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7"/>
  </p:notesMasterIdLst>
  <p:handoutMasterIdLst>
    <p:handoutMasterId r:id="rId31"/>
  </p:handoutMasterIdLst>
  <p:sldIdLst>
    <p:sldId id="447" r:id="rId4"/>
    <p:sldId id="444" r:id="rId5"/>
    <p:sldId id="388" r:id="rId6"/>
    <p:sldId id="389" r:id="rId8"/>
    <p:sldId id="449" r:id="rId9"/>
    <p:sldId id="439" r:id="rId10"/>
    <p:sldId id="413" r:id="rId11"/>
    <p:sldId id="414" r:id="rId12"/>
    <p:sldId id="392" r:id="rId13"/>
    <p:sldId id="393" r:id="rId14"/>
    <p:sldId id="409" r:id="rId15"/>
    <p:sldId id="441" r:id="rId16"/>
    <p:sldId id="410" r:id="rId17"/>
    <p:sldId id="418" r:id="rId18"/>
    <p:sldId id="396" r:id="rId19"/>
    <p:sldId id="397" r:id="rId20"/>
    <p:sldId id="398" r:id="rId21"/>
    <p:sldId id="451" r:id="rId22"/>
    <p:sldId id="399" r:id="rId23"/>
    <p:sldId id="453" r:id="rId24"/>
    <p:sldId id="400" r:id="rId25"/>
    <p:sldId id="401" r:id="rId26"/>
    <p:sldId id="402" r:id="rId27"/>
    <p:sldId id="403" r:id="rId28"/>
    <p:sldId id="404" r:id="rId29"/>
    <p:sldId id="405" r:id="rId30"/>
  </p:sldIdLst>
  <p:sldSz cx="9144000" cy="6858000" type="screen4x3"/>
  <p:notesSz cx="6760845" cy="994219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33"/>
    <a:srgbClr val="9933F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01" autoAdjust="0"/>
    <p:restoredTop sz="91048" autoAdjust="0"/>
  </p:normalViewPr>
  <p:slideViewPr>
    <p:cSldViewPr snapToGrid="0">
      <p:cViewPr varScale="1">
        <p:scale>
          <a:sx n="83" d="100"/>
          <a:sy n="83" d="100"/>
        </p:scale>
        <p:origin x="1071" y="45"/>
      </p:cViewPr>
      <p:guideLst>
        <p:guide orient="horz" pos="217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32.wmf"/><Relationship Id="rId8" Type="http://schemas.openxmlformats.org/officeDocument/2006/relationships/image" Target="../media/image31.wmf"/><Relationship Id="rId7" Type="http://schemas.openxmlformats.org/officeDocument/2006/relationships/image" Target="../media/image30.wmf"/><Relationship Id="rId6" Type="http://schemas.openxmlformats.org/officeDocument/2006/relationships/image" Target="../media/image66.emf"/><Relationship Id="rId5" Type="http://schemas.openxmlformats.org/officeDocument/2006/relationships/image" Target="../media/image65.wmf"/><Relationship Id="rId4" Type="http://schemas.openxmlformats.org/officeDocument/2006/relationships/image" Target="../media/image64.emf"/><Relationship Id="rId3" Type="http://schemas.openxmlformats.org/officeDocument/2006/relationships/image" Target="../media/image63.emf"/><Relationship Id="rId2" Type="http://schemas.openxmlformats.org/officeDocument/2006/relationships/image" Target="../media/image62.emf"/><Relationship Id="rId10" Type="http://schemas.openxmlformats.org/officeDocument/2006/relationships/image" Target="../media/image67.emf"/><Relationship Id="rId1" Type="http://schemas.openxmlformats.org/officeDocument/2006/relationships/image" Target="../media/image61.e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31.wmf"/><Relationship Id="rId8" Type="http://schemas.openxmlformats.org/officeDocument/2006/relationships/image" Target="../media/image30.wmf"/><Relationship Id="rId7" Type="http://schemas.openxmlformats.org/officeDocument/2006/relationships/image" Target="../media/image74.emf"/><Relationship Id="rId6" Type="http://schemas.openxmlformats.org/officeDocument/2006/relationships/image" Target="../media/image73.emf"/><Relationship Id="rId5" Type="http://schemas.openxmlformats.org/officeDocument/2006/relationships/image" Target="../media/image72.emf"/><Relationship Id="rId4" Type="http://schemas.openxmlformats.org/officeDocument/2006/relationships/image" Target="../media/image71.emf"/><Relationship Id="rId3" Type="http://schemas.openxmlformats.org/officeDocument/2006/relationships/image" Target="../media/image70.emf"/><Relationship Id="rId2" Type="http://schemas.openxmlformats.org/officeDocument/2006/relationships/image" Target="../media/image69.emf"/><Relationship Id="rId10" Type="http://schemas.openxmlformats.org/officeDocument/2006/relationships/image" Target="../media/image32.wmf"/><Relationship Id="rId1" Type="http://schemas.openxmlformats.org/officeDocument/2006/relationships/image" Target="../media/image68.e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85.emf"/><Relationship Id="rId8" Type="http://schemas.openxmlformats.org/officeDocument/2006/relationships/image" Target="../media/image84.emf"/><Relationship Id="rId7" Type="http://schemas.openxmlformats.org/officeDocument/2006/relationships/image" Target="../media/image83.emf"/><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 Id="rId3" Type="http://schemas.openxmlformats.org/officeDocument/2006/relationships/image" Target="../media/image79.emf"/><Relationship Id="rId2" Type="http://schemas.openxmlformats.org/officeDocument/2006/relationships/image" Target="../media/image78.emf"/><Relationship Id="rId10" Type="http://schemas.openxmlformats.org/officeDocument/2006/relationships/image" Target="../media/image86.emf"/><Relationship Id="rId1" Type="http://schemas.openxmlformats.org/officeDocument/2006/relationships/image" Target="../media/image77.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4.emf"/><Relationship Id="rId7" Type="http://schemas.openxmlformats.org/officeDocument/2006/relationships/image" Target="../media/image93.emf"/><Relationship Id="rId6" Type="http://schemas.openxmlformats.org/officeDocument/2006/relationships/image" Target="../media/image92.emf"/><Relationship Id="rId5" Type="http://schemas.openxmlformats.org/officeDocument/2006/relationships/image" Target="../media/image91.emf"/><Relationship Id="rId4" Type="http://schemas.openxmlformats.org/officeDocument/2006/relationships/image" Target="../media/image90.emf"/><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image" Target="../media/image87.e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103.wmf"/><Relationship Id="rId8" Type="http://schemas.openxmlformats.org/officeDocument/2006/relationships/image" Target="../media/image102.wmf"/><Relationship Id="rId7" Type="http://schemas.openxmlformats.org/officeDocument/2006/relationships/image" Target="../media/image101.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2" Type="http://schemas.openxmlformats.org/officeDocument/2006/relationships/image" Target="../media/image106.wmf"/><Relationship Id="rId11" Type="http://schemas.openxmlformats.org/officeDocument/2006/relationships/image" Target="../media/image105.wmf"/><Relationship Id="rId10" Type="http://schemas.openxmlformats.org/officeDocument/2006/relationships/image" Target="../media/image104.wmf"/><Relationship Id="rId1" Type="http://schemas.openxmlformats.org/officeDocument/2006/relationships/image" Target="../media/image95.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115.wmf"/><Relationship Id="rId8" Type="http://schemas.openxmlformats.org/officeDocument/2006/relationships/image" Target="../media/image114.wmf"/><Relationship Id="rId7" Type="http://schemas.openxmlformats.org/officeDocument/2006/relationships/image" Target="../media/image113.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0" Type="http://schemas.openxmlformats.org/officeDocument/2006/relationships/image" Target="../media/image116.emf"/><Relationship Id="rId1" Type="http://schemas.openxmlformats.org/officeDocument/2006/relationships/image" Target="../media/image107.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100.wmf"/><Relationship Id="rId8" Type="http://schemas.openxmlformats.org/officeDocument/2006/relationships/image" Target="../media/image122.wmf"/><Relationship Id="rId7" Type="http://schemas.openxmlformats.org/officeDocument/2006/relationships/image" Target="../media/image121.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2.wmf"/><Relationship Id="rId3" Type="http://schemas.openxmlformats.org/officeDocument/2006/relationships/image" Target="../media/image109.wmf"/><Relationship Id="rId2" Type="http://schemas.openxmlformats.org/officeDocument/2006/relationships/image" Target="../media/image118.wmf"/><Relationship Id="rId14" Type="http://schemas.openxmlformats.org/officeDocument/2006/relationships/image" Target="../media/image106.wmf"/><Relationship Id="rId13" Type="http://schemas.openxmlformats.org/officeDocument/2006/relationships/image" Target="../media/image104.wmf"/><Relationship Id="rId12" Type="http://schemas.openxmlformats.org/officeDocument/2006/relationships/image" Target="../media/image103.wmf"/><Relationship Id="rId11" Type="http://schemas.openxmlformats.org/officeDocument/2006/relationships/image" Target="../media/image102.wmf"/><Relationship Id="rId10" Type="http://schemas.openxmlformats.org/officeDocument/2006/relationships/image" Target="../media/image101.wmf"/><Relationship Id="rId1" Type="http://schemas.openxmlformats.org/officeDocument/2006/relationships/image" Target="../media/image11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7" Type="http://schemas.openxmlformats.org/officeDocument/2006/relationships/image" Target="../media/image131.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40.wmf"/><Relationship Id="rId8" Type="http://schemas.openxmlformats.org/officeDocument/2006/relationships/image" Target="../media/image139.wmf"/><Relationship Id="rId7" Type="http://schemas.openxmlformats.org/officeDocument/2006/relationships/image" Target="../media/image138.emf"/><Relationship Id="rId6" Type="http://schemas.openxmlformats.org/officeDocument/2006/relationships/image" Target="../media/image137.wmf"/><Relationship Id="rId5" Type="http://schemas.openxmlformats.org/officeDocument/2006/relationships/image" Target="../media/image136.emf"/><Relationship Id="rId4" Type="http://schemas.openxmlformats.org/officeDocument/2006/relationships/image" Target="../media/image135.wmf"/><Relationship Id="rId3" Type="http://schemas.openxmlformats.org/officeDocument/2006/relationships/image" Target="../media/image134.wmf"/><Relationship Id="rId2" Type="http://schemas.openxmlformats.org/officeDocument/2006/relationships/image" Target="../media/image133.wmf"/><Relationship Id="rId12" Type="http://schemas.openxmlformats.org/officeDocument/2006/relationships/image" Target="../media/image52.wmf"/><Relationship Id="rId11" Type="http://schemas.openxmlformats.org/officeDocument/2006/relationships/image" Target="../media/image142.wmf"/><Relationship Id="rId10" Type="http://schemas.openxmlformats.org/officeDocument/2006/relationships/image" Target="../media/image141.wmf"/><Relationship Id="rId1" Type="http://schemas.openxmlformats.org/officeDocument/2006/relationships/image" Target="../media/image132.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50.wmf"/><Relationship Id="rId7" Type="http://schemas.openxmlformats.org/officeDocument/2006/relationships/image" Target="../media/image149.wmf"/><Relationship Id="rId6" Type="http://schemas.openxmlformats.org/officeDocument/2006/relationships/image" Target="../media/image148.wmf"/><Relationship Id="rId5" Type="http://schemas.openxmlformats.org/officeDocument/2006/relationships/image" Target="../media/image147.wmf"/><Relationship Id="rId4" Type="http://schemas.openxmlformats.org/officeDocument/2006/relationships/image" Target="../media/image146.wmf"/><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154.wmf"/><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s>
</file>

<file path=ppt/drawings/_rels/vmlDrawing23.vml.rels><?xml version="1.0" encoding="UTF-8" standalone="yes"?>
<Relationships xmlns="http://schemas.openxmlformats.org/package/2006/relationships"><Relationship Id="rId7" Type="http://schemas.openxmlformats.org/officeDocument/2006/relationships/image" Target="../media/image147.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172.wmf"/><Relationship Id="rId8" Type="http://schemas.openxmlformats.org/officeDocument/2006/relationships/image" Target="../media/image171.wmf"/><Relationship Id="rId7" Type="http://schemas.openxmlformats.org/officeDocument/2006/relationships/image" Target="../media/image170.wmf"/><Relationship Id="rId6" Type="http://schemas.openxmlformats.org/officeDocument/2006/relationships/image" Target="../media/image169.emf"/><Relationship Id="rId5" Type="http://schemas.openxmlformats.org/officeDocument/2006/relationships/image" Target="../media/image168.wmf"/><Relationship Id="rId4" Type="http://schemas.openxmlformats.org/officeDocument/2006/relationships/image" Target="../media/image167.wmf"/><Relationship Id="rId3" Type="http://schemas.openxmlformats.org/officeDocument/2006/relationships/image" Target="../media/image166.wmf"/><Relationship Id="rId2" Type="http://schemas.openxmlformats.org/officeDocument/2006/relationships/image" Target="../media/image165.wmf"/><Relationship Id="rId10" Type="http://schemas.openxmlformats.org/officeDocument/2006/relationships/image" Target="../media/image173.emf"/><Relationship Id="rId1" Type="http://schemas.openxmlformats.org/officeDocument/2006/relationships/image" Target="../media/image164.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image" Target="../media/image17.wmf"/><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e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1" Type="http://schemas.openxmlformats.org/officeDocument/2006/relationships/image" Target="../media/image20.wmf"/><Relationship Id="rId10" Type="http://schemas.openxmlformats.org/officeDocument/2006/relationships/image" Target="../media/image19.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33.emf"/><Relationship Id="rId8" Type="http://schemas.openxmlformats.org/officeDocument/2006/relationships/image" Target="../media/image32.wmf"/><Relationship Id="rId7" Type="http://schemas.openxmlformats.org/officeDocument/2006/relationships/image" Target="../media/image31.wmf"/><Relationship Id="rId6" Type="http://schemas.openxmlformats.org/officeDocument/2006/relationships/image" Target="../media/image30.wmf"/><Relationship Id="rId5" Type="http://schemas.openxmlformats.org/officeDocument/2006/relationships/image" Target="../media/image29.emf"/><Relationship Id="rId4" Type="http://schemas.openxmlformats.org/officeDocument/2006/relationships/image" Target="../media/image28.emf"/><Relationship Id="rId3" Type="http://schemas.openxmlformats.org/officeDocument/2006/relationships/image" Target="../media/image27.emf"/><Relationship Id="rId2" Type="http://schemas.openxmlformats.org/officeDocument/2006/relationships/image" Target="../media/image26.emf"/><Relationship Id="rId10" Type="http://schemas.openxmlformats.org/officeDocument/2006/relationships/image" Target="../media/image34.emf"/><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43.emf"/><Relationship Id="rId8" Type="http://schemas.openxmlformats.org/officeDocument/2006/relationships/image" Target="../media/image42.emf"/><Relationship Id="rId7" Type="http://schemas.openxmlformats.org/officeDocument/2006/relationships/image" Target="../media/image41.emf"/><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 Id="rId3" Type="http://schemas.openxmlformats.org/officeDocument/2006/relationships/image" Target="../media/image37.emf"/><Relationship Id="rId2" Type="http://schemas.openxmlformats.org/officeDocument/2006/relationships/image" Target="../media/image36.emf"/><Relationship Id="rId10" Type="http://schemas.openxmlformats.org/officeDocument/2006/relationships/image" Target="../media/image44.emf"/><Relationship Id="rId1" Type="http://schemas.openxmlformats.org/officeDocument/2006/relationships/image" Target="../media/image35.e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49.emf"/><Relationship Id="rId4" Type="http://schemas.openxmlformats.org/officeDocument/2006/relationships/image" Target="../media/image48.emf"/><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54.wmf"/><Relationship Id="rId4" Type="http://schemas.openxmlformats.org/officeDocument/2006/relationships/image" Target="../media/image53.wmf"/><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0.emf"/><Relationship Id="rId7" Type="http://schemas.openxmlformats.org/officeDocument/2006/relationships/image" Target="../media/image54.wmf"/><Relationship Id="rId6" Type="http://schemas.openxmlformats.org/officeDocument/2006/relationships/image" Target="../media/image51.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039" cy="496586"/>
          </a:xfrm>
          <a:prstGeom prst="rect">
            <a:avLst/>
          </a:prstGeom>
        </p:spPr>
        <p:txBody>
          <a:bodyPr vert="horz" lIns="95443" tIns="47721" rIns="95443" bIns="47721" rtlCol="0"/>
          <a:lstStyle>
            <a:lvl1pPr algn="l">
              <a:defRPr sz="1300">
                <a:latin typeface="Arial" panose="020B0604020202020204" pitchFamily="34" charset="0"/>
                <a:ea typeface="宋体" panose="02010600030101010101" pitchFamily="2" charset="-122"/>
              </a:defRPr>
            </a:lvl1pPr>
          </a:lstStyle>
          <a:p>
            <a:pPr>
              <a:defRPr/>
            </a:pPr>
            <a:endParaRPr lang="zh-CN" altLang="en-US"/>
          </a:p>
        </p:txBody>
      </p:sp>
      <p:sp>
        <p:nvSpPr>
          <p:cNvPr id="3" name="Date Placeholder 2"/>
          <p:cNvSpPr>
            <a:spLocks noGrp="1"/>
          </p:cNvSpPr>
          <p:nvPr>
            <p:ph type="dt" sz="quarter" idx="1"/>
          </p:nvPr>
        </p:nvSpPr>
        <p:spPr>
          <a:xfrm>
            <a:off x="3829613" y="0"/>
            <a:ext cx="2930039" cy="496586"/>
          </a:xfrm>
          <a:prstGeom prst="rect">
            <a:avLst/>
          </a:prstGeom>
        </p:spPr>
        <p:txBody>
          <a:bodyPr vert="horz" lIns="95443" tIns="47721" rIns="95443" bIns="47721" rtlCol="0"/>
          <a:lstStyle>
            <a:lvl1pPr algn="r">
              <a:defRPr sz="1300">
                <a:latin typeface="Arial" panose="020B0604020202020204" pitchFamily="34" charset="0"/>
                <a:ea typeface="宋体" panose="02010600030101010101" pitchFamily="2" charset="-122"/>
              </a:defRPr>
            </a:lvl1pPr>
          </a:lstStyle>
          <a:p>
            <a:pPr>
              <a:defRPr/>
            </a:pPr>
            <a:fld id="{B0C694C9-F4A7-48A1-B5E1-53B1813B7F20}" type="datetimeFigureOut">
              <a:rPr lang="zh-CN" altLang="en-US"/>
            </a:fld>
            <a:endParaRPr lang="zh-CN" altLang="en-US"/>
          </a:p>
        </p:txBody>
      </p:sp>
      <p:sp>
        <p:nvSpPr>
          <p:cNvPr id="4" name="Footer Placeholder 3"/>
          <p:cNvSpPr>
            <a:spLocks noGrp="1"/>
          </p:cNvSpPr>
          <p:nvPr>
            <p:ph type="ftr" sz="quarter" idx="2"/>
          </p:nvPr>
        </p:nvSpPr>
        <p:spPr>
          <a:xfrm>
            <a:off x="0" y="9444385"/>
            <a:ext cx="2930039" cy="496586"/>
          </a:xfrm>
          <a:prstGeom prst="rect">
            <a:avLst/>
          </a:prstGeom>
        </p:spPr>
        <p:txBody>
          <a:bodyPr vert="horz" lIns="95443" tIns="47721" rIns="95443" bIns="47721" rtlCol="0" anchor="b"/>
          <a:lstStyle>
            <a:lvl1pPr algn="l">
              <a:defRPr sz="1300">
                <a:latin typeface="Arial" panose="020B0604020202020204" pitchFamily="34" charset="0"/>
                <a:ea typeface="宋体" panose="02010600030101010101" pitchFamily="2" charset="-122"/>
              </a:defRPr>
            </a:lvl1pPr>
          </a:lstStyle>
          <a:p>
            <a:pPr>
              <a:defRPr/>
            </a:pPr>
            <a:endParaRPr lang="zh-CN" altLang="en-US"/>
          </a:p>
        </p:txBody>
      </p:sp>
      <p:sp>
        <p:nvSpPr>
          <p:cNvPr id="5" name="Slide Number Placeholder 4"/>
          <p:cNvSpPr>
            <a:spLocks noGrp="1"/>
          </p:cNvSpPr>
          <p:nvPr>
            <p:ph type="sldNum" sz="quarter" idx="3"/>
          </p:nvPr>
        </p:nvSpPr>
        <p:spPr>
          <a:xfrm>
            <a:off x="3829613" y="9444385"/>
            <a:ext cx="2930039" cy="496586"/>
          </a:xfrm>
          <a:prstGeom prst="rect">
            <a:avLst/>
          </a:prstGeom>
        </p:spPr>
        <p:txBody>
          <a:bodyPr vert="horz" wrap="square" lIns="95443" tIns="47721" rIns="95443" bIns="47721" numCol="1" anchor="b" anchorCtr="0" compatLnSpc="1"/>
          <a:lstStyle>
            <a:lvl1pPr algn="r">
              <a:defRPr sz="1300"/>
            </a:lvl1pPr>
          </a:lstStyle>
          <a:p>
            <a:fld id="{119EF991-4BE7-4348-9A18-9294A66F5279}"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0039" cy="496586"/>
          </a:xfrm>
          <a:prstGeom prst="rect">
            <a:avLst/>
          </a:prstGeom>
          <a:noFill/>
          <a:ln w="9525">
            <a:noFill/>
            <a:miter lim="800000"/>
          </a:ln>
          <a:effectLst/>
        </p:spPr>
        <p:txBody>
          <a:bodyPr vert="horz" wrap="square" lIns="95443" tIns="47721" rIns="95443" bIns="47721" numCol="1" anchor="t" anchorCtr="0" compatLnSpc="1"/>
          <a:lstStyle>
            <a:lvl1pPr>
              <a:defRPr sz="1300">
                <a:latin typeface="Arial" panose="020B0604020202020204" pitchFamily="34" charset="0"/>
                <a:ea typeface="宋体" panose="02010600030101010101" pitchFamily="2" charset="-122"/>
              </a:defRPr>
            </a:lvl1pPr>
          </a:lstStyle>
          <a:p>
            <a:pPr>
              <a:defRPr/>
            </a:pPr>
            <a:endParaRPr lang="en-US" altLang="zh-CN"/>
          </a:p>
        </p:txBody>
      </p:sp>
      <p:sp>
        <p:nvSpPr>
          <p:cNvPr id="8195" name="Rectangle 3"/>
          <p:cNvSpPr>
            <a:spLocks noGrp="1" noChangeArrowheads="1"/>
          </p:cNvSpPr>
          <p:nvPr>
            <p:ph type="dt" idx="1"/>
          </p:nvPr>
        </p:nvSpPr>
        <p:spPr bwMode="auto">
          <a:xfrm>
            <a:off x="3829613" y="0"/>
            <a:ext cx="2930039" cy="496586"/>
          </a:xfrm>
          <a:prstGeom prst="rect">
            <a:avLst/>
          </a:prstGeom>
          <a:noFill/>
          <a:ln w="9525">
            <a:noFill/>
            <a:miter lim="800000"/>
          </a:ln>
          <a:effectLst/>
        </p:spPr>
        <p:txBody>
          <a:bodyPr vert="horz" wrap="square" lIns="95443" tIns="47721" rIns="95443" bIns="47721" numCol="1" anchor="t" anchorCtr="0" compatLnSpc="1"/>
          <a:lstStyle>
            <a:lvl1pPr algn="r">
              <a:defRPr sz="1300">
                <a:latin typeface="Arial" panose="020B0604020202020204" pitchFamily="34" charset="0"/>
                <a:ea typeface="宋体" panose="02010600030101010101" pitchFamily="2" charset="-122"/>
              </a:defRPr>
            </a:lvl1pPr>
          </a:lstStyle>
          <a:p>
            <a:pPr>
              <a:defRPr/>
            </a:pPr>
            <a:endParaRPr lang="en-US" altLang="zh-CN"/>
          </a:p>
        </p:txBody>
      </p:sp>
      <p:sp>
        <p:nvSpPr>
          <p:cNvPr id="54276"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75815" y="4722192"/>
            <a:ext cx="5409535" cy="4473900"/>
          </a:xfrm>
          <a:prstGeom prst="rect">
            <a:avLst/>
          </a:prstGeom>
          <a:noFill/>
          <a:ln w="9525">
            <a:noFill/>
            <a:miter lim="800000"/>
          </a:ln>
          <a:effectLst/>
        </p:spPr>
        <p:txBody>
          <a:bodyPr vert="horz" wrap="square" lIns="95443" tIns="47721" rIns="95443" bIns="47721"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8198" name="Rectangle 6"/>
          <p:cNvSpPr>
            <a:spLocks noGrp="1" noChangeArrowheads="1"/>
          </p:cNvSpPr>
          <p:nvPr>
            <p:ph type="ftr" sz="quarter" idx="4"/>
          </p:nvPr>
        </p:nvSpPr>
        <p:spPr bwMode="auto">
          <a:xfrm>
            <a:off x="0" y="9444385"/>
            <a:ext cx="2930039" cy="496586"/>
          </a:xfrm>
          <a:prstGeom prst="rect">
            <a:avLst/>
          </a:prstGeom>
          <a:noFill/>
          <a:ln w="9525">
            <a:noFill/>
            <a:miter lim="800000"/>
          </a:ln>
          <a:effectLst/>
        </p:spPr>
        <p:txBody>
          <a:bodyPr vert="horz" wrap="square" lIns="95443" tIns="47721" rIns="95443" bIns="47721" numCol="1" anchor="b" anchorCtr="0" compatLnSpc="1"/>
          <a:lstStyle>
            <a:lvl1pPr>
              <a:defRPr sz="1300">
                <a:latin typeface="Arial" panose="020B0604020202020204" pitchFamily="34" charset="0"/>
                <a:ea typeface="宋体" panose="02010600030101010101" pitchFamily="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3829613" y="9444385"/>
            <a:ext cx="2930039" cy="496586"/>
          </a:xfrm>
          <a:prstGeom prst="rect">
            <a:avLst/>
          </a:prstGeom>
          <a:noFill/>
          <a:ln w="9525">
            <a:noFill/>
            <a:miter lim="800000"/>
          </a:ln>
          <a:effectLst/>
        </p:spPr>
        <p:txBody>
          <a:bodyPr vert="horz" wrap="square" lIns="95443" tIns="47721" rIns="95443" bIns="47721" numCol="1" anchor="b" anchorCtr="0" compatLnSpc="1"/>
          <a:lstStyle>
            <a:lvl1pPr algn="r">
              <a:defRPr sz="1300"/>
            </a:lvl1pPr>
          </a:lstStyle>
          <a:p>
            <a:fld id="{ABAD1F19-DBEA-42D0-9D14-8AB831A4CF6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p:sp>
      <p:sp>
        <p:nvSpPr>
          <p:cNvPr id="552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mtClean="0">
                <a:latin typeface="Times New Roman" panose="02020603050405020304" pitchFamily="18" charset="0"/>
                <a:ea typeface="宋体" panose="02010600030101010101" pitchFamily="2" charset="-122"/>
              </a:rPr>
              <a:t>线圈中两种典型的电磁感应</a:t>
            </a:r>
            <a:endParaRPr kumimoji="1" lang="zh-CN" altLang="en-US" smtClean="0">
              <a:latin typeface="Times New Roman" panose="02020603050405020304" pitchFamily="18" charset="0"/>
              <a:ea typeface="宋体" panose="02010600030101010101" pitchFamily="2" charset="-122"/>
            </a:endParaRPr>
          </a:p>
          <a:p>
            <a:endParaRPr lang="zh-CN" altLang="en-US" smtClean="0">
              <a:latin typeface="Arial" panose="020B0604020202020204" pitchFamily="34" charset="0"/>
              <a:ea typeface="宋体" panose="02010600030101010101" pitchFamily="2" charset="-122"/>
            </a:endParaRPr>
          </a:p>
        </p:txBody>
      </p:sp>
      <p:sp>
        <p:nvSpPr>
          <p:cNvPr id="553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15645" indent="-275590" eaLnBrk="0" hangingPunct="0">
              <a:defRPr>
                <a:solidFill>
                  <a:schemeClr val="tx1"/>
                </a:solidFill>
                <a:latin typeface="Arial" panose="020B0604020202020204" pitchFamily="34" charset="0"/>
                <a:ea typeface="宋体" panose="02010600030101010101" pitchFamily="2" charset="-122"/>
              </a:defRPr>
            </a:lvl2pPr>
            <a:lvl3pPr marL="1101090" indent="-220345" eaLnBrk="0" hangingPunct="0">
              <a:defRPr>
                <a:solidFill>
                  <a:schemeClr val="tx1"/>
                </a:solidFill>
                <a:latin typeface="Arial" panose="020B0604020202020204" pitchFamily="34" charset="0"/>
                <a:ea typeface="宋体" panose="02010600030101010101" pitchFamily="2" charset="-122"/>
              </a:defRPr>
            </a:lvl3pPr>
            <a:lvl4pPr marL="1541780" indent="-220345" eaLnBrk="0" hangingPunct="0">
              <a:defRPr>
                <a:solidFill>
                  <a:schemeClr val="tx1"/>
                </a:solidFill>
                <a:latin typeface="Arial" panose="020B0604020202020204" pitchFamily="34" charset="0"/>
                <a:ea typeface="宋体" panose="02010600030101010101" pitchFamily="2" charset="-122"/>
              </a:defRPr>
            </a:lvl4pPr>
            <a:lvl5pPr marL="1982470" indent="-220345" eaLnBrk="0" hangingPunct="0">
              <a:defRPr>
                <a:solidFill>
                  <a:schemeClr val="tx1"/>
                </a:solidFill>
                <a:latin typeface="Arial" panose="020B0604020202020204" pitchFamily="34" charset="0"/>
                <a:ea typeface="宋体" panose="02010600030101010101" pitchFamily="2" charset="-122"/>
              </a:defRPr>
            </a:lvl5pPr>
            <a:lvl6pPr marL="2423160"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63850"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03905"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44595"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DD3B28A-26F1-4A32-B1BF-E1067D83AA42}" type="slidenum">
              <a:rPr lang="en-US" altLang="zh-CN"/>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a typeface="宋体" panose="02010600030101010101" pitchFamily="2" charset="-122"/>
            </a:endParaRPr>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15645" indent="-275590" eaLnBrk="0" hangingPunct="0">
              <a:defRPr>
                <a:solidFill>
                  <a:schemeClr val="tx1"/>
                </a:solidFill>
                <a:latin typeface="Arial" panose="020B0604020202020204" pitchFamily="34" charset="0"/>
                <a:ea typeface="宋体" panose="02010600030101010101" pitchFamily="2" charset="-122"/>
              </a:defRPr>
            </a:lvl2pPr>
            <a:lvl3pPr marL="1101090" indent="-220345" eaLnBrk="0" hangingPunct="0">
              <a:defRPr>
                <a:solidFill>
                  <a:schemeClr val="tx1"/>
                </a:solidFill>
                <a:latin typeface="Arial" panose="020B0604020202020204" pitchFamily="34" charset="0"/>
                <a:ea typeface="宋体" panose="02010600030101010101" pitchFamily="2" charset="-122"/>
              </a:defRPr>
            </a:lvl3pPr>
            <a:lvl4pPr marL="1541780" indent="-220345" eaLnBrk="0" hangingPunct="0">
              <a:defRPr>
                <a:solidFill>
                  <a:schemeClr val="tx1"/>
                </a:solidFill>
                <a:latin typeface="Arial" panose="020B0604020202020204" pitchFamily="34" charset="0"/>
                <a:ea typeface="宋体" panose="02010600030101010101" pitchFamily="2" charset="-122"/>
              </a:defRPr>
            </a:lvl4pPr>
            <a:lvl5pPr marL="1982470" indent="-220345" eaLnBrk="0" hangingPunct="0">
              <a:defRPr>
                <a:solidFill>
                  <a:schemeClr val="tx1"/>
                </a:solidFill>
                <a:latin typeface="Arial" panose="020B0604020202020204" pitchFamily="34" charset="0"/>
                <a:ea typeface="宋体" panose="02010600030101010101" pitchFamily="2" charset="-122"/>
              </a:defRPr>
            </a:lvl5pPr>
            <a:lvl6pPr marL="2423160"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63850"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03905"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44595"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1F0E8B-4625-4594-9AFB-F5E799F17A38}" type="slidenum">
              <a:rPr lang="en-US" altLang="zh-CN"/>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ea typeface="宋体" panose="02010600030101010101" pitchFamily="2" charset="-122"/>
              </a:rPr>
              <a:t>根据互感定义，</a:t>
            </a:r>
            <a:r>
              <a:rPr lang="en-US" altLang="zh-CN" smtClean="0">
                <a:latin typeface="Arial" panose="020B0604020202020204" pitchFamily="34" charset="0"/>
                <a:ea typeface="宋体" panose="02010600030101010101" pitchFamily="2" charset="-122"/>
              </a:rPr>
              <a:t>21</a:t>
            </a:r>
            <a:r>
              <a:rPr lang="zh-CN" altLang="en-US" smtClean="0">
                <a:latin typeface="Arial" panose="020B0604020202020204" pitchFamily="34" charset="0"/>
                <a:ea typeface="宋体" panose="02010600030101010101" pitchFamily="2" charset="-122"/>
              </a:rPr>
              <a:t>等于</a:t>
            </a:r>
            <a:r>
              <a:rPr lang="en-US" altLang="zh-CN" smtClean="0">
                <a:latin typeface="Arial" panose="020B0604020202020204" pitchFamily="34" charset="0"/>
                <a:ea typeface="宋体" panose="02010600030101010101" pitchFamily="2" charset="-122"/>
              </a:rPr>
              <a:t>12</a:t>
            </a:r>
            <a:endParaRPr lang="zh-CN" altLang="en-US" smtClean="0">
              <a:latin typeface="Arial" panose="020B0604020202020204" pitchFamily="34" charset="0"/>
              <a:ea typeface="宋体" panose="02010600030101010101" pitchFamily="2" charset="-122"/>
            </a:endParaRPr>
          </a:p>
        </p:txBody>
      </p:sp>
      <p:sp>
        <p:nvSpPr>
          <p:cNvPr id="573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15645" indent="-275590" eaLnBrk="0" hangingPunct="0">
              <a:defRPr>
                <a:solidFill>
                  <a:schemeClr val="tx1"/>
                </a:solidFill>
                <a:latin typeface="Arial" panose="020B0604020202020204" pitchFamily="34" charset="0"/>
                <a:ea typeface="宋体" panose="02010600030101010101" pitchFamily="2" charset="-122"/>
              </a:defRPr>
            </a:lvl2pPr>
            <a:lvl3pPr marL="1101090" indent="-220345" eaLnBrk="0" hangingPunct="0">
              <a:defRPr>
                <a:solidFill>
                  <a:schemeClr val="tx1"/>
                </a:solidFill>
                <a:latin typeface="Arial" panose="020B0604020202020204" pitchFamily="34" charset="0"/>
                <a:ea typeface="宋体" panose="02010600030101010101" pitchFamily="2" charset="-122"/>
              </a:defRPr>
            </a:lvl3pPr>
            <a:lvl4pPr marL="1541780" indent="-220345" eaLnBrk="0" hangingPunct="0">
              <a:defRPr>
                <a:solidFill>
                  <a:schemeClr val="tx1"/>
                </a:solidFill>
                <a:latin typeface="Arial" panose="020B0604020202020204" pitchFamily="34" charset="0"/>
                <a:ea typeface="宋体" panose="02010600030101010101" pitchFamily="2" charset="-122"/>
              </a:defRPr>
            </a:lvl4pPr>
            <a:lvl5pPr marL="1982470" indent="-220345" eaLnBrk="0" hangingPunct="0">
              <a:defRPr>
                <a:solidFill>
                  <a:schemeClr val="tx1"/>
                </a:solidFill>
                <a:latin typeface="Arial" panose="020B0604020202020204" pitchFamily="34" charset="0"/>
                <a:ea typeface="宋体" panose="02010600030101010101" pitchFamily="2" charset="-122"/>
              </a:defRPr>
            </a:lvl5pPr>
            <a:lvl6pPr marL="2423160"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63850"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03905"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44595"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63A9BED-6D9C-4A2A-BB37-3C6F70C978FE}" type="slidenum">
              <a:rPr lang="en-US" altLang="zh-CN"/>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AD1F19-DBEA-42D0-9D14-8AB831A4CF69}"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p:sp>
      <p:sp>
        <p:nvSpPr>
          <p:cNvPr id="583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ea typeface="宋体" panose="02010600030101010101" pitchFamily="2" charset="-122"/>
              </a:rPr>
              <a:t>趋肤效应</a:t>
            </a:r>
            <a:endParaRPr lang="zh-CN" altLang="en-US" smtClean="0">
              <a:latin typeface="Arial" panose="020B0604020202020204" pitchFamily="34" charset="0"/>
              <a:ea typeface="宋体" panose="02010600030101010101" pitchFamily="2" charset="-122"/>
            </a:endParaRPr>
          </a:p>
        </p:txBody>
      </p:sp>
      <p:sp>
        <p:nvSpPr>
          <p:cNvPr id="583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15645" indent="-275590" eaLnBrk="0" hangingPunct="0">
              <a:defRPr>
                <a:solidFill>
                  <a:schemeClr val="tx1"/>
                </a:solidFill>
                <a:latin typeface="Arial" panose="020B0604020202020204" pitchFamily="34" charset="0"/>
                <a:ea typeface="宋体" panose="02010600030101010101" pitchFamily="2" charset="-122"/>
              </a:defRPr>
            </a:lvl2pPr>
            <a:lvl3pPr marL="1101090" indent="-220345" eaLnBrk="0" hangingPunct="0">
              <a:defRPr>
                <a:solidFill>
                  <a:schemeClr val="tx1"/>
                </a:solidFill>
                <a:latin typeface="Arial" panose="020B0604020202020204" pitchFamily="34" charset="0"/>
                <a:ea typeface="宋体" panose="02010600030101010101" pitchFamily="2" charset="-122"/>
              </a:defRPr>
            </a:lvl3pPr>
            <a:lvl4pPr marL="1541780" indent="-220345" eaLnBrk="0" hangingPunct="0">
              <a:defRPr>
                <a:solidFill>
                  <a:schemeClr val="tx1"/>
                </a:solidFill>
                <a:latin typeface="Arial" panose="020B0604020202020204" pitchFamily="34" charset="0"/>
                <a:ea typeface="宋体" panose="02010600030101010101" pitchFamily="2" charset="-122"/>
              </a:defRPr>
            </a:lvl4pPr>
            <a:lvl5pPr marL="1982470" indent="-220345" eaLnBrk="0" hangingPunct="0">
              <a:defRPr>
                <a:solidFill>
                  <a:schemeClr val="tx1"/>
                </a:solidFill>
                <a:latin typeface="Arial" panose="020B0604020202020204" pitchFamily="34" charset="0"/>
                <a:ea typeface="宋体" panose="02010600030101010101" pitchFamily="2" charset="-122"/>
              </a:defRPr>
            </a:lvl5pPr>
            <a:lvl6pPr marL="2423160"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63850"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03905"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44595"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EDA6489-61E3-458C-89A3-86C0FA83FB61}" type="slidenum">
              <a:rPr lang="en-US" altLang="zh-CN"/>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latin typeface="Times New Roman" panose="02020603050405020304" pitchFamily="18" charset="0"/>
                <a:ea typeface="宋体" panose="02010600030101010101" pitchFamily="2" charset="-122"/>
                <a:cs typeface="Times New Roman" panose="02020603050405020304" pitchFamily="18" charset="0"/>
              </a:rPr>
              <a:t>设金属芯线内的磁场可略。</a:t>
            </a:r>
            <a:endParaRPr lang="zh-CN" altLang="en-US" smtClean="0">
              <a:latin typeface="Arial" panose="020B0604020202020204" pitchFamily="34" charset="0"/>
              <a:ea typeface="宋体" panose="02010600030101010101" pitchFamily="2" charset="-122"/>
            </a:endParaRPr>
          </a:p>
        </p:txBody>
      </p:sp>
      <p:sp>
        <p:nvSpPr>
          <p:cNvPr id="593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15645" indent="-275590" eaLnBrk="0" hangingPunct="0">
              <a:defRPr>
                <a:solidFill>
                  <a:schemeClr val="tx1"/>
                </a:solidFill>
                <a:latin typeface="Arial" panose="020B0604020202020204" pitchFamily="34" charset="0"/>
                <a:ea typeface="宋体" panose="02010600030101010101" pitchFamily="2" charset="-122"/>
              </a:defRPr>
            </a:lvl2pPr>
            <a:lvl3pPr marL="1101090" indent="-220345" eaLnBrk="0" hangingPunct="0">
              <a:defRPr>
                <a:solidFill>
                  <a:schemeClr val="tx1"/>
                </a:solidFill>
                <a:latin typeface="Arial" panose="020B0604020202020204" pitchFamily="34" charset="0"/>
                <a:ea typeface="宋体" panose="02010600030101010101" pitchFamily="2" charset="-122"/>
              </a:defRPr>
            </a:lvl3pPr>
            <a:lvl4pPr marL="1541780" indent="-220345" eaLnBrk="0" hangingPunct="0">
              <a:defRPr>
                <a:solidFill>
                  <a:schemeClr val="tx1"/>
                </a:solidFill>
                <a:latin typeface="Arial" panose="020B0604020202020204" pitchFamily="34" charset="0"/>
                <a:ea typeface="宋体" panose="02010600030101010101" pitchFamily="2" charset="-122"/>
              </a:defRPr>
            </a:lvl4pPr>
            <a:lvl5pPr marL="1982470" indent="-220345" eaLnBrk="0" hangingPunct="0">
              <a:defRPr>
                <a:solidFill>
                  <a:schemeClr val="tx1"/>
                </a:solidFill>
                <a:latin typeface="Arial" panose="020B0604020202020204" pitchFamily="34" charset="0"/>
                <a:ea typeface="宋体" panose="02010600030101010101" pitchFamily="2" charset="-122"/>
              </a:defRPr>
            </a:lvl5pPr>
            <a:lvl6pPr marL="2423160"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63850"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03905"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44595"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FAA799-0F73-4082-8568-516C0762A650}" type="slidenum">
              <a:rPr lang="en-US" altLang="zh-CN"/>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D24006F4-3487-4FE2-AFCC-1FD353DA53DC}"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B10FBB65-2994-4EFE-AC94-2131E159B6DC}"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0B12D944-B1B4-4549-8DEF-A412A0F899D1}"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3" name="Date Placeholder 2"/>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Slide Number Placeholder 4"/>
          <p:cNvSpPr>
            <a:spLocks noGrp="1"/>
          </p:cNvSpPr>
          <p:nvPr>
            <p:ph type="sldNum" sz="quarter" idx="12"/>
          </p:nvPr>
        </p:nvSpPr>
        <p:spPr>
          <a:xfrm>
            <a:off x="6553200" y="6248400"/>
            <a:ext cx="1905000" cy="457200"/>
          </a:xfrm>
        </p:spPr>
        <p:txBody>
          <a:bodyPr/>
          <a:lstStyle>
            <a:lvl1pPr>
              <a:defRPr/>
            </a:lvl1pPr>
          </a:lstStyle>
          <a:p>
            <a:fld id="{2748DDC1-C0B4-4B09-A977-5662DD06B27F}" type="slidenum">
              <a:rPr lang="en-US" altLang="zh-CN"/>
            </a:fld>
            <a:endParaRPr lang="en-US" altLang="zh-CN"/>
          </a:p>
        </p:txBody>
      </p:sp>
    </p:spTree>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altLang="zh-CN" smtClean="0"/>
              <a:t>Click to edit Master title style</a:t>
            </a:r>
            <a:endParaRPr lang="zh-CN" altLang="en-US"/>
          </a:p>
        </p:txBody>
      </p:sp>
      <p:sp>
        <p:nvSpPr>
          <p:cNvPr id="3" name="Content Placeholder 2"/>
          <p:cNvSpPr>
            <a:spLocks noGrp="1"/>
          </p:cNvSpPr>
          <p:nvPr>
            <p:ph sz="quarter" idx="1"/>
          </p:nvPr>
        </p:nvSpPr>
        <p:spPr>
          <a:xfrm>
            <a:off x="685800" y="1981200"/>
            <a:ext cx="3810000" cy="19812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quarter" idx="2"/>
          </p:nvPr>
        </p:nvSpPr>
        <p:spPr>
          <a:xfrm>
            <a:off x="4648200" y="1981200"/>
            <a:ext cx="3810000" cy="19812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Content Placeholder 4"/>
          <p:cNvSpPr>
            <a:spLocks noGrp="1"/>
          </p:cNvSpPr>
          <p:nvPr>
            <p:ph sz="quarter" idx="3"/>
          </p:nvPr>
        </p:nvSpPr>
        <p:spPr>
          <a:xfrm>
            <a:off x="685800" y="4114800"/>
            <a:ext cx="3810000" cy="19812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Content Placeholder 5"/>
          <p:cNvSpPr>
            <a:spLocks noGrp="1"/>
          </p:cNvSpPr>
          <p:nvPr>
            <p:ph sz="quarter" idx="4"/>
          </p:nvPr>
        </p:nvSpPr>
        <p:spPr>
          <a:xfrm>
            <a:off x="4648200" y="4114800"/>
            <a:ext cx="3810000" cy="19812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Date Placeholder 6"/>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9" name="Slide Number Placeholder 8"/>
          <p:cNvSpPr>
            <a:spLocks noGrp="1"/>
          </p:cNvSpPr>
          <p:nvPr>
            <p:ph type="sldNum" sz="quarter" idx="12"/>
          </p:nvPr>
        </p:nvSpPr>
        <p:spPr>
          <a:xfrm>
            <a:off x="6553200" y="6248400"/>
            <a:ext cx="1905000" cy="457200"/>
          </a:xfrm>
        </p:spPr>
        <p:txBody>
          <a:bodyPr/>
          <a:lstStyle>
            <a:lvl1pPr>
              <a:defRPr/>
            </a:lvl1pPr>
          </a:lstStyle>
          <a:p>
            <a:fld id="{BE284629-A963-4CD1-8428-91D00776CCCA}" type="slidenum">
              <a:rPr lang="en-US" altLang="zh-CN"/>
            </a:fld>
            <a:endParaRPr lang="en-US" altLang="zh-CN"/>
          </a:p>
        </p:txBody>
      </p:sp>
    </p:spTree>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kumimoji="0"/>
            </a:lvl1pPr>
          </a:lstStyle>
          <a:p>
            <a:pPr>
              <a:defRPr/>
            </a:pPr>
            <a:endParaRPr lang="en-US" altLang="zh-CN"/>
          </a:p>
        </p:txBody>
      </p:sp>
      <p:sp>
        <p:nvSpPr>
          <p:cNvPr id="5" name="页脚占位符 4"/>
          <p:cNvSpPr>
            <a:spLocks noGrp="1"/>
          </p:cNvSpPr>
          <p:nvPr>
            <p:ph type="ftr" sz="quarter" idx="11"/>
          </p:nvPr>
        </p:nvSpPr>
        <p:spPr/>
        <p:txBody>
          <a:bodyPr/>
          <a:lstStyle>
            <a:lvl1pPr>
              <a:defRPr kumimoji="0"/>
            </a:lvl1pPr>
          </a:lstStyle>
          <a:p>
            <a:pPr>
              <a:defRPr/>
            </a:pPr>
            <a:endParaRPr lang="en-US" altLang="zh-CN"/>
          </a:p>
        </p:txBody>
      </p:sp>
      <p:sp>
        <p:nvSpPr>
          <p:cNvPr id="6" name="灯片编号占位符 5"/>
          <p:cNvSpPr>
            <a:spLocks noGrp="1"/>
          </p:cNvSpPr>
          <p:nvPr>
            <p:ph type="sldNum" sz="quarter" idx="12"/>
          </p:nvPr>
        </p:nvSpPr>
        <p:spPr/>
        <p:txBody>
          <a:bodyPr/>
          <a:lstStyle>
            <a:lvl1pPr>
              <a:defRPr kumimoji="0"/>
            </a:lvl1pPr>
          </a:lstStyle>
          <a:p>
            <a:fld id="{5EE86F20-7B30-4885-9EA5-F49E072A2715}"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kumimoji="0"/>
            </a:lvl1pPr>
          </a:lstStyle>
          <a:p>
            <a:pPr>
              <a:defRPr/>
            </a:pPr>
            <a:endParaRPr lang="en-US" altLang="zh-CN"/>
          </a:p>
        </p:txBody>
      </p:sp>
      <p:sp>
        <p:nvSpPr>
          <p:cNvPr id="5" name="页脚占位符 4"/>
          <p:cNvSpPr>
            <a:spLocks noGrp="1"/>
          </p:cNvSpPr>
          <p:nvPr>
            <p:ph type="ftr" sz="quarter" idx="11"/>
          </p:nvPr>
        </p:nvSpPr>
        <p:spPr/>
        <p:txBody>
          <a:bodyPr/>
          <a:lstStyle>
            <a:lvl1pPr>
              <a:defRPr kumimoji="0"/>
            </a:lvl1pPr>
          </a:lstStyle>
          <a:p>
            <a:pPr>
              <a:defRPr/>
            </a:pPr>
            <a:endParaRPr lang="en-US" altLang="zh-CN"/>
          </a:p>
        </p:txBody>
      </p:sp>
      <p:sp>
        <p:nvSpPr>
          <p:cNvPr id="6" name="灯片编号占位符 5"/>
          <p:cNvSpPr>
            <a:spLocks noGrp="1"/>
          </p:cNvSpPr>
          <p:nvPr>
            <p:ph type="sldNum" sz="quarter" idx="12"/>
          </p:nvPr>
        </p:nvSpPr>
        <p:spPr/>
        <p:txBody>
          <a:bodyPr/>
          <a:lstStyle>
            <a:lvl1pPr>
              <a:defRPr kumimoji="0"/>
            </a:lvl1pPr>
          </a:lstStyle>
          <a:p>
            <a:fld id="{EF5DC153-9422-4F1C-A458-29B825E7EB52}"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kumimoji="0"/>
            </a:lvl1pPr>
          </a:lstStyle>
          <a:p>
            <a:pPr>
              <a:defRPr/>
            </a:pPr>
            <a:endParaRPr lang="en-US" altLang="zh-CN"/>
          </a:p>
        </p:txBody>
      </p:sp>
      <p:sp>
        <p:nvSpPr>
          <p:cNvPr id="5" name="页脚占位符 4"/>
          <p:cNvSpPr>
            <a:spLocks noGrp="1"/>
          </p:cNvSpPr>
          <p:nvPr>
            <p:ph type="ftr" sz="quarter" idx="11"/>
          </p:nvPr>
        </p:nvSpPr>
        <p:spPr/>
        <p:txBody>
          <a:bodyPr/>
          <a:lstStyle>
            <a:lvl1pPr>
              <a:defRPr kumimoji="0"/>
            </a:lvl1pPr>
          </a:lstStyle>
          <a:p>
            <a:pPr>
              <a:defRPr/>
            </a:pPr>
            <a:endParaRPr lang="en-US" altLang="zh-CN"/>
          </a:p>
        </p:txBody>
      </p:sp>
      <p:sp>
        <p:nvSpPr>
          <p:cNvPr id="6" name="灯片编号占位符 5"/>
          <p:cNvSpPr>
            <a:spLocks noGrp="1"/>
          </p:cNvSpPr>
          <p:nvPr>
            <p:ph type="sldNum" sz="quarter" idx="12"/>
          </p:nvPr>
        </p:nvSpPr>
        <p:spPr/>
        <p:txBody>
          <a:bodyPr/>
          <a:lstStyle>
            <a:lvl1pPr>
              <a:defRPr kumimoji="0"/>
            </a:lvl1pPr>
          </a:lstStyle>
          <a:p>
            <a:fld id="{A57E93EB-BDF9-4674-BF9C-D849874D56E5}"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kumimoji="0"/>
            </a:lvl1pPr>
          </a:lstStyle>
          <a:p>
            <a:pPr>
              <a:defRPr/>
            </a:pPr>
            <a:endParaRPr lang="en-US" altLang="zh-CN"/>
          </a:p>
        </p:txBody>
      </p:sp>
      <p:sp>
        <p:nvSpPr>
          <p:cNvPr id="6" name="页脚占位符 5"/>
          <p:cNvSpPr>
            <a:spLocks noGrp="1"/>
          </p:cNvSpPr>
          <p:nvPr>
            <p:ph type="ftr" sz="quarter" idx="11"/>
          </p:nvPr>
        </p:nvSpPr>
        <p:spPr/>
        <p:txBody>
          <a:bodyPr/>
          <a:lstStyle>
            <a:lvl1pPr>
              <a:defRPr kumimoji="0"/>
            </a:lvl1pPr>
          </a:lstStyle>
          <a:p>
            <a:pPr>
              <a:defRPr/>
            </a:pPr>
            <a:endParaRPr lang="en-US" altLang="zh-CN"/>
          </a:p>
        </p:txBody>
      </p:sp>
      <p:sp>
        <p:nvSpPr>
          <p:cNvPr id="7" name="灯片编号占位符 6"/>
          <p:cNvSpPr>
            <a:spLocks noGrp="1"/>
          </p:cNvSpPr>
          <p:nvPr>
            <p:ph type="sldNum" sz="quarter" idx="12"/>
          </p:nvPr>
        </p:nvSpPr>
        <p:spPr/>
        <p:txBody>
          <a:bodyPr/>
          <a:lstStyle>
            <a:lvl1pPr>
              <a:defRPr kumimoji="0"/>
            </a:lvl1pPr>
          </a:lstStyle>
          <a:p>
            <a:fld id="{0833E691-011E-48BE-ACDD-A1CE4DBC4CDD}"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kumimoji="0"/>
            </a:lvl1pPr>
          </a:lstStyle>
          <a:p>
            <a:pPr>
              <a:defRPr/>
            </a:pPr>
            <a:endParaRPr lang="en-US" altLang="zh-CN"/>
          </a:p>
        </p:txBody>
      </p:sp>
      <p:sp>
        <p:nvSpPr>
          <p:cNvPr id="8" name="页脚占位符 7"/>
          <p:cNvSpPr>
            <a:spLocks noGrp="1"/>
          </p:cNvSpPr>
          <p:nvPr>
            <p:ph type="ftr" sz="quarter" idx="11"/>
          </p:nvPr>
        </p:nvSpPr>
        <p:spPr/>
        <p:txBody>
          <a:bodyPr/>
          <a:lstStyle>
            <a:lvl1pPr>
              <a:defRPr kumimoji="0"/>
            </a:lvl1pPr>
          </a:lstStyle>
          <a:p>
            <a:pPr>
              <a:defRPr/>
            </a:pPr>
            <a:endParaRPr lang="en-US" altLang="zh-CN"/>
          </a:p>
        </p:txBody>
      </p:sp>
      <p:sp>
        <p:nvSpPr>
          <p:cNvPr id="9" name="灯片编号占位符 8"/>
          <p:cNvSpPr>
            <a:spLocks noGrp="1"/>
          </p:cNvSpPr>
          <p:nvPr>
            <p:ph type="sldNum" sz="quarter" idx="12"/>
          </p:nvPr>
        </p:nvSpPr>
        <p:spPr/>
        <p:txBody>
          <a:bodyPr/>
          <a:lstStyle>
            <a:lvl1pPr>
              <a:defRPr kumimoji="0"/>
            </a:lvl1pPr>
          </a:lstStyle>
          <a:p>
            <a:fld id="{DDED3CD1-66CC-452E-9BD3-0C969C0E6A1C}"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kumimoji="0"/>
            </a:lvl1pPr>
          </a:lstStyle>
          <a:p>
            <a:pPr>
              <a:defRPr/>
            </a:pPr>
            <a:endParaRPr lang="en-US" altLang="zh-CN"/>
          </a:p>
        </p:txBody>
      </p:sp>
      <p:sp>
        <p:nvSpPr>
          <p:cNvPr id="4" name="页脚占位符 3"/>
          <p:cNvSpPr>
            <a:spLocks noGrp="1"/>
          </p:cNvSpPr>
          <p:nvPr>
            <p:ph type="ftr" sz="quarter" idx="11"/>
          </p:nvPr>
        </p:nvSpPr>
        <p:spPr/>
        <p:txBody>
          <a:bodyPr/>
          <a:lstStyle>
            <a:lvl1pPr>
              <a:defRPr kumimoji="0"/>
            </a:lvl1pPr>
          </a:lstStyle>
          <a:p>
            <a:pPr>
              <a:defRPr/>
            </a:pPr>
            <a:endParaRPr lang="en-US" altLang="zh-CN"/>
          </a:p>
        </p:txBody>
      </p:sp>
      <p:sp>
        <p:nvSpPr>
          <p:cNvPr id="5" name="灯片编号占位符 4"/>
          <p:cNvSpPr>
            <a:spLocks noGrp="1"/>
          </p:cNvSpPr>
          <p:nvPr>
            <p:ph type="sldNum" sz="quarter" idx="12"/>
          </p:nvPr>
        </p:nvSpPr>
        <p:spPr/>
        <p:txBody>
          <a:bodyPr/>
          <a:lstStyle>
            <a:lvl1pPr>
              <a:defRPr kumimoji="0"/>
            </a:lvl1pPr>
          </a:lstStyle>
          <a:p>
            <a:fld id="{FD8965E0-AE63-47A6-B37C-E2A54FE9FC58}"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7FEEC68C-9375-457C-89EC-7D2CE155CA62}"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kumimoji="0"/>
            </a:lvl1pPr>
          </a:lstStyle>
          <a:p>
            <a:pPr>
              <a:defRPr/>
            </a:pPr>
            <a:endParaRPr lang="en-US" altLang="zh-CN"/>
          </a:p>
        </p:txBody>
      </p:sp>
      <p:sp>
        <p:nvSpPr>
          <p:cNvPr id="3" name="页脚占位符 2"/>
          <p:cNvSpPr>
            <a:spLocks noGrp="1"/>
          </p:cNvSpPr>
          <p:nvPr>
            <p:ph type="ftr" sz="quarter" idx="11"/>
          </p:nvPr>
        </p:nvSpPr>
        <p:spPr/>
        <p:txBody>
          <a:bodyPr/>
          <a:lstStyle>
            <a:lvl1pPr>
              <a:defRPr kumimoji="0"/>
            </a:lvl1pPr>
          </a:lstStyle>
          <a:p>
            <a:pPr>
              <a:defRPr/>
            </a:pPr>
            <a:endParaRPr lang="en-US" altLang="zh-CN"/>
          </a:p>
        </p:txBody>
      </p:sp>
      <p:sp>
        <p:nvSpPr>
          <p:cNvPr id="4" name="灯片编号占位符 3"/>
          <p:cNvSpPr>
            <a:spLocks noGrp="1"/>
          </p:cNvSpPr>
          <p:nvPr>
            <p:ph type="sldNum" sz="quarter" idx="12"/>
          </p:nvPr>
        </p:nvSpPr>
        <p:spPr/>
        <p:txBody>
          <a:bodyPr/>
          <a:lstStyle>
            <a:lvl1pPr>
              <a:defRPr kumimoji="0"/>
            </a:lvl1pPr>
          </a:lstStyle>
          <a:p>
            <a:fld id="{B909663C-258D-4147-94F8-1880ADF260E5}"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kumimoji="0"/>
            </a:lvl1pPr>
          </a:lstStyle>
          <a:p>
            <a:pPr>
              <a:defRPr/>
            </a:pPr>
            <a:endParaRPr lang="en-US" altLang="zh-CN"/>
          </a:p>
        </p:txBody>
      </p:sp>
      <p:sp>
        <p:nvSpPr>
          <p:cNvPr id="6" name="页脚占位符 5"/>
          <p:cNvSpPr>
            <a:spLocks noGrp="1"/>
          </p:cNvSpPr>
          <p:nvPr>
            <p:ph type="ftr" sz="quarter" idx="11"/>
          </p:nvPr>
        </p:nvSpPr>
        <p:spPr/>
        <p:txBody>
          <a:bodyPr/>
          <a:lstStyle>
            <a:lvl1pPr>
              <a:defRPr kumimoji="0"/>
            </a:lvl1pPr>
          </a:lstStyle>
          <a:p>
            <a:pPr>
              <a:defRPr/>
            </a:pPr>
            <a:endParaRPr lang="en-US" altLang="zh-CN"/>
          </a:p>
        </p:txBody>
      </p:sp>
      <p:sp>
        <p:nvSpPr>
          <p:cNvPr id="7" name="灯片编号占位符 6"/>
          <p:cNvSpPr>
            <a:spLocks noGrp="1"/>
          </p:cNvSpPr>
          <p:nvPr>
            <p:ph type="sldNum" sz="quarter" idx="12"/>
          </p:nvPr>
        </p:nvSpPr>
        <p:spPr/>
        <p:txBody>
          <a:bodyPr/>
          <a:lstStyle>
            <a:lvl1pPr>
              <a:defRPr kumimoji="0"/>
            </a:lvl1pPr>
          </a:lstStyle>
          <a:p>
            <a:fld id="{2F1FA052-6A4A-4A53-BA3F-5658550CB140}"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kumimoji="0"/>
            </a:lvl1pPr>
          </a:lstStyle>
          <a:p>
            <a:pPr>
              <a:defRPr/>
            </a:pPr>
            <a:endParaRPr lang="en-US" altLang="zh-CN"/>
          </a:p>
        </p:txBody>
      </p:sp>
      <p:sp>
        <p:nvSpPr>
          <p:cNvPr id="6" name="页脚占位符 5"/>
          <p:cNvSpPr>
            <a:spLocks noGrp="1"/>
          </p:cNvSpPr>
          <p:nvPr>
            <p:ph type="ftr" sz="quarter" idx="11"/>
          </p:nvPr>
        </p:nvSpPr>
        <p:spPr/>
        <p:txBody>
          <a:bodyPr/>
          <a:lstStyle>
            <a:lvl1pPr>
              <a:defRPr kumimoji="0"/>
            </a:lvl1pPr>
          </a:lstStyle>
          <a:p>
            <a:pPr>
              <a:defRPr/>
            </a:pPr>
            <a:endParaRPr lang="en-US" altLang="zh-CN"/>
          </a:p>
        </p:txBody>
      </p:sp>
      <p:sp>
        <p:nvSpPr>
          <p:cNvPr id="7" name="灯片编号占位符 6"/>
          <p:cNvSpPr>
            <a:spLocks noGrp="1"/>
          </p:cNvSpPr>
          <p:nvPr>
            <p:ph type="sldNum" sz="quarter" idx="12"/>
          </p:nvPr>
        </p:nvSpPr>
        <p:spPr/>
        <p:txBody>
          <a:bodyPr/>
          <a:lstStyle>
            <a:lvl1pPr>
              <a:defRPr kumimoji="0"/>
            </a:lvl1pPr>
          </a:lstStyle>
          <a:p>
            <a:fld id="{B810A33A-0FA7-4768-B19D-10D8A8AF360E}"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kumimoji="0"/>
            </a:lvl1pPr>
          </a:lstStyle>
          <a:p>
            <a:pPr>
              <a:defRPr/>
            </a:pPr>
            <a:endParaRPr lang="en-US" altLang="zh-CN"/>
          </a:p>
        </p:txBody>
      </p:sp>
      <p:sp>
        <p:nvSpPr>
          <p:cNvPr id="5" name="页脚占位符 4"/>
          <p:cNvSpPr>
            <a:spLocks noGrp="1"/>
          </p:cNvSpPr>
          <p:nvPr>
            <p:ph type="ftr" sz="quarter" idx="11"/>
          </p:nvPr>
        </p:nvSpPr>
        <p:spPr/>
        <p:txBody>
          <a:bodyPr/>
          <a:lstStyle>
            <a:lvl1pPr>
              <a:defRPr kumimoji="0"/>
            </a:lvl1pPr>
          </a:lstStyle>
          <a:p>
            <a:pPr>
              <a:defRPr/>
            </a:pPr>
            <a:endParaRPr lang="en-US" altLang="zh-CN"/>
          </a:p>
        </p:txBody>
      </p:sp>
      <p:sp>
        <p:nvSpPr>
          <p:cNvPr id="6" name="灯片编号占位符 5"/>
          <p:cNvSpPr>
            <a:spLocks noGrp="1"/>
          </p:cNvSpPr>
          <p:nvPr>
            <p:ph type="sldNum" sz="quarter" idx="12"/>
          </p:nvPr>
        </p:nvSpPr>
        <p:spPr/>
        <p:txBody>
          <a:bodyPr/>
          <a:lstStyle>
            <a:lvl1pPr>
              <a:defRPr kumimoji="0"/>
            </a:lvl1pPr>
          </a:lstStyle>
          <a:p>
            <a:fld id="{F410FBF8-A3EF-4B2F-8724-ABC780C00286}" type="slidenum">
              <a:rPr lang="en-US" altLang="zh-CN"/>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kumimoji="0"/>
            </a:lvl1pPr>
          </a:lstStyle>
          <a:p>
            <a:pPr>
              <a:defRPr/>
            </a:pPr>
            <a:endParaRPr lang="en-US" altLang="zh-CN"/>
          </a:p>
        </p:txBody>
      </p:sp>
      <p:sp>
        <p:nvSpPr>
          <p:cNvPr id="5" name="页脚占位符 4"/>
          <p:cNvSpPr>
            <a:spLocks noGrp="1"/>
          </p:cNvSpPr>
          <p:nvPr>
            <p:ph type="ftr" sz="quarter" idx="11"/>
          </p:nvPr>
        </p:nvSpPr>
        <p:spPr/>
        <p:txBody>
          <a:bodyPr/>
          <a:lstStyle>
            <a:lvl1pPr>
              <a:defRPr kumimoji="0"/>
            </a:lvl1pPr>
          </a:lstStyle>
          <a:p>
            <a:pPr>
              <a:defRPr/>
            </a:pPr>
            <a:endParaRPr lang="en-US" altLang="zh-CN"/>
          </a:p>
        </p:txBody>
      </p:sp>
      <p:sp>
        <p:nvSpPr>
          <p:cNvPr id="6" name="灯片编号占位符 5"/>
          <p:cNvSpPr>
            <a:spLocks noGrp="1"/>
          </p:cNvSpPr>
          <p:nvPr>
            <p:ph type="sldNum" sz="quarter" idx="12"/>
          </p:nvPr>
        </p:nvSpPr>
        <p:spPr/>
        <p:txBody>
          <a:bodyPr/>
          <a:lstStyle>
            <a:lvl1pPr>
              <a:defRPr kumimoji="0"/>
            </a:lvl1pPr>
          </a:lstStyle>
          <a:p>
            <a:fld id="{B19F3049-8561-4FE5-BB40-85D4F29D0889}"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endParaRPr lang="en-US" altLang="zh-CN" smtClean="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3F9F5B28-F9E4-4EC1-A795-A9F3EAF7DD67}"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D644A8D4-ADAA-49EB-BA6B-038AD9B165E1}"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pPr>
              <a:defRPr/>
            </a:pPr>
            <a:endParaRPr lang="en-US" altLang="zh-CN"/>
          </a:p>
        </p:txBody>
      </p:sp>
      <p:sp>
        <p:nvSpPr>
          <p:cNvPr id="8" name="Footer Placeholder 7"/>
          <p:cNvSpPr>
            <a:spLocks noGrp="1"/>
          </p:cNvSpPr>
          <p:nvPr>
            <p:ph type="ftr" sz="quarter" idx="11"/>
          </p:nvPr>
        </p:nvSpPr>
        <p:spPr/>
        <p:txBody>
          <a:bodyPr/>
          <a:lstStyle>
            <a:lvl1pPr>
              <a:defRPr/>
            </a:lvl1pPr>
          </a:lstStyle>
          <a:p>
            <a:pPr>
              <a:defRPr/>
            </a:pPr>
            <a:endParaRPr lang="en-US" altLang="zh-CN"/>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895AA16D-E21E-4F1B-A03C-74B36BC3C58C}"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pPr>
              <a:defRPr/>
            </a:pPr>
            <a:endParaRPr lang="en-US" altLang="zh-CN"/>
          </a:p>
        </p:txBody>
      </p:sp>
      <p:sp>
        <p:nvSpPr>
          <p:cNvPr id="4" name="Footer Placeholder 3"/>
          <p:cNvSpPr>
            <a:spLocks noGrp="1"/>
          </p:cNvSpPr>
          <p:nvPr>
            <p:ph type="ftr" sz="quarter" idx="11"/>
          </p:nvPr>
        </p:nvSpPr>
        <p:spPr/>
        <p:txBody>
          <a:bodyPr/>
          <a:lstStyle>
            <a:lvl1pPr>
              <a:defRPr/>
            </a:lvl1pPr>
          </a:lstStyle>
          <a:p>
            <a:pPr>
              <a:defRPr/>
            </a:pPr>
            <a:endParaRPr lang="en-US" altLang="zh-CN"/>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E1E184D1-7006-46E8-8CC9-93D102A63951}"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Slide Number Placeholder 3"/>
          <p:cNvSpPr>
            <a:spLocks noGrp="1"/>
          </p:cNvSpPr>
          <p:nvPr>
            <p:ph type="sldNum" sz="quarter" idx="12"/>
          </p:nvPr>
        </p:nvSpPr>
        <p:spPr/>
        <p:txBody>
          <a:bodyPr/>
          <a:lstStyle>
            <a:lvl1pPr>
              <a:defRPr/>
            </a:lvl1pPr>
          </a:lstStyle>
          <a:p>
            <a:fld id="{ADEE0A20-81C5-4C04-8A81-30D1147019D4}"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C4921868-BA0F-45FA-90A0-9E41EBFDCA7B}"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F05D1961-CB04-4599-A385-171E50F8CE4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a:defRPr/>
            </a:pPr>
            <a:endParaRPr lang="en-US" altLang="zh-CN"/>
          </a:p>
        </p:txBody>
      </p:sp>
      <p:sp>
        <p:nvSpPr>
          <p:cNvPr id="7" name="Slide Number Placeholder 3"/>
          <p:cNvSpPr>
            <a:spLocks noGrp="1"/>
          </p:cNvSpPr>
          <p:nvPr>
            <p:ph type="sldNum" sz="quarter" idx="4"/>
          </p:nvPr>
        </p:nvSpPr>
        <p:spPr>
          <a:xfrm>
            <a:off x="7010400" y="6381750"/>
            <a:ext cx="2133600" cy="476250"/>
          </a:xfrm>
          <a:prstGeom prst="rect">
            <a:avLst/>
          </a:prstGeom>
        </p:spPr>
        <p:txBody>
          <a:bodyPr vert="horz" wrap="square" lIns="91440" tIns="45720" rIns="91440" bIns="45720" numCol="1" anchor="t" anchorCtr="0" compatLnSpc="1"/>
          <a:lstStyle>
            <a:lvl1pPr algn="r">
              <a:defRPr b="1">
                <a:solidFill>
                  <a:srgbClr val="0000FF"/>
                </a:solidFill>
              </a:defRPr>
            </a:lvl1pPr>
          </a:lstStyle>
          <a:p>
            <a:fld id="{67B8BC28-3A1D-4F74-BA8A-BCE3A94A9A5F}"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400" b="0">
                <a:solidFill>
                  <a:srgbClr val="000099"/>
                </a:solidFill>
                <a:latin typeface="+mn-lt"/>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kumimoji="1" sz="1400" b="0">
                <a:solidFill>
                  <a:srgbClr val="000099"/>
                </a:solidFill>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400">
                <a:solidFill>
                  <a:srgbClr val="000099"/>
                </a:solidFill>
                <a:latin typeface="Times New Roman" panose="02020603050405020304" pitchFamily="18" charset="0"/>
              </a:defRPr>
            </a:lvl1pPr>
          </a:lstStyle>
          <a:p>
            <a:fld id="{D651A404-7F56-4E6D-BBEA-FBD96453B215}"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58.wmf"/><Relationship Id="rId7" Type="http://schemas.openxmlformats.org/officeDocument/2006/relationships/oleObject" Target="../embeddings/oleObject59.bin"/><Relationship Id="rId6" Type="http://schemas.openxmlformats.org/officeDocument/2006/relationships/image" Target="../media/image57.wmf"/><Relationship Id="rId5" Type="http://schemas.openxmlformats.org/officeDocument/2006/relationships/oleObject" Target="../embeddings/oleObject58.bin"/><Relationship Id="rId4" Type="http://schemas.openxmlformats.org/officeDocument/2006/relationships/image" Target="../media/image56.wmf"/><Relationship Id="rId3" Type="http://schemas.openxmlformats.org/officeDocument/2006/relationships/oleObject" Target="../embeddings/oleObject57.bin"/><Relationship Id="rId2" Type="http://schemas.openxmlformats.org/officeDocument/2006/relationships/image" Target="../media/image55.wmf"/><Relationship Id="rId18" Type="http://schemas.openxmlformats.org/officeDocument/2006/relationships/vmlDrawing" Target="../drawings/vmlDrawing9.vml"/><Relationship Id="rId17" Type="http://schemas.openxmlformats.org/officeDocument/2006/relationships/slideLayout" Target="../slideLayouts/slideLayout12.xml"/><Relationship Id="rId16" Type="http://schemas.openxmlformats.org/officeDocument/2006/relationships/image" Target="../media/image60.emf"/><Relationship Id="rId15" Type="http://schemas.openxmlformats.org/officeDocument/2006/relationships/oleObject" Target="../embeddings/oleObject63.bin"/><Relationship Id="rId14" Type="http://schemas.openxmlformats.org/officeDocument/2006/relationships/image" Target="../media/image54.wmf"/><Relationship Id="rId13" Type="http://schemas.openxmlformats.org/officeDocument/2006/relationships/oleObject" Target="../embeddings/oleObject62.bin"/><Relationship Id="rId12" Type="http://schemas.openxmlformats.org/officeDocument/2006/relationships/image" Target="../media/image51.wmf"/><Relationship Id="rId11" Type="http://schemas.openxmlformats.org/officeDocument/2006/relationships/oleObject" Target="../embeddings/oleObject61.bin"/><Relationship Id="rId10" Type="http://schemas.openxmlformats.org/officeDocument/2006/relationships/image" Target="../media/image59.wmf"/><Relationship Id="rId1" Type="http://schemas.openxmlformats.org/officeDocument/2006/relationships/oleObject" Target="../embeddings/oleObject56.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68.bin"/><Relationship Id="rId8" Type="http://schemas.openxmlformats.org/officeDocument/2006/relationships/image" Target="../media/image64.emf"/><Relationship Id="rId7" Type="http://schemas.openxmlformats.org/officeDocument/2006/relationships/oleObject" Target="../embeddings/oleObject67.bin"/><Relationship Id="rId6" Type="http://schemas.openxmlformats.org/officeDocument/2006/relationships/image" Target="../media/image63.emf"/><Relationship Id="rId5" Type="http://schemas.openxmlformats.org/officeDocument/2006/relationships/oleObject" Target="../embeddings/oleObject66.bin"/><Relationship Id="rId4" Type="http://schemas.openxmlformats.org/officeDocument/2006/relationships/image" Target="../media/image62.emf"/><Relationship Id="rId3" Type="http://schemas.openxmlformats.org/officeDocument/2006/relationships/oleObject" Target="../embeddings/oleObject65.bin"/><Relationship Id="rId23" Type="http://schemas.openxmlformats.org/officeDocument/2006/relationships/notesSlide" Target="../notesSlides/notesSlide4.xml"/><Relationship Id="rId22" Type="http://schemas.openxmlformats.org/officeDocument/2006/relationships/vmlDrawing" Target="../drawings/vmlDrawing10.vml"/><Relationship Id="rId21" Type="http://schemas.openxmlformats.org/officeDocument/2006/relationships/slideLayout" Target="../slideLayouts/slideLayout7.xml"/><Relationship Id="rId20" Type="http://schemas.openxmlformats.org/officeDocument/2006/relationships/image" Target="../media/image67.emf"/><Relationship Id="rId2" Type="http://schemas.openxmlformats.org/officeDocument/2006/relationships/image" Target="../media/image61.emf"/><Relationship Id="rId19" Type="http://schemas.openxmlformats.org/officeDocument/2006/relationships/oleObject" Target="../embeddings/oleObject73.bin"/><Relationship Id="rId18" Type="http://schemas.openxmlformats.org/officeDocument/2006/relationships/image" Target="../media/image32.wmf"/><Relationship Id="rId17" Type="http://schemas.openxmlformats.org/officeDocument/2006/relationships/oleObject" Target="../embeddings/oleObject72.bin"/><Relationship Id="rId16" Type="http://schemas.openxmlformats.org/officeDocument/2006/relationships/image" Target="../media/image31.wmf"/><Relationship Id="rId15" Type="http://schemas.openxmlformats.org/officeDocument/2006/relationships/oleObject" Target="../embeddings/oleObject71.bin"/><Relationship Id="rId14" Type="http://schemas.openxmlformats.org/officeDocument/2006/relationships/image" Target="../media/image30.wmf"/><Relationship Id="rId13" Type="http://schemas.openxmlformats.org/officeDocument/2006/relationships/oleObject" Target="../embeddings/oleObject70.bin"/><Relationship Id="rId12" Type="http://schemas.openxmlformats.org/officeDocument/2006/relationships/image" Target="../media/image66.emf"/><Relationship Id="rId11" Type="http://schemas.openxmlformats.org/officeDocument/2006/relationships/oleObject" Target="../embeddings/oleObject69.bin"/><Relationship Id="rId10" Type="http://schemas.openxmlformats.org/officeDocument/2006/relationships/image" Target="../media/image65.wmf"/><Relationship Id="rId1" Type="http://schemas.openxmlformats.org/officeDocument/2006/relationships/oleObject" Target="../embeddings/oleObject64.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78.bin"/><Relationship Id="rId8" Type="http://schemas.openxmlformats.org/officeDocument/2006/relationships/image" Target="../media/image71.emf"/><Relationship Id="rId7" Type="http://schemas.openxmlformats.org/officeDocument/2006/relationships/oleObject" Target="../embeddings/oleObject77.bin"/><Relationship Id="rId6" Type="http://schemas.openxmlformats.org/officeDocument/2006/relationships/image" Target="../media/image70.emf"/><Relationship Id="rId5" Type="http://schemas.openxmlformats.org/officeDocument/2006/relationships/oleObject" Target="../embeddings/oleObject76.bin"/><Relationship Id="rId4" Type="http://schemas.openxmlformats.org/officeDocument/2006/relationships/image" Target="../media/image69.emf"/><Relationship Id="rId3" Type="http://schemas.openxmlformats.org/officeDocument/2006/relationships/oleObject" Target="../embeddings/oleObject75.bin"/><Relationship Id="rId23" Type="http://schemas.openxmlformats.org/officeDocument/2006/relationships/vmlDrawing" Target="../drawings/vmlDrawing11.vml"/><Relationship Id="rId22" Type="http://schemas.openxmlformats.org/officeDocument/2006/relationships/slideLayout" Target="../slideLayouts/slideLayout7.xml"/><Relationship Id="rId21" Type="http://schemas.openxmlformats.org/officeDocument/2006/relationships/image" Target="../media/image75.jpeg"/><Relationship Id="rId20" Type="http://schemas.openxmlformats.org/officeDocument/2006/relationships/image" Target="../media/image32.wmf"/><Relationship Id="rId2" Type="http://schemas.openxmlformats.org/officeDocument/2006/relationships/image" Target="../media/image68.emf"/><Relationship Id="rId19" Type="http://schemas.openxmlformats.org/officeDocument/2006/relationships/oleObject" Target="../embeddings/oleObject83.bin"/><Relationship Id="rId18" Type="http://schemas.openxmlformats.org/officeDocument/2006/relationships/image" Target="../media/image31.wmf"/><Relationship Id="rId17" Type="http://schemas.openxmlformats.org/officeDocument/2006/relationships/oleObject" Target="../embeddings/oleObject82.bin"/><Relationship Id="rId16" Type="http://schemas.openxmlformats.org/officeDocument/2006/relationships/image" Target="../media/image30.wmf"/><Relationship Id="rId15" Type="http://schemas.openxmlformats.org/officeDocument/2006/relationships/oleObject" Target="../embeddings/oleObject81.bin"/><Relationship Id="rId14" Type="http://schemas.openxmlformats.org/officeDocument/2006/relationships/image" Target="../media/image74.emf"/><Relationship Id="rId13" Type="http://schemas.openxmlformats.org/officeDocument/2006/relationships/oleObject" Target="../embeddings/oleObject80.bin"/><Relationship Id="rId12" Type="http://schemas.openxmlformats.org/officeDocument/2006/relationships/image" Target="../media/image73.emf"/><Relationship Id="rId11" Type="http://schemas.openxmlformats.org/officeDocument/2006/relationships/oleObject" Target="../embeddings/oleObject79.bin"/><Relationship Id="rId10" Type="http://schemas.openxmlformats.org/officeDocument/2006/relationships/image" Target="../media/image72.emf"/><Relationship Id="rId1" Type="http://schemas.openxmlformats.org/officeDocument/2006/relationships/oleObject" Target="../embeddings/oleObject74.bin"/></Relationships>
</file>

<file path=ppt/slides/_rels/slide13.xml.rels><?xml version="1.0" encoding="UTF-8" standalone="yes"?>
<Relationships xmlns="http://schemas.openxmlformats.org/package/2006/relationships"><Relationship Id="rId9" Type="http://schemas.openxmlformats.org/officeDocument/2006/relationships/image" Target="../media/image80.emf"/><Relationship Id="rId8" Type="http://schemas.openxmlformats.org/officeDocument/2006/relationships/oleObject" Target="../embeddings/oleObject87.bin"/><Relationship Id="rId7" Type="http://schemas.openxmlformats.org/officeDocument/2006/relationships/image" Target="../media/image79.emf"/><Relationship Id="rId6" Type="http://schemas.openxmlformats.org/officeDocument/2006/relationships/oleObject" Target="../embeddings/oleObject86.bin"/><Relationship Id="rId5" Type="http://schemas.openxmlformats.org/officeDocument/2006/relationships/image" Target="../media/image78.emf"/><Relationship Id="rId4" Type="http://schemas.openxmlformats.org/officeDocument/2006/relationships/oleObject" Target="../embeddings/oleObject85.bin"/><Relationship Id="rId3" Type="http://schemas.openxmlformats.org/officeDocument/2006/relationships/image" Target="../media/image77.emf"/><Relationship Id="rId24" Type="http://schemas.openxmlformats.org/officeDocument/2006/relationships/notesSlide" Target="../notesSlides/notesSlide5.xml"/><Relationship Id="rId23" Type="http://schemas.openxmlformats.org/officeDocument/2006/relationships/vmlDrawing" Target="../drawings/vmlDrawing12.vml"/><Relationship Id="rId22" Type="http://schemas.openxmlformats.org/officeDocument/2006/relationships/slideLayout" Target="../slideLayouts/slideLayout7.xml"/><Relationship Id="rId21" Type="http://schemas.openxmlformats.org/officeDocument/2006/relationships/image" Target="../media/image86.emf"/><Relationship Id="rId20" Type="http://schemas.openxmlformats.org/officeDocument/2006/relationships/oleObject" Target="../embeddings/oleObject93.bin"/><Relationship Id="rId2" Type="http://schemas.openxmlformats.org/officeDocument/2006/relationships/oleObject" Target="../embeddings/oleObject84.bin"/><Relationship Id="rId19" Type="http://schemas.openxmlformats.org/officeDocument/2006/relationships/image" Target="../media/image85.emf"/><Relationship Id="rId18" Type="http://schemas.openxmlformats.org/officeDocument/2006/relationships/oleObject" Target="../embeddings/oleObject92.bin"/><Relationship Id="rId17" Type="http://schemas.openxmlformats.org/officeDocument/2006/relationships/image" Target="../media/image84.emf"/><Relationship Id="rId16" Type="http://schemas.openxmlformats.org/officeDocument/2006/relationships/oleObject" Target="../embeddings/oleObject91.bin"/><Relationship Id="rId15" Type="http://schemas.openxmlformats.org/officeDocument/2006/relationships/image" Target="../media/image83.emf"/><Relationship Id="rId14" Type="http://schemas.openxmlformats.org/officeDocument/2006/relationships/oleObject" Target="../embeddings/oleObject90.bin"/><Relationship Id="rId13" Type="http://schemas.openxmlformats.org/officeDocument/2006/relationships/image" Target="../media/image82.emf"/><Relationship Id="rId12" Type="http://schemas.openxmlformats.org/officeDocument/2006/relationships/oleObject" Target="../embeddings/oleObject89.bin"/><Relationship Id="rId11" Type="http://schemas.openxmlformats.org/officeDocument/2006/relationships/image" Target="../media/image81.emf"/><Relationship Id="rId10" Type="http://schemas.openxmlformats.org/officeDocument/2006/relationships/oleObject" Target="../embeddings/oleObject88.bin"/><Relationship Id="rId1" Type="http://schemas.openxmlformats.org/officeDocument/2006/relationships/image" Target="../media/image76.png"/></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98.bin"/><Relationship Id="rId8" Type="http://schemas.openxmlformats.org/officeDocument/2006/relationships/image" Target="../media/image90.emf"/><Relationship Id="rId7" Type="http://schemas.openxmlformats.org/officeDocument/2006/relationships/oleObject" Target="../embeddings/oleObject97.bin"/><Relationship Id="rId6" Type="http://schemas.openxmlformats.org/officeDocument/2006/relationships/image" Target="../media/image89.emf"/><Relationship Id="rId5" Type="http://schemas.openxmlformats.org/officeDocument/2006/relationships/oleObject" Target="../embeddings/oleObject96.bin"/><Relationship Id="rId4" Type="http://schemas.openxmlformats.org/officeDocument/2006/relationships/image" Target="../media/image88.emf"/><Relationship Id="rId3" Type="http://schemas.openxmlformats.org/officeDocument/2006/relationships/oleObject" Target="../embeddings/oleObject95.bin"/><Relationship Id="rId2" Type="http://schemas.openxmlformats.org/officeDocument/2006/relationships/image" Target="../media/image87.emf"/><Relationship Id="rId18" Type="http://schemas.openxmlformats.org/officeDocument/2006/relationships/vmlDrawing" Target="../drawings/vmlDrawing13.vml"/><Relationship Id="rId17" Type="http://schemas.openxmlformats.org/officeDocument/2006/relationships/slideLayout" Target="../slideLayouts/slideLayout7.xml"/><Relationship Id="rId16" Type="http://schemas.openxmlformats.org/officeDocument/2006/relationships/image" Target="../media/image94.emf"/><Relationship Id="rId15" Type="http://schemas.openxmlformats.org/officeDocument/2006/relationships/oleObject" Target="../embeddings/oleObject101.bin"/><Relationship Id="rId14" Type="http://schemas.openxmlformats.org/officeDocument/2006/relationships/image" Target="../media/image93.emf"/><Relationship Id="rId13" Type="http://schemas.openxmlformats.org/officeDocument/2006/relationships/oleObject" Target="../embeddings/oleObject100.bin"/><Relationship Id="rId12" Type="http://schemas.openxmlformats.org/officeDocument/2006/relationships/image" Target="../media/image92.emf"/><Relationship Id="rId11" Type="http://schemas.openxmlformats.org/officeDocument/2006/relationships/oleObject" Target="../embeddings/oleObject99.bin"/><Relationship Id="rId10" Type="http://schemas.openxmlformats.org/officeDocument/2006/relationships/image" Target="../media/image91.emf"/><Relationship Id="rId1" Type="http://schemas.openxmlformats.org/officeDocument/2006/relationships/oleObject" Target="../embeddings/oleObject94.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106.bin"/><Relationship Id="rId8" Type="http://schemas.openxmlformats.org/officeDocument/2006/relationships/image" Target="../media/image98.wmf"/><Relationship Id="rId7" Type="http://schemas.openxmlformats.org/officeDocument/2006/relationships/oleObject" Target="../embeddings/oleObject105.bin"/><Relationship Id="rId6" Type="http://schemas.openxmlformats.org/officeDocument/2006/relationships/image" Target="../media/image97.wmf"/><Relationship Id="rId5" Type="http://schemas.openxmlformats.org/officeDocument/2006/relationships/oleObject" Target="../embeddings/oleObject104.bin"/><Relationship Id="rId4" Type="http://schemas.openxmlformats.org/officeDocument/2006/relationships/image" Target="../media/image96.wmf"/><Relationship Id="rId3" Type="http://schemas.openxmlformats.org/officeDocument/2006/relationships/oleObject" Target="../embeddings/oleObject103.bin"/><Relationship Id="rId26" Type="http://schemas.openxmlformats.org/officeDocument/2006/relationships/vmlDrawing" Target="../drawings/vmlDrawing14.vml"/><Relationship Id="rId25" Type="http://schemas.openxmlformats.org/officeDocument/2006/relationships/slideLayout" Target="../slideLayouts/slideLayout7.xml"/><Relationship Id="rId24" Type="http://schemas.openxmlformats.org/officeDocument/2006/relationships/image" Target="../media/image106.wmf"/><Relationship Id="rId23" Type="http://schemas.openxmlformats.org/officeDocument/2006/relationships/oleObject" Target="../embeddings/oleObject113.bin"/><Relationship Id="rId22" Type="http://schemas.openxmlformats.org/officeDocument/2006/relationships/image" Target="../media/image105.wmf"/><Relationship Id="rId21" Type="http://schemas.openxmlformats.org/officeDocument/2006/relationships/oleObject" Target="../embeddings/oleObject112.bin"/><Relationship Id="rId20" Type="http://schemas.openxmlformats.org/officeDocument/2006/relationships/image" Target="../media/image104.wmf"/><Relationship Id="rId2" Type="http://schemas.openxmlformats.org/officeDocument/2006/relationships/image" Target="../media/image95.wmf"/><Relationship Id="rId19" Type="http://schemas.openxmlformats.org/officeDocument/2006/relationships/oleObject" Target="../embeddings/oleObject111.bin"/><Relationship Id="rId18" Type="http://schemas.openxmlformats.org/officeDocument/2006/relationships/image" Target="../media/image103.wmf"/><Relationship Id="rId17" Type="http://schemas.openxmlformats.org/officeDocument/2006/relationships/oleObject" Target="../embeddings/oleObject110.bin"/><Relationship Id="rId16" Type="http://schemas.openxmlformats.org/officeDocument/2006/relationships/image" Target="../media/image102.wmf"/><Relationship Id="rId15" Type="http://schemas.openxmlformats.org/officeDocument/2006/relationships/oleObject" Target="../embeddings/oleObject109.bin"/><Relationship Id="rId14" Type="http://schemas.openxmlformats.org/officeDocument/2006/relationships/image" Target="../media/image101.wmf"/><Relationship Id="rId13" Type="http://schemas.openxmlformats.org/officeDocument/2006/relationships/oleObject" Target="../embeddings/oleObject108.bin"/><Relationship Id="rId12" Type="http://schemas.openxmlformats.org/officeDocument/2006/relationships/image" Target="../media/image100.wmf"/><Relationship Id="rId11" Type="http://schemas.openxmlformats.org/officeDocument/2006/relationships/oleObject" Target="../embeddings/oleObject107.bin"/><Relationship Id="rId10" Type="http://schemas.openxmlformats.org/officeDocument/2006/relationships/image" Target="../media/image99.wmf"/><Relationship Id="rId1" Type="http://schemas.openxmlformats.org/officeDocument/2006/relationships/oleObject" Target="../embeddings/oleObject102.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18.bin"/><Relationship Id="rId8" Type="http://schemas.openxmlformats.org/officeDocument/2006/relationships/image" Target="../media/image110.wmf"/><Relationship Id="rId7" Type="http://schemas.openxmlformats.org/officeDocument/2006/relationships/oleObject" Target="../embeddings/oleObject117.bin"/><Relationship Id="rId6" Type="http://schemas.openxmlformats.org/officeDocument/2006/relationships/image" Target="../media/image109.wmf"/><Relationship Id="rId5" Type="http://schemas.openxmlformats.org/officeDocument/2006/relationships/oleObject" Target="../embeddings/oleObject116.bin"/><Relationship Id="rId4" Type="http://schemas.openxmlformats.org/officeDocument/2006/relationships/image" Target="../media/image108.wmf"/><Relationship Id="rId3" Type="http://schemas.openxmlformats.org/officeDocument/2006/relationships/oleObject" Target="../embeddings/oleObject115.bin"/><Relationship Id="rId22" Type="http://schemas.openxmlformats.org/officeDocument/2006/relationships/vmlDrawing" Target="../drawings/vmlDrawing15.vml"/><Relationship Id="rId21" Type="http://schemas.openxmlformats.org/officeDocument/2006/relationships/slideLayout" Target="../slideLayouts/slideLayout2.xml"/><Relationship Id="rId20" Type="http://schemas.openxmlformats.org/officeDocument/2006/relationships/image" Target="../media/image116.emf"/><Relationship Id="rId2" Type="http://schemas.openxmlformats.org/officeDocument/2006/relationships/image" Target="../media/image107.wmf"/><Relationship Id="rId19" Type="http://schemas.openxmlformats.org/officeDocument/2006/relationships/oleObject" Target="../embeddings/oleObject123.bin"/><Relationship Id="rId18" Type="http://schemas.openxmlformats.org/officeDocument/2006/relationships/image" Target="../media/image115.wmf"/><Relationship Id="rId17" Type="http://schemas.openxmlformats.org/officeDocument/2006/relationships/oleObject" Target="../embeddings/oleObject122.bin"/><Relationship Id="rId16" Type="http://schemas.openxmlformats.org/officeDocument/2006/relationships/image" Target="../media/image114.wmf"/><Relationship Id="rId15" Type="http://schemas.openxmlformats.org/officeDocument/2006/relationships/oleObject" Target="../embeddings/oleObject121.bin"/><Relationship Id="rId14" Type="http://schemas.openxmlformats.org/officeDocument/2006/relationships/image" Target="../media/image113.wmf"/><Relationship Id="rId13" Type="http://schemas.openxmlformats.org/officeDocument/2006/relationships/oleObject" Target="../embeddings/oleObject120.bin"/><Relationship Id="rId12" Type="http://schemas.openxmlformats.org/officeDocument/2006/relationships/image" Target="../media/image112.wmf"/><Relationship Id="rId11" Type="http://schemas.openxmlformats.org/officeDocument/2006/relationships/oleObject" Target="../embeddings/oleObject119.bin"/><Relationship Id="rId10" Type="http://schemas.openxmlformats.org/officeDocument/2006/relationships/image" Target="../media/image111.wmf"/><Relationship Id="rId1" Type="http://schemas.openxmlformats.org/officeDocument/2006/relationships/oleObject" Target="../embeddings/oleObject114.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128.bin"/><Relationship Id="rId8" Type="http://schemas.openxmlformats.org/officeDocument/2006/relationships/image" Target="../media/image112.wmf"/><Relationship Id="rId7" Type="http://schemas.openxmlformats.org/officeDocument/2006/relationships/oleObject" Target="../embeddings/oleObject127.bin"/><Relationship Id="rId6" Type="http://schemas.openxmlformats.org/officeDocument/2006/relationships/image" Target="../media/image109.wmf"/><Relationship Id="rId5" Type="http://schemas.openxmlformats.org/officeDocument/2006/relationships/oleObject" Target="../embeddings/oleObject126.bin"/><Relationship Id="rId4" Type="http://schemas.openxmlformats.org/officeDocument/2006/relationships/image" Target="../media/image118.wmf"/><Relationship Id="rId30" Type="http://schemas.openxmlformats.org/officeDocument/2006/relationships/vmlDrawing" Target="../drawings/vmlDrawing16.vml"/><Relationship Id="rId3" Type="http://schemas.openxmlformats.org/officeDocument/2006/relationships/oleObject" Target="../embeddings/oleObject125.bin"/><Relationship Id="rId29" Type="http://schemas.openxmlformats.org/officeDocument/2006/relationships/slideLayout" Target="../slideLayouts/slideLayout7.xml"/><Relationship Id="rId28" Type="http://schemas.openxmlformats.org/officeDocument/2006/relationships/image" Target="../media/image106.wmf"/><Relationship Id="rId27" Type="http://schemas.openxmlformats.org/officeDocument/2006/relationships/oleObject" Target="../embeddings/oleObject137.bin"/><Relationship Id="rId26" Type="http://schemas.openxmlformats.org/officeDocument/2006/relationships/image" Target="../media/image104.wmf"/><Relationship Id="rId25" Type="http://schemas.openxmlformats.org/officeDocument/2006/relationships/oleObject" Target="../embeddings/oleObject136.bin"/><Relationship Id="rId24" Type="http://schemas.openxmlformats.org/officeDocument/2006/relationships/image" Target="../media/image103.wmf"/><Relationship Id="rId23" Type="http://schemas.openxmlformats.org/officeDocument/2006/relationships/oleObject" Target="../embeddings/oleObject135.bin"/><Relationship Id="rId22" Type="http://schemas.openxmlformats.org/officeDocument/2006/relationships/image" Target="../media/image102.wmf"/><Relationship Id="rId21" Type="http://schemas.openxmlformats.org/officeDocument/2006/relationships/oleObject" Target="../embeddings/oleObject134.bin"/><Relationship Id="rId20" Type="http://schemas.openxmlformats.org/officeDocument/2006/relationships/image" Target="../media/image101.wmf"/><Relationship Id="rId2" Type="http://schemas.openxmlformats.org/officeDocument/2006/relationships/image" Target="../media/image117.wmf"/><Relationship Id="rId19" Type="http://schemas.openxmlformats.org/officeDocument/2006/relationships/oleObject" Target="../embeddings/oleObject133.bin"/><Relationship Id="rId18" Type="http://schemas.openxmlformats.org/officeDocument/2006/relationships/image" Target="../media/image100.wmf"/><Relationship Id="rId17" Type="http://schemas.openxmlformats.org/officeDocument/2006/relationships/oleObject" Target="../embeddings/oleObject132.bin"/><Relationship Id="rId16" Type="http://schemas.openxmlformats.org/officeDocument/2006/relationships/image" Target="../media/image122.wmf"/><Relationship Id="rId15" Type="http://schemas.openxmlformats.org/officeDocument/2006/relationships/oleObject" Target="../embeddings/oleObject131.bin"/><Relationship Id="rId14" Type="http://schemas.openxmlformats.org/officeDocument/2006/relationships/image" Target="../media/image121.wmf"/><Relationship Id="rId13" Type="http://schemas.openxmlformats.org/officeDocument/2006/relationships/oleObject" Target="../embeddings/oleObject130.bin"/><Relationship Id="rId12" Type="http://schemas.openxmlformats.org/officeDocument/2006/relationships/image" Target="../media/image120.wmf"/><Relationship Id="rId11" Type="http://schemas.openxmlformats.org/officeDocument/2006/relationships/oleObject" Target="../embeddings/oleObject129.bin"/><Relationship Id="rId10" Type="http://schemas.openxmlformats.org/officeDocument/2006/relationships/image" Target="../media/image119.wmf"/><Relationship Id="rId1" Type="http://schemas.openxmlformats.org/officeDocument/2006/relationships/oleObject" Target="../embeddings/oleObject124.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0.xml"/><Relationship Id="rId2" Type="http://schemas.openxmlformats.org/officeDocument/2006/relationships/image" Target="../media/image123.wmf"/><Relationship Id="rId1" Type="http://schemas.openxmlformats.org/officeDocument/2006/relationships/oleObject" Target="../embeddings/oleObject138.bin"/></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125.emf"/><Relationship Id="rId5" Type="http://schemas.openxmlformats.org/officeDocument/2006/relationships/oleObject" Target="../embeddings/oleObject141.bin"/><Relationship Id="rId4" Type="http://schemas.openxmlformats.org/officeDocument/2006/relationships/image" Target="../media/image124.emf"/><Relationship Id="rId3" Type="http://schemas.openxmlformats.org/officeDocument/2006/relationships/oleObject" Target="../embeddings/oleObject140.bin"/><Relationship Id="rId2" Type="http://schemas.openxmlformats.org/officeDocument/2006/relationships/image" Target="../media/image52.wmf"/><Relationship Id="rId1" Type="http://schemas.openxmlformats.org/officeDocument/2006/relationships/oleObject" Target="../embeddings/oleObject139.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emf"/><Relationship Id="rId3" Type="http://schemas.openxmlformats.org/officeDocument/2006/relationships/oleObject" Target="../embeddings/oleObject2.bin"/><Relationship Id="rId2" Type="http://schemas.openxmlformats.org/officeDocument/2006/relationships/image" Target="../media/image1.emf"/><Relationship Id="rId16" Type="http://schemas.openxmlformats.org/officeDocument/2006/relationships/vmlDrawing" Target="../drawings/vmlDrawing1.vml"/><Relationship Id="rId15" Type="http://schemas.openxmlformats.org/officeDocument/2006/relationships/slideLayout" Target="../slideLayouts/slideLayout7.xml"/><Relationship Id="rId14" Type="http://schemas.openxmlformats.org/officeDocument/2006/relationships/image" Target="../media/image7.emf"/><Relationship Id="rId13" Type="http://schemas.openxmlformats.org/officeDocument/2006/relationships/oleObject" Target="../embeddings/oleObject7.bin"/><Relationship Id="rId12" Type="http://schemas.openxmlformats.org/officeDocument/2006/relationships/image" Target="../media/image6.emf"/><Relationship Id="rId11" Type="http://schemas.openxmlformats.org/officeDocument/2006/relationships/oleObject" Target="../embeddings/oleObject6.bin"/><Relationship Id="rId10" Type="http://schemas.openxmlformats.org/officeDocument/2006/relationships/image" Target="../media/image5.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46.bin"/><Relationship Id="rId8" Type="http://schemas.openxmlformats.org/officeDocument/2006/relationships/image" Target="../media/image128.wmf"/><Relationship Id="rId7" Type="http://schemas.openxmlformats.org/officeDocument/2006/relationships/oleObject" Target="../embeddings/oleObject145.bin"/><Relationship Id="rId6" Type="http://schemas.openxmlformats.org/officeDocument/2006/relationships/image" Target="../media/image127.wmf"/><Relationship Id="rId5" Type="http://schemas.openxmlformats.org/officeDocument/2006/relationships/oleObject" Target="../embeddings/oleObject144.bin"/><Relationship Id="rId4" Type="http://schemas.openxmlformats.org/officeDocument/2006/relationships/image" Target="../media/image126.wmf"/><Relationship Id="rId3" Type="http://schemas.openxmlformats.org/officeDocument/2006/relationships/oleObject" Target="../embeddings/oleObject143.bin"/><Relationship Id="rId2" Type="http://schemas.openxmlformats.org/officeDocument/2006/relationships/image" Target="../media/image52.wmf"/><Relationship Id="rId16" Type="http://schemas.openxmlformats.org/officeDocument/2006/relationships/vmlDrawing" Target="../drawings/vmlDrawing19.vml"/><Relationship Id="rId15" Type="http://schemas.openxmlformats.org/officeDocument/2006/relationships/slideLayout" Target="../slideLayouts/slideLayout2.xml"/><Relationship Id="rId14" Type="http://schemas.openxmlformats.org/officeDocument/2006/relationships/image" Target="../media/image131.wmf"/><Relationship Id="rId13" Type="http://schemas.openxmlformats.org/officeDocument/2006/relationships/oleObject" Target="../embeddings/oleObject148.bin"/><Relationship Id="rId12" Type="http://schemas.openxmlformats.org/officeDocument/2006/relationships/image" Target="../media/image130.wmf"/><Relationship Id="rId11" Type="http://schemas.openxmlformats.org/officeDocument/2006/relationships/oleObject" Target="../embeddings/oleObject147.bin"/><Relationship Id="rId10" Type="http://schemas.openxmlformats.org/officeDocument/2006/relationships/image" Target="../media/image129.wmf"/><Relationship Id="rId1" Type="http://schemas.openxmlformats.org/officeDocument/2006/relationships/oleObject" Target="../embeddings/oleObject142.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53.bin"/><Relationship Id="rId8" Type="http://schemas.openxmlformats.org/officeDocument/2006/relationships/image" Target="../media/image135.wmf"/><Relationship Id="rId7" Type="http://schemas.openxmlformats.org/officeDocument/2006/relationships/oleObject" Target="../embeddings/oleObject152.bin"/><Relationship Id="rId6" Type="http://schemas.openxmlformats.org/officeDocument/2006/relationships/image" Target="../media/image134.wmf"/><Relationship Id="rId5" Type="http://schemas.openxmlformats.org/officeDocument/2006/relationships/oleObject" Target="../embeddings/oleObject151.bin"/><Relationship Id="rId4" Type="http://schemas.openxmlformats.org/officeDocument/2006/relationships/image" Target="../media/image133.wmf"/><Relationship Id="rId3" Type="http://schemas.openxmlformats.org/officeDocument/2006/relationships/oleObject" Target="../embeddings/oleObject150.bin"/><Relationship Id="rId26" Type="http://schemas.openxmlformats.org/officeDocument/2006/relationships/vmlDrawing" Target="../drawings/vmlDrawing20.vml"/><Relationship Id="rId25" Type="http://schemas.openxmlformats.org/officeDocument/2006/relationships/slideLayout" Target="../slideLayouts/slideLayout13.xml"/><Relationship Id="rId24" Type="http://schemas.openxmlformats.org/officeDocument/2006/relationships/image" Target="../media/image52.wmf"/><Relationship Id="rId23" Type="http://schemas.openxmlformats.org/officeDocument/2006/relationships/oleObject" Target="../embeddings/oleObject160.bin"/><Relationship Id="rId22" Type="http://schemas.openxmlformats.org/officeDocument/2006/relationships/image" Target="../media/image142.wmf"/><Relationship Id="rId21" Type="http://schemas.openxmlformats.org/officeDocument/2006/relationships/oleObject" Target="../embeddings/oleObject159.bin"/><Relationship Id="rId20" Type="http://schemas.openxmlformats.org/officeDocument/2006/relationships/image" Target="../media/image141.wmf"/><Relationship Id="rId2" Type="http://schemas.openxmlformats.org/officeDocument/2006/relationships/image" Target="../media/image132.wmf"/><Relationship Id="rId19" Type="http://schemas.openxmlformats.org/officeDocument/2006/relationships/oleObject" Target="../embeddings/oleObject158.bin"/><Relationship Id="rId18" Type="http://schemas.openxmlformats.org/officeDocument/2006/relationships/image" Target="../media/image140.wmf"/><Relationship Id="rId17" Type="http://schemas.openxmlformats.org/officeDocument/2006/relationships/oleObject" Target="../embeddings/oleObject157.bin"/><Relationship Id="rId16" Type="http://schemas.openxmlformats.org/officeDocument/2006/relationships/image" Target="../media/image139.wmf"/><Relationship Id="rId15" Type="http://schemas.openxmlformats.org/officeDocument/2006/relationships/oleObject" Target="../embeddings/oleObject156.bin"/><Relationship Id="rId14" Type="http://schemas.openxmlformats.org/officeDocument/2006/relationships/image" Target="../media/image138.emf"/><Relationship Id="rId13" Type="http://schemas.openxmlformats.org/officeDocument/2006/relationships/oleObject" Target="../embeddings/oleObject155.bin"/><Relationship Id="rId12" Type="http://schemas.openxmlformats.org/officeDocument/2006/relationships/image" Target="../media/image137.wmf"/><Relationship Id="rId11" Type="http://schemas.openxmlformats.org/officeDocument/2006/relationships/oleObject" Target="../embeddings/oleObject154.bin"/><Relationship Id="rId10" Type="http://schemas.openxmlformats.org/officeDocument/2006/relationships/image" Target="../media/image136.emf"/><Relationship Id="rId1" Type="http://schemas.openxmlformats.org/officeDocument/2006/relationships/oleObject" Target="../embeddings/oleObject149.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65.bin"/><Relationship Id="rId8" Type="http://schemas.openxmlformats.org/officeDocument/2006/relationships/image" Target="../media/image146.wmf"/><Relationship Id="rId7" Type="http://schemas.openxmlformats.org/officeDocument/2006/relationships/oleObject" Target="../embeddings/oleObject164.bin"/><Relationship Id="rId6" Type="http://schemas.openxmlformats.org/officeDocument/2006/relationships/image" Target="../media/image145.wmf"/><Relationship Id="rId5" Type="http://schemas.openxmlformats.org/officeDocument/2006/relationships/oleObject" Target="../embeddings/oleObject163.bin"/><Relationship Id="rId4" Type="http://schemas.openxmlformats.org/officeDocument/2006/relationships/image" Target="../media/image144.wmf"/><Relationship Id="rId3" Type="http://schemas.openxmlformats.org/officeDocument/2006/relationships/oleObject" Target="../embeddings/oleObject162.bin"/><Relationship Id="rId2" Type="http://schemas.openxmlformats.org/officeDocument/2006/relationships/image" Target="../media/image143.wmf"/><Relationship Id="rId18" Type="http://schemas.openxmlformats.org/officeDocument/2006/relationships/vmlDrawing" Target="../drawings/vmlDrawing21.vml"/><Relationship Id="rId17" Type="http://schemas.openxmlformats.org/officeDocument/2006/relationships/slideLayout" Target="../slideLayouts/slideLayout7.xml"/><Relationship Id="rId16" Type="http://schemas.openxmlformats.org/officeDocument/2006/relationships/image" Target="../media/image150.wmf"/><Relationship Id="rId15" Type="http://schemas.openxmlformats.org/officeDocument/2006/relationships/oleObject" Target="../embeddings/oleObject168.bin"/><Relationship Id="rId14" Type="http://schemas.openxmlformats.org/officeDocument/2006/relationships/image" Target="../media/image149.wmf"/><Relationship Id="rId13" Type="http://schemas.openxmlformats.org/officeDocument/2006/relationships/oleObject" Target="../embeddings/oleObject167.bin"/><Relationship Id="rId12" Type="http://schemas.openxmlformats.org/officeDocument/2006/relationships/image" Target="../media/image148.wmf"/><Relationship Id="rId11" Type="http://schemas.openxmlformats.org/officeDocument/2006/relationships/oleObject" Target="../embeddings/oleObject166.bin"/><Relationship Id="rId10" Type="http://schemas.openxmlformats.org/officeDocument/2006/relationships/image" Target="../media/image147.wmf"/><Relationship Id="rId1" Type="http://schemas.openxmlformats.org/officeDocument/2006/relationships/oleObject" Target="../embeddings/oleObject161.bin"/></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154.wmf"/><Relationship Id="rId7" Type="http://schemas.openxmlformats.org/officeDocument/2006/relationships/oleObject" Target="../embeddings/oleObject172.bin"/><Relationship Id="rId6" Type="http://schemas.openxmlformats.org/officeDocument/2006/relationships/image" Target="../media/image153.wmf"/><Relationship Id="rId5" Type="http://schemas.openxmlformats.org/officeDocument/2006/relationships/oleObject" Target="../embeddings/oleObject171.bin"/><Relationship Id="rId4" Type="http://schemas.openxmlformats.org/officeDocument/2006/relationships/image" Target="../media/image152.wmf"/><Relationship Id="rId3" Type="http://schemas.openxmlformats.org/officeDocument/2006/relationships/oleObject" Target="../embeddings/oleObject170.bin"/><Relationship Id="rId2" Type="http://schemas.openxmlformats.org/officeDocument/2006/relationships/image" Target="../media/image151.wmf"/><Relationship Id="rId10" Type="http://schemas.openxmlformats.org/officeDocument/2006/relationships/vmlDrawing" Target="../drawings/vmlDrawing22.vml"/><Relationship Id="rId1" Type="http://schemas.openxmlformats.org/officeDocument/2006/relationships/oleObject" Target="../embeddings/oleObject169.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77.bin"/><Relationship Id="rId8" Type="http://schemas.openxmlformats.org/officeDocument/2006/relationships/image" Target="../media/image158.wmf"/><Relationship Id="rId7" Type="http://schemas.openxmlformats.org/officeDocument/2006/relationships/oleObject" Target="../embeddings/oleObject176.bin"/><Relationship Id="rId6" Type="http://schemas.openxmlformats.org/officeDocument/2006/relationships/image" Target="../media/image157.wmf"/><Relationship Id="rId5" Type="http://schemas.openxmlformats.org/officeDocument/2006/relationships/oleObject" Target="../embeddings/oleObject175.bin"/><Relationship Id="rId4" Type="http://schemas.openxmlformats.org/officeDocument/2006/relationships/image" Target="../media/image156.wmf"/><Relationship Id="rId3" Type="http://schemas.openxmlformats.org/officeDocument/2006/relationships/oleObject" Target="../embeddings/oleObject174.bin"/><Relationship Id="rId2" Type="http://schemas.openxmlformats.org/officeDocument/2006/relationships/image" Target="../media/image155.wmf"/><Relationship Id="rId17" Type="http://schemas.openxmlformats.org/officeDocument/2006/relationships/notesSlide" Target="../notesSlides/notesSlide6.xml"/><Relationship Id="rId16" Type="http://schemas.openxmlformats.org/officeDocument/2006/relationships/vmlDrawing" Target="../drawings/vmlDrawing23.vml"/><Relationship Id="rId15" Type="http://schemas.openxmlformats.org/officeDocument/2006/relationships/slideLayout" Target="../slideLayouts/slideLayout7.xml"/><Relationship Id="rId14" Type="http://schemas.openxmlformats.org/officeDocument/2006/relationships/image" Target="../media/image147.wmf"/><Relationship Id="rId13" Type="http://schemas.openxmlformats.org/officeDocument/2006/relationships/oleObject" Target="../embeddings/oleObject179.bin"/><Relationship Id="rId12" Type="http://schemas.openxmlformats.org/officeDocument/2006/relationships/image" Target="../media/image160.wmf"/><Relationship Id="rId11" Type="http://schemas.openxmlformats.org/officeDocument/2006/relationships/oleObject" Target="../embeddings/oleObject178.bin"/><Relationship Id="rId10" Type="http://schemas.openxmlformats.org/officeDocument/2006/relationships/image" Target="../media/image159.wmf"/><Relationship Id="rId1" Type="http://schemas.openxmlformats.org/officeDocument/2006/relationships/oleObject" Target="../embeddings/oleObject173.bin"/></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24.vml"/><Relationship Id="rId7" Type="http://schemas.openxmlformats.org/officeDocument/2006/relationships/slideLayout" Target="../slideLayouts/slideLayout13.xml"/><Relationship Id="rId6" Type="http://schemas.openxmlformats.org/officeDocument/2006/relationships/image" Target="../media/image163.wmf"/><Relationship Id="rId5" Type="http://schemas.openxmlformats.org/officeDocument/2006/relationships/oleObject" Target="../embeddings/oleObject182.bin"/><Relationship Id="rId4" Type="http://schemas.openxmlformats.org/officeDocument/2006/relationships/image" Target="../media/image162.wmf"/><Relationship Id="rId3" Type="http://schemas.openxmlformats.org/officeDocument/2006/relationships/oleObject" Target="../embeddings/oleObject181.bin"/><Relationship Id="rId2" Type="http://schemas.openxmlformats.org/officeDocument/2006/relationships/image" Target="../media/image161.wmf"/><Relationship Id="rId1" Type="http://schemas.openxmlformats.org/officeDocument/2006/relationships/oleObject" Target="../embeddings/oleObject180.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87.bin"/><Relationship Id="rId8" Type="http://schemas.openxmlformats.org/officeDocument/2006/relationships/image" Target="../media/image167.wmf"/><Relationship Id="rId7" Type="http://schemas.openxmlformats.org/officeDocument/2006/relationships/oleObject" Target="../embeddings/oleObject186.bin"/><Relationship Id="rId6" Type="http://schemas.openxmlformats.org/officeDocument/2006/relationships/image" Target="../media/image166.wmf"/><Relationship Id="rId5" Type="http://schemas.openxmlformats.org/officeDocument/2006/relationships/oleObject" Target="../embeddings/oleObject185.bin"/><Relationship Id="rId4" Type="http://schemas.openxmlformats.org/officeDocument/2006/relationships/image" Target="../media/image165.wmf"/><Relationship Id="rId3" Type="http://schemas.openxmlformats.org/officeDocument/2006/relationships/oleObject" Target="../embeddings/oleObject184.bin"/><Relationship Id="rId22" Type="http://schemas.openxmlformats.org/officeDocument/2006/relationships/vmlDrawing" Target="../drawings/vmlDrawing25.vml"/><Relationship Id="rId21" Type="http://schemas.openxmlformats.org/officeDocument/2006/relationships/slideLayout" Target="../slideLayouts/slideLayout2.xml"/><Relationship Id="rId20" Type="http://schemas.openxmlformats.org/officeDocument/2006/relationships/image" Target="../media/image173.emf"/><Relationship Id="rId2" Type="http://schemas.openxmlformats.org/officeDocument/2006/relationships/image" Target="../media/image164.wmf"/><Relationship Id="rId19" Type="http://schemas.openxmlformats.org/officeDocument/2006/relationships/oleObject" Target="../embeddings/oleObject192.bin"/><Relationship Id="rId18" Type="http://schemas.openxmlformats.org/officeDocument/2006/relationships/image" Target="../media/image172.wmf"/><Relationship Id="rId17" Type="http://schemas.openxmlformats.org/officeDocument/2006/relationships/oleObject" Target="../embeddings/oleObject191.bin"/><Relationship Id="rId16" Type="http://schemas.openxmlformats.org/officeDocument/2006/relationships/image" Target="../media/image171.wmf"/><Relationship Id="rId15" Type="http://schemas.openxmlformats.org/officeDocument/2006/relationships/oleObject" Target="../embeddings/oleObject190.bin"/><Relationship Id="rId14" Type="http://schemas.openxmlformats.org/officeDocument/2006/relationships/image" Target="../media/image170.wmf"/><Relationship Id="rId13" Type="http://schemas.openxmlformats.org/officeDocument/2006/relationships/oleObject" Target="../embeddings/oleObject189.bin"/><Relationship Id="rId12" Type="http://schemas.openxmlformats.org/officeDocument/2006/relationships/image" Target="../media/image169.emf"/><Relationship Id="rId11" Type="http://schemas.openxmlformats.org/officeDocument/2006/relationships/oleObject" Target="../embeddings/oleObject188.bin"/><Relationship Id="rId10" Type="http://schemas.openxmlformats.org/officeDocument/2006/relationships/image" Target="../media/image168.wmf"/><Relationship Id="rId1" Type="http://schemas.openxmlformats.org/officeDocument/2006/relationships/oleObject" Target="../embeddings/oleObject183.bin"/></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9.bin"/><Relationship Id="rId2" Type="http://schemas.openxmlformats.org/officeDocument/2006/relationships/image" Target="../media/image8.wmf"/><Relationship Id="rId1"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3.wmf"/><Relationship Id="rId7" Type="http://schemas.openxmlformats.org/officeDocument/2006/relationships/oleObject" Target="../embeddings/oleObject13.bin"/><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 Id="rId3" Type="http://schemas.openxmlformats.org/officeDocument/2006/relationships/oleObject" Target="../embeddings/oleObject11.bin"/><Relationship Id="rId24" Type="http://schemas.openxmlformats.org/officeDocument/2006/relationships/vmlDrawing" Target="../drawings/vmlDrawing3.vml"/><Relationship Id="rId23" Type="http://schemas.openxmlformats.org/officeDocument/2006/relationships/slideLayout" Target="../slideLayouts/slideLayout7.xml"/><Relationship Id="rId22" Type="http://schemas.openxmlformats.org/officeDocument/2006/relationships/image" Target="../media/image20.wmf"/><Relationship Id="rId21" Type="http://schemas.openxmlformats.org/officeDocument/2006/relationships/oleObject" Target="../embeddings/oleObject20.bin"/><Relationship Id="rId20" Type="http://schemas.openxmlformats.org/officeDocument/2006/relationships/image" Target="../media/image19.wmf"/><Relationship Id="rId2" Type="http://schemas.openxmlformats.org/officeDocument/2006/relationships/image" Target="../media/image10.wmf"/><Relationship Id="rId19" Type="http://schemas.openxmlformats.org/officeDocument/2006/relationships/oleObject" Target="../embeddings/oleObject19.bin"/><Relationship Id="rId18" Type="http://schemas.openxmlformats.org/officeDocument/2006/relationships/image" Target="../media/image18.wmf"/><Relationship Id="rId17" Type="http://schemas.openxmlformats.org/officeDocument/2006/relationships/oleObject" Target="../embeddings/oleObject18.bin"/><Relationship Id="rId16" Type="http://schemas.openxmlformats.org/officeDocument/2006/relationships/image" Target="../media/image17.wmf"/><Relationship Id="rId15" Type="http://schemas.openxmlformats.org/officeDocument/2006/relationships/oleObject" Target="../embeddings/oleObject17.bin"/><Relationship Id="rId14" Type="http://schemas.openxmlformats.org/officeDocument/2006/relationships/image" Target="../media/image16.wmf"/><Relationship Id="rId13" Type="http://schemas.openxmlformats.org/officeDocument/2006/relationships/oleObject" Target="../embeddings/oleObject16.bin"/><Relationship Id="rId12" Type="http://schemas.openxmlformats.org/officeDocument/2006/relationships/image" Target="../media/image15.wmf"/><Relationship Id="rId11" Type="http://schemas.openxmlformats.org/officeDocument/2006/relationships/oleObject" Target="../embeddings/oleObject15.bin"/><Relationship Id="rId10" Type="http://schemas.openxmlformats.org/officeDocument/2006/relationships/image" Target="../media/image14.emf"/><Relationship Id="rId1"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4.wmf"/><Relationship Id="rId7" Type="http://schemas.openxmlformats.org/officeDocument/2006/relationships/oleObject" Target="../embeddings/oleObject24.bin"/><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 Id="rId3" Type="http://schemas.openxmlformats.org/officeDocument/2006/relationships/oleObject" Target="../embeddings/oleObject22.bin"/><Relationship Id="rId2" Type="http://schemas.openxmlformats.org/officeDocument/2006/relationships/image" Target="../media/image21.wmf"/><Relationship Id="rId11" Type="http://schemas.openxmlformats.org/officeDocument/2006/relationships/notesSlide" Target="../notesSlides/notesSlide2.xml"/><Relationship Id="rId10" Type="http://schemas.openxmlformats.org/officeDocument/2006/relationships/vmlDrawing" Target="../drawings/vmlDrawing4.vml"/><Relationship Id="rId1" Type="http://schemas.openxmlformats.org/officeDocument/2006/relationships/oleObject" Target="../embeddings/oleObject21.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28.emf"/><Relationship Id="rId7" Type="http://schemas.openxmlformats.org/officeDocument/2006/relationships/oleObject" Target="../embeddings/oleObject28.bin"/><Relationship Id="rId6" Type="http://schemas.openxmlformats.org/officeDocument/2006/relationships/image" Target="../media/image27.emf"/><Relationship Id="rId5" Type="http://schemas.openxmlformats.org/officeDocument/2006/relationships/oleObject" Target="../embeddings/oleObject27.bin"/><Relationship Id="rId4" Type="http://schemas.openxmlformats.org/officeDocument/2006/relationships/image" Target="../media/image26.emf"/><Relationship Id="rId3" Type="http://schemas.openxmlformats.org/officeDocument/2006/relationships/oleObject" Target="../embeddings/oleObject26.bin"/><Relationship Id="rId22" Type="http://schemas.openxmlformats.org/officeDocument/2006/relationships/vmlDrawing" Target="../drawings/vmlDrawing5.vml"/><Relationship Id="rId21" Type="http://schemas.openxmlformats.org/officeDocument/2006/relationships/slideLayout" Target="../slideLayouts/slideLayout7.xml"/><Relationship Id="rId20" Type="http://schemas.openxmlformats.org/officeDocument/2006/relationships/image" Target="../media/image34.emf"/><Relationship Id="rId2" Type="http://schemas.openxmlformats.org/officeDocument/2006/relationships/image" Target="../media/image25.emf"/><Relationship Id="rId19" Type="http://schemas.openxmlformats.org/officeDocument/2006/relationships/oleObject" Target="../embeddings/oleObject34.bin"/><Relationship Id="rId18" Type="http://schemas.openxmlformats.org/officeDocument/2006/relationships/image" Target="../media/image33.emf"/><Relationship Id="rId17" Type="http://schemas.openxmlformats.org/officeDocument/2006/relationships/oleObject" Target="../embeddings/oleObject33.bin"/><Relationship Id="rId16" Type="http://schemas.openxmlformats.org/officeDocument/2006/relationships/image" Target="../media/image32.wmf"/><Relationship Id="rId15" Type="http://schemas.openxmlformats.org/officeDocument/2006/relationships/oleObject" Target="../embeddings/oleObject32.bin"/><Relationship Id="rId14" Type="http://schemas.openxmlformats.org/officeDocument/2006/relationships/image" Target="../media/image31.wmf"/><Relationship Id="rId13" Type="http://schemas.openxmlformats.org/officeDocument/2006/relationships/oleObject" Target="../embeddings/oleObject31.bin"/><Relationship Id="rId12" Type="http://schemas.openxmlformats.org/officeDocument/2006/relationships/image" Target="../media/image30.wmf"/><Relationship Id="rId11" Type="http://schemas.openxmlformats.org/officeDocument/2006/relationships/oleObject" Target="../embeddings/oleObject30.bin"/><Relationship Id="rId10" Type="http://schemas.openxmlformats.org/officeDocument/2006/relationships/image" Target="../media/image29.emf"/><Relationship Id="rId1" Type="http://schemas.openxmlformats.org/officeDocument/2006/relationships/oleObject" Target="../embeddings/oleObject25.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38.emf"/><Relationship Id="rId7" Type="http://schemas.openxmlformats.org/officeDocument/2006/relationships/oleObject" Target="../embeddings/oleObject38.bin"/><Relationship Id="rId6" Type="http://schemas.openxmlformats.org/officeDocument/2006/relationships/image" Target="../media/image37.emf"/><Relationship Id="rId5" Type="http://schemas.openxmlformats.org/officeDocument/2006/relationships/oleObject" Target="../embeddings/oleObject37.bin"/><Relationship Id="rId4" Type="http://schemas.openxmlformats.org/officeDocument/2006/relationships/image" Target="../media/image36.emf"/><Relationship Id="rId3" Type="http://schemas.openxmlformats.org/officeDocument/2006/relationships/oleObject" Target="../embeddings/oleObject36.bin"/><Relationship Id="rId22" Type="http://schemas.openxmlformats.org/officeDocument/2006/relationships/vmlDrawing" Target="../drawings/vmlDrawing6.vml"/><Relationship Id="rId21" Type="http://schemas.openxmlformats.org/officeDocument/2006/relationships/slideLayout" Target="../slideLayouts/slideLayout7.xml"/><Relationship Id="rId20" Type="http://schemas.openxmlformats.org/officeDocument/2006/relationships/image" Target="../media/image44.emf"/><Relationship Id="rId2" Type="http://schemas.openxmlformats.org/officeDocument/2006/relationships/image" Target="../media/image35.emf"/><Relationship Id="rId19" Type="http://schemas.openxmlformats.org/officeDocument/2006/relationships/oleObject" Target="../embeddings/oleObject44.bin"/><Relationship Id="rId18" Type="http://schemas.openxmlformats.org/officeDocument/2006/relationships/image" Target="../media/image43.emf"/><Relationship Id="rId17" Type="http://schemas.openxmlformats.org/officeDocument/2006/relationships/oleObject" Target="../embeddings/oleObject43.bin"/><Relationship Id="rId16" Type="http://schemas.openxmlformats.org/officeDocument/2006/relationships/image" Target="../media/image42.emf"/><Relationship Id="rId15" Type="http://schemas.openxmlformats.org/officeDocument/2006/relationships/oleObject" Target="../embeddings/oleObject42.bin"/><Relationship Id="rId14" Type="http://schemas.openxmlformats.org/officeDocument/2006/relationships/image" Target="../media/image41.emf"/><Relationship Id="rId13" Type="http://schemas.openxmlformats.org/officeDocument/2006/relationships/oleObject" Target="../embeddings/oleObject41.bin"/><Relationship Id="rId12" Type="http://schemas.openxmlformats.org/officeDocument/2006/relationships/image" Target="../media/image40.emf"/><Relationship Id="rId11" Type="http://schemas.openxmlformats.org/officeDocument/2006/relationships/oleObject" Target="../embeddings/oleObject40.bin"/><Relationship Id="rId10" Type="http://schemas.openxmlformats.org/officeDocument/2006/relationships/image" Target="../media/image39.emf"/><Relationship Id="rId1" Type="http://schemas.openxmlformats.org/officeDocument/2006/relationships/oleObject" Target="../embeddings/oleObject35.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48.emf"/><Relationship Id="rId7" Type="http://schemas.openxmlformats.org/officeDocument/2006/relationships/oleObject" Target="../embeddings/oleObject48.bin"/><Relationship Id="rId6" Type="http://schemas.openxmlformats.org/officeDocument/2006/relationships/image" Target="../media/image47.emf"/><Relationship Id="rId5" Type="http://schemas.openxmlformats.org/officeDocument/2006/relationships/oleObject" Target="../embeddings/oleObject47.bin"/><Relationship Id="rId4" Type="http://schemas.openxmlformats.org/officeDocument/2006/relationships/image" Target="../media/image46.emf"/><Relationship Id="rId3" Type="http://schemas.openxmlformats.org/officeDocument/2006/relationships/oleObject" Target="../embeddings/oleObject46.bin"/><Relationship Id="rId2" Type="http://schemas.openxmlformats.org/officeDocument/2006/relationships/image" Target="../media/image45.emf"/><Relationship Id="rId13" Type="http://schemas.openxmlformats.org/officeDocument/2006/relationships/notesSlide" Target="../notesSlides/notesSlide3.xml"/><Relationship Id="rId12" Type="http://schemas.openxmlformats.org/officeDocument/2006/relationships/vmlDrawing" Target="../drawings/vmlDrawing7.vml"/><Relationship Id="rId11" Type="http://schemas.openxmlformats.org/officeDocument/2006/relationships/slideLayout" Target="../slideLayouts/slideLayout7.xml"/><Relationship Id="rId10" Type="http://schemas.openxmlformats.org/officeDocument/2006/relationships/image" Target="../media/image49.emf"/><Relationship Id="rId1" Type="http://schemas.openxmlformats.org/officeDocument/2006/relationships/oleObject" Target="../embeddings/oleObject45.bin"/></Relationships>
</file>

<file path=ppt/slides/_rels/slide9.x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oleObject" Target="../embeddings/oleObject54.bin"/><Relationship Id="rId7" Type="http://schemas.openxmlformats.org/officeDocument/2006/relationships/oleObject" Target="../embeddings/oleObject53.bin"/><Relationship Id="rId6" Type="http://schemas.openxmlformats.org/officeDocument/2006/relationships/image" Target="../media/image52.wmf"/><Relationship Id="rId5" Type="http://schemas.openxmlformats.org/officeDocument/2006/relationships/oleObject" Target="../embeddings/oleObject52.bin"/><Relationship Id="rId4" Type="http://schemas.openxmlformats.org/officeDocument/2006/relationships/image" Target="../media/image51.wmf"/><Relationship Id="rId3" Type="http://schemas.openxmlformats.org/officeDocument/2006/relationships/oleObject" Target="../embeddings/oleObject51.bin"/><Relationship Id="rId2" Type="http://schemas.openxmlformats.org/officeDocument/2006/relationships/image" Target="../media/image50.wmf"/><Relationship Id="rId13" Type="http://schemas.openxmlformats.org/officeDocument/2006/relationships/vmlDrawing" Target="../drawings/vmlDrawing8.vml"/><Relationship Id="rId12" Type="http://schemas.openxmlformats.org/officeDocument/2006/relationships/slideLayout" Target="../slideLayouts/slideLayout7.xml"/><Relationship Id="rId11" Type="http://schemas.openxmlformats.org/officeDocument/2006/relationships/image" Target="../media/image54.wmf"/><Relationship Id="rId10" Type="http://schemas.openxmlformats.org/officeDocument/2006/relationships/oleObject" Target="../embeddings/oleObject55.bin"/><Relationship Id="rId1" Type="http://schemas.openxmlformats.org/officeDocument/2006/relationships/oleObject" Target="../embeddings/oleObject5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5" name="TextBox 30"/>
          <p:cNvSpPr txBox="1">
            <a:spLocks noChangeArrowheads="1"/>
          </p:cNvSpPr>
          <p:nvPr/>
        </p:nvSpPr>
        <p:spPr bwMode="auto">
          <a:xfrm>
            <a:off x="2143677" y="2218842"/>
            <a:ext cx="4808538" cy="164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3600" b="1" dirty="0">
                <a:solidFill>
                  <a:srgbClr val="0000FF"/>
                </a:solidFill>
              </a:rPr>
              <a:t>作业</a:t>
            </a:r>
            <a:r>
              <a:rPr lang="zh-CN" altLang="en-US" sz="3600" b="1" dirty="0" smtClean="0">
                <a:solidFill>
                  <a:srgbClr val="0000FF"/>
                </a:solidFill>
              </a:rPr>
              <a:t>：</a:t>
            </a:r>
            <a:r>
              <a:rPr lang="en-US" altLang="zh-CN" sz="3600" b="1" dirty="0" smtClean="0">
                <a:solidFill>
                  <a:srgbClr val="0000FF"/>
                </a:solidFill>
              </a:rPr>
              <a:t>50</a:t>
            </a:r>
            <a:r>
              <a:rPr lang="zh-CN" altLang="en-US" sz="3600" b="1" dirty="0" smtClean="0">
                <a:solidFill>
                  <a:srgbClr val="0000FF"/>
                </a:solidFill>
              </a:rPr>
              <a:t>页</a:t>
            </a:r>
            <a:endParaRPr lang="en-US" altLang="zh-CN" sz="3600" b="1" dirty="0">
              <a:solidFill>
                <a:srgbClr val="0000FF"/>
              </a:solidFill>
            </a:endParaRPr>
          </a:p>
          <a:p>
            <a:pPr algn="ctr" eaLnBrk="1" hangingPunct="1">
              <a:lnSpc>
                <a:spcPct val="150000"/>
              </a:lnSpc>
            </a:pPr>
            <a:r>
              <a:rPr lang="en-US" altLang="zh-CN" sz="3600" b="1" dirty="0" smtClean="0">
                <a:solidFill>
                  <a:srgbClr val="0000FF"/>
                </a:solidFill>
              </a:rPr>
              <a:t>8-T14</a:t>
            </a:r>
            <a:r>
              <a:rPr lang="zh-CN" altLang="en-US" sz="3600" b="1" dirty="0" smtClean="0">
                <a:solidFill>
                  <a:srgbClr val="0000FF"/>
                </a:solidFill>
              </a:rPr>
              <a:t>、</a:t>
            </a:r>
            <a:r>
              <a:rPr lang="en-US" altLang="zh-CN" sz="3600" b="1" dirty="0" smtClean="0">
                <a:solidFill>
                  <a:srgbClr val="0000FF"/>
                </a:solidFill>
              </a:rPr>
              <a:t>T15</a:t>
            </a:r>
            <a:r>
              <a:rPr lang="zh-CN" altLang="en-US" sz="3600" b="1" dirty="0" smtClean="0">
                <a:solidFill>
                  <a:srgbClr val="0000FF"/>
                </a:solidFill>
              </a:rPr>
              <a:t>、</a:t>
            </a:r>
            <a:r>
              <a:rPr lang="en-US" altLang="zh-CN" sz="3600" b="1" dirty="0" smtClean="0">
                <a:solidFill>
                  <a:srgbClr val="0000FF"/>
                </a:solidFill>
              </a:rPr>
              <a:t>T18</a:t>
            </a:r>
            <a:endParaRPr lang="zh-CN" altLang="en-US" sz="3600" b="1" dirty="0">
              <a:solidFill>
                <a:srgbClr val="0000FF"/>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Text Box 4"/>
          <p:cNvSpPr txBox="1">
            <a:spLocks noChangeArrowheads="1"/>
          </p:cNvSpPr>
          <p:nvPr/>
        </p:nvSpPr>
        <p:spPr bwMode="auto">
          <a:xfrm>
            <a:off x="3441700" y="1139825"/>
            <a:ext cx="1717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baseline="-25000">
                <a:latin typeface="Times New Roman" panose="02020603050405020304" pitchFamily="18" charset="0"/>
                <a:cs typeface="Times New Roman" panose="02020603050405020304" pitchFamily="18" charset="0"/>
                <a:sym typeface="Symbol" panose="05050102010706020507" pitchFamily="18" charset="2"/>
              </a:rPr>
              <a:t>L</a:t>
            </a:r>
            <a:endParaRPr lang="en-US" altLang="zh-CN" sz="2800" b="1" baseline="-25000">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200709" name="Object 2"/>
          <p:cNvGraphicFramePr>
            <a:graphicFrameLocks noChangeAspect="1"/>
          </p:cNvGraphicFramePr>
          <p:nvPr/>
        </p:nvGraphicFramePr>
        <p:xfrm>
          <a:off x="3951288" y="1127125"/>
          <a:ext cx="1152525" cy="714375"/>
        </p:xfrm>
        <a:graphic>
          <a:graphicData uri="http://schemas.openxmlformats.org/presentationml/2006/ole">
            <mc:AlternateContent xmlns:mc="http://schemas.openxmlformats.org/markup-compatibility/2006">
              <mc:Choice xmlns:v="urn:schemas-microsoft-com:vml" Requires="v">
                <p:oleObj spid="_x0000_s35912" name="Equation" r:id="rId1" imgW="1155700" imgH="711200" progId="Equation.DSMT4">
                  <p:embed/>
                </p:oleObj>
              </mc:Choice>
              <mc:Fallback>
                <p:oleObj name="Equation" r:id="rId1" imgW="1155700" imgH="7112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288" y="1127125"/>
                        <a:ext cx="1152525"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10" name="Object 3"/>
          <p:cNvGraphicFramePr>
            <a:graphicFrameLocks noChangeAspect="1"/>
          </p:cNvGraphicFramePr>
          <p:nvPr/>
        </p:nvGraphicFramePr>
        <p:xfrm>
          <a:off x="5270500" y="1146175"/>
          <a:ext cx="1944688" cy="677863"/>
        </p:xfrm>
        <a:graphic>
          <a:graphicData uri="http://schemas.openxmlformats.org/presentationml/2006/ole">
            <mc:AlternateContent xmlns:mc="http://schemas.openxmlformats.org/markup-compatibility/2006">
              <mc:Choice xmlns:v="urn:schemas-microsoft-com:vml" Requires="v">
                <p:oleObj spid="_x0000_s35913" name="Equation" r:id="rId3" imgW="2057400" imgH="711200" progId="Equation.DSMT4">
                  <p:embed/>
                </p:oleObj>
              </mc:Choice>
              <mc:Fallback>
                <p:oleObj name="Equation" r:id="rId3" imgW="2057400" imgH="71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500" y="1146175"/>
                        <a:ext cx="1944688"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11" name="Text Box 7"/>
          <p:cNvSpPr txBox="1">
            <a:spLocks noChangeArrowheads="1"/>
          </p:cNvSpPr>
          <p:nvPr/>
        </p:nvSpPr>
        <p:spPr bwMode="auto">
          <a:xfrm>
            <a:off x="835025" y="1878013"/>
            <a:ext cx="300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当</a:t>
            </a:r>
            <a:r>
              <a:rPr lang="en-US" altLang="zh-CN" sz="2800" b="1" i="1">
                <a:latin typeface="Times New Roman" panose="02020603050405020304" pitchFamily="18" charset="0"/>
                <a:cs typeface="Times New Roman" panose="02020603050405020304" pitchFamily="18" charset="0"/>
              </a:rPr>
              <a:t>L</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常量</a:t>
            </a:r>
            <a:r>
              <a:rPr lang="en-US" altLang="zh-CN" sz="2800" b="1">
                <a:latin typeface="Times New Roman" panose="02020603050405020304" pitchFamily="18" charset="0"/>
                <a:cs typeface="Times New Roman" panose="02020603050405020304" pitchFamily="18" charset="0"/>
              </a:rPr>
              <a:t>,</a:t>
            </a:r>
            <a:endParaRPr lang="zh-CN" altLang="en-US" sz="2800" b="1" i="1" baseline="-25000">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200712" name="Object 4"/>
          <p:cNvGraphicFramePr>
            <a:graphicFrameLocks noChangeAspect="1"/>
          </p:cNvGraphicFramePr>
          <p:nvPr/>
        </p:nvGraphicFramePr>
        <p:xfrm>
          <a:off x="2817813" y="1747838"/>
          <a:ext cx="1654175" cy="758825"/>
        </p:xfrm>
        <a:graphic>
          <a:graphicData uri="http://schemas.openxmlformats.org/presentationml/2006/ole">
            <mc:AlternateContent xmlns:mc="http://schemas.openxmlformats.org/markup-compatibility/2006">
              <mc:Choice xmlns:v="urn:schemas-microsoft-com:vml" Requires="v">
                <p:oleObj spid="_x0000_s35914" name="Equation" r:id="rId5" imgW="1562100" imgH="711200" progId="Equation.DSMT4">
                  <p:embed/>
                </p:oleObj>
              </mc:Choice>
              <mc:Fallback>
                <p:oleObj name="Equation" r:id="rId5" imgW="1562100" imgH="711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7813" y="1747838"/>
                        <a:ext cx="1654175"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14" name="Rectangle 10"/>
          <p:cNvSpPr>
            <a:spLocks noChangeArrowheads="1"/>
          </p:cNvSpPr>
          <p:nvPr/>
        </p:nvSpPr>
        <p:spPr bwMode="auto">
          <a:xfrm>
            <a:off x="871538" y="2541588"/>
            <a:ext cx="683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baseline="-25000">
                <a:latin typeface="Times New Roman" panose="02020603050405020304" pitchFamily="18" charset="0"/>
                <a:cs typeface="Times New Roman" panose="02020603050405020304" pitchFamily="18" charset="0"/>
                <a:sym typeface="Symbol" panose="05050102010706020507" pitchFamily="18" charset="2"/>
              </a:rPr>
              <a:t>L</a:t>
            </a:r>
            <a:r>
              <a:rPr lang="zh-CN" altLang="en-US" sz="2800" b="1">
                <a:latin typeface="Times New Roman" panose="02020603050405020304" pitchFamily="18" charset="0"/>
                <a:cs typeface="Times New Roman" panose="02020603050405020304" pitchFamily="18" charset="0"/>
              </a:rPr>
              <a:t>的方向：反抗回路中电流的改变。</a:t>
            </a:r>
            <a:endParaRPr lang="zh-CN" altLang="en-US" sz="2800" b="1">
              <a:latin typeface="Times New Roman" panose="02020603050405020304" pitchFamily="18" charset="0"/>
              <a:cs typeface="Times New Roman" panose="02020603050405020304" pitchFamily="18" charset="0"/>
            </a:endParaRPr>
          </a:p>
        </p:txBody>
      </p:sp>
      <p:sp>
        <p:nvSpPr>
          <p:cNvPr id="200715" name="AutoShape 11"/>
          <p:cNvSpPr/>
          <p:nvPr/>
        </p:nvSpPr>
        <p:spPr bwMode="auto">
          <a:xfrm>
            <a:off x="612775" y="3271838"/>
            <a:ext cx="246063" cy="688975"/>
          </a:xfrm>
          <a:prstGeom prst="leftBrace">
            <a:avLst>
              <a:gd name="adj1" fmla="val 23333"/>
              <a:gd name="adj2" fmla="val 50000"/>
            </a:avLst>
          </a:prstGeom>
          <a:noFill/>
          <a:ln w="2857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200716" name="Text Box 12"/>
          <p:cNvSpPr txBox="1">
            <a:spLocks noChangeArrowheads="1"/>
          </p:cNvSpPr>
          <p:nvPr/>
        </p:nvSpPr>
        <p:spPr bwMode="auto">
          <a:xfrm>
            <a:off x="765175" y="3108325"/>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ea typeface="楷体_GB2312" pitchFamily="49" charset="-122"/>
                <a:cs typeface="Times New Roman" panose="02020603050405020304" pitchFamily="18" charset="0"/>
              </a:rPr>
              <a:t>电流</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增加</a:t>
            </a:r>
            <a:r>
              <a:rPr lang="zh-CN" altLang="en-US" sz="2800" b="1">
                <a:latin typeface="Times New Roman" panose="02020603050405020304" pitchFamily="18" charset="0"/>
                <a:ea typeface="楷体_GB2312" pitchFamily="49" charset="-122"/>
                <a:cs typeface="Times New Roman" panose="02020603050405020304" pitchFamily="18" charset="0"/>
              </a:rPr>
              <a:t>时，自感电动势与原电流</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方向相反</a:t>
            </a:r>
            <a:r>
              <a:rPr lang="zh-CN" altLang="en-US" sz="2800" b="1">
                <a:latin typeface="Times New Roman" panose="02020603050405020304" pitchFamily="18" charset="0"/>
                <a:ea typeface="楷体_GB2312" pitchFamily="49" charset="-122"/>
                <a:cs typeface="Times New Roman" panose="02020603050405020304" pitchFamily="18" charset="0"/>
              </a:rPr>
              <a:t>；</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200717" name="Rectangle 13"/>
          <p:cNvSpPr>
            <a:spLocks noChangeArrowheads="1"/>
          </p:cNvSpPr>
          <p:nvPr/>
        </p:nvSpPr>
        <p:spPr bwMode="auto">
          <a:xfrm>
            <a:off x="792163" y="3565525"/>
            <a:ext cx="7931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ea typeface="楷体_GB2312" pitchFamily="49" charset="-122"/>
                <a:cs typeface="Times New Roman" panose="02020603050405020304" pitchFamily="18" charset="0"/>
              </a:rPr>
              <a:t>电流</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减小</a:t>
            </a:r>
            <a:r>
              <a:rPr lang="zh-CN" altLang="en-US" sz="2800" b="1">
                <a:latin typeface="Times New Roman" panose="02020603050405020304" pitchFamily="18" charset="0"/>
                <a:ea typeface="楷体_GB2312" pitchFamily="49" charset="-122"/>
                <a:cs typeface="Times New Roman" panose="02020603050405020304" pitchFamily="18" charset="0"/>
              </a:rPr>
              <a:t>时，自感电动势与原电流</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方向相同</a:t>
            </a:r>
            <a:r>
              <a:rPr lang="zh-CN" altLang="en-US" sz="2800" b="1">
                <a:latin typeface="Times New Roman" panose="02020603050405020304" pitchFamily="18" charset="0"/>
                <a:ea typeface="楷体_GB2312" pitchFamily="49" charset="-122"/>
                <a:cs typeface="Times New Roman" panose="02020603050405020304" pitchFamily="18" charset="0"/>
              </a:rPr>
              <a:t>。</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200723" name="Text Box 19"/>
          <p:cNvSpPr txBox="1">
            <a:spLocks noChangeArrowheads="1"/>
          </p:cNvSpPr>
          <p:nvPr/>
        </p:nvSpPr>
        <p:spPr bwMode="auto">
          <a:xfrm>
            <a:off x="504825" y="1173163"/>
            <a:ext cx="3962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回路自感电动势为</a:t>
            </a:r>
            <a:endParaRPr lang="zh-CN" altLang="en-US" sz="2800" b="1">
              <a:latin typeface="Times New Roman" panose="02020603050405020304" pitchFamily="18" charset="0"/>
              <a:cs typeface="Times New Roman" panose="02020603050405020304" pitchFamily="18" charset="0"/>
            </a:endParaRPr>
          </a:p>
        </p:txBody>
      </p:sp>
      <p:sp>
        <p:nvSpPr>
          <p:cNvPr id="200724" name="Text Box 20"/>
          <p:cNvSpPr txBox="1">
            <a:spLocks noChangeArrowheads="1"/>
          </p:cNvSpPr>
          <p:nvPr/>
        </p:nvSpPr>
        <p:spPr bwMode="auto">
          <a:xfrm>
            <a:off x="2111375" y="4348163"/>
            <a:ext cx="1149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cs typeface="Times New Roman" panose="02020603050405020304" pitchFamily="18" charset="0"/>
                <a:sym typeface="Math1" pitchFamily="2" charset="2"/>
              </a:rPr>
              <a:t>(1)</a:t>
            </a:r>
            <a:endParaRPr lang="en-US" altLang="zh-CN" sz="2800" b="1">
              <a:latin typeface="Times New Roman" panose="02020603050405020304" pitchFamily="18" charset="0"/>
              <a:cs typeface="Times New Roman" panose="02020603050405020304" pitchFamily="18" charset="0"/>
              <a:sym typeface="Math1" pitchFamily="2" charset="2"/>
            </a:endParaRPr>
          </a:p>
        </p:txBody>
      </p:sp>
      <p:graphicFrame>
        <p:nvGraphicFramePr>
          <p:cNvPr id="200725" name="Object 5"/>
          <p:cNvGraphicFramePr>
            <a:graphicFrameLocks noChangeAspect="1"/>
          </p:cNvGraphicFramePr>
          <p:nvPr/>
        </p:nvGraphicFramePr>
        <p:xfrm>
          <a:off x="2713038" y="4248150"/>
          <a:ext cx="1295400" cy="711200"/>
        </p:xfrm>
        <a:graphic>
          <a:graphicData uri="http://schemas.openxmlformats.org/presentationml/2006/ole">
            <mc:AlternateContent xmlns:mc="http://schemas.openxmlformats.org/markup-compatibility/2006">
              <mc:Choice xmlns:v="urn:schemas-microsoft-com:vml" Requires="v">
                <p:oleObj spid="_x0000_s35915" name="Equation" r:id="rId7" imgW="1308100" imgH="711200" progId="Equation.DSMT4">
                  <p:embed/>
                </p:oleObj>
              </mc:Choice>
              <mc:Fallback>
                <p:oleObj name="Equation" r:id="rId7" imgW="1308100" imgH="71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3038" y="4248150"/>
                        <a:ext cx="12954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26" name="Text Box 22"/>
          <p:cNvSpPr txBox="1">
            <a:spLocks noChangeArrowheads="1"/>
          </p:cNvSpPr>
          <p:nvPr/>
        </p:nvSpPr>
        <p:spPr bwMode="auto">
          <a:xfrm>
            <a:off x="4041775" y="4360863"/>
            <a:ext cx="5005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回路里 </a:t>
            </a:r>
            <a:r>
              <a:rPr lang="en-US" altLang="zh-CN" sz="2800">
                <a:latin typeface="Times New Roman" panose="02020603050405020304" pitchFamily="18" charset="0"/>
                <a:cs typeface="Times New Roman" panose="02020603050405020304" pitchFamily="18" charset="0"/>
              </a:rPr>
              <a:t>d</a:t>
            </a:r>
            <a:r>
              <a:rPr lang="en-US" altLang="zh-CN" sz="2800" b="1" i="1">
                <a:latin typeface="Times New Roman" panose="02020603050405020304" pitchFamily="18" charset="0"/>
                <a:cs typeface="Times New Roman" panose="02020603050405020304" pitchFamily="18" charset="0"/>
              </a:rPr>
              <a:t>i</a:t>
            </a:r>
            <a:r>
              <a:rPr lang="en-US" altLang="zh-CN" sz="2800" b="1">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d</a:t>
            </a:r>
            <a:r>
              <a:rPr lang="en-US" altLang="zh-CN" sz="2800" b="1" i="1">
                <a:latin typeface="Times New Roman" panose="02020603050405020304" pitchFamily="18" charset="0"/>
                <a:cs typeface="Times New Roman" panose="02020603050405020304" pitchFamily="18" charset="0"/>
              </a:rPr>
              <a:t>t </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 0 </a:t>
            </a:r>
            <a:r>
              <a:rPr lang="en-US" altLang="zh-CN" sz="28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baseline="-25000">
                <a:latin typeface="Times New Roman" panose="02020603050405020304" pitchFamily="18" charset="0"/>
                <a:cs typeface="Times New Roman" panose="02020603050405020304" pitchFamily="18" charset="0"/>
                <a:sym typeface="Symbol" panose="05050102010706020507" pitchFamily="18" charset="2"/>
              </a:rPr>
              <a:t>L</a:t>
            </a:r>
            <a:endParaRPr lang="en-US" altLang="zh-CN" sz="2800" b="1">
              <a:latin typeface="Times New Roman" panose="02020603050405020304" pitchFamily="18" charset="0"/>
              <a:cs typeface="Times New Roman" panose="02020603050405020304" pitchFamily="18" charset="0"/>
            </a:endParaRPr>
          </a:p>
        </p:txBody>
      </p:sp>
      <p:sp>
        <p:nvSpPr>
          <p:cNvPr id="200728" name="Text Box 24"/>
          <p:cNvSpPr txBox="1">
            <a:spLocks noChangeArrowheads="1"/>
          </p:cNvSpPr>
          <p:nvPr/>
        </p:nvSpPr>
        <p:spPr bwMode="auto">
          <a:xfrm>
            <a:off x="469900" y="5281613"/>
            <a:ext cx="1365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cs typeface="Times New Roman" panose="02020603050405020304" pitchFamily="18" charset="0"/>
                <a:sym typeface="Math1" pitchFamily="2" charset="2"/>
              </a:rPr>
              <a:t>(2)</a:t>
            </a:r>
            <a:endParaRPr lang="en-US" altLang="zh-CN" sz="2800" b="1">
              <a:latin typeface="Times New Roman" panose="02020603050405020304" pitchFamily="18" charset="0"/>
              <a:cs typeface="Times New Roman" panose="02020603050405020304" pitchFamily="18" charset="0"/>
              <a:sym typeface="Math1" pitchFamily="2" charset="2"/>
            </a:endParaRPr>
          </a:p>
        </p:txBody>
      </p:sp>
      <p:graphicFrame>
        <p:nvGraphicFramePr>
          <p:cNvPr id="200729" name="Object 6"/>
          <p:cNvGraphicFramePr>
            <a:graphicFrameLocks noChangeAspect="1"/>
          </p:cNvGraphicFramePr>
          <p:nvPr/>
        </p:nvGraphicFramePr>
        <p:xfrm>
          <a:off x="1098550" y="5351463"/>
          <a:ext cx="936625" cy="425450"/>
        </p:xfrm>
        <a:graphic>
          <a:graphicData uri="http://schemas.openxmlformats.org/presentationml/2006/ole">
            <mc:AlternateContent xmlns:mc="http://schemas.openxmlformats.org/markup-compatibility/2006">
              <mc:Choice xmlns:v="urn:schemas-microsoft-com:vml" Requires="v">
                <p:oleObj spid="_x0000_s35916" name="Equation" r:id="rId9" imgW="1016000" imgH="393700" progId="Equation.DSMT4">
                  <p:embed/>
                </p:oleObj>
              </mc:Choice>
              <mc:Fallback>
                <p:oleObj name="Equation" r:id="rId9" imgW="1016000" imgH="3937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8550" y="5351463"/>
                        <a:ext cx="93662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6"/>
          <p:cNvGrpSpPr/>
          <p:nvPr/>
        </p:nvGrpSpPr>
        <p:grpSpPr bwMode="auto">
          <a:xfrm>
            <a:off x="2200275" y="5251450"/>
            <a:ext cx="457200" cy="609600"/>
            <a:chOff x="3552" y="3456"/>
            <a:chExt cx="288" cy="564"/>
          </a:xfrm>
        </p:grpSpPr>
        <p:sp>
          <p:nvSpPr>
            <p:cNvPr id="35870" name="Line 27"/>
            <p:cNvSpPr>
              <a:spLocks noChangeShapeType="1"/>
            </p:cNvSpPr>
            <p:nvPr/>
          </p:nvSpPr>
          <p:spPr bwMode="auto">
            <a:xfrm flipH="1">
              <a:off x="3552" y="3456"/>
              <a:ext cx="288" cy="28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71" name="Line 28"/>
            <p:cNvSpPr>
              <a:spLocks noChangeShapeType="1"/>
            </p:cNvSpPr>
            <p:nvPr/>
          </p:nvSpPr>
          <p:spPr bwMode="auto">
            <a:xfrm flipH="1" flipV="1">
              <a:off x="3552" y="3732"/>
              <a:ext cx="288" cy="28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0733" name="Text Box 29"/>
          <p:cNvSpPr txBox="1">
            <a:spLocks noChangeArrowheads="1"/>
          </p:cNvSpPr>
          <p:nvPr/>
        </p:nvSpPr>
        <p:spPr bwMode="auto">
          <a:xfrm>
            <a:off x="1001713" y="6107113"/>
            <a:ext cx="69611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FF0000"/>
                </a:solidFill>
                <a:latin typeface="Times New Roman" panose="02020603050405020304" pitchFamily="18" charset="0"/>
                <a:ea typeface="楷体_GB2312" pitchFamily="49" charset="-122"/>
                <a:cs typeface="Times New Roman" panose="02020603050405020304" pitchFamily="18" charset="0"/>
              </a:rPr>
              <a:t>∴   </a:t>
            </a:r>
            <a:r>
              <a:rPr lang="en-US" altLang="zh-CN" sz="2800" b="1" i="1">
                <a:solidFill>
                  <a:srgbClr val="FF0000"/>
                </a:solidFill>
                <a:latin typeface="Times New Roman" panose="02020603050405020304" pitchFamily="18" charset="0"/>
                <a:ea typeface="楷体_GB2312" pitchFamily="49" charset="-122"/>
                <a:cs typeface="Times New Roman" panose="02020603050405020304" pitchFamily="18" charset="0"/>
              </a:rPr>
              <a:t>L</a:t>
            </a:r>
            <a:r>
              <a:rPr lang="en-US" altLang="zh-CN" sz="2800" b="1">
                <a:latin typeface="Times New Roman" panose="02020603050405020304" pitchFamily="18" charset="0"/>
                <a:ea typeface="楷体_GB2312" pitchFamily="49" charset="-122"/>
                <a:cs typeface="Times New Roman" panose="02020603050405020304" pitchFamily="18" charset="0"/>
              </a:rPr>
              <a:t>~~</a:t>
            </a:r>
            <a:r>
              <a:rPr lang="zh-CN" altLang="en-US" sz="2800" b="1">
                <a:latin typeface="Times New Roman" panose="02020603050405020304" pitchFamily="18" charset="0"/>
                <a:ea typeface="楷体_GB2312" pitchFamily="49" charset="-122"/>
                <a:cs typeface="Times New Roman" panose="02020603050405020304" pitchFamily="18" charset="0"/>
              </a:rPr>
              <a:t>对电路</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“电磁惯性”</a:t>
            </a:r>
            <a:r>
              <a:rPr lang="zh-CN" altLang="en-US" sz="2800" b="1">
                <a:latin typeface="Times New Roman" panose="02020603050405020304" pitchFamily="18" charset="0"/>
                <a:ea typeface="楷体_GB2312" pitchFamily="49" charset="-122"/>
                <a:cs typeface="Times New Roman" panose="02020603050405020304" pitchFamily="18" charset="0"/>
              </a:rPr>
              <a:t>的量度</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200734" name="AutoShape 30"/>
          <p:cNvSpPr>
            <a:spLocks noChangeArrowheads="1"/>
          </p:cNvSpPr>
          <p:nvPr/>
        </p:nvSpPr>
        <p:spPr bwMode="auto">
          <a:xfrm>
            <a:off x="122238" y="4154488"/>
            <a:ext cx="1905000" cy="914400"/>
          </a:xfrm>
          <a:prstGeom prst="cloudCallout">
            <a:avLst>
              <a:gd name="adj1" fmla="val 63000"/>
              <a:gd name="adj2" fmla="val 52259"/>
            </a:avLst>
          </a:prstGeom>
          <a:gradFill rotWithShape="0">
            <a:gsLst>
              <a:gs pos="0">
                <a:srgbClr val="FFFFFF"/>
              </a:gs>
              <a:gs pos="100000">
                <a:srgbClr val="FFFF66"/>
              </a:gs>
            </a:gsLst>
            <a:path path="rect">
              <a:fillToRect l="50000" t="50000" r="50000" b="50000"/>
            </a:path>
          </a:gradFill>
          <a:ln w="19050">
            <a:solidFill>
              <a:srgbClr val="FF0000"/>
            </a:solidFill>
            <a:prstDash val="sysDot"/>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800" b="1">
              <a:latin typeface="Times New Roman" panose="02020603050405020304" pitchFamily="18" charset="0"/>
              <a:cs typeface="Times New Roman" panose="02020603050405020304" pitchFamily="18" charset="0"/>
            </a:endParaRPr>
          </a:p>
        </p:txBody>
      </p:sp>
      <p:sp>
        <p:nvSpPr>
          <p:cNvPr id="200735" name="Text Box 31"/>
          <p:cNvSpPr txBox="1">
            <a:spLocks noChangeArrowheads="1"/>
          </p:cNvSpPr>
          <p:nvPr/>
        </p:nvSpPr>
        <p:spPr bwMode="auto">
          <a:xfrm>
            <a:off x="611188" y="4241800"/>
            <a:ext cx="1752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4000" b="1">
                <a:solidFill>
                  <a:srgbClr val="FF0000"/>
                </a:solidFill>
                <a:latin typeface="Times New Roman" panose="02020603050405020304" pitchFamily="18" charset="0"/>
                <a:ea typeface="隶书" panose="02010509060101010101" pitchFamily="49" charset="-122"/>
                <a:cs typeface="Times New Roman" panose="02020603050405020304" pitchFamily="18" charset="0"/>
              </a:rPr>
              <a:t>注：</a:t>
            </a:r>
            <a:endParaRPr lang="zh-CN" altLang="en-US" sz="4000" b="1">
              <a:solidFill>
                <a:srgbClr val="FF0000"/>
              </a:solidFill>
              <a:latin typeface="Times New Roman" panose="02020603050405020304" pitchFamily="18" charset="0"/>
              <a:ea typeface="隶书" panose="02010509060101010101" pitchFamily="49" charset="-122"/>
              <a:cs typeface="Times New Roman" panose="02020603050405020304" pitchFamily="18" charset="0"/>
            </a:endParaRPr>
          </a:p>
        </p:txBody>
      </p:sp>
      <p:sp>
        <p:nvSpPr>
          <p:cNvPr id="200736" name="Text Box 32"/>
          <p:cNvSpPr txBox="1">
            <a:spLocks noChangeArrowheads="1"/>
          </p:cNvSpPr>
          <p:nvPr/>
        </p:nvSpPr>
        <p:spPr bwMode="auto">
          <a:xfrm>
            <a:off x="2670175" y="4968875"/>
            <a:ext cx="626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cs typeface="Times New Roman" panose="02020603050405020304" pitchFamily="18" charset="0"/>
              </a:rPr>
              <a:t>L</a:t>
            </a:r>
            <a:r>
              <a:rPr lang="zh-CN" altLang="en-US" sz="2800" b="1">
                <a:latin typeface="Times New Roman" panose="02020603050405020304" pitchFamily="18" charset="0"/>
                <a:cs typeface="Times New Roman" panose="02020603050405020304" pitchFamily="18" charset="0"/>
              </a:rPr>
              <a:t>大</a:t>
            </a: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baseline="-25000">
                <a:latin typeface="Times New Roman" panose="02020603050405020304" pitchFamily="18" charset="0"/>
                <a:cs typeface="Times New Roman" panose="02020603050405020304" pitchFamily="18" charset="0"/>
                <a:sym typeface="Symbol" panose="05050102010706020507" pitchFamily="18" charset="2"/>
              </a:rPr>
              <a:t>L</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大→阻碍电路变化的阻力大</a:t>
            </a:r>
            <a:endParaRPr lang="zh-CN" altLang="en-US" sz="2800" b="1">
              <a:latin typeface="Times New Roman" panose="02020603050405020304" pitchFamily="18" charset="0"/>
              <a:cs typeface="Times New Roman" panose="02020603050405020304" pitchFamily="18" charset="0"/>
              <a:sym typeface="Symbol" panose="05050102010706020507" pitchFamily="18" charset="2"/>
            </a:endParaRPr>
          </a:p>
        </p:txBody>
      </p:sp>
      <p:sp>
        <p:nvSpPr>
          <p:cNvPr id="200737" name="Text Box 33"/>
          <p:cNvSpPr txBox="1">
            <a:spLocks noChangeArrowheads="1"/>
          </p:cNvSpPr>
          <p:nvPr/>
        </p:nvSpPr>
        <p:spPr bwMode="auto">
          <a:xfrm>
            <a:off x="2670175" y="5487988"/>
            <a:ext cx="6337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cs typeface="Times New Roman" panose="02020603050405020304" pitchFamily="18" charset="0"/>
              </a:rPr>
              <a:t>L</a:t>
            </a:r>
            <a:r>
              <a:rPr lang="zh-CN" altLang="en-US" sz="2800" b="1">
                <a:latin typeface="Times New Roman" panose="02020603050405020304" pitchFamily="18" charset="0"/>
                <a:cs typeface="Times New Roman" panose="02020603050405020304" pitchFamily="18" charset="0"/>
              </a:rPr>
              <a:t>小</a:t>
            </a: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baseline="-25000">
                <a:latin typeface="Times New Roman" panose="02020603050405020304" pitchFamily="18" charset="0"/>
                <a:cs typeface="Times New Roman" panose="02020603050405020304" pitchFamily="18" charset="0"/>
                <a:sym typeface="Symbol" panose="05050102010706020507" pitchFamily="18" charset="2"/>
              </a:rPr>
              <a:t>L</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小→阻碍电路变化的阻力小</a:t>
            </a:r>
            <a:endParaRPr lang="zh-CN" altLang="en-US" sz="2800" b="1">
              <a:latin typeface="Times New Roman" panose="02020603050405020304" pitchFamily="18" charset="0"/>
              <a:cs typeface="Times New Roman" panose="02020603050405020304" pitchFamily="18" charset="0"/>
              <a:sym typeface="Symbol" panose="05050102010706020507" pitchFamily="18" charset="2"/>
            </a:endParaRPr>
          </a:p>
        </p:txBody>
      </p:sp>
      <p:grpSp>
        <p:nvGrpSpPr>
          <p:cNvPr id="3" name="Group 37"/>
          <p:cNvGrpSpPr/>
          <p:nvPr/>
        </p:nvGrpSpPr>
        <p:grpSpPr bwMode="auto">
          <a:xfrm>
            <a:off x="539750" y="158750"/>
            <a:ext cx="4616450" cy="906463"/>
            <a:chOff x="118" y="139"/>
            <a:chExt cx="2908" cy="571"/>
          </a:xfrm>
        </p:grpSpPr>
        <p:sp>
          <p:nvSpPr>
            <p:cNvPr id="35865" name="Rectangle 34"/>
            <p:cNvSpPr>
              <a:spLocks noChangeArrowheads="1"/>
            </p:cNvSpPr>
            <p:nvPr/>
          </p:nvSpPr>
          <p:spPr bwMode="auto">
            <a:xfrm>
              <a:off x="523" y="139"/>
              <a:ext cx="2503" cy="563"/>
            </a:xfrm>
            <a:prstGeom prst="rect">
              <a:avLst/>
            </a:prstGeom>
            <a:solidFill>
              <a:srgbClr val="EAEAEA"/>
            </a:solidFill>
            <a:ln w="28575">
              <a:solidFill>
                <a:srgbClr val="FF99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aphicFrame>
          <p:nvGraphicFramePr>
            <p:cNvPr id="35866" name="Object 7"/>
            <p:cNvGraphicFramePr>
              <a:graphicFrameLocks noChangeAspect="1"/>
            </p:cNvGraphicFramePr>
            <p:nvPr/>
          </p:nvGraphicFramePr>
          <p:xfrm>
            <a:off x="1386" y="303"/>
            <a:ext cx="681" cy="263"/>
          </p:xfrm>
          <a:graphic>
            <a:graphicData uri="http://schemas.openxmlformats.org/presentationml/2006/ole">
              <mc:AlternateContent xmlns:mc="http://schemas.openxmlformats.org/markup-compatibility/2006">
                <mc:Choice xmlns:v="urn:schemas-microsoft-com:vml" Requires="v">
                  <p:oleObj spid="_x0000_s35917" name="公式" r:id="rId11" imgW="457200" imgH="177800" progId="Equation.3">
                    <p:embed/>
                  </p:oleObj>
                </mc:Choice>
                <mc:Fallback>
                  <p:oleObj name="公式" r:id="rId11" imgW="457200" imgH="1778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6" y="303"/>
                          <a:ext cx="681"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7" name="Object 8"/>
            <p:cNvGraphicFramePr>
              <a:graphicFrameLocks noChangeAspect="1"/>
            </p:cNvGraphicFramePr>
            <p:nvPr/>
          </p:nvGraphicFramePr>
          <p:xfrm>
            <a:off x="2299" y="186"/>
            <a:ext cx="705" cy="502"/>
          </p:xfrm>
          <a:graphic>
            <a:graphicData uri="http://schemas.openxmlformats.org/presentationml/2006/ole">
              <mc:AlternateContent xmlns:mc="http://schemas.openxmlformats.org/markup-compatibility/2006">
                <mc:Choice xmlns:v="urn:schemas-microsoft-com:vml" Requires="v">
                  <p:oleObj spid="_x0000_s35918" name="公式" r:id="rId13" imgW="457200" imgH="342900" progId="Equation.3">
                    <p:embed/>
                  </p:oleObj>
                </mc:Choice>
                <mc:Fallback>
                  <p:oleObj name="公式" r:id="rId13" imgW="457200" imgH="3429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9" y="186"/>
                          <a:ext cx="705" cy="5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68" name="Text Box 18"/>
            <p:cNvSpPr txBox="1">
              <a:spLocks noChangeArrowheads="1"/>
            </p:cNvSpPr>
            <p:nvPr/>
          </p:nvSpPr>
          <p:spPr bwMode="auto">
            <a:xfrm>
              <a:off x="514" y="249"/>
              <a:ext cx="15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cs typeface="Times New Roman" panose="02020603050405020304" pitchFamily="18" charset="0"/>
                </a:rPr>
                <a:t>全磁通</a:t>
              </a:r>
              <a:endParaRPr lang="zh-CN" altLang="en-US" sz="2800" b="1">
                <a:latin typeface="Times New Roman" panose="02020603050405020304" pitchFamily="18" charset="0"/>
                <a:cs typeface="Times New Roman" panose="02020603050405020304" pitchFamily="18" charset="0"/>
              </a:endParaRPr>
            </a:p>
          </p:txBody>
        </p:sp>
        <p:graphicFrame>
          <p:nvGraphicFramePr>
            <p:cNvPr id="35869" name="Object 9"/>
            <p:cNvGraphicFramePr>
              <a:graphicFrameLocks noChangeAspect="1"/>
            </p:cNvGraphicFramePr>
            <p:nvPr/>
          </p:nvGraphicFramePr>
          <p:xfrm>
            <a:off x="118" y="207"/>
            <a:ext cx="423" cy="503"/>
          </p:xfrm>
          <a:graphic>
            <a:graphicData uri="http://schemas.openxmlformats.org/presentationml/2006/ole">
              <mc:AlternateContent xmlns:mc="http://schemas.openxmlformats.org/markup-compatibility/2006">
                <mc:Choice xmlns:v="urn:schemas-microsoft-com:vml" Requires="v">
                  <p:oleObj spid="_x0000_s35919" name="剪辑" r:id="rId15" imgW="6400800" imgH="5905500" progId="MS_ClipArt_Gallery.2">
                    <p:embed/>
                  </p:oleObj>
                </mc:Choice>
                <mc:Fallback>
                  <p:oleObj name="剪辑" r:id="rId15" imgW="6400800" imgH="5905500" progId="MS_ClipArt_Gallery.2">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8" y="207"/>
                          <a:ext cx="423" cy="5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864" name="Slide Number Placeholder 3"/>
          <p:cNvSpPr>
            <a:spLocks noGrp="1"/>
          </p:cNvSpPr>
          <p:nvPr>
            <p:ph type="sldNum" sz="quarter" idx="12"/>
          </p:nvPr>
        </p:nvSpPr>
        <p:spPr bwMode="auto">
          <a:xfrm>
            <a:off x="70104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D199ED-845F-4778-9DE7-CF1C964C50DD}" type="slidenum">
              <a:rPr lang="en-US" altLang="zh-CN">
                <a:solidFill>
                  <a:srgbClr val="0000FF"/>
                </a:solidFill>
              </a:rPr>
            </a:fld>
            <a:endParaRPr lang="en-US" altLang="zh-CN">
              <a:solidFill>
                <a:srgbClr val="0000FF"/>
              </a:solidFill>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iterate type="lt">
                                    <p:tmPct val="100000"/>
                                  </p:iterate>
                                  <p:childTnLst>
                                    <p:set>
                                      <p:cBhvr>
                                        <p:cTn id="11" dur="1" fill="hold">
                                          <p:stCondLst>
                                            <p:cond delay="0"/>
                                          </p:stCondLst>
                                        </p:cTn>
                                        <p:tgtEl>
                                          <p:spTgt spid="200723"/>
                                        </p:tgtEl>
                                        <p:attrNameLst>
                                          <p:attrName>style.visibility</p:attrName>
                                        </p:attrNameLst>
                                      </p:cBhvr>
                                      <p:to>
                                        <p:strVal val="visible"/>
                                      </p:to>
                                    </p:set>
                                    <p:animEffect transition="in" filter="slide(fromLeft)">
                                      <p:cBhvr>
                                        <p:cTn id="12" dur="75"/>
                                        <p:tgtEl>
                                          <p:spTgt spid="200723"/>
                                        </p:tgtEl>
                                      </p:cBhvr>
                                    </p:animEffect>
                                  </p:childTnLst>
                                </p:cTn>
                              </p:par>
                            </p:childTnLst>
                          </p:cTn>
                        </p:par>
                        <p:par>
                          <p:cTn id="13" fill="hold">
                            <p:stCondLst>
                              <p:cond delay="600"/>
                            </p:stCondLst>
                            <p:childTnLst>
                              <p:par>
                                <p:cTn id="14" presetID="17" presetClass="entr" presetSubtype="10" fill="hold" grpId="0" nodeType="afterEffect">
                                  <p:stCondLst>
                                    <p:cond delay="0"/>
                                  </p:stCondLst>
                                  <p:childTnLst>
                                    <p:set>
                                      <p:cBhvr>
                                        <p:cTn id="15" dur="1" fill="hold">
                                          <p:stCondLst>
                                            <p:cond delay="0"/>
                                          </p:stCondLst>
                                        </p:cTn>
                                        <p:tgtEl>
                                          <p:spTgt spid="200708"/>
                                        </p:tgtEl>
                                        <p:attrNameLst>
                                          <p:attrName>style.visibility</p:attrName>
                                        </p:attrNameLst>
                                      </p:cBhvr>
                                      <p:to>
                                        <p:strVal val="visible"/>
                                      </p:to>
                                    </p:set>
                                    <p:anim calcmode="lin" valueType="num">
                                      <p:cBhvr>
                                        <p:cTn id="16" dur="500" fill="hold"/>
                                        <p:tgtEl>
                                          <p:spTgt spid="200708"/>
                                        </p:tgtEl>
                                        <p:attrNameLst>
                                          <p:attrName>ppt_w</p:attrName>
                                        </p:attrNameLst>
                                      </p:cBhvr>
                                      <p:tavLst>
                                        <p:tav tm="0">
                                          <p:val>
                                            <p:fltVal val="0"/>
                                          </p:val>
                                        </p:tav>
                                        <p:tav tm="100000">
                                          <p:val>
                                            <p:strVal val="#ppt_w"/>
                                          </p:val>
                                        </p:tav>
                                      </p:tavLst>
                                    </p:anim>
                                    <p:anim calcmode="lin" valueType="num">
                                      <p:cBhvr>
                                        <p:cTn id="17" dur="500" fill="hold"/>
                                        <p:tgtEl>
                                          <p:spTgt spid="200708"/>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0709"/>
                                        </p:tgtEl>
                                        <p:attrNameLst>
                                          <p:attrName>style.visibility</p:attrName>
                                        </p:attrNameLst>
                                      </p:cBhvr>
                                      <p:to>
                                        <p:strVal val="visible"/>
                                      </p:to>
                                    </p:set>
                                    <p:animEffect transition="in" filter="wipe(left)">
                                      <p:cBhvr>
                                        <p:cTn id="22" dur="500"/>
                                        <p:tgtEl>
                                          <p:spTgt spid="200709"/>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200710"/>
                                        </p:tgtEl>
                                        <p:attrNameLst>
                                          <p:attrName>style.visibility</p:attrName>
                                        </p:attrNameLst>
                                      </p:cBhvr>
                                      <p:to>
                                        <p:strVal val="visible"/>
                                      </p:to>
                                    </p:set>
                                    <p:anim calcmode="lin" valueType="num">
                                      <p:cBhvr>
                                        <p:cTn id="27" dur="500" fill="hold"/>
                                        <p:tgtEl>
                                          <p:spTgt spid="200710"/>
                                        </p:tgtEl>
                                        <p:attrNameLst>
                                          <p:attrName>ppt_x</p:attrName>
                                        </p:attrNameLst>
                                      </p:cBhvr>
                                      <p:tavLst>
                                        <p:tav tm="0">
                                          <p:val>
                                            <p:strVal val="#ppt_x-#ppt_w/2"/>
                                          </p:val>
                                        </p:tav>
                                        <p:tav tm="100000">
                                          <p:val>
                                            <p:strVal val="#ppt_x"/>
                                          </p:val>
                                        </p:tav>
                                      </p:tavLst>
                                    </p:anim>
                                    <p:anim calcmode="lin" valueType="num">
                                      <p:cBhvr>
                                        <p:cTn id="28" dur="500" fill="hold"/>
                                        <p:tgtEl>
                                          <p:spTgt spid="200710"/>
                                        </p:tgtEl>
                                        <p:attrNameLst>
                                          <p:attrName>ppt_y</p:attrName>
                                        </p:attrNameLst>
                                      </p:cBhvr>
                                      <p:tavLst>
                                        <p:tav tm="0">
                                          <p:val>
                                            <p:strVal val="#ppt_y"/>
                                          </p:val>
                                        </p:tav>
                                        <p:tav tm="100000">
                                          <p:val>
                                            <p:strVal val="#ppt_y"/>
                                          </p:val>
                                        </p:tav>
                                      </p:tavLst>
                                    </p:anim>
                                    <p:anim calcmode="lin" valueType="num">
                                      <p:cBhvr>
                                        <p:cTn id="29" dur="500" fill="hold"/>
                                        <p:tgtEl>
                                          <p:spTgt spid="200710"/>
                                        </p:tgtEl>
                                        <p:attrNameLst>
                                          <p:attrName>ppt_w</p:attrName>
                                        </p:attrNameLst>
                                      </p:cBhvr>
                                      <p:tavLst>
                                        <p:tav tm="0">
                                          <p:val>
                                            <p:fltVal val="0"/>
                                          </p:val>
                                        </p:tav>
                                        <p:tav tm="100000">
                                          <p:val>
                                            <p:strVal val="#ppt_w"/>
                                          </p:val>
                                        </p:tav>
                                      </p:tavLst>
                                    </p:anim>
                                    <p:anim calcmode="lin" valueType="num">
                                      <p:cBhvr>
                                        <p:cTn id="30" dur="500" fill="hold"/>
                                        <p:tgtEl>
                                          <p:spTgt spid="200710"/>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iterate type="lt">
                                    <p:tmPct val="100000"/>
                                  </p:iterate>
                                  <p:childTnLst>
                                    <p:set>
                                      <p:cBhvr>
                                        <p:cTn id="34" dur="1" fill="hold">
                                          <p:stCondLst>
                                            <p:cond delay="0"/>
                                          </p:stCondLst>
                                        </p:cTn>
                                        <p:tgtEl>
                                          <p:spTgt spid="200711"/>
                                        </p:tgtEl>
                                        <p:attrNameLst>
                                          <p:attrName>style.visibility</p:attrName>
                                        </p:attrNameLst>
                                      </p:cBhvr>
                                      <p:to>
                                        <p:strVal val="visible"/>
                                      </p:to>
                                    </p:set>
                                    <p:anim calcmode="lin" valueType="num">
                                      <p:cBhvr>
                                        <p:cTn id="35" dur="75" fill="hold"/>
                                        <p:tgtEl>
                                          <p:spTgt spid="200711"/>
                                        </p:tgtEl>
                                        <p:attrNameLst>
                                          <p:attrName>ppt_w</p:attrName>
                                        </p:attrNameLst>
                                      </p:cBhvr>
                                      <p:tavLst>
                                        <p:tav tm="0">
                                          <p:val>
                                            <p:fltVal val="0"/>
                                          </p:val>
                                        </p:tav>
                                        <p:tav tm="100000">
                                          <p:val>
                                            <p:strVal val="#ppt_w"/>
                                          </p:val>
                                        </p:tav>
                                      </p:tavLst>
                                    </p:anim>
                                    <p:anim calcmode="lin" valueType="num">
                                      <p:cBhvr>
                                        <p:cTn id="36" dur="75" fill="hold"/>
                                        <p:tgtEl>
                                          <p:spTgt spid="200711"/>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00712"/>
                                        </p:tgtEl>
                                        <p:attrNameLst>
                                          <p:attrName>style.visibility</p:attrName>
                                        </p:attrNameLst>
                                      </p:cBhvr>
                                      <p:to>
                                        <p:strVal val="visible"/>
                                      </p:to>
                                    </p:set>
                                    <p:animEffect transition="in" filter="wipe(left)">
                                      <p:cBhvr>
                                        <p:cTn id="41" dur="500"/>
                                        <p:tgtEl>
                                          <p:spTgt spid="200712"/>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6" fill="hold" grpId="0" nodeType="clickEffect">
                                  <p:stCondLst>
                                    <p:cond delay="0"/>
                                  </p:stCondLst>
                                  <p:iterate type="lt">
                                    <p:tmPct val="100000"/>
                                  </p:iterate>
                                  <p:childTnLst>
                                    <p:set>
                                      <p:cBhvr>
                                        <p:cTn id="45" dur="1" fill="hold">
                                          <p:stCondLst>
                                            <p:cond delay="0"/>
                                          </p:stCondLst>
                                        </p:cTn>
                                        <p:tgtEl>
                                          <p:spTgt spid="200714"/>
                                        </p:tgtEl>
                                        <p:attrNameLst>
                                          <p:attrName>style.visibility</p:attrName>
                                        </p:attrNameLst>
                                      </p:cBhvr>
                                      <p:to>
                                        <p:strVal val="visible"/>
                                      </p:to>
                                    </p:set>
                                    <p:animEffect transition="in" filter="barn(inHorizontal)">
                                      <p:cBhvr>
                                        <p:cTn id="46" dur="75"/>
                                        <p:tgtEl>
                                          <p:spTgt spid="200714"/>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42" fill="hold" grpId="0" nodeType="clickEffect">
                                  <p:stCondLst>
                                    <p:cond delay="0"/>
                                  </p:stCondLst>
                                  <p:childTnLst>
                                    <p:set>
                                      <p:cBhvr>
                                        <p:cTn id="50" dur="1" fill="hold">
                                          <p:stCondLst>
                                            <p:cond delay="0"/>
                                          </p:stCondLst>
                                        </p:cTn>
                                        <p:tgtEl>
                                          <p:spTgt spid="200715"/>
                                        </p:tgtEl>
                                        <p:attrNameLst>
                                          <p:attrName>style.visibility</p:attrName>
                                        </p:attrNameLst>
                                      </p:cBhvr>
                                      <p:to>
                                        <p:strVal val="visible"/>
                                      </p:to>
                                    </p:set>
                                    <p:animEffect transition="in" filter="barn(outHorizontal)">
                                      <p:cBhvr>
                                        <p:cTn id="51" dur="500"/>
                                        <p:tgtEl>
                                          <p:spTgt spid="200715"/>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200716"/>
                                        </p:tgtEl>
                                        <p:attrNameLst>
                                          <p:attrName>style.visibility</p:attrName>
                                        </p:attrNameLst>
                                      </p:cBhvr>
                                      <p:to>
                                        <p:strVal val="visible"/>
                                      </p:to>
                                    </p:set>
                                    <p:animEffect transition="in" filter="wipe(left)">
                                      <p:cBhvr>
                                        <p:cTn id="55" dur="500"/>
                                        <p:tgtEl>
                                          <p:spTgt spid="200716"/>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00717"/>
                                        </p:tgtEl>
                                        <p:attrNameLst>
                                          <p:attrName>style.visibility</p:attrName>
                                        </p:attrNameLst>
                                      </p:cBhvr>
                                      <p:to>
                                        <p:strVal val="visible"/>
                                      </p:to>
                                    </p:set>
                                    <p:anim calcmode="lin" valueType="num">
                                      <p:cBhvr additive="base">
                                        <p:cTn id="60" dur="500" fill="hold"/>
                                        <p:tgtEl>
                                          <p:spTgt spid="200717"/>
                                        </p:tgtEl>
                                        <p:attrNameLst>
                                          <p:attrName>ppt_x</p:attrName>
                                        </p:attrNameLst>
                                      </p:cBhvr>
                                      <p:tavLst>
                                        <p:tav tm="0">
                                          <p:val>
                                            <p:strVal val="#ppt_x"/>
                                          </p:val>
                                        </p:tav>
                                        <p:tav tm="100000">
                                          <p:val>
                                            <p:strVal val="#ppt_x"/>
                                          </p:val>
                                        </p:tav>
                                      </p:tavLst>
                                    </p:anim>
                                    <p:anim calcmode="lin" valueType="num">
                                      <p:cBhvr additive="base">
                                        <p:cTn id="61" dur="500" fill="hold"/>
                                        <p:tgtEl>
                                          <p:spTgt spid="200717"/>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3" presetClass="entr" presetSubtype="16" fill="hold" grpId="0" nodeType="clickEffect">
                                  <p:stCondLst>
                                    <p:cond delay="0"/>
                                  </p:stCondLst>
                                  <p:childTnLst>
                                    <p:set>
                                      <p:cBhvr>
                                        <p:cTn id="65" dur="1" fill="hold">
                                          <p:stCondLst>
                                            <p:cond delay="0"/>
                                          </p:stCondLst>
                                        </p:cTn>
                                        <p:tgtEl>
                                          <p:spTgt spid="200734"/>
                                        </p:tgtEl>
                                        <p:attrNameLst>
                                          <p:attrName>style.visibility</p:attrName>
                                        </p:attrNameLst>
                                      </p:cBhvr>
                                      <p:to>
                                        <p:strVal val="visible"/>
                                      </p:to>
                                    </p:set>
                                    <p:anim calcmode="lin" valueType="num">
                                      <p:cBhvr>
                                        <p:cTn id="66" dur="500" fill="hold"/>
                                        <p:tgtEl>
                                          <p:spTgt spid="200734"/>
                                        </p:tgtEl>
                                        <p:attrNameLst>
                                          <p:attrName>ppt_w</p:attrName>
                                        </p:attrNameLst>
                                      </p:cBhvr>
                                      <p:tavLst>
                                        <p:tav tm="0">
                                          <p:val>
                                            <p:fltVal val="0"/>
                                          </p:val>
                                        </p:tav>
                                        <p:tav tm="100000">
                                          <p:val>
                                            <p:strVal val="#ppt_w"/>
                                          </p:val>
                                        </p:tav>
                                      </p:tavLst>
                                    </p:anim>
                                    <p:anim calcmode="lin" valueType="num">
                                      <p:cBhvr>
                                        <p:cTn id="67" dur="500" fill="hold"/>
                                        <p:tgtEl>
                                          <p:spTgt spid="200734"/>
                                        </p:tgtEl>
                                        <p:attrNameLst>
                                          <p:attrName>ppt_h</p:attrName>
                                        </p:attrNameLst>
                                      </p:cBhvr>
                                      <p:tavLst>
                                        <p:tav tm="0">
                                          <p:val>
                                            <p:fltVal val="0"/>
                                          </p:val>
                                        </p:tav>
                                        <p:tav tm="100000">
                                          <p:val>
                                            <p:strVal val="#ppt_h"/>
                                          </p:val>
                                        </p:tav>
                                      </p:tavLst>
                                    </p:anim>
                                  </p:childTnLst>
                                </p:cTn>
                              </p:par>
                              <p:par>
                                <p:cTn id="68" presetID="17" presetClass="entr" presetSubtype="10" fill="hold" nodeType="withEffect">
                                  <p:stCondLst>
                                    <p:cond delay="0"/>
                                  </p:stCondLst>
                                  <p:iterate type="lt">
                                    <p:tmPct val="100000"/>
                                  </p:iterate>
                                  <p:childTnLst>
                                    <p:set>
                                      <p:cBhvr>
                                        <p:cTn id="69" dur="1" fill="hold">
                                          <p:stCondLst>
                                            <p:cond delay="0"/>
                                          </p:stCondLst>
                                        </p:cTn>
                                        <p:tgtEl>
                                          <p:spTgt spid="200735"/>
                                        </p:tgtEl>
                                        <p:attrNameLst>
                                          <p:attrName>style.visibility</p:attrName>
                                        </p:attrNameLst>
                                      </p:cBhvr>
                                      <p:to>
                                        <p:strVal val="visible"/>
                                      </p:to>
                                    </p:set>
                                    <p:anim calcmode="lin" valueType="num">
                                      <p:cBhvr>
                                        <p:cTn id="70" dur="75" fill="hold"/>
                                        <p:tgtEl>
                                          <p:spTgt spid="200735"/>
                                        </p:tgtEl>
                                        <p:attrNameLst>
                                          <p:attrName>ppt_w</p:attrName>
                                        </p:attrNameLst>
                                      </p:cBhvr>
                                      <p:tavLst>
                                        <p:tav tm="0">
                                          <p:val>
                                            <p:fltVal val="0"/>
                                          </p:val>
                                        </p:tav>
                                        <p:tav tm="100000">
                                          <p:val>
                                            <p:strVal val="#ppt_w"/>
                                          </p:val>
                                        </p:tav>
                                      </p:tavLst>
                                    </p:anim>
                                    <p:anim calcmode="lin" valueType="num">
                                      <p:cBhvr>
                                        <p:cTn id="71" dur="75" fill="hold"/>
                                        <p:tgtEl>
                                          <p:spTgt spid="200735"/>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0" nodeType="clickEffect">
                                  <p:stCondLst>
                                    <p:cond delay="0"/>
                                  </p:stCondLst>
                                  <p:childTnLst>
                                    <p:set>
                                      <p:cBhvr>
                                        <p:cTn id="75" dur="1" fill="hold">
                                          <p:stCondLst>
                                            <p:cond delay="0"/>
                                          </p:stCondLst>
                                        </p:cTn>
                                        <p:tgtEl>
                                          <p:spTgt spid="200724"/>
                                        </p:tgtEl>
                                        <p:attrNameLst>
                                          <p:attrName>style.visibility</p:attrName>
                                        </p:attrNameLst>
                                      </p:cBhvr>
                                      <p:to>
                                        <p:strVal val="visible"/>
                                      </p:to>
                                    </p:set>
                                    <p:animEffect transition="in" filter="slide(fromBottom)">
                                      <p:cBhvr>
                                        <p:cTn id="76" dur="500"/>
                                        <p:tgtEl>
                                          <p:spTgt spid="200724"/>
                                        </p:tgtEl>
                                      </p:cBhvr>
                                    </p:animEffect>
                                  </p:childTnLst>
                                </p:cTn>
                              </p:par>
                            </p:childTnLst>
                          </p:cTn>
                        </p:par>
                        <p:par>
                          <p:cTn id="77" fill="hold">
                            <p:stCondLst>
                              <p:cond delay="500"/>
                            </p:stCondLst>
                            <p:childTnLst>
                              <p:par>
                                <p:cTn id="78" presetID="17" presetClass="entr" presetSubtype="8" fill="hold" nodeType="afterEffect">
                                  <p:stCondLst>
                                    <p:cond delay="0"/>
                                  </p:stCondLst>
                                  <p:childTnLst>
                                    <p:set>
                                      <p:cBhvr>
                                        <p:cTn id="79" dur="1" fill="hold">
                                          <p:stCondLst>
                                            <p:cond delay="0"/>
                                          </p:stCondLst>
                                        </p:cTn>
                                        <p:tgtEl>
                                          <p:spTgt spid="200725"/>
                                        </p:tgtEl>
                                        <p:attrNameLst>
                                          <p:attrName>style.visibility</p:attrName>
                                        </p:attrNameLst>
                                      </p:cBhvr>
                                      <p:to>
                                        <p:strVal val="visible"/>
                                      </p:to>
                                    </p:set>
                                    <p:anim calcmode="lin" valueType="num">
                                      <p:cBhvr>
                                        <p:cTn id="80" dur="500" fill="hold"/>
                                        <p:tgtEl>
                                          <p:spTgt spid="200725"/>
                                        </p:tgtEl>
                                        <p:attrNameLst>
                                          <p:attrName>ppt_x</p:attrName>
                                        </p:attrNameLst>
                                      </p:cBhvr>
                                      <p:tavLst>
                                        <p:tav tm="0">
                                          <p:val>
                                            <p:strVal val="#ppt_x-#ppt_w/2"/>
                                          </p:val>
                                        </p:tav>
                                        <p:tav tm="100000">
                                          <p:val>
                                            <p:strVal val="#ppt_x"/>
                                          </p:val>
                                        </p:tav>
                                      </p:tavLst>
                                    </p:anim>
                                    <p:anim calcmode="lin" valueType="num">
                                      <p:cBhvr>
                                        <p:cTn id="81" dur="500" fill="hold"/>
                                        <p:tgtEl>
                                          <p:spTgt spid="200725"/>
                                        </p:tgtEl>
                                        <p:attrNameLst>
                                          <p:attrName>ppt_y</p:attrName>
                                        </p:attrNameLst>
                                      </p:cBhvr>
                                      <p:tavLst>
                                        <p:tav tm="0">
                                          <p:val>
                                            <p:strVal val="#ppt_y"/>
                                          </p:val>
                                        </p:tav>
                                        <p:tav tm="100000">
                                          <p:val>
                                            <p:strVal val="#ppt_y"/>
                                          </p:val>
                                        </p:tav>
                                      </p:tavLst>
                                    </p:anim>
                                    <p:anim calcmode="lin" valueType="num">
                                      <p:cBhvr>
                                        <p:cTn id="82" dur="500" fill="hold"/>
                                        <p:tgtEl>
                                          <p:spTgt spid="200725"/>
                                        </p:tgtEl>
                                        <p:attrNameLst>
                                          <p:attrName>ppt_w</p:attrName>
                                        </p:attrNameLst>
                                      </p:cBhvr>
                                      <p:tavLst>
                                        <p:tav tm="0">
                                          <p:val>
                                            <p:fltVal val="0"/>
                                          </p:val>
                                        </p:tav>
                                        <p:tav tm="100000">
                                          <p:val>
                                            <p:strVal val="#ppt_w"/>
                                          </p:val>
                                        </p:tav>
                                      </p:tavLst>
                                    </p:anim>
                                    <p:anim calcmode="lin" valueType="num">
                                      <p:cBhvr>
                                        <p:cTn id="83" dur="500" fill="hold"/>
                                        <p:tgtEl>
                                          <p:spTgt spid="200725"/>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iterate type="lt">
                                    <p:tmPct val="100000"/>
                                  </p:iterate>
                                  <p:childTnLst>
                                    <p:set>
                                      <p:cBhvr>
                                        <p:cTn id="87" dur="1" fill="hold">
                                          <p:stCondLst>
                                            <p:cond delay="0"/>
                                          </p:stCondLst>
                                        </p:cTn>
                                        <p:tgtEl>
                                          <p:spTgt spid="200726"/>
                                        </p:tgtEl>
                                        <p:attrNameLst>
                                          <p:attrName>style.visibility</p:attrName>
                                        </p:attrNameLst>
                                      </p:cBhvr>
                                      <p:to>
                                        <p:strVal val="visible"/>
                                      </p:to>
                                    </p:set>
                                    <p:animEffect transition="in" filter="wipe(left)">
                                      <p:cBhvr>
                                        <p:cTn id="88" dur="75"/>
                                        <p:tgtEl>
                                          <p:spTgt spid="200726"/>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4" fill="hold" grpId="0" nodeType="clickEffect">
                                  <p:stCondLst>
                                    <p:cond delay="0"/>
                                  </p:stCondLst>
                                  <p:childTnLst>
                                    <p:set>
                                      <p:cBhvr>
                                        <p:cTn id="92" dur="1" fill="hold">
                                          <p:stCondLst>
                                            <p:cond delay="0"/>
                                          </p:stCondLst>
                                        </p:cTn>
                                        <p:tgtEl>
                                          <p:spTgt spid="200728"/>
                                        </p:tgtEl>
                                        <p:attrNameLst>
                                          <p:attrName>style.visibility</p:attrName>
                                        </p:attrNameLst>
                                      </p:cBhvr>
                                      <p:to>
                                        <p:strVal val="visible"/>
                                      </p:to>
                                    </p:set>
                                    <p:animEffect transition="in" filter="slide(fromBottom)">
                                      <p:cBhvr>
                                        <p:cTn id="93" dur="500"/>
                                        <p:tgtEl>
                                          <p:spTgt spid="200728"/>
                                        </p:tgtEl>
                                      </p:cBhvr>
                                    </p:animEffect>
                                  </p:childTnLst>
                                </p:cTn>
                              </p:par>
                            </p:childTnLst>
                          </p:cTn>
                        </p:par>
                        <p:par>
                          <p:cTn id="94" fill="hold">
                            <p:stCondLst>
                              <p:cond delay="500"/>
                            </p:stCondLst>
                            <p:childTnLst>
                              <p:par>
                                <p:cTn id="95" presetID="17" presetClass="entr" presetSubtype="10" fill="hold" nodeType="afterEffect">
                                  <p:stCondLst>
                                    <p:cond delay="0"/>
                                  </p:stCondLst>
                                  <p:childTnLst>
                                    <p:set>
                                      <p:cBhvr>
                                        <p:cTn id="96" dur="1" fill="hold">
                                          <p:stCondLst>
                                            <p:cond delay="0"/>
                                          </p:stCondLst>
                                        </p:cTn>
                                        <p:tgtEl>
                                          <p:spTgt spid="200729"/>
                                        </p:tgtEl>
                                        <p:attrNameLst>
                                          <p:attrName>style.visibility</p:attrName>
                                        </p:attrNameLst>
                                      </p:cBhvr>
                                      <p:to>
                                        <p:strVal val="visible"/>
                                      </p:to>
                                    </p:set>
                                    <p:anim calcmode="lin" valueType="num">
                                      <p:cBhvr>
                                        <p:cTn id="97" dur="500" fill="hold"/>
                                        <p:tgtEl>
                                          <p:spTgt spid="200729"/>
                                        </p:tgtEl>
                                        <p:attrNameLst>
                                          <p:attrName>ppt_w</p:attrName>
                                        </p:attrNameLst>
                                      </p:cBhvr>
                                      <p:tavLst>
                                        <p:tav tm="0">
                                          <p:val>
                                            <p:fltVal val="0"/>
                                          </p:val>
                                        </p:tav>
                                        <p:tav tm="100000">
                                          <p:val>
                                            <p:strVal val="#ppt_w"/>
                                          </p:val>
                                        </p:tav>
                                      </p:tavLst>
                                    </p:anim>
                                    <p:anim calcmode="lin" valueType="num">
                                      <p:cBhvr>
                                        <p:cTn id="98" dur="500" fill="hold"/>
                                        <p:tgtEl>
                                          <p:spTgt spid="200729"/>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animEffect transition="in" filter="wipe(left)">
                                      <p:cBhvr>
                                        <p:cTn id="103" dur="500"/>
                                        <p:tgtEl>
                                          <p:spTgt spid="2"/>
                                        </p:tgtEl>
                                      </p:cBhvr>
                                    </p:animEffect>
                                  </p:childTnLst>
                                </p:cTn>
                              </p:par>
                            </p:childTnLst>
                          </p:cTn>
                        </p:par>
                        <p:par>
                          <p:cTn id="104" fill="hold">
                            <p:stCondLst>
                              <p:cond delay="500"/>
                            </p:stCondLst>
                            <p:childTnLst>
                              <p:par>
                                <p:cTn id="105" presetID="3" presetClass="entr" presetSubtype="10" fill="hold" grpId="0" nodeType="afterEffect">
                                  <p:stCondLst>
                                    <p:cond delay="0"/>
                                  </p:stCondLst>
                                  <p:iterate type="lt">
                                    <p:tmPct val="100000"/>
                                  </p:iterate>
                                  <p:childTnLst>
                                    <p:set>
                                      <p:cBhvr>
                                        <p:cTn id="106" dur="1" fill="hold">
                                          <p:stCondLst>
                                            <p:cond delay="0"/>
                                          </p:stCondLst>
                                        </p:cTn>
                                        <p:tgtEl>
                                          <p:spTgt spid="200736"/>
                                        </p:tgtEl>
                                        <p:attrNameLst>
                                          <p:attrName>style.visibility</p:attrName>
                                        </p:attrNameLst>
                                      </p:cBhvr>
                                      <p:to>
                                        <p:strVal val="visible"/>
                                      </p:to>
                                    </p:set>
                                    <p:animEffect transition="in" filter="blinds(horizontal)">
                                      <p:cBhvr>
                                        <p:cTn id="107" dur="75"/>
                                        <p:tgtEl>
                                          <p:spTgt spid="200736"/>
                                        </p:tgtEl>
                                      </p:cBhvr>
                                    </p:animEffect>
                                  </p:childTnLst>
                                </p:cTn>
                              </p:par>
                            </p:childTnLst>
                          </p:cTn>
                        </p:par>
                        <p:par>
                          <p:cTn id="108" fill="hold">
                            <p:stCondLst>
                              <p:cond delay="1850"/>
                            </p:stCondLst>
                            <p:childTnLst>
                              <p:par>
                                <p:cTn id="109" presetID="12" presetClass="entr" presetSubtype="4" fill="hold" grpId="0" nodeType="afterEffect">
                                  <p:stCondLst>
                                    <p:cond delay="0"/>
                                  </p:stCondLst>
                                  <p:iterate type="lt">
                                    <p:tmPct val="100000"/>
                                  </p:iterate>
                                  <p:childTnLst>
                                    <p:set>
                                      <p:cBhvr>
                                        <p:cTn id="110" dur="1" fill="hold">
                                          <p:stCondLst>
                                            <p:cond delay="0"/>
                                          </p:stCondLst>
                                        </p:cTn>
                                        <p:tgtEl>
                                          <p:spTgt spid="200737"/>
                                        </p:tgtEl>
                                        <p:attrNameLst>
                                          <p:attrName>style.visibility</p:attrName>
                                        </p:attrNameLst>
                                      </p:cBhvr>
                                      <p:to>
                                        <p:strVal val="visible"/>
                                      </p:to>
                                    </p:set>
                                    <p:animEffect transition="in" filter="slide(fromBottom)">
                                      <p:cBhvr>
                                        <p:cTn id="111" dur="75"/>
                                        <p:tgtEl>
                                          <p:spTgt spid="200737"/>
                                        </p:tgtEl>
                                      </p:cBhvr>
                                    </p:animEffect>
                                  </p:childTnLst>
                                </p:cTn>
                              </p:par>
                            </p:childTnLst>
                          </p:cTn>
                        </p:par>
                      </p:childTnLst>
                    </p:cTn>
                  </p:par>
                  <p:par>
                    <p:cTn id="112" fill="hold">
                      <p:stCondLst>
                        <p:cond delay="indefinite"/>
                      </p:stCondLst>
                      <p:childTnLst>
                        <p:par>
                          <p:cTn id="113" fill="hold">
                            <p:stCondLst>
                              <p:cond delay="0"/>
                            </p:stCondLst>
                            <p:childTnLst>
                              <p:par>
                                <p:cTn id="114" presetID="17" presetClass="entr" presetSubtype="8" fill="hold" grpId="0" nodeType="clickEffect">
                                  <p:stCondLst>
                                    <p:cond delay="0"/>
                                  </p:stCondLst>
                                  <p:iterate type="lt">
                                    <p:tmPct val="100000"/>
                                  </p:iterate>
                                  <p:childTnLst>
                                    <p:set>
                                      <p:cBhvr>
                                        <p:cTn id="115" dur="1" fill="hold">
                                          <p:stCondLst>
                                            <p:cond delay="0"/>
                                          </p:stCondLst>
                                        </p:cTn>
                                        <p:tgtEl>
                                          <p:spTgt spid="200733"/>
                                        </p:tgtEl>
                                        <p:attrNameLst>
                                          <p:attrName>style.visibility</p:attrName>
                                        </p:attrNameLst>
                                      </p:cBhvr>
                                      <p:to>
                                        <p:strVal val="visible"/>
                                      </p:to>
                                    </p:set>
                                    <p:anim calcmode="lin" valueType="num">
                                      <p:cBhvr>
                                        <p:cTn id="116" dur="75" fill="hold"/>
                                        <p:tgtEl>
                                          <p:spTgt spid="200733"/>
                                        </p:tgtEl>
                                        <p:attrNameLst>
                                          <p:attrName>ppt_x</p:attrName>
                                        </p:attrNameLst>
                                      </p:cBhvr>
                                      <p:tavLst>
                                        <p:tav tm="0">
                                          <p:val>
                                            <p:strVal val="#ppt_x-#ppt_w/2"/>
                                          </p:val>
                                        </p:tav>
                                        <p:tav tm="100000">
                                          <p:val>
                                            <p:strVal val="#ppt_x"/>
                                          </p:val>
                                        </p:tav>
                                      </p:tavLst>
                                    </p:anim>
                                    <p:anim calcmode="lin" valueType="num">
                                      <p:cBhvr>
                                        <p:cTn id="117" dur="75" fill="hold"/>
                                        <p:tgtEl>
                                          <p:spTgt spid="200733"/>
                                        </p:tgtEl>
                                        <p:attrNameLst>
                                          <p:attrName>ppt_y</p:attrName>
                                        </p:attrNameLst>
                                      </p:cBhvr>
                                      <p:tavLst>
                                        <p:tav tm="0">
                                          <p:val>
                                            <p:strVal val="#ppt_y"/>
                                          </p:val>
                                        </p:tav>
                                        <p:tav tm="100000">
                                          <p:val>
                                            <p:strVal val="#ppt_y"/>
                                          </p:val>
                                        </p:tav>
                                      </p:tavLst>
                                    </p:anim>
                                    <p:anim calcmode="lin" valueType="num">
                                      <p:cBhvr>
                                        <p:cTn id="118" dur="75" fill="hold"/>
                                        <p:tgtEl>
                                          <p:spTgt spid="200733"/>
                                        </p:tgtEl>
                                        <p:attrNameLst>
                                          <p:attrName>ppt_w</p:attrName>
                                        </p:attrNameLst>
                                      </p:cBhvr>
                                      <p:tavLst>
                                        <p:tav tm="0">
                                          <p:val>
                                            <p:fltVal val="0"/>
                                          </p:val>
                                        </p:tav>
                                        <p:tav tm="100000">
                                          <p:val>
                                            <p:strVal val="#ppt_w"/>
                                          </p:val>
                                        </p:tav>
                                      </p:tavLst>
                                    </p:anim>
                                    <p:anim calcmode="lin" valueType="num">
                                      <p:cBhvr>
                                        <p:cTn id="119" dur="75" fill="hold"/>
                                        <p:tgtEl>
                                          <p:spTgt spid="2007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8" grpId="0" autoUpdateAnimBg="0"/>
      <p:bldP spid="200711" grpId="0" autoUpdateAnimBg="0"/>
      <p:bldP spid="200714" grpId="0" autoUpdateAnimBg="0"/>
      <p:bldP spid="200715" grpId="0" animBg="1"/>
      <p:bldP spid="200716" grpId="0" autoUpdateAnimBg="0"/>
      <p:bldP spid="200717" grpId="0" autoUpdateAnimBg="0"/>
      <p:bldP spid="200723" grpId="0" autoUpdateAnimBg="0"/>
      <p:bldP spid="200724" grpId="0" autoUpdateAnimBg="0"/>
      <p:bldP spid="200726" grpId="0" autoUpdateAnimBg="0"/>
      <p:bldP spid="200728" grpId="0" autoUpdateAnimBg="0"/>
      <p:bldP spid="200733" grpId="0" autoUpdateAnimBg="0"/>
      <p:bldP spid="200734" grpId="0" animBg="1" autoUpdateAnimBg="0"/>
      <p:bldP spid="200736" grpId="0" autoUpdateAnimBg="0"/>
      <p:bldP spid="20073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124C1B6-6D87-4614-9920-F554AEEB8E87}" type="slidenum">
              <a:rPr lang="en-US" altLang="zh-CN">
                <a:solidFill>
                  <a:srgbClr val="0000FF"/>
                </a:solidFill>
              </a:rPr>
            </a:fld>
            <a:endParaRPr lang="en-US" altLang="zh-CN">
              <a:solidFill>
                <a:srgbClr val="0000FF"/>
              </a:solidFill>
            </a:endParaRPr>
          </a:p>
        </p:txBody>
      </p:sp>
      <p:graphicFrame>
        <p:nvGraphicFramePr>
          <p:cNvPr id="7171" name="Object 2"/>
          <p:cNvGraphicFramePr/>
          <p:nvPr/>
        </p:nvGraphicFramePr>
        <p:xfrm>
          <a:off x="995363" y="2624138"/>
          <a:ext cx="2689225" cy="882650"/>
        </p:xfrm>
        <a:graphic>
          <a:graphicData uri="http://schemas.openxmlformats.org/presentationml/2006/ole">
            <mc:AlternateContent xmlns:mc="http://schemas.openxmlformats.org/markup-compatibility/2006">
              <mc:Choice xmlns:v="urn:schemas-microsoft-com:vml" Requires="v">
                <p:oleObj spid="_x0000_s36973" name="公式" r:id="rId1" imgW="1739900" imgH="495300" progId="Equation.3">
                  <p:embed/>
                </p:oleObj>
              </mc:Choice>
              <mc:Fallback>
                <p:oleObj name="公式" r:id="rId1" imgW="1739900" imgH="495300" progId="Equation.3">
                  <p:embed/>
                  <p:pic>
                    <p:nvPicPr>
                      <p:cNvPr id="0" name="Object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3" y="2624138"/>
                        <a:ext cx="2689225"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3"/>
          <p:cNvGraphicFramePr/>
          <p:nvPr/>
        </p:nvGraphicFramePr>
        <p:xfrm>
          <a:off x="996950" y="3640138"/>
          <a:ext cx="2933700" cy="533400"/>
        </p:xfrm>
        <a:graphic>
          <a:graphicData uri="http://schemas.openxmlformats.org/presentationml/2006/ole">
            <mc:AlternateContent xmlns:mc="http://schemas.openxmlformats.org/markup-compatibility/2006">
              <mc:Choice xmlns:v="urn:schemas-microsoft-com:vml" Requires="v">
                <p:oleObj spid="_x0000_s36974" name="公式" r:id="rId3" imgW="1752600" imgH="228600" progId="Equation.3">
                  <p:embed/>
                </p:oleObj>
              </mc:Choice>
              <mc:Fallback>
                <p:oleObj name="公式" r:id="rId3" imgW="1752600" imgH="228600"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950" y="3640138"/>
                        <a:ext cx="2933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4"/>
          <p:cNvGraphicFramePr/>
          <p:nvPr/>
        </p:nvGraphicFramePr>
        <p:xfrm>
          <a:off x="836613" y="4527550"/>
          <a:ext cx="2608262" cy="1001713"/>
        </p:xfrm>
        <a:graphic>
          <a:graphicData uri="http://schemas.openxmlformats.org/presentationml/2006/ole">
            <mc:AlternateContent xmlns:mc="http://schemas.openxmlformats.org/markup-compatibility/2006">
              <mc:Choice xmlns:v="urn:schemas-microsoft-com:vml" Requires="v">
                <p:oleObj spid="_x0000_s36975" name="公式" r:id="rId5" imgW="1498600" imgH="533400" progId="Equation.3">
                  <p:embed/>
                </p:oleObj>
              </mc:Choice>
              <mc:Fallback>
                <p:oleObj name="公式" r:id="rId5" imgW="1498600" imgH="533400"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613" y="4527550"/>
                        <a:ext cx="2608262"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Text Box 7"/>
          <p:cNvSpPr txBox="1">
            <a:spLocks noChangeArrowheads="1"/>
          </p:cNvSpPr>
          <p:nvPr/>
        </p:nvSpPr>
        <p:spPr bwMode="auto">
          <a:xfrm>
            <a:off x="3776663" y="5130800"/>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solidFill>
                  <a:srgbClr val="0000FF"/>
                </a:solidFill>
                <a:latin typeface="Times New Roman" panose="02020603050405020304" pitchFamily="18" charset="0"/>
              </a:rPr>
              <a:t>几何条件</a:t>
            </a:r>
            <a:endParaRPr kumimoji="1" lang="zh-CN" altLang="en-US" sz="2800" b="1">
              <a:solidFill>
                <a:srgbClr val="0000FF"/>
              </a:solidFill>
              <a:latin typeface="Times New Roman" panose="02020603050405020304" pitchFamily="18" charset="0"/>
            </a:endParaRPr>
          </a:p>
        </p:txBody>
      </p:sp>
      <p:sp>
        <p:nvSpPr>
          <p:cNvPr id="7178" name="Text Box 10"/>
          <p:cNvSpPr txBox="1">
            <a:spLocks noChangeArrowheads="1"/>
          </p:cNvSpPr>
          <p:nvPr/>
        </p:nvSpPr>
        <p:spPr bwMode="auto">
          <a:xfrm>
            <a:off x="4010025" y="4483100"/>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solidFill>
                  <a:srgbClr val="0000FF"/>
                </a:solidFill>
                <a:latin typeface="Times New Roman" panose="02020603050405020304" pitchFamily="18" charset="0"/>
              </a:rPr>
              <a:t>介质</a:t>
            </a:r>
            <a:endParaRPr kumimoji="1" lang="zh-CN" altLang="en-US" sz="2800" b="1">
              <a:solidFill>
                <a:srgbClr val="0000FF"/>
              </a:solidFill>
              <a:latin typeface="Times New Roman" panose="02020603050405020304" pitchFamily="18" charset="0"/>
            </a:endParaRPr>
          </a:p>
        </p:txBody>
      </p:sp>
      <p:sp>
        <p:nvSpPr>
          <p:cNvPr id="7180" name="Text Box 12"/>
          <p:cNvSpPr txBox="1">
            <a:spLocks noChangeArrowheads="1"/>
          </p:cNvSpPr>
          <p:nvPr/>
        </p:nvSpPr>
        <p:spPr bwMode="auto">
          <a:xfrm>
            <a:off x="5913438" y="4554538"/>
            <a:ext cx="2359025" cy="1031875"/>
          </a:xfrm>
          <a:prstGeom prst="rect">
            <a:avLst/>
          </a:prstGeom>
          <a:noFill/>
          <a:ln w="12700">
            <a:noFill/>
            <a:miter lim="800000"/>
            <a:headEnd type="none" w="sm" len="sm"/>
            <a:tailEnd type="none" w="sm" len="sm"/>
          </a:ln>
          <a:effectLst/>
        </p:spPr>
        <p:txBody>
          <a:bodyPr>
            <a:spAutoFit/>
          </a:bodyPr>
          <a:lstStyle/>
          <a:p>
            <a:pPr defTabSz="762000" eaLnBrk="0" hangingPunct="0">
              <a:lnSpc>
                <a:spcPct val="110000"/>
              </a:lnSpc>
              <a:spcBef>
                <a:spcPct val="50000"/>
              </a:spcBef>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固有的性质、电惯性</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7182" name="Rectangle 14"/>
          <p:cNvSpPr>
            <a:spLocks noChangeArrowheads="1"/>
          </p:cNvSpPr>
          <p:nvPr/>
        </p:nvSpPr>
        <p:spPr bwMode="auto">
          <a:xfrm>
            <a:off x="325438" y="2019300"/>
            <a:ext cx="1738312" cy="519113"/>
          </a:xfrm>
          <a:prstGeom prst="rect">
            <a:avLst/>
          </a:prstGeom>
          <a:noFill/>
          <a:ln w="9525">
            <a:noFill/>
            <a:miter lim="800000"/>
          </a:ln>
          <a:effectLst/>
        </p:spPr>
        <p:txBody>
          <a:bodyPr lIns="92075" tIns="46038" rIns="92075" bIns="46038">
            <a:spAutoFit/>
          </a:bodyPr>
          <a:lstStyle/>
          <a:p>
            <a:pPr defTabSz="762000" eaLnBrk="0" hangingPunct="0">
              <a:spcBef>
                <a:spcPct val="50000"/>
              </a:spcBef>
              <a:defRPr/>
            </a:pPr>
            <a:r>
              <a:rPr kumimoji="1" lang="zh-CN" altLang="en-US" sz="2800" b="1">
                <a:solidFill>
                  <a:srgbClr val="FF0000"/>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a:solidFill>
                <a:srgbClr val="FF0000"/>
              </a:solidFill>
              <a:effectLst>
                <a:outerShdw blurRad="38100" dist="38100" dir="2700000" algn="tl">
                  <a:srgbClr val="C0C0C0"/>
                </a:outerShdw>
              </a:effectLst>
              <a:latin typeface="楷体_GB2312" pitchFamily="49" charset="-122"/>
              <a:ea typeface="楷体_GB2312" pitchFamily="49" charset="-122"/>
            </a:endParaRPr>
          </a:p>
        </p:txBody>
      </p:sp>
      <p:graphicFrame>
        <p:nvGraphicFramePr>
          <p:cNvPr id="7218" name="Object 5"/>
          <p:cNvGraphicFramePr/>
          <p:nvPr/>
        </p:nvGraphicFramePr>
        <p:xfrm>
          <a:off x="3986213" y="3330575"/>
          <a:ext cx="1685925" cy="982663"/>
        </p:xfrm>
        <a:graphic>
          <a:graphicData uri="http://schemas.openxmlformats.org/presentationml/2006/ole">
            <mc:AlternateContent xmlns:mc="http://schemas.openxmlformats.org/markup-compatibility/2006">
              <mc:Choice xmlns:v="urn:schemas-microsoft-com:vml" Requires="v">
                <p:oleObj spid="_x0000_s36976" name="公式" r:id="rId7" imgW="1028700" imgH="571500" progId="Equation.3">
                  <p:embed/>
                </p:oleObj>
              </mc:Choice>
              <mc:Fallback>
                <p:oleObj name="公式" r:id="rId7" imgW="1028700" imgH="571500" progId="Equation.3">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6213" y="3330575"/>
                        <a:ext cx="1685925"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3"/>
          <p:cNvGrpSpPr/>
          <p:nvPr/>
        </p:nvGrpSpPr>
        <p:grpSpPr bwMode="auto">
          <a:xfrm>
            <a:off x="320675" y="635000"/>
            <a:ext cx="7391400" cy="1223963"/>
            <a:chOff x="240" y="192"/>
            <a:chExt cx="4656" cy="771"/>
          </a:xfrm>
        </p:grpSpPr>
        <p:sp>
          <p:nvSpPr>
            <p:cNvPr id="7170" name="Rectangle 2"/>
            <p:cNvSpPr>
              <a:spLocks noChangeArrowheads="1"/>
            </p:cNvSpPr>
            <p:nvPr/>
          </p:nvSpPr>
          <p:spPr bwMode="auto">
            <a:xfrm>
              <a:off x="240" y="192"/>
              <a:ext cx="4656" cy="731"/>
            </a:xfrm>
            <a:prstGeom prst="rect">
              <a:avLst/>
            </a:prstGeom>
            <a:noFill/>
            <a:ln w="9525">
              <a:noFill/>
              <a:miter lim="800000"/>
            </a:ln>
            <a:effectLst/>
          </p:spPr>
          <p:txBody>
            <a:bodyPr lIns="92075" tIns="46038" rIns="92075" bIns="46038">
              <a:spAutoFit/>
            </a:bodyPr>
            <a:lstStyle/>
            <a:p>
              <a:pPr defTabSz="762000" eaLnBrk="0" hangingPunct="0">
                <a:spcBef>
                  <a:spcPct val="50000"/>
                </a:spcBef>
                <a:defRPr/>
              </a:pPr>
              <a:r>
                <a:rPr kumimoji="1" lang="zh-CN" altLang="en-US" sz="2800" b="1"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例</a:t>
              </a:r>
              <a:r>
                <a:rPr kumimoji="1" lang="en-US" altLang="zh-CN" sz="2800" b="1"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1</a:t>
              </a:r>
              <a:r>
                <a:rPr kumimoji="1" lang="en-US" altLang="zh-CN" sz="2800" b="1" dirty="0">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latin typeface="宋体" panose="02010600030101010101" pitchFamily="2" charset="-122"/>
                  <a:ea typeface="宋体" panose="02010600030101010101" pitchFamily="2" charset="-122"/>
                </a:rPr>
                <a:t>求长直密绕螺线管的自感系数，已知 </a:t>
              </a:r>
              <a:endParaRPr kumimoji="1" lang="zh-CN" altLang="en-US" sz="2800" b="1" dirty="0">
                <a:latin typeface="宋体" panose="02010600030101010101" pitchFamily="2" charset="-122"/>
                <a:ea typeface="宋体" panose="02010600030101010101" pitchFamily="2" charset="-122"/>
              </a:endParaRPr>
            </a:p>
            <a:p>
              <a:pPr defTabSz="762000" eaLnBrk="0" hangingPunct="0">
                <a:spcBef>
                  <a:spcPct val="50000"/>
                </a:spcBef>
                <a:defRPr/>
              </a:pPr>
              <a:r>
                <a:rPr kumimoji="1" lang="zh-CN" altLang="en-US" sz="2800" b="1" dirty="0">
                  <a:latin typeface="宋体" panose="02010600030101010101" pitchFamily="2" charset="-122"/>
                  <a:ea typeface="宋体" panose="02010600030101010101" pitchFamily="2" charset="-122"/>
                </a:rPr>
                <a:t>                  。</a:t>
              </a:r>
              <a:endParaRPr kumimoji="1" lang="zh-CN" altLang="en-US" sz="2800" b="1" dirty="0">
                <a:latin typeface="宋体" panose="02010600030101010101" pitchFamily="2" charset="-122"/>
                <a:ea typeface="宋体" panose="02010600030101010101" pitchFamily="2" charset="-122"/>
              </a:endParaRPr>
            </a:p>
          </p:txBody>
        </p:sp>
        <p:graphicFrame>
          <p:nvGraphicFramePr>
            <p:cNvPr id="36912" name="Object 11"/>
            <p:cNvGraphicFramePr>
              <a:graphicFrameLocks noChangeAspect="1"/>
            </p:cNvGraphicFramePr>
            <p:nvPr/>
          </p:nvGraphicFramePr>
          <p:xfrm>
            <a:off x="748" y="618"/>
            <a:ext cx="1534" cy="345"/>
          </p:xfrm>
          <a:graphic>
            <a:graphicData uri="http://schemas.openxmlformats.org/presentationml/2006/ole">
              <mc:AlternateContent xmlns:mc="http://schemas.openxmlformats.org/markup-compatibility/2006">
                <mc:Choice xmlns:v="urn:schemas-microsoft-com:vml" Requires="v">
                  <p:oleObj spid="_x0000_s36977" name="公式" r:id="rId9" imgW="837565" imgH="203200" progId="Equation.3">
                    <p:embed/>
                  </p:oleObj>
                </mc:Choice>
                <mc:Fallback>
                  <p:oleObj name="公式" r:id="rId9" imgW="837565" imgH="203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 y="618"/>
                          <a:ext cx="1534"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221" name="Object 6"/>
          <p:cNvGraphicFramePr>
            <a:graphicFrameLocks noChangeAspect="1"/>
          </p:cNvGraphicFramePr>
          <p:nvPr/>
        </p:nvGraphicFramePr>
        <p:xfrm>
          <a:off x="8261350" y="2514600"/>
          <a:ext cx="257175" cy="527050"/>
        </p:xfrm>
        <a:graphic>
          <a:graphicData uri="http://schemas.openxmlformats.org/presentationml/2006/ole">
            <mc:AlternateContent xmlns:mc="http://schemas.openxmlformats.org/markup-compatibility/2006">
              <mc:Choice xmlns:v="urn:schemas-microsoft-com:vml" Requires="v">
                <p:oleObj spid="_x0000_s36978" name="公式" r:id="rId11" imgW="38100" imgH="190500" progId="Equation.3">
                  <p:embed/>
                </p:oleObj>
              </mc:Choice>
              <mc:Fallback>
                <p:oleObj name="公式" r:id="rId11" imgW="38100" imgH="1905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61350" y="2514600"/>
                        <a:ext cx="257175"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56"/>
          <p:cNvGrpSpPr/>
          <p:nvPr/>
        </p:nvGrpSpPr>
        <p:grpSpPr bwMode="auto">
          <a:xfrm>
            <a:off x="4805363" y="1435100"/>
            <a:ext cx="3609975" cy="1636713"/>
            <a:chOff x="1840" y="1659"/>
            <a:chExt cx="2274" cy="1031"/>
          </a:xfrm>
        </p:grpSpPr>
        <p:sp>
          <p:nvSpPr>
            <p:cNvPr id="7225" name="AutoShape 57"/>
            <p:cNvSpPr>
              <a:spLocks noChangeArrowheads="1"/>
            </p:cNvSpPr>
            <p:nvPr/>
          </p:nvSpPr>
          <p:spPr bwMode="auto">
            <a:xfrm rot="-5390567">
              <a:off x="2869" y="907"/>
              <a:ext cx="448" cy="2042"/>
            </a:xfrm>
            <a:prstGeom prst="can">
              <a:avLst>
                <a:gd name="adj" fmla="val 46572"/>
              </a:avLst>
            </a:prstGeom>
            <a:gradFill rotWithShape="0">
              <a:gsLst>
                <a:gs pos="0">
                  <a:schemeClr val="folHlink">
                    <a:gamma/>
                    <a:shade val="66275"/>
                    <a:invGamma/>
                  </a:schemeClr>
                </a:gs>
                <a:gs pos="50000">
                  <a:schemeClr val="folHlink">
                    <a:alpha val="39999"/>
                  </a:schemeClr>
                </a:gs>
                <a:gs pos="100000">
                  <a:schemeClr val="folHlink">
                    <a:gamma/>
                    <a:shade val="66275"/>
                    <a:invGamma/>
                  </a:schemeClr>
                </a:gs>
              </a:gsLst>
              <a:lin ang="5400000" scaled="1"/>
            </a:gradFill>
            <a:ln w="9525">
              <a:solidFill>
                <a:srgbClr val="000000"/>
              </a:solid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36887" name="Freeform 58"/>
            <p:cNvSpPr/>
            <p:nvPr/>
          </p:nvSpPr>
          <p:spPr bwMode="auto">
            <a:xfrm>
              <a:off x="2331" y="1659"/>
              <a:ext cx="230" cy="536"/>
            </a:xfrm>
            <a:custGeom>
              <a:avLst/>
              <a:gdLst>
                <a:gd name="T0" fmla="*/ 0 w 238"/>
                <a:gd name="T1" fmla="*/ 7 h 574"/>
                <a:gd name="T2" fmla="*/ 26 w 238"/>
                <a:gd name="T3" fmla="*/ 5 h 574"/>
                <a:gd name="T4" fmla="*/ 42 w 238"/>
                <a:gd name="T5" fmla="*/ 14 h 574"/>
                <a:gd name="T6" fmla="*/ 60 w 238"/>
                <a:gd name="T7" fmla="*/ 65 h 574"/>
                <a:gd name="T8" fmla="*/ 73 w 238"/>
                <a:gd name="T9" fmla="*/ 78 h 574"/>
                <a:gd name="T10" fmla="*/ 89 w 238"/>
                <a:gd name="T11" fmla="*/ 73 h 574"/>
                <a:gd name="T12" fmla="*/ 0 60000 65536"/>
                <a:gd name="T13" fmla="*/ 0 60000 65536"/>
                <a:gd name="T14" fmla="*/ 0 60000 65536"/>
                <a:gd name="T15" fmla="*/ 0 60000 65536"/>
                <a:gd name="T16" fmla="*/ 0 60000 65536"/>
                <a:gd name="T17" fmla="*/ 0 60000 65536"/>
                <a:gd name="T18" fmla="*/ 0 w 238"/>
                <a:gd name="T19" fmla="*/ 0 h 574"/>
                <a:gd name="T20" fmla="*/ 238 w 238"/>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38" h="574">
                  <a:moveTo>
                    <a:pt x="0" y="38"/>
                  </a:moveTo>
                  <a:cubicBezTo>
                    <a:pt x="3" y="36"/>
                    <a:pt x="58" y="0"/>
                    <a:pt x="66" y="5"/>
                  </a:cubicBezTo>
                  <a:cubicBezTo>
                    <a:pt x="89" y="21"/>
                    <a:pt x="106" y="70"/>
                    <a:pt x="112" y="98"/>
                  </a:cubicBezTo>
                  <a:cubicBezTo>
                    <a:pt x="138" y="220"/>
                    <a:pt x="128" y="351"/>
                    <a:pt x="159" y="472"/>
                  </a:cubicBezTo>
                  <a:cubicBezTo>
                    <a:pt x="164" y="514"/>
                    <a:pt x="155" y="559"/>
                    <a:pt x="198" y="574"/>
                  </a:cubicBezTo>
                  <a:cubicBezTo>
                    <a:pt x="238" y="560"/>
                    <a:pt x="211" y="558"/>
                    <a:pt x="237"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88" name="Freeform 59"/>
            <p:cNvSpPr/>
            <p:nvPr/>
          </p:nvSpPr>
          <p:spPr bwMode="auto">
            <a:xfrm>
              <a:off x="2443" y="1659"/>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89" name="Freeform 60"/>
            <p:cNvSpPr/>
            <p:nvPr/>
          </p:nvSpPr>
          <p:spPr bwMode="auto">
            <a:xfrm>
              <a:off x="2535" y="1659"/>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90" name="Freeform 61"/>
            <p:cNvSpPr/>
            <p:nvPr/>
          </p:nvSpPr>
          <p:spPr bwMode="auto">
            <a:xfrm>
              <a:off x="2629" y="1659"/>
              <a:ext cx="211" cy="536"/>
            </a:xfrm>
            <a:custGeom>
              <a:avLst/>
              <a:gdLst>
                <a:gd name="T0" fmla="*/ 0 w 219"/>
                <a:gd name="T1" fmla="*/ 7 h 574"/>
                <a:gd name="T2" fmla="*/ 15 w 219"/>
                <a:gd name="T3" fmla="*/ 5 h 574"/>
                <a:gd name="T4" fmla="*/ 33 w 219"/>
                <a:gd name="T5" fmla="*/ 14 h 574"/>
                <a:gd name="T6" fmla="*/ 48 w 219"/>
                <a:gd name="T7" fmla="*/ 65 h 574"/>
                <a:gd name="T8" fmla="*/ 62 w 219"/>
                <a:gd name="T9" fmla="*/ 78 h 574"/>
                <a:gd name="T10" fmla="*/ 74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91" name="Freeform 62"/>
            <p:cNvSpPr/>
            <p:nvPr/>
          </p:nvSpPr>
          <p:spPr bwMode="auto">
            <a:xfrm>
              <a:off x="2721" y="1659"/>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92" name="Freeform 63"/>
            <p:cNvSpPr/>
            <p:nvPr/>
          </p:nvSpPr>
          <p:spPr bwMode="auto">
            <a:xfrm>
              <a:off x="2814" y="1659"/>
              <a:ext cx="211" cy="536"/>
            </a:xfrm>
            <a:custGeom>
              <a:avLst/>
              <a:gdLst>
                <a:gd name="T0" fmla="*/ 0 w 219"/>
                <a:gd name="T1" fmla="*/ 7 h 574"/>
                <a:gd name="T2" fmla="*/ 15 w 219"/>
                <a:gd name="T3" fmla="*/ 5 h 574"/>
                <a:gd name="T4" fmla="*/ 33 w 219"/>
                <a:gd name="T5" fmla="*/ 14 h 574"/>
                <a:gd name="T6" fmla="*/ 48 w 219"/>
                <a:gd name="T7" fmla="*/ 65 h 574"/>
                <a:gd name="T8" fmla="*/ 62 w 219"/>
                <a:gd name="T9" fmla="*/ 78 h 574"/>
                <a:gd name="T10" fmla="*/ 74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93" name="Freeform 64"/>
            <p:cNvSpPr/>
            <p:nvPr/>
          </p:nvSpPr>
          <p:spPr bwMode="auto">
            <a:xfrm>
              <a:off x="2907" y="1659"/>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94" name="Freeform 65"/>
            <p:cNvSpPr/>
            <p:nvPr/>
          </p:nvSpPr>
          <p:spPr bwMode="auto">
            <a:xfrm>
              <a:off x="2999" y="1659"/>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95" name="Freeform 66"/>
            <p:cNvSpPr/>
            <p:nvPr/>
          </p:nvSpPr>
          <p:spPr bwMode="auto">
            <a:xfrm>
              <a:off x="3093" y="1659"/>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96" name="Freeform 67"/>
            <p:cNvSpPr/>
            <p:nvPr/>
          </p:nvSpPr>
          <p:spPr bwMode="auto">
            <a:xfrm>
              <a:off x="3185" y="1659"/>
              <a:ext cx="186" cy="538"/>
            </a:xfrm>
            <a:custGeom>
              <a:avLst/>
              <a:gdLst>
                <a:gd name="T0" fmla="*/ 0 w 219"/>
                <a:gd name="T1" fmla="*/ 7 h 574"/>
                <a:gd name="T2" fmla="*/ 3 w 219"/>
                <a:gd name="T3" fmla="*/ 5 h 574"/>
                <a:gd name="T4" fmla="*/ 3 w 219"/>
                <a:gd name="T5" fmla="*/ 16 h 574"/>
                <a:gd name="T6" fmla="*/ 3 w 219"/>
                <a:gd name="T7" fmla="*/ 72 h 574"/>
                <a:gd name="T8" fmla="*/ 3 w 219"/>
                <a:gd name="T9" fmla="*/ 87 h 574"/>
                <a:gd name="T10" fmla="*/ 3 w 219"/>
                <a:gd name="T11" fmla="*/ 82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97" name="Freeform 68"/>
            <p:cNvSpPr/>
            <p:nvPr/>
          </p:nvSpPr>
          <p:spPr bwMode="auto">
            <a:xfrm>
              <a:off x="3278" y="1659"/>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98" name="Freeform 69"/>
            <p:cNvSpPr/>
            <p:nvPr/>
          </p:nvSpPr>
          <p:spPr bwMode="auto">
            <a:xfrm>
              <a:off x="3371" y="1659"/>
              <a:ext cx="213" cy="536"/>
            </a:xfrm>
            <a:custGeom>
              <a:avLst/>
              <a:gdLst>
                <a:gd name="T0" fmla="*/ 0 w 219"/>
                <a:gd name="T1" fmla="*/ 7 h 574"/>
                <a:gd name="T2" fmla="*/ 18 w 219"/>
                <a:gd name="T3" fmla="*/ 5 h 574"/>
                <a:gd name="T4" fmla="*/ 44 w 219"/>
                <a:gd name="T5" fmla="*/ 14 h 574"/>
                <a:gd name="T6" fmla="*/ 63 w 219"/>
                <a:gd name="T7" fmla="*/ 65 h 574"/>
                <a:gd name="T8" fmla="*/ 81 w 219"/>
                <a:gd name="T9" fmla="*/ 78 h 574"/>
                <a:gd name="T10" fmla="*/ 97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99" name="Freeform 70"/>
            <p:cNvSpPr/>
            <p:nvPr/>
          </p:nvSpPr>
          <p:spPr bwMode="auto">
            <a:xfrm>
              <a:off x="3464" y="1659"/>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0" name="Freeform 71"/>
            <p:cNvSpPr/>
            <p:nvPr/>
          </p:nvSpPr>
          <p:spPr bwMode="auto">
            <a:xfrm>
              <a:off x="3558" y="1659"/>
              <a:ext cx="210" cy="536"/>
            </a:xfrm>
            <a:custGeom>
              <a:avLst/>
              <a:gdLst>
                <a:gd name="T0" fmla="*/ 0 w 219"/>
                <a:gd name="T1" fmla="*/ 7 h 574"/>
                <a:gd name="T2" fmla="*/ 12 w 219"/>
                <a:gd name="T3" fmla="*/ 5 h 574"/>
                <a:gd name="T4" fmla="*/ 29 w 219"/>
                <a:gd name="T5" fmla="*/ 14 h 574"/>
                <a:gd name="T6" fmla="*/ 42 w 219"/>
                <a:gd name="T7" fmla="*/ 65 h 574"/>
                <a:gd name="T8" fmla="*/ 54 w 219"/>
                <a:gd name="T9" fmla="*/ 78 h 574"/>
                <a:gd name="T10" fmla="*/ 64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1" name="Freeform 72"/>
            <p:cNvSpPr/>
            <p:nvPr/>
          </p:nvSpPr>
          <p:spPr bwMode="auto">
            <a:xfrm>
              <a:off x="3650" y="1659"/>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2" name="Freeform 73"/>
            <p:cNvSpPr/>
            <p:nvPr/>
          </p:nvSpPr>
          <p:spPr bwMode="auto">
            <a:xfrm>
              <a:off x="3742" y="1659"/>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3" name="Line 74"/>
            <p:cNvSpPr>
              <a:spLocks noChangeShapeType="1"/>
            </p:cNvSpPr>
            <p:nvPr/>
          </p:nvSpPr>
          <p:spPr bwMode="auto">
            <a:xfrm flipH="1">
              <a:off x="2354" y="2160"/>
              <a:ext cx="0" cy="499"/>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4" name="Freeform 75"/>
            <p:cNvSpPr/>
            <p:nvPr/>
          </p:nvSpPr>
          <p:spPr bwMode="auto">
            <a:xfrm>
              <a:off x="3864" y="1662"/>
              <a:ext cx="116" cy="493"/>
            </a:xfrm>
            <a:custGeom>
              <a:avLst/>
              <a:gdLst>
                <a:gd name="T0" fmla="*/ 4 w 121"/>
                <a:gd name="T1" fmla="*/ 7 h 528"/>
                <a:gd name="T2" fmla="*/ 26 w 121"/>
                <a:gd name="T3" fmla="*/ 7 h 528"/>
                <a:gd name="T4" fmla="*/ 32 w 121"/>
                <a:gd name="T5" fmla="*/ 51 h 528"/>
                <a:gd name="T6" fmla="*/ 34 w 121"/>
                <a:gd name="T7" fmla="*/ 65 h 528"/>
                <a:gd name="T8" fmla="*/ 35 w 121"/>
                <a:gd name="T9" fmla="*/ 72 h 528"/>
                <a:gd name="T10" fmla="*/ 0 60000 65536"/>
                <a:gd name="T11" fmla="*/ 0 60000 65536"/>
                <a:gd name="T12" fmla="*/ 0 60000 65536"/>
                <a:gd name="T13" fmla="*/ 0 60000 65536"/>
                <a:gd name="T14" fmla="*/ 0 60000 65536"/>
                <a:gd name="T15" fmla="*/ 0 w 121"/>
                <a:gd name="T16" fmla="*/ 0 h 528"/>
                <a:gd name="T17" fmla="*/ 121 w 121"/>
                <a:gd name="T18" fmla="*/ 528 h 528"/>
              </a:gdLst>
              <a:ahLst/>
              <a:cxnLst>
                <a:cxn ang="T10">
                  <a:pos x="T0" y="T1"/>
                </a:cxn>
                <a:cxn ang="T11">
                  <a:pos x="T2" y="T3"/>
                </a:cxn>
                <a:cxn ang="T12">
                  <a:pos x="T4" y="T5"/>
                </a:cxn>
                <a:cxn ang="T13">
                  <a:pos x="T6" y="T7"/>
                </a:cxn>
                <a:cxn ang="T14">
                  <a:pos x="T8" y="T9"/>
                </a:cxn>
              </a:cxnLst>
              <a:rect l="T15" t="T16" r="T17" b="T18"/>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5" name="Line 76"/>
            <p:cNvSpPr>
              <a:spLocks noChangeShapeType="1"/>
            </p:cNvSpPr>
            <p:nvPr/>
          </p:nvSpPr>
          <p:spPr bwMode="auto">
            <a:xfrm flipH="1">
              <a:off x="3974" y="2152"/>
              <a:ext cx="0" cy="538"/>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6906" name="Object 8"/>
            <p:cNvGraphicFramePr>
              <a:graphicFrameLocks noChangeAspect="1"/>
            </p:cNvGraphicFramePr>
            <p:nvPr/>
          </p:nvGraphicFramePr>
          <p:xfrm>
            <a:off x="3016" y="2296"/>
            <a:ext cx="241" cy="316"/>
          </p:xfrm>
          <a:graphic>
            <a:graphicData uri="http://schemas.openxmlformats.org/presentationml/2006/ole">
              <mc:AlternateContent xmlns:mc="http://schemas.openxmlformats.org/markup-compatibility/2006">
                <mc:Choice xmlns:v="urn:schemas-microsoft-com:vml" Requires="v">
                  <p:oleObj spid="_x0000_s36979" name="公式" r:id="rId13" imgW="101600" imgH="177800" progId="Equation.3">
                    <p:embed/>
                  </p:oleObj>
                </mc:Choice>
                <mc:Fallback>
                  <p:oleObj name="公式" r:id="rId13" imgW="101600" imgH="1778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16" y="2296"/>
                          <a:ext cx="241"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7" name="Object 9"/>
            <p:cNvGraphicFramePr>
              <a:graphicFrameLocks noChangeAspect="1"/>
            </p:cNvGraphicFramePr>
            <p:nvPr/>
          </p:nvGraphicFramePr>
          <p:xfrm>
            <a:off x="1840" y="1749"/>
            <a:ext cx="305" cy="313"/>
          </p:xfrm>
          <a:graphic>
            <a:graphicData uri="http://schemas.openxmlformats.org/presentationml/2006/ole">
              <mc:AlternateContent xmlns:mc="http://schemas.openxmlformats.org/markup-compatibility/2006">
                <mc:Choice xmlns:v="urn:schemas-microsoft-com:vml" Requires="v">
                  <p:oleObj spid="_x0000_s36980" name="公式" r:id="rId15" imgW="152400" imgH="177800" progId="Equation.3">
                    <p:embed/>
                  </p:oleObj>
                </mc:Choice>
                <mc:Fallback>
                  <p:oleObj name="公式" r:id="rId15" imgW="152400" imgH="1778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40" y="1749"/>
                          <a:ext cx="305"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8" name="Object 10"/>
            <p:cNvGraphicFramePr>
              <a:graphicFrameLocks noChangeAspect="1"/>
            </p:cNvGraphicFramePr>
            <p:nvPr/>
          </p:nvGraphicFramePr>
          <p:xfrm>
            <a:off x="2227" y="1924"/>
            <a:ext cx="280" cy="230"/>
          </p:xfrm>
          <a:graphic>
            <a:graphicData uri="http://schemas.openxmlformats.org/presentationml/2006/ole">
              <mc:AlternateContent xmlns:mc="http://schemas.openxmlformats.org/markup-compatibility/2006">
                <mc:Choice xmlns:v="urn:schemas-microsoft-com:vml" Requires="v">
                  <p:oleObj spid="_x0000_s36981" name="公式" r:id="rId17" imgW="152400" imgH="165100" progId="Equation.3">
                    <p:embed/>
                  </p:oleObj>
                </mc:Choice>
                <mc:Fallback>
                  <p:oleObj name="公式" r:id="rId17" imgW="152400" imgH="165100"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27" y="1924"/>
                          <a:ext cx="280"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09" name="Line 80"/>
            <p:cNvSpPr>
              <a:spLocks noChangeShapeType="1"/>
            </p:cNvSpPr>
            <p:nvPr/>
          </p:nvSpPr>
          <p:spPr bwMode="auto">
            <a:xfrm>
              <a:off x="3198" y="2432"/>
              <a:ext cx="771"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0" name="Line 81"/>
            <p:cNvSpPr>
              <a:spLocks noChangeShapeType="1"/>
            </p:cNvSpPr>
            <p:nvPr/>
          </p:nvSpPr>
          <p:spPr bwMode="auto">
            <a:xfrm flipH="1">
              <a:off x="2354" y="2432"/>
              <a:ext cx="68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22" name="Line 54"/>
          <p:cNvSpPr>
            <a:spLocks noChangeShapeType="1"/>
          </p:cNvSpPr>
          <p:nvPr/>
        </p:nvSpPr>
        <p:spPr bwMode="auto">
          <a:xfrm flipV="1">
            <a:off x="8189913" y="2514600"/>
            <a:ext cx="0" cy="504825"/>
          </a:xfrm>
          <a:prstGeom prst="line">
            <a:avLst/>
          </a:prstGeom>
          <a:noFill/>
          <a:ln w="41275">
            <a:solidFill>
              <a:srgbClr val="FF6600"/>
            </a:solidFill>
            <a:round/>
            <a:tail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3" name="Line 55"/>
          <p:cNvSpPr>
            <a:spLocks noChangeShapeType="1"/>
          </p:cNvSpPr>
          <p:nvPr/>
        </p:nvSpPr>
        <p:spPr bwMode="auto">
          <a:xfrm flipV="1">
            <a:off x="5626100" y="2586038"/>
            <a:ext cx="0" cy="504825"/>
          </a:xfrm>
          <a:prstGeom prst="line">
            <a:avLst/>
          </a:prstGeom>
          <a:noFill/>
          <a:ln w="41275">
            <a:solidFill>
              <a:srgbClr val="FF66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50" name="Rectangle 82"/>
          <p:cNvSpPr>
            <a:spLocks noChangeArrowheads="1"/>
          </p:cNvSpPr>
          <p:nvPr/>
        </p:nvSpPr>
        <p:spPr bwMode="auto">
          <a:xfrm>
            <a:off x="1055688" y="2035175"/>
            <a:ext cx="35385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latin typeface="宋体" panose="02010600030101010101" pitchFamily="2" charset="-122"/>
              </a:rPr>
              <a:t>设通电流 </a:t>
            </a:r>
            <a:r>
              <a:rPr kumimoji="1" lang="en-US" altLang="zh-CN" sz="3200" b="1" i="1">
                <a:latin typeface="Times New Roman" panose="02020603050405020304" pitchFamily="18" charset="0"/>
              </a:rPr>
              <a:t>i</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sp>
        <p:nvSpPr>
          <p:cNvPr id="7252" name="AutoShape 84"/>
          <p:cNvSpPr/>
          <p:nvPr/>
        </p:nvSpPr>
        <p:spPr bwMode="auto">
          <a:xfrm>
            <a:off x="3481388" y="4640263"/>
            <a:ext cx="288925" cy="881062"/>
          </a:xfrm>
          <a:prstGeom prst="leftBrace">
            <a:avLst>
              <a:gd name="adj1" fmla="val 18664"/>
              <a:gd name="adj2" fmla="val 50000"/>
            </a:avLst>
          </a:pr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53" name="AutoShape 85"/>
          <p:cNvSpPr/>
          <p:nvPr/>
        </p:nvSpPr>
        <p:spPr bwMode="auto">
          <a:xfrm>
            <a:off x="5556250" y="4578350"/>
            <a:ext cx="287338" cy="952500"/>
          </a:xfrm>
          <a:prstGeom prst="rightBrace">
            <a:avLst>
              <a:gd name="adj1" fmla="val 18784"/>
              <a:gd name="adj2" fmla="val 50000"/>
            </a:avLst>
          </a:pr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254" name="Object 7"/>
          <p:cNvGraphicFramePr/>
          <p:nvPr/>
        </p:nvGraphicFramePr>
        <p:xfrm>
          <a:off x="5726113" y="3495675"/>
          <a:ext cx="1541462" cy="609600"/>
        </p:xfrm>
        <a:graphic>
          <a:graphicData uri="http://schemas.openxmlformats.org/presentationml/2006/ole">
            <mc:AlternateContent xmlns:mc="http://schemas.openxmlformats.org/markup-compatibility/2006">
              <mc:Choice xmlns:v="urn:schemas-microsoft-com:vml" Requires="v">
                <p:oleObj spid="_x0000_s36982" name="Equation" r:id="rId19" imgW="914400" imgH="292100" progId="Equation.DSMT4">
                  <p:embed/>
                </p:oleObj>
              </mc:Choice>
              <mc:Fallback>
                <p:oleObj name="Equation" r:id="rId19" imgW="914400" imgH="292100" progId="Equation.DSMT4">
                  <p:embed/>
                  <p:pic>
                    <p:nvPicPr>
                      <p:cNvPr id="0" name="Object 7"/>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26113" y="3495675"/>
                        <a:ext cx="15414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 name="Text Box 2"/>
          <p:cNvSpPr txBox="1">
            <a:spLocks noChangeArrowheads="1"/>
          </p:cNvSpPr>
          <p:nvPr/>
        </p:nvSpPr>
        <p:spPr bwMode="auto">
          <a:xfrm>
            <a:off x="149225" y="114300"/>
            <a:ext cx="4338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ea typeface="楷体_GB2312" pitchFamily="49" charset="-122"/>
                <a:cs typeface="Times New Roman" panose="02020603050405020304" pitchFamily="18" charset="0"/>
              </a:rPr>
              <a:t>自感 </a:t>
            </a:r>
            <a:r>
              <a:rPr lang="en-US" altLang="zh-CN" sz="2800" b="1" i="1">
                <a:latin typeface="Times New Roman" panose="02020603050405020304" pitchFamily="18" charset="0"/>
                <a:ea typeface="楷体_GB2312" pitchFamily="49" charset="-122"/>
                <a:cs typeface="Times New Roman" panose="02020603050405020304" pitchFamily="18" charset="0"/>
              </a:rPr>
              <a:t>L</a:t>
            </a:r>
            <a:r>
              <a:rPr lang="zh-CN" altLang="en-US" sz="2800" b="1">
                <a:latin typeface="Times New Roman" panose="02020603050405020304" pitchFamily="18" charset="0"/>
                <a:ea typeface="楷体_GB2312" pitchFamily="49" charset="-122"/>
                <a:cs typeface="Times New Roman" panose="02020603050405020304" pitchFamily="18" charset="0"/>
              </a:rPr>
              <a:t>的计算</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48" name="TextBox 47"/>
          <p:cNvSpPr txBox="1">
            <a:spLocks noChangeArrowheads="1"/>
          </p:cNvSpPr>
          <p:nvPr/>
        </p:nvSpPr>
        <p:spPr bwMode="auto">
          <a:xfrm>
            <a:off x="995363" y="5938115"/>
            <a:ext cx="74270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solidFill>
                  <a:srgbClr val="FF0000"/>
                </a:solidFill>
              </a:rPr>
              <a:t>Ch0803_V1_</a:t>
            </a:r>
            <a:r>
              <a:rPr lang="zh-CN" altLang="en-US" sz="2800" b="1" dirty="0" smtClean="0">
                <a:solidFill>
                  <a:srgbClr val="FF0000"/>
                </a:solidFill>
              </a:rPr>
              <a:t>演示实验</a:t>
            </a:r>
            <a:r>
              <a:rPr lang="en-US" altLang="zh-CN" sz="2800" b="1" dirty="0" smtClean="0">
                <a:solidFill>
                  <a:srgbClr val="FF0000"/>
                </a:solidFill>
              </a:rPr>
              <a:t>-</a:t>
            </a:r>
            <a:r>
              <a:rPr lang="zh-CN" altLang="en-US" sz="2800" b="1" dirty="0" smtClean="0"/>
              <a:t>自感系数</a:t>
            </a:r>
            <a:r>
              <a:rPr lang="zh-CN" altLang="en-US" sz="2800" b="1" dirty="0"/>
              <a:t>与</a:t>
            </a:r>
            <a:r>
              <a:rPr lang="zh-CN" altLang="en-US" sz="2800" b="1" i="1" dirty="0">
                <a:sym typeface="Symbol" panose="05050102010706020507" pitchFamily="18" charset="2"/>
              </a:rPr>
              <a:t></a:t>
            </a:r>
            <a:r>
              <a:rPr lang="zh-CN" altLang="en-US" sz="2800" b="1" dirty="0"/>
              <a:t>的关系</a:t>
            </a:r>
            <a:endParaRPr lang="zh-CN"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iterate type="lt">
                                    <p:tmPct val="100000"/>
                                  </p:iterate>
                                  <p:childTnLst>
                                    <p:set>
                                      <p:cBhvr>
                                        <p:cTn id="6" dur="1" fill="hold">
                                          <p:stCondLst>
                                            <p:cond delay="0"/>
                                          </p:stCondLst>
                                        </p:cTn>
                                        <p:tgtEl>
                                          <p:spTgt spid="47"/>
                                        </p:tgtEl>
                                        <p:attrNameLst>
                                          <p:attrName>style.visibility</p:attrName>
                                        </p:attrNameLst>
                                      </p:cBhvr>
                                      <p:to>
                                        <p:strVal val="visible"/>
                                      </p:to>
                                    </p:set>
                                    <p:animEffect transition="in" filter="slide(fromLeft)">
                                      <p:cBhvr>
                                        <p:cTn id="7" dur="75"/>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182"/>
                                        </p:tgtEl>
                                        <p:attrNameLst>
                                          <p:attrName>style.visibility</p:attrName>
                                        </p:attrNameLst>
                                      </p:cBhvr>
                                      <p:to>
                                        <p:strVal val="visible"/>
                                      </p:to>
                                    </p:set>
                                    <p:animEffect transition="in" filter="blinds(horizontal)">
                                      <p:cBhvr>
                                        <p:cTn id="20" dur="500"/>
                                        <p:tgtEl>
                                          <p:spTgt spid="7182"/>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7250"/>
                                        </p:tgtEl>
                                        <p:attrNameLst>
                                          <p:attrName>style.visibility</p:attrName>
                                        </p:attrNameLst>
                                      </p:cBhvr>
                                      <p:to>
                                        <p:strVal val="visible"/>
                                      </p:to>
                                    </p:set>
                                    <p:animEffect transition="in" filter="blinds(horizontal)">
                                      <p:cBhvr>
                                        <p:cTn id="24" dur="500"/>
                                        <p:tgtEl>
                                          <p:spTgt spid="7250"/>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7222"/>
                                        </p:tgtEl>
                                        <p:attrNameLst>
                                          <p:attrName>style.visibility</p:attrName>
                                        </p:attrNameLst>
                                      </p:cBhvr>
                                      <p:to>
                                        <p:strVal val="visible"/>
                                      </p:to>
                                    </p:set>
                                    <p:animEffect transition="in" filter="wipe(down)">
                                      <p:cBhvr>
                                        <p:cTn id="28" dur="500"/>
                                        <p:tgtEl>
                                          <p:spTgt spid="7222"/>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7223"/>
                                        </p:tgtEl>
                                        <p:attrNameLst>
                                          <p:attrName>style.visibility</p:attrName>
                                        </p:attrNameLst>
                                      </p:cBhvr>
                                      <p:to>
                                        <p:strVal val="visible"/>
                                      </p:to>
                                    </p:set>
                                    <p:animEffect transition="in" filter="wipe(up)">
                                      <p:cBhvr>
                                        <p:cTn id="32" dur="500"/>
                                        <p:tgtEl>
                                          <p:spTgt spid="7223"/>
                                        </p:tgtEl>
                                      </p:cBhvr>
                                    </p:animEffect>
                                  </p:childTnLst>
                                </p:cTn>
                              </p:par>
                            </p:childTnLst>
                          </p:cTn>
                        </p:par>
                        <p:par>
                          <p:cTn id="33" fill="hold">
                            <p:stCondLst>
                              <p:cond delay="2000"/>
                            </p:stCondLst>
                            <p:childTnLst>
                              <p:par>
                                <p:cTn id="34" presetID="4" presetClass="entr" presetSubtype="16" fill="hold" nodeType="afterEffect">
                                  <p:stCondLst>
                                    <p:cond delay="0"/>
                                  </p:stCondLst>
                                  <p:childTnLst>
                                    <p:set>
                                      <p:cBhvr>
                                        <p:cTn id="35" dur="1" fill="hold">
                                          <p:stCondLst>
                                            <p:cond delay="0"/>
                                          </p:stCondLst>
                                        </p:cTn>
                                        <p:tgtEl>
                                          <p:spTgt spid="7221"/>
                                        </p:tgtEl>
                                        <p:attrNameLst>
                                          <p:attrName>style.visibility</p:attrName>
                                        </p:attrNameLst>
                                      </p:cBhvr>
                                      <p:to>
                                        <p:strVal val="visible"/>
                                      </p:to>
                                    </p:set>
                                    <p:animEffect transition="in" filter="box(in)">
                                      <p:cBhvr>
                                        <p:cTn id="36" dur="500"/>
                                        <p:tgtEl>
                                          <p:spTgt spid="722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5" fill="hold" nodeType="clickEffect">
                                  <p:stCondLst>
                                    <p:cond delay="0"/>
                                  </p:stCondLst>
                                  <p:childTnLst>
                                    <p:set>
                                      <p:cBhvr>
                                        <p:cTn id="40" dur="1" fill="hold">
                                          <p:stCondLst>
                                            <p:cond delay="0"/>
                                          </p:stCondLst>
                                        </p:cTn>
                                        <p:tgtEl>
                                          <p:spTgt spid="7171"/>
                                        </p:tgtEl>
                                        <p:attrNameLst>
                                          <p:attrName>style.visibility</p:attrName>
                                        </p:attrNameLst>
                                      </p:cBhvr>
                                      <p:to>
                                        <p:strVal val="visible"/>
                                      </p:to>
                                    </p:set>
                                    <p:animEffect transition="in" filter="blinds(vertical)">
                                      <p:cBhvr>
                                        <p:cTn id="41" dur="500"/>
                                        <p:tgtEl>
                                          <p:spTgt spid="717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5" fill="hold" nodeType="clickEffect">
                                  <p:stCondLst>
                                    <p:cond delay="0"/>
                                  </p:stCondLst>
                                  <p:childTnLst>
                                    <p:set>
                                      <p:cBhvr>
                                        <p:cTn id="45" dur="1" fill="hold">
                                          <p:stCondLst>
                                            <p:cond delay="0"/>
                                          </p:stCondLst>
                                        </p:cTn>
                                        <p:tgtEl>
                                          <p:spTgt spid="7172"/>
                                        </p:tgtEl>
                                        <p:attrNameLst>
                                          <p:attrName>style.visibility</p:attrName>
                                        </p:attrNameLst>
                                      </p:cBhvr>
                                      <p:to>
                                        <p:strVal val="visible"/>
                                      </p:to>
                                    </p:set>
                                    <p:animEffect transition="in" filter="blinds(vertical)">
                                      <p:cBhvr>
                                        <p:cTn id="46" dur="500"/>
                                        <p:tgtEl>
                                          <p:spTgt spid="717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5" fill="hold" nodeType="clickEffect">
                                  <p:stCondLst>
                                    <p:cond delay="0"/>
                                  </p:stCondLst>
                                  <p:childTnLst>
                                    <p:set>
                                      <p:cBhvr>
                                        <p:cTn id="50" dur="1" fill="hold">
                                          <p:stCondLst>
                                            <p:cond delay="0"/>
                                          </p:stCondLst>
                                        </p:cTn>
                                        <p:tgtEl>
                                          <p:spTgt spid="7218"/>
                                        </p:tgtEl>
                                        <p:attrNameLst>
                                          <p:attrName>style.visibility</p:attrName>
                                        </p:attrNameLst>
                                      </p:cBhvr>
                                      <p:to>
                                        <p:strVal val="visible"/>
                                      </p:to>
                                    </p:set>
                                    <p:animEffect transition="in" filter="blinds(vertical)">
                                      <p:cBhvr>
                                        <p:cTn id="51" dur="500"/>
                                        <p:tgtEl>
                                          <p:spTgt spid="7218"/>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5" fill="hold" nodeType="clickEffect">
                                  <p:stCondLst>
                                    <p:cond delay="0"/>
                                  </p:stCondLst>
                                  <p:childTnLst>
                                    <p:set>
                                      <p:cBhvr>
                                        <p:cTn id="55" dur="1" fill="hold">
                                          <p:stCondLst>
                                            <p:cond delay="0"/>
                                          </p:stCondLst>
                                        </p:cTn>
                                        <p:tgtEl>
                                          <p:spTgt spid="7254"/>
                                        </p:tgtEl>
                                        <p:attrNameLst>
                                          <p:attrName>style.visibility</p:attrName>
                                        </p:attrNameLst>
                                      </p:cBhvr>
                                      <p:to>
                                        <p:strVal val="visible"/>
                                      </p:to>
                                    </p:set>
                                    <p:animEffect transition="in" filter="blinds(vertical)">
                                      <p:cBhvr>
                                        <p:cTn id="56" dur="500"/>
                                        <p:tgtEl>
                                          <p:spTgt spid="7254"/>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5" fill="hold" nodeType="clickEffect">
                                  <p:stCondLst>
                                    <p:cond delay="0"/>
                                  </p:stCondLst>
                                  <p:childTnLst>
                                    <p:set>
                                      <p:cBhvr>
                                        <p:cTn id="60" dur="1" fill="hold">
                                          <p:stCondLst>
                                            <p:cond delay="0"/>
                                          </p:stCondLst>
                                        </p:cTn>
                                        <p:tgtEl>
                                          <p:spTgt spid="7173"/>
                                        </p:tgtEl>
                                        <p:attrNameLst>
                                          <p:attrName>style.visibility</p:attrName>
                                        </p:attrNameLst>
                                      </p:cBhvr>
                                      <p:to>
                                        <p:strVal val="visible"/>
                                      </p:to>
                                    </p:set>
                                    <p:animEffect transition="in" filter="blinds(vertical)">
                                      <p:cBhvr>
                                        <p:cTn id="61" dur="500"/>
                                        <p:tgtEl>
                                          <p:spTgt spid="717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7252"/>
                                        </p:tgtEl>
                                        <p:attrNameLst>
                                          <p:attrName>style.visibility</p:attrName>
                                        </p:attrNameLst>
                                      </p:cBhvr>
                                      <p:to>
                                        <p:strVal val="visible"/>
                                      </p:to>
                                    </p:set>
                                    <p:animEffect transition="in" filter="blinds(horizontal)">
                                      <p:cBhvr>
                                        <p:cTn id="66" dur="500"/>
                                        <p:tgtEl>
                                          <p:spTgt spid="7252"/>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7178"/>
                                        </p:tgtEl>
                                        <p:attrNameLst>
                                          <p:attrName>style.visibility</p:attrName>
                                        </p:attrNameLst>
                                      </p:cBhvr>
                                      <p:to>
                                        <p:strVal val="visible"/>
                                      </p:to>
                                    </p:set>
                                    <p:animEffect transition="in" filter="blinds(horizontal)">
                                      <p:cBhvr>
                                        <p:cTn id="71" dur="500"/>
                                        <p:tgtEl>
                                          <p:spTgt spid="717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7175"/>
                                        </p:tgtEl>
                                        <p:attrNameLst>
                                          <p:attrName>style.visibility</p:attrName>
                                        </p:attrNameLst>
                                      </p:cBhvr>
                                      <p:to>
                                        <p:strVal val="visible"/>
                                      </p:to>
                                    </p:set>
                                    <p:animEffect transition="in" filter="blinds(horizontal)">
                                      <p:cBhvr>
                                        <p:cTn id="76" dur="500"/>
                                        <p:tgtEl>
                                          <p:spTgt spid="7175"/>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7253"/>
                                        </p:tgtEl>
                                        <p:attrNameLst>
                                          <p:attrName>style.visibility</p:attrName>
                                        </p:attrNameLst>
                                      </p:cBhvr>
                                      <p:to>
                                        <p:strVal val="visible"/>
                                      </p:to>
                                    </p:set>
                                    <p:animEffect transition="in" filter="blinds(horizontal)">
                                      <p:cBhvr>
                                        <p:cTn id="81" dur="500"/>
                                        <p:tgtEl>
                                          <p:spTgt spid="7253"/>
                                        </p:tgtEl>
                                      </p:cBhvr>
                                    </p:animEffect>
                                  </p:childTnLst>
                                </p:cTn>
                              </p:par>
                            </p:childTnLst>
                          </p:cTn>
                        </p:par>
                        <p:par>
                          <p:cTn id="82" fill="hold">
                            <p:stCondLst>
                              <p:cond delay="500"/>
                            </p:stCondLst>
                            <p:childTnLst>
                              <p:par>
                                <p:cTn id="83" presetID="3" presetClass="entr" presetSubtype="10" fill="hold" grpId="0" nodeType="afterEffect">
                                  <p:stCondLst>
                                    <p:cond delay="0"/>
                                  </p:stCondLst>
                                  <p:childTnLst>
                                    <p:set>
                                      <p:cBhvr>
                                        <p:cTn id="84" dur="1" fill="hold">
                                          <p:stCondLst>
                                            <p:cond delay="0"/>
                                          </p:stCondLst>
                                        </p:cTn>
                                        <p:tgtEl>
                                          <p:spTgt spid="7180">
                                            <p:txEl>
                                              <p:pRg st="0" end="0"/>
                                            </p:txEl>
                                          </p:spTgt>
                                        </p:tgtEl>
                                        <p:attrNameLst>
                                          <p:attrName>style.visibility</p:attrName>
                                        </p:attrNameLst>
                                      </p:cBhvr>
                                      <p:to>
                                        <p:strVal val="visible"/>
                                      </p:to>
                                    </p:set>
                                    <p:animEffect transition="in" filter="blinds(horizontal)">
                                      <p:cBhvr>
                                        <p:cTn id="85" dur="500"/>
                                        <p:tgtEl>
                                          <p:spTgt spid="7180">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blinds(horizontal)">
                                      <p:cBhvr>
                                        <p:cTn id="9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7178" grpId="0"/>
      <p:bldP spid="7180" grpId="0" autoUpdateAnimBg="0" build="p"/>
      <p:bldP spid="7182" grpId="0"/>
      <p:bldP spid="7222" grpId="0" animBg="1"/>
      <p:bldP spid="7223" grpId="0" animBg="1"/>
      <p:bldP spid="7250" grpId="0"/>
      <p:bldP spid="7252" grpId="0" animBg="1"/>
      <p:bldP spid="7253" grpId="0" animBg="1"/>
      <p:bldP spid="47" grpId="0" autoUpdateAnimBg="0"/>
      <p:bldP spid="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BEED5B-70E3-44E4-8917-4E3ECBB7BA98}" type="slidenum">
              <a:rPr lang="en-US" altLang="zh-CN">
                <a:solidFill>
                  <a:srgbClr val="0000FF"/>
                </a:solidFill>
              </a:rPr>
            </a:fld>
            <a:endParaRPr lang="en-US" altLang="zh-CN">
              <a:solidFill>
                <a:srgbClr val="0000FF"/>
              </a:solidFill>
            </a:endParaRPr>
          </a:p>
        </p:txBody>
      </p:sp>
      <p:graphicFrame>
        <p:nvGraphicFramePr>
          <p:cNvPr id="23554" name="Object 2"/>
          <p:cNvGraphicFramePr>
            <a:graphicFrameLocks noChangeAspect="1"/>
          </p:cNvGraphicFramePr>
          <p:nvPr/>
        </p:nvGraphicFramePr>
        <p:xfrm>
          <a:off x="4572000" y="5084763"/>
          <a:ext cx="2089150" cy="682625"/>
        </p:xfrm>
        <a:graphic>
          <a:graphicData uri="http://schemas.openxmlformats.org/presentationml/2006/ole">
            <mc:AlternateContent xmlns:mc="http://schemas.openxmlformats.org/markup-compatibility/2006">
              <mc:Choice xmlns:v="urn:schemas-microsoft-com:vml" Requires="v">
                <p:oleObj spid="_x0000_s37999" name="Equation" r:id="rId1" imgW="1562100" imgH="342900" progId="Equation.3">
                  <p:embed/>
                </p:oleObj>
              </mc:Choice>
              <mc:Fallback>
                <p:oleObj name="Equation" r:id="rId1" imgW="1562100" imgH="3429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084763"/>
                        <a:ext cx="208915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2"/>
          <p:cNvGrpSpPr/>
          <p:nvPr/>
        </p:nvGrpSpPr>
        <p:grpSpPr bwMode="auto">
          <a:xfrm>
            <a:off x="381000" y="5943600"/>
            <a:ext cx="7575550" cy="519113"/>
            <a:chOff x="240" y="3744"/>
            <a:chExt cx="4772" cy="327"/>
          </a:xfrm>
        </p:grpSpPr>
        <p:sp>
          <p:nvSpPr>
            <p:cNvPr id="37947" name="Text Box 4"/>
            <p:cNvSpPr txBox="1">
              <a:spLocks noChangeArrowheads="1"/>
            </p:cNvSpPr>
            <p:nvPr/>
          </p:nvSpPr>
          <p:spPr bwMode="auto">
            <a:xfrm>
              <a:off x="240" y="3744"/>
              <a:ext cx="47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耦合系数</a:t>
              </a:r>
              <a:r>
                <a:rPr kumimoji="1" lang="zh-CN" altLang="zh-CN" sz="2800" b="1">
                  <a:latin typeface="Times New Roman" panose="02020603050405020304" pitchFamily="18" charset="0"/>
                </a:rPr>
                <a:t>                </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与线圈的相对位置有关。</a:t>
              </a:r>
              <a:endParaRPr kumimoji="1" lang="zh-CN" altLang="en-US" sz="2800" b="1">
                <a:latin typeface="Times New Roman" panose="02020603050405020304" pitchFamily="18" charset="0"/>
              </a:endParaRPr>
            </a:p>
          </p:txBody>
        </p:sp>
        <p:graphicFrame>
          <p:nvGraphicFramePr>
            <p:cNvPr id="37948" name="Object 11"/>
            <p:cNvGraphicFramePr>
              <a:graphicFrameLocks noChangeAspect="1"/>
            </p:cNvGraphicFramePr>
            <p:nvPr/>
          </p:nvGraphicFramePr>
          <p:xfrm>
            <a:off x="1202" y="3748"/>
            <a:ext cx="997" cy="280"/>
          </p:xfrm>
          <a:graphic>
            <a:graphicData uri="http://schemas.openxmlformats.org/presentationml/2006/ole">
              <mc:AlternateContent xmlns:mc="http://schemas.openxmlformats.org/markup-compatibility/2006">
                <mc:Choice xmlns:v="urn:schemas-microsoft-com:vml" Requires="v">
                  <p:oleObj spid="_x0000_s38000" name="公式" r:id="rId3" imgW="965200" imgH="190500" progId="Equation.3">
                    <p:embed/>
                  </p:oleObj>
                </mc:Choice>
                <mc:Fallback>
                  <p:oleObj name="公式" r:id="rId3" imgW="965200" imgH="1905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 y="3748"/>
                          <a:ext cx="997"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558" name="Text Box 6"/>
          <p:cNvSpPr txBox="1">
            <a:spLocks noChangeArrowheads="1"/>
          </p:cNvSpPr>
          <p:nvPr/>
        </p:nvSpPr>
        <p:spPr bwMode="auto">
          <a:xfrm>
            <a:off x="304800" y="3573463"/>
            <a:ext cx="4987925"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两线圈紧密缠绕，</a:t>
            </a:r>
            <a:r>
              <a:rPr kumimoji="1" lang="zh-CN" altLang="en-US" sz="2800" b="1">
                <a:solidFill>
                  <a:srgbClr val="0000FF"/>
                </a:solidFill>
                <a:latin typeface="Times New Roman" panose="02020603050405020304" pitchFamily="18" charset="0"/>
                <a:ea typeface="黑体" panose="02010609060101010101" pitchFamily="2" charset="-122"/>
              </a:rPr>
              <a:t>彼此磁场完全穿过（无漏磁）。</a:t>
            </a:r>
            <a:endParaRPr kumimoji="1" lang="zh-CN" altLang="en-US" sz="2800" b="1">
              <a:solidFill>
                <a:srgbClr val="0000FF"/>
              </a:solidFill>
              <a:latin typeface="Times New Roman" panose="02020603050405020304" pitchFamily="18" charset="0"/>
              <a:ea typeface="黑体" panose="02010609060101010101" pitchFamily="2" charset="-122"/>
            </a:endParaRPr>
          </a:p>
        </p:txBody>
      </p:sp>
      <p:graphicFrame>
        <p:nvGraphicFramePr>
          <p:cNvPr id="23559" name="Object 3"/>
          <p:cNvGraphicFramePr>
            <a:graphicFrameLocks noChangeAspect="1"/>
          </p:cNvGraphicFramePr>
          <p:nvPr/>
        </p:nvGraphicFramePr>
        <p:xfrm>
          <a:off x="304800" y="914400"/>
          <a:ext cx="1849438" cy="582613"/>
        </p:xfrm>
        <a:graphic>
          <a:graphicData uri="http://schemas.openxmlformats.org/presentationml/2006/ole">
            <mc:AlternateContent xmlns:mc="http://schemas.openxmlformats.org/markup-compatibility/2006">
              <mc:Choice xmlns:v="urn:schemas-microsoft-com:vml" Requires="v">
                <p:oleObj spid="_x0000_s38001" name="Equation" r:id="rId5" imgW="1206500" imgH="266700" progId="Equation.3">
                  <p:embed/>
                </p:oleObj>
              </mc:Choice>
              <mc:Fallback>
                <p:oleObj name="Equation" r:id="rId5" imgW="1206500" imgH="266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914400"/>
                        <a:ext cx="1849438"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4"/>
          <p:cNvGraphicFramePr>
            <a:graphicFrameLocks noChangeAspect="1"/>
          </p:cNvGraphicFramePr>
          <p:nvPr/>
        </p:nvGraphicFramePr>
        <p:xfrm>
          <a:off x="2667000" y="914400"/>
          <a:ext cx="2209800" cy="590550"/>
        </p:xfrm>
        <a:graphic>
          <a:graphicData uri="http://schemas.openxmlformats.org/presentationml/2006/ole">
            <mc:AlternateContent xmlns:mc="http://schemas.openxmlformats.org/markup-compatibility/2006">
              <mc:Choice xmlns:v="urn:schemas-microsoft-com:vml" Requires="v">
                <p:oleObj spid="_x0000_s38002" name="Equation" r:id="rId7" imgW="1257300" imgH="266700" progId="Equation.3">
                  <p:embed/>
                </p:oleObj>
              </mc:Choice>
              <mc:Fallback>
                <p:oleObj name="Equation" r:id="rId7" imgW="1257300" imgH="2667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914400"/>
                        <a:ext cx="220980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1" name="Object 5"/>
          <p:cNvGraphicFramePr>
            <a:graphicFrameLocks noChangeAspect="1"/>
          </p:cNvGraphicFramePr>
          <p:nvPr/>
        </p:nvGraphicFramePr>
        <p:xfrm>
          <a:off x="1331913" y="2852738"/>
          <a:ext cx="1995487" cy="660400"/>
        </p:xfrm>
        <a:graphic>
          <a:graphicData uri="http://schemas.openxmlformats.org/presentationml/2006/ole">
            <mc:AlternateContent xmlns:mc="http://schemas.openxmlformats.org/markup-compatibility/2006">
              <mc:Choice xmlns:v="urn:schemas-microsoft-com:vml" Requires="v">
                <p:oleObj spid="_x0000_s38003" name="Equation" r:id="rId9" imgW="1358900" imgH="342900" progId="Equation.3">
                  <p:embed/>
                </p:oleObj>
              </mc:Choice>
              <mc:Fallback>
                <p:oleObj name="Equation" r:id="rId9" imgW="1358900" imgH="3429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2852738"/>
                        <a:ext cx="1995487"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2" name="Text Box 10"/>
          <p:cNvSpPr txBox="1">
            <a:spLocks noChangeArrowheads="1"/>
          </p:cNvSpPr>
          <p:nvPr/>
        </p:nvSpPr>
        <p:spPr bwMode="auto">
          <a:xfrm>
            <a:off x="304800" y="304800"/>
            <a:ext cx="469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两线圈的自感分别为：</a:t>
            </a:r>
            <a:endParaRPr kumimoji="1" lang="zh-CN" altLang="en-US" sz="2800" b="1">
              <a:latin typeface="Times New Roman" panose="02020603050405020304" pitchFamily="18" charset="0"/>
            </a:endParaRPr>
          </a:p>
        </p:txBody>
      </p:sp>
      <p:sp>
        <p:nvSpPr>
          <p:cNvPr id="23595" name="Text Box 43"/>
          <p:cNvSpPr txBox="1">
            <a:spLocks noChangeArrowheads="1"/>
          </p:cNvSpPr>
          <p:nvPr/>
        </p:nvSpPr>
        <p:spPr bwMode="auto">
          <a:xfrm>
            <a:off x="228600" y="1524000"/>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前已求得它们的互感为：</a:t>
            </a:r>
            <a:endParaRPr kumimoji="1" lang="zh-CN" altLang="en-US" sz="2800" b="1">
              <a:latin typeface="Times New Roman" panose="02020603050405020304" pitchFamily="18" charset="0"/>
            </a:endParaRPr>
          </a:p>
        </p:txBody>
      </p:sp>
      <p:graphicFrame>
        <p:nvGraphicFramePr>
          <p:cNvPr id="23596" name="Object 6"/>
          <p:cNvGraphicFramePr>
            <a:graphicFrameLocks noChangeAspect="1"/>
          </p:cNvGraphicFramePr>
          <p:nvPr/>
        </p:nvGraphicFramePr>
        <p:xfrm>
          <a:off x="457200" y="2133600"/>
          <a:ext cx="2266950" cy="552450"/>
        </p:xfrm>
        <a:graphic>
          <a:graphicData uri="http://schemas.openxmlformats.org/presentationml/2006/ole">
            <mc:AlternateContent xmlns:mc="http://schemas.openxmlformats.org/markup-compatibility/2006">
              <mc:Choice xmlns:v="urn:schemas-microsoft-com:vml" Requires="v">
                <p:oleObj spid="_x0000_s38004" name="Equation" r:id="rId11" imgW="1866900" imgH="266700" progId="Equation.3">
                  <p:embed/>
                </p:oleObj>
              </mc:Choice>
              <mc:Fallback>
                <p:oleObj name="Equation" r:id="rId11" imgW="1866900" imgH="2667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2133600"/>
                        <a:ext cx="22669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97" name="Object 7"/>
          <p:cNvGraphicFramePr>
            <a:graphicFrameLocks noChangeAspect="1"/>
          </p:cNvGraphicFramePr>
          <p:nvPr/>
        </p:nvGraphicFramePr>
        <p:xfrm>
          <a:off x="2819400" y="2133600"/>
          <a:ext cx="1933575" cy="590550"/>
        </p:xfrm>
        <a:graphic>
          <a:graphicData uri="http://schemas.openxmlformats.org/presentationml/2006/ole">
            <mc:AlternateContent xmlns:mc="http://schemas.openxmlformats.org/markup-compatibility/2006">
              <mc:Choice xmlns:v="urn:schemas-microsoft-com:vml" Requires="v">
                <p:oleObj spid="_x0000_s38005" name="Equation" r:id="rId13" imgW="1066800" imgH="266700" progId="Equation.3">
                  <p:embed/>
                </p:oleObj>
              </mc:Choice>
              <mc:Fallback>
                <p:oleObj name="Equation" r:id="rId13" imgW="1066800" imgH="2667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400" y="2133600"/>
                        <a:ext cx="1933575"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98" name="Text Box 46"/>
          <p:cNvSpPr txBox="1">
            <a:spLocks noChangeArrowheads="1"/>
          </p:cNvSpPr>
          <p:nvPr/>
        </p:nvSpPr>
        <p:spPr bwMode="auto">
          <a:xfrm>
            <a:off x="260350" y="2924175"/>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易得：</a:t>
            </a:r>
            <a:endParaRPr kumimoji="1" lang="zh-CN" altLang="en-US" sz="2800" b="1">
              <a:latin typeface="Times New Roman" panose="02020603050405020304" pitchFamily="18" charset="0"/>
            </a:endParaRPr>
          </a:p>
        </p:txBody>
      </p:sp>
      <p:sp>
        <p:nvSpPr>
          <p:cNvPr id="23600" name="Text Box 48"/>
          <p:cNvSpPr txBox="1">
            <a:spLocks noChangeArrowheads="1"/>
          </p:cNvSpPr>
          <p:nvPr/>
        </p:nvSpPr>
        <p:spPr bwMode="auto">
          <a:xfrm>
            <a:off x="304800" y="5029200"/>
            <a:ext cx="50593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2800" b="1">
                <a:latin typeface="Times New Roman" panose="02020603050405020304" pitchFamily="18" charset="0"/>
              </a:rPr>
              <a:t>当有漏磁时（通常情形）</a:t>
            </a:r>
            <a:r>
              <a:rPr kumimoji="1" lang="en-US" altLang="zh-CN" sz="2800" b="1">
                <a:latin typeface="Times New Roman" panose="02020603050405020304" pitchFamily="18" charset="0"/>
              </a:rPr>
              <a:t>:</a:t>
            </a:r>
            <a:endParaRPr kumimoji="1" lang="en-US" altLang="zh-CN" sz="2800" b="1">
              <a:latin typeface="Times New Roman" panose="02020603050405020304" pitchFamily="18" charset="0"/>
            </a:endParaRPr>
          </a:p>
        </p:txBody>
      </p:sp>
      <p:sp>
        <p:nvSpPr>
          <p:cNvPr id="23601" name="Text Box 49"/>
          <p:cNvSpPr txBox="1">
            <a:spLocks noChangeArrowheads="1"/>
          </p:cNvSpPr>
          <p:nvPr/>
        </p:nvSpPr>
        <p:spPr bwMode="auto">
          <a:xfrm>
            <a:off x="304800" y="3657600"/>
            <a:ext cx="449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0000FF"/>
                </a:solidFill>
                <a:latin typeface="Times New Roman" panose="02020603050405020304" pitchFamily="18" charset="0"/>
                <a:ea typeface="黑体" panose="02010609060101010101" pitchFamily="2" charset="-122"/>
              </a:rPr>
              <a:t>理想耦合：</a:t>
            </a:r>
            <a:endParaRPr kumimoji="1" lang="zh-CN" altLang="en-US" sz="2800" b="1">
              <a:solidFill>
                <a:srgbClr val="0000FF"/>
              </a:solidFill>
              <a:latin typeface="Times New Roman" panose="02020603050405020304" pitchFamily="18" charset="0"/>
              <a:ea typeface="黑体" panose="02010609060101010101" pitchFamily="2" charset="-122"/>
            </a:endParaRPr>
          </a:p>
        </p:txBody>
      </p:sp>
      <p:grpSp>
        <p:nvGrpSpPr>
          <p:cNvPr id="37904" name="Group 50"/>
          <p:cNvGrpSpPr/>
          <p:nvPr/>
        </p:nvGrpSpPr>
        <p:grpSpPr bwMode="auto">
          <a:xfrm>
            <a:off x="5222875" y="188913"/>
            <a:ext cx="3670300" cy="2438400"/>
            <a:chOff x="3016" y="521"/>
            <a:chExt cx="2312" cy="1536"/>
          </a:xfrm>
        </p:grpSpPr>
        <p:grpSp>
          <p:nvGrpSpPr>
            <p:cNvPr id="37907" name="Group 51"/>
            <p:cNvGrpSpPr/>
            <p:nvPr/>
          </p:nvGrpSpPr>
          <p:grpSpPr bwMode="auto">
            <a:xfrm>
              <a:off x="3016" y="521"/>
              <a:ext cx="2312" cy="1355"/>
              <a:chOff x="3016" y="521"/>
              <a:chExt cx="2312" cy="1355"/>
            </a:xfrm>
          </p:grpSpPr>
          <p:sp>
            <p:nvSpPr>
              <p:cNvPr id="23604" name="AutoShape 52"/>
              <p:cNvSpPr>
                <a:spLocks noChangeArrowheads="1"/>
              </p:cNvSpPr>
              <p:nvPr/>
            </p:nvSpPr>
            <p:spPr bwMode="auto">
              <a:xfrm rot="-5390567">
                <a:off x="4070" y="78"/>
                <a:ext cx="448" cy="2069"/>
              </a:xfrm>
              <a:prstGeom prst="can">
                <a:avLst>
                  <a:gd name="adj" fmla="val 47188"/>
                </a:avLst>
              </a:prstGeom>
              <a:gradFill rotWithShape="0">
                <a:gsLst>
                  <a:gs pos="0">
                    <a:schemeClr val="folHlink">
                      <a:gamma/>
                      <a:tint val="25490"/>
                      <a:invGamma/>
                    </a:schemeClr>
                  </a:gs>
                  <a:gs pos="50000">
                    <a:schemeClr val="folHlink">
                      <a:alpha val="80000"/>
                    </a:schemeClr>
                  </a:gs>
                  <a:gs pos="100000">
                    <a:schemeClr val="folHlink">
                      <a:gamma/>
                      <a:tint val="25490"/>
                      <a:invGamma/>
                    </a:schemeClr>
                  </a:gs>
                </a:gsLst>
                <a:lin ang="5400000" scaled="1"/>
              </a:gradFill>
              <a:ln w="9525">
                <a:solidFill>
                  <a:srgbClr val="000000"/>
                </a:solid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37925" name="Freeform 53"/>
              <p:cNvSpPr/>
              <p:nvPr/>
            </p:nvSpPr>
            <p:spPr bwMode="auto">
              <a:xfrm>
                <a:off x="3507" y="845"/>
                <a:ext cx="230" cy="536"/>
              </a:xfrm>
              <a:custGeom>
                <a:avLst/>
                <a:gdLst>
                  <a:gd name="T0" fmla="*/ 0 w 238"/>
                  <a:gd name="T1" fmla="*/ 7 h 574"/>
                  <a:gd name="T2" fmla="*/ 26 w 238"/>
                  <a:gd name="T3" fmla="*/ 5 h 574"/>
                  <a:gd name="T4" fmla="*/ 42 w 238"/>
                  <a:gd name="T5" fmla="*/ 14 h 574"/>
                  <a:gd name="T6" fmla="*/ 60 w 238"/>
                  <a:gd name="T7" fmla="*/ 65 h 574"/>
                  <a:gd name="T8" fmla="*/ 73 w 238"/>
                  <a:gd name="T9" fmla="*/ 78 h 574"/>
                  <a:gd name="T10" fmla="*/ 89 w 238"/>
                  <a:gd name="T11" fmla="*/ 73 h 574"/>
                  <a:gd name="T12" fmla="*/ 0 60000 65536"/>
                  <a:gd name="T13" fmla="*/ 0 60000 65536"/>
                  <a:gd name="T14" fmla="*/ 0 60000 65536"/>
                  <a:gd name="T15" fmla="*/ 0 60000 65536"/>
                  <a:gd name="T16" fmla="*/ 0 60000 65536"/>
                  <a:gd name="T17" fmla="*/ 0 60000 65536"/>
                  <a:gd name="T18" fmla="*/ 0 w 238"/>
                  <a:gd name="T19" fmla="*/ 0 h 574"/>
                  <a:gd name="T20" fmla="*/ 238 w 238"/>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38" h="574">
                    <a:moveTo>
                      <a:pt x="0" y="38"/>
                    </a:moveTo>
                    <a:cubicBezTo>
                      <a:pt x="3" y="36"/>
                      <a:pt x="58" y="0"/>
                      <a:pt x="66" y="5"/>
                    </a:cubicBezTo>
                    <a:cubicBezTo>
                      <a:pt x="89" y="21"/>
                      <a:pt x="106" y="70"/>
                      <a:pt x="112" y="98"/>
                    </a:cubicBezTo>
                    <a:cubicBezTo>
                      <a:pt x="138" y="220"/>
                      <a:pt x="128" y="351"/>
                      <a:pt x="159" y="472"/>
                    </a:cubicBezTo>
                    <a:cubicBezTo>
                      <a:pt x="164" y="514"/>
                      <a:pt x="155" y="559"/>
                      <a:pt x="198" y="574"/>
                    </a:cubicBezTo>
                    <a:cubicBezTo>
                      <a:pt x="238" y="560"/>
                      <a:pt x="211" y="558"/>
                      <a:pt x="237"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26" name="Freeform 54"/>
              <p:cNvSpPr/>
              <p:nvPr/>
            </p:nvSpPr>
            <p:spPr bwMode="auto">
              <a:xfrm>
                <a:off x="3654" y="845"/>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27" name="Freeform 55"/>
              <p:cNvSpPr/>
              <p:nvPr/>
            </p:nvSpPr>
            <p:spPr bwMode="auto">
              <a:xfrm>
                <a:off x="3781" y="845"/>
                <a:ext cx="211" cy="536"/>
              </a:xfrm>
              <a:custGeom>
                <a:avLst/>
                <a:gdLst>
                  <a:gd name="T0" fmla="*/ 0 w 219"/>
                  <a:gd name="T1" fmla="*/ 7 h 574"/>
                  <a:gd name="T2" fmla="*/ 15 w 219"/>
                  <a:gd name="T3" fmla="*/ 5 h 574"/>
                  <a:gd name="T4" fmla="*/ 33 w 219"/>
                  <a:gd name="T5" fmla="*/ 14 h 574"/>
                  <a:gd name="T6" fmla="*/ 48 w 219"/>
                  <a:gd name="T7" fmla="*/ 65 h 574"/>
                  <a:gd name="T8" fmla="*/ 62 w 219"/>
                  <a:gd name="T9" fmla="*/ 78 h 574"/>
                  <a:gd name="T10" fmla="*/ 74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28" name="Freeform 56"/>
              <p:cNvSpPr/>
              <p:nvPr/>
            </p:nvSpPr>
            <p:spPr bwMode="auto">
              <a:xfrm>
                <a:off x="3897" y="845"/>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29" name="Freeform 57"/>
              <p:cNvSpPr/>
              <p:nvPr/>
            </p:nvSpPr>
            <p:spPr bwMode="auto">
              <a:xfrm>
                <a:off x="4023" y="845"/>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30" name="Freeform 58"/>
              <p:cNvSpPr/>
              <p:nvPr/>
            </p:nvSpPr>
            <p:spPr bwMode="auto">
              <a:xfrm>
                <a:off x="4145" y="845"/>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31" name="Freeform 59"/>
              <p:cNvSpPr/>
              <p:nvPr/>
            </p:nvSpPr>
            <p:spPr bwMode="auto">
              <a:xfrm>
                <a:off x="4269" y="845"/>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32" name="Freeform 60"/>
              <p:cNvSpPr/>
              <p:nvPr/>
            </p:nvSpPr>
            <p:spPr bwMode="auto">
              <a:xfrm>
                <a:off x="4394" y="845"/>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33" name="Freeform 61"/>
              <p:cNvSpPr/>
              <p:nvPr/>
            </p:nvSpPr>
            <p:spPr bwMode="auto">
              <a:xfrm>
                <a:off x="4511" y="845"/>
                <a:ext cx="213" cy="536"/>
              </a:xfrm>
              <a:custGeom>
                <a:avLst/>
                <a:gdLst>
                  <a:gd name="T0" fmla="*/ 0 w 219"/>
                  <a:gd name="T1" fmla="*/ 7 h 574"/>
                  <a:gd name="T2" fmla="*/ 18 w 219"/>
                  <a:gd name="T3" fmla="*/ 5 h 574"/>
                  <a:gd name="T4" fmla="*/ 44 w 219"/>
                  <a:gd name="T5" fmla="*/ 14 h 574"/>
                  <a:gd name="T6" fmla="*/ 63 w 219"/>
                  <a:gd name="T7" fmla="*/ 65 h 574"/>
                  <a:gd name="T8" fmla="*/ 81 w 219"/>
                  <a:gd name="T9" fmla="*/ 78 h 574"/>
                  <a:gd name="T10" fmla="*/ 97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34" name="Freeform 62"/>
              <p:cNvSpPr/>
              <p:nvPr/>
            </p:nvSpPr>
            <p:spPr bwMode="auto">
              <a:xfrm>
                <a:off x="4640" y="845"/>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35" name="Freeform 63"/>
              <p:cNvSpPr/>
              <p:nvPr/>
            </p:nvSpPr>
            <p:spPr bwMode="auto">
              <a:xfrm>
                <a:off x="4760" y="845"/>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36" name="Freeform 64"/>
              <p:cNvSpPr/>
              <p:nvPr/>
            </p:nvSpPr>
            <p:spPr bwMode="auto">
              <a:xfrm>
                <a:off x="4876" y="845"/>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37" name="Line 65"/>
              <p:cNvSpPr>
                <a:spLocks noChangeShapeType="1"/>
              </p:cNvSpPr>
              <p:nvPr/>
            </p:nvSpPr>
            <p:spPr bwMode="auto">
              <a:xfrm flipH="1">
                <a:off x="3530" y="1346"/>
                <a:ext cx="0" cy="499"/>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38" name="Freeform 66"/>
              <p:cNvSpPr/>
              <p:nvPr/>
            </p:nvSpPr>
            <p:spPr bwMode="auto">
              <a:xfrm rot="60000">
                <a:off x="5004" y="848"/>
                <a:ext cx="116" cy="493"/>
              </a:xfrm>
              <a:custGeom>
                <a:avLst/>
                <a:gdLst>
                  <a:gd name="T0" fmla="*/ 4 w 121"/>
                  <a:gd name="T1" fmla="*/ 7 h 528"/>
                  <a:gd name="T2" fmla="*/ 26 w 121"/>
                  <a:gd name="T3" fmla="*/ 7 h 528"/>
                  <a:gd name="T4" fmla="*/ 32 w 121"/>
                  <a:gd name="T5" fmla="*/ 51 h 528"/>
                  <a:gd name="T6" fmla="*/ 34 w 121"/>
                  <a:gd name="T7" fmla="*/ 65 h 528"/>
                  <a:gd name="T8" fmla="*/ 35 w 121"/>
                  <a:gd name="T9" fmla="*/ 72 h 528"/>
                  <a:gd name="T10" fmla="*/ 0 60000 65536"/>
                  <a:gd name="T11" fmla="*/ 0 60000 65536"/>
                  <a:gd name="T12" fmla="*/ 0 60000 65536"/>
                  <a:gd name="T13" fmla="*/ 0 60000 65536"/>
                  <a:gd name="T14" fmla="*/ 0 60000 65536"/>
                  <a:gd name="T15" fmla="*/ 0 w 121"/>
                  <a:gd name="T16" fmla="*/ 0 h 528"/>
                  <a:gd name="T17" fmla="*/ 121 w 121"/>
                  <a:gd name="T18" fmla="*/ 528 h 528"/>
                </a:gdLst>
                <a:ahLst/>
                <a:cxnLst>
                  <a:cxn ang="T10">
                    <a:pos x="T0" y="T1"/>
                  </a:cxn>
                  <a:cxn ang="T11">
                    <a:pos x="T2" y="T3"/>
                  </a:cxn>
                  <a:cxn ang="T12">
                    <a:pos x="T4" y="T5"/>
                  </a:cxn>
                  <a:cxn ang="T13">
                    <a:pos x="T6" y="T7"/>
                  </a:cxn>
                  <a:cxn ang="T14">
                    <a:pos x="T8" y="T9"/>
                  </a:cxn>
                </a:cxnLst>
                <a:rect l="T15" t="T16" r="T17" b="T18"/>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39" name="Line 67"/>
              <p:cNvSpPr>
                <a:spLocks noChangeShapeType="1"/>
              </p:cNvSpPr>
              <p:nvPr/>
            </p:nvSpPr>
            <p:spPr bwMode="auto">
              <a:xfrm flipH="1">
                <a:off x="5114" y="1338"/>
                <a:ext cx="0" cy="538"/>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7940" name="Object 8"/>
              <p:cNvGraphicFramePr>
                <a:graphicFrameLocks noChangeAspect="1"/>
              </p:cNvGraphicFramePr>
              <p:nvPr/>
            </p:nvGraphicFramePr>
            <p:xfrm>
              <a:off x="4168" y="521"/>
              <a:ext cx="241" cy="316"/>
            </p:xfrm>
            <a:graphic>
              <a:graphicData uri="http://schemas.openxmlformats.org/presentationml/2006/ole">
                <mc:AlternateContent xmlns:mc="http://schemas.openxmlformats.org/markup-compatibility/2006">
                  <mc:Choice xmlns:v="urn:schemas-microsoft-com:vml" Requires="v">
                    <p:oleObj spid="_x0000_s38006" name="公式" r:id="rId15" imgW="101600" imgH="177800" progId="Equation.3">
                      <p:embed/>
                    </p:oleObj>
                  </mc:Choice>
                  <mc:Fallback>
                    <p:oleObj name="公式" r:id="rId15" imgW="101600" imgH="1778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68" y="521"/>
                            <a:ext cx="241"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41" name="Object 9"/>
              <p:cNvGraphicFramePr>
                <a:graphicFrameLocks noChangeAspect="1"/>
              </p:cNvGraphicFramePr>
              <p:nvPr/>
            </p:nvGraphicFramePr>
            <p:xfrm>
              <a:off x="3016" y="935"/>
              <a:ext cx="305" cy="313"/>
            </p:xfrm>
            <a:graphic>
              <a:graphicData uri="http://schemas.openxmlformats.org/presentationml/2006/ole">
                <mc:AlternateContent xmlns:mc="http://schemas.openxmlformats.org/markup-compatibility/2006">
                  <mc:Choice xmlns:v="urn:schemas-microsoft-com:vml" Requires="v">
                    <p:oleObj spid="_x0000_s38007" name="公式" r:id="rId17" imgW="152400" imgH="177800" progId="Equation.3">
                      <p:embed/>
                    </p:oleObj>
                  </mc:Choice>
                  <mc:Fallback>
                    <p:oleObj name="公式" r:id="rId17" imgW="152400" imgH="1778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16" y="935"/>
                            <a:ext cx="305"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42" name="Object 10"/>
              <p:cNvGraphicFramePr>
                <a:graphicFrameLocks noChangeAspect="1"/>
              </p:cNvGraphicFramePr>
              <p:nvPr/>
            </p:nvGraphicFramePr>
            <p:xfrm>
              <a:off x="3403" y="1110"/>
              <a:ext cx="280" cy="230"/>
            </p:xfrm>
            <a:graphic>
              <a:graphicData uri="http://schemas.openxmlformats.org/presentationml/2006/ole">
                <mc:AlternateContent xmlns:mc="http://schemas.openxmlformats.org/markup-compatibility/2006">
                  <mc:Choice xmlns:v="urn:schemas-microsoft-com:vml" Requires="v">
                    <p:oleObj spid="_x0000_s38008" name="公式" r:id="rId19" imgW="152400" imgH="165100" progId="Equation.3">
                      <p:embed/>
                    </p:oleObj>
                  </mc:Choice>
                  <mc:Fallback>
                    <p:oleObj name="公式" r:id="rId19" imgW="152400" imgH="165100"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03" y="1110"/>
                            <a:ext cx="280"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43" name="Line 71"/>
              <p:cNvSpPr>
                <a:spLocks noChangeShapeType="1"/>
              </p:cNvSpPr>
              <p:nvPr/>
            </p:nvSpPr>
            <p:spPr bwMode="auto">
              <a:xfrm>
                <a:off x="4332" y="663"/>
                <a:ext cx="771"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44" name="Line 72"/>
              <p:cNvSpPr>
                <a:spLocks noChangeShapeType="1"/>
              </p:cNvSpPr>
              <p:nvPr/>
            </p:nvSpPr>
            <p:spPr bwMode="auto">
              <a:xfrm flipH="1">
                <a:off x="3512" y="663"/>
                <a:ext cx="68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45" name="Line 73"/>
              <p:cNvSpPr>
                <a:spLocks noChangeShapeType="1"/>
              </p:cNvSpPr>
              <p:nvPr/>
            </p:nvSpPr>
            <p:spPr bwMode="auto">
              <a:xfrm>
                <a:off x="5103" y="527"/>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46" name="Line 74"/>
              <p:cNvSpPr>
                <a:spLocks noChangeShapeType="1"/>
              </p:cNvSpPr>
              <p:nvPr/>
            </p:nvSpPr>
            <p:spPr bwMode="auto">
              <a:xfrm>
                <a:off x="3515" y="527"/>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7908" name="Group 75"/>
            <p:cNvGrpSpPr/>
            <p:nvPr/>
          </p:nvGrpSpPr>
          <p:grpSpPr bwMode="auto">
            <a:xfrm>
              <a:off x="3547" y="832"/>
              <a:ext cx="1613" cy="1225"/>
              <a:chOff x="3606" y="2568"/>
              <a:chExt cx="1613" cy="1225"/>
            </a:xfrm>
          </p:grpSpPr>
          <p:sp>
            <p:nvSpPr>
              <p:cNvPr id="37909" name="Freeform 76"/>
              <p:cNvSpPr/>
              <p:nvPr/>
            </p:nvSpPr>
            <p:spPr bwMode="auto">
              <a:xfrm>
                <a:off x="3606" y="2568"/>
                <a:ext cx="230" cy="536"/>
              </a:xfrm>
              <a:custGeom>
                <a:avLst/>
                <a:gdLst>
                  <a:gd name="T0" fmla="*/ 0 w 238"/>
                  <a:gd name="T1" fmla="*/ 7 h 574"/>
                  <a:gd name="T2" fmla="*/ 26 w 238"/>
                  <a:gd name="T3" fmla="*/ 5 h 574"/>
                  <a:gd name="T4" fmla="*/ 42 w 238"/>
                  <a:gd name="T5" fmla="*/ 14 h 574"/>
                  <a:gd name="T6" fmla="*/ 60 w 238"/>
                  <a:gd name="T7" fmla="*/ 65 h 574"/>
                  <a:gd name="T8" fmla="*/ 73 w 238"/>
                  <a:gd name="T9" fmla="*/ 78 h 574"/>
                  <a:gd name="T10" fmla="*/ 89 w 238"/>
                  <a:gd name="T11" fmla="*/ 73 h 574"/>
                  <a:gd name="T12" fmla="*/ 0 60000 65536"/>
                  <a:gd name="T13" fmla="*/ 0 60000 65536"/>
                  <a:gd name="T14" fmla="*/ 0 60000 65536"/>
                  <a:gd name="T15" fmla="*/ 0 60000 65536"/>
                  <a:gd name="T16" fmla="*/ 0 60000 65536"/>
                  <a:gd name="T17" fmla="*/ 0 60000 65536"/>
                  <a:gd name="T18" fmla="*/ 0 w 238"/>
                  <a:gd name="T19" fmla="*/ 0 h 574"/>
                  <a:gd name="T20" fmla="*/ 238 w 238"/>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38" h="574">
                    <a:moveTo>
                      <a:pt x="0" y="38"/>
                    </a:moveTo>
                    <a:cubicBezTo>
                      <a:pt x="3" y="36"/>
                      <a:pt x="58" y="0"/>
                      <a:pt x="66" y="5"/>
                    </a:cubicBezTo>
                    <a:cubicBezTo>
                      <a:pt x="89" y="21"/>
                      <a:pt x="106" y="70"/>
                      <a:pt x="112" y="98"/>
                    </a:cubicBezTo>
                    <a:cubicBezTo>
                      <a:pt x="138" y="220"/>
                      <a:pt x="128" y="351"/>
                      <a:pt x="159" y="472"/>
                    </a:cubicBezTo>
                    <a:cubicBezTo>
                      <a:pt x="164" y="514"/>
                      <a:pt x="155" y="559"/>
                      <a:pt x="198" y="574"/>
                    </a:cubicBezTo>
                    <a:cubicBezTo>
                      <a:pt x="238" y="560"/>
                      <a:pt x="211" y="558"/>
                      <a:pt x="237"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10" name="Freeform 77"/>
              <p:cNvSpPr/>
              <p:nvPr/>
            </p:nvSpPr>
            <p:spPr bwMode="auto">
              <a:xfrm>
                <a:off x="3753"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11" name="Freeform 78"/>
              <p:cNvSpPr/>
              <p:nvPr/>
            </p:nvSpPr>
            <p:spPr bwMode="auto">
              <a:xfrm>
                <a:off x="3880" y="2568"/>
                <a:ext cx="211" cy="536"/>
              </a:xfrm>
              <a:custGeom>
                <a:avLst/>
                <a:gdLst>
                  <a:gd name="T0" fmla="*/ 0 w 219"/>
                  <a:gd name="T1" fmla="*/ 7 h 574"/>
                  <a:gd name="T2" fmla="*/ 15 w 219"/>
                  <a:gd name="T3" fmla="*/ 5 h 574"/>
                  <a:gd name="T4" fmla="*/ 33 w 219"/>
                  <a:gd name="T5" fmla="*/ 14 h 574"/>
                  <a:gd name="T6" fmla="*/ 48 w 219"/>
                  <a:gd name="T7" fmla="*/ 65 h 574"/>
                  <a:gd name="T8" fmla="*/ 62 w 219"/>
                  <a:gd name="T9" fmla="*/ 78 h 574"/>
                  <a:gd name="T10" fmla="*/ 74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12" name="Freeform 79"/>
              <p:cNvSpPr/>
              <p:nvPr/>
            </p:nvSpPr>
            <p:spPr bwMode="auto">
              <a:xfrm>
                <a:off x="3996"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13" name="Freeform 80"/>
              <p:cNvSpPr/>
              <p:nvPr/>
            </p:nvSpPr>
            <p:spPr bwMode="auto">
              <a:xfrm>
                <a:off x="4122"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14" name="Freeform 81"/>
              <p:cNvSpPr/>
              <p:nvPr/>
            </p:nvSpPr>
            <p:spPr bwMode="auto">
              <a:xfrm>
                <a:off x="4244"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15" name="Freeform 82"/>
              <p:cNvSpPr/>
              <p:nvPr/>
            </p:nvSpPr>
            <p:spPr bwMode="auto">
              <a:xfrm>
                <a:off x="4368"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16" name="Freeform 83"/>
              <p:cNvSpPr/>
              <p:nvPr/>
            </p:nvSpPr>
            <p:spPr bwMode="auto">
              <a:xfrm>
                <a:off x="4493"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17" name="Freeform 84"/>
              <p:cNvSpPr/>
              <p:nvPr/>
            </p:nvSpPr>
            <p:spPr bwMode="auto">
              <a:xfrm>
                <a:off x="4610" y="2568"/>
                <a:ext cx="213" cy="536"/>
              </a:xfrm>
              <a:custGeom>
                <a:avLst/>
                <a:gdLst>
                  <a:gd name="T0" fmla="*/ 0 w 219"/>
                  <a:gd name="T1" fmla="*/ 7 h 574"/>
                  <a:gd name="T2" fmla="*/ 18 w 219"/>
                  <a:gd name="T3" fmla="*/ 5 h 574"/>
                  <a:gd name="T4" fmla="*/ 44 w 219"/>
                  <a:gd name="T5" fmla="*/ 14 h 574"/>
                  <a:gd name="T6" fmla="*/ 63 w 219"/>
                  <a:gd name="T7" fmla="*/ 65 h 574"/>
                  <a:gd name="T8" fmla="*/ 81 w 219"/>
                  <a:gd name="T9" fmla="*/ 78 h 574"/>
                  <a:gd name="T10" fmla="*/ 97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18" name="Freeform 85"/>
              <p:cNvSpPr/>
              <p:nvPr/>
            </p:nvSpPr>
            <p:spPr bwMode="auto">
              <a:xfrm>
                <a:off x="4739"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19" name="Freeform 86"/>
              <p:cNvSpPr/>
              <p:nvPr/>
            </p:nvSpPr>
            <p:spPr bwMode="auto">
              <a:xfrm>
                <a:off x="4859"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20" name="Freeform 87"/>
              <p:cNvSpPr/>
              <p:nvPr/>
            </p:nvSpPr>
            <p:spPr bwMode="auto">
              <a:xfrm>
                <a:off x="4975"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21" name="Freeform 88"/>
              <p:cNvSpPr/>
              <p:nvPr/>
            </p:nvSpPr>
            <p:spPr bwMode="auto">
              <a:xfrm rot="60000">
                <a:off x="5103" y="2571"/>
                <a:ext cx="116" cy="493"/>
              </a:xfrm>
              <a:custGeom>
                <a:avLst/>
                <a:gdLst>
                  <a:gd name="T0" fmla="*/ 4 w 121"/>
                  <a:gd name="T1" fmla="*/ 7 h 528"/>
                  <a:gd name="T2" fmla="*/ 26 w 121"/>
                  <a:gd name="T3" fmla="*/ 7 h 528"/>
                  <a:gd name="T4" fmla="*/ 32 w 121"/>
                  <a:gd name="T5" fmla="*/ 51 h 528"/>
                  <a:gd name="T6" fmla="*/ 34 w 121"/>
                  <a:gd name="T7" fmla="*/ 65 h 528"/>
                  <a:gd name="T8" fmla="*/ 35 w 121"/>
                  <a:gd name="T9" fmla="*/ 72 h 528"/>
                  <a:gd name="T10" fmla="*/ 0 60000 65536"/>
                  <a:gd name="T11" fmla="*/ 0 60000 65536"/>
                  <a:gd name="T12" fmla="*/ 0 60000 65536"/>
                  <a:gd name="T13" fmla="*/ 0 60000 65536"/>
                  <a:gd name="T14" fmla="*/ 0 60000 65536"/>
                  <a:gd name="T15" fmla="*/ 0 w 121"/>
                  <a:gd name="T16" fmla="*/ 0 h 528"/>
                  <a:gd name="T17" fmla="*/ 121 w 121"/>
                  <a:gd name="T18" fmla="*/ 528 h 528"/>
                </a:gdLst>
                <a:ahLst/>
                <a:cxnLst>
                  <a:cxn ang="T10">
                    <a:pos x="T0" y="T1"/>
                  </a:cxn>
                  <a:cxn ang="T11">
                    <a:pos x="T2" y="T3"/>
                  </a:cxn>
                  <a:cxn ang="T12">
                    <a:pos x="T4" y="T5"/>
                  </a:cxn>
                  <a:cxn ang="T13">
                    <a:pos x="T6" y="T7"/>
                  </a:cxn>
                  <a:cxn ang="T14">
                    <a:pos x="T8" y="T9"/>
                  </a:cxn>
                </a:cxnLst>
                <a:rect l="T15" t="T16" r="T17" b="T18"/>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22" name="Line 89"/>
              <p:cNvSpPr>
                <a:spLocks noChangeShapeType="1"/>
              </p:cNvSpPr>
              <p:nvPr/>
            </p:nvSpPr>
            <p:spPr bwMode="auto">
              <a:xfrm flipH="1">
                <a:off x="3619" y="3080"/>
                <a:ext cx="0" cy="680"/>
              </a:xfrm>
              <a:prstGeom prst="line">
                <a:avLst/>
              </a:prstGeom>
              <a:noFill/>
              <a:ln w="28575">
                <a:solidFill>
                  <a:srgbClr val="FF66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3" name="Line 90"/>
              <p:cNvSpPr>
                <a:spLocks noChangeShapeType="1"/>
              </p:cNvSpPr>
              <p:nvPr/>
            </p:nvSpPr>
            <p:spPr bwMode="auto">
              <a:xfrm flipH="1">
                <a:off x="5219" y="3022"/>
                <a:ext cx="0" cy="771"/>
              </a:xfrm>
              <a:prstGeom prst="line">
                <a:avLst/>
              </a:prstGeom>
              <a:noFill/>
              <a:ln w="28575">
                <a:solidFill>
                  <a:srgbClr val="FF66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pic>
        <p:nvPicPr>
          <p:cNvPr id="23643" name="Picture 91" descr="Movie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80063" y="2205038"/>
            <a:ext cx="3563937" cy="285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99" name="Text Box 47"/>
          <p:cNvSpPr txBox="1">
            <a:spLocks noChangeArrowheads="1"/>
          </p:cNvSpPr>
          <p:nvPr/>
        </p:nvSpPr>
        <p:spPr bwMode="auto">
          <a:xfrm>
            <a:off x="3419475" y="2924175"/>
            <a:ext cx="449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solidFill>
                  <a:srgbClr val="FF3300"/>
                </a:solidFill>
                <a:latin typeface="Times New Roman" panose="02020603050405020304" pitchFamily="18" charset="0"/>
                <a:ea typeface="楷体_GB2312" pitchFamily="49" charset="-122"/>
              </a:rPr>
              <a:t>——</a:t>
            </a:r>
            <a:r>
              <a:rPr kumimoji="1" lang="zh-CN" altLang="en-US" sz="2800" b="1">
                <a:solidFill>
                  <a:srgbClr val="FF3300"/>
                </a:solidFill>
                <a:latin typeface="Times New Roman" panose="02020603050405020304" pitchFamily="18" charset="0"/>
                <a:ea typeface="楷体_GB2312" pitchFamily="49" charset="-122"/>
              </a:rPr>
              <a:t>理想耦合</a:t>
            </a:r>
            <a:endParaRPr kumimoji="1" lang="zh-CN" altLang="en-US" sz="2800" b="1">
              <a:solidFill>
                <a:srgbClr val="FF3300"/>
              </a:solidFill>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562"/>
                                        </p:tgtEl>
                                        <p:attrNameLst>
                                          <p:attrName>style.visibility</p:attrName>
                                        </p:attrNameLst>
                                      </p:cBhvr>
                                      <p:to>
                                        <p:strVal val="visible"/>
                                      </p:to>
                                    </p:set>
                                    <p:animEffect transition="in" filter="wipe(up)">
                                      <p:cBhvr>
                                        <p:cTn id="7" dur="500"/>
                                        <p:tgtEl>
                                          <p:spTgt spid="2356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559"/>
                                        </p:tgtEl>
                                        <p:attrNameLst>
                                          <p:attrName>style.visibility</p:attrName>
                                        </p:attrNameLst>
                                      </p:cBhvr>
                                      <p:to>
                                        <p:strVal val="visible"/>
                                      </p:to>
                                    </p:set>
                                    <p:animEffect transition="in" filter="box(in)">
                                      <p:cBhvr>
                                        <p:cTn id="12" dur="500"/>
                                        <p:tgtEl>
                                          <p:spTgt spid="23559"/>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23560"/>
                                        </p:tgtEl>
                                        <p:attrNameLst>
                                          <p:attrName>style.visibility</p:attrName>
                                        </p:attrNameLst>
                                      </p:cBhvr>
                                      <p:to>
                                        <p:strVal val="visible"/>
                                      </p:to>
                                    </p:set>
                                    <p:animEffect transition="in" filter="box(out)">
                                      <p:cBhvr>
                                        <p:cTn id="16" dur="500"/>
                                        <p:tgtEl>
                                          <p:spTgt spid="23560"/>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3595"/>
                                        </p:tgtEl>
                                        <p:attrNameLst>
                                          <p:attrName>style.visibility</p:attrName>
                                        </p:attrNameLst>
                                      </p:cBhvr>
                                      <p:to>
                                        <p:strVal val="visible"/>
                                      </p:to>
                                    </p:set>
                                    <p:animEffect transition="in" filter="checkerboard(across)">
                                      <p:cBhvr>
                                        <p:cTn id="21" dur="500"/>
                                        <p:tgtEl>
                                          <p:spTgt spid="23595"/>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288" fill="hold" nodeType="clickEffect">
                                  <p:stCondLst>
                                    <p:cond delay="0"/>
                                  </p:stCondLst>
                                  <p:childTnLst>
                                    <p:set>
                                      <p:cBhvr>
                                        <p:cTn id="25" dur="1" fill="hold">
                                          <p:stCondLst>
                                            <p:cond delay="0"/>
                                          </p:stCondLst>
                                        </p:cTn>
                                        <p:tgtEl>
                                          <p:spTgt spid="23596"/>
                                        </p:tgtEl>
                                        <p:attrNameLst>
                                          <p:attrName>style.visibility</p:attrName>
                                        </p:attrNameLst>
                                      </p:cBhvr>
                                      <p:to>
                                        <p:strVal val="visible"/>
                                      </p:to>
                                    </p:set>
                                    <p:anim calcmode="lin" valueType="num">
                                      <p:cBhvr>
                                        <p:cTn id="26" dur="500" fill="hold"/>
                                        <p:tgtEl>
                                          <p:spTgt spid="23596"/>
                                        </p:tgtEl>
                                        <p:attrNameLst>
                                          <p:attrName>ppt_w</p:attrName>
                                        </p:attrNameLst>
                                      </p:cBhvr>
                                      <p:tavLst>
                                        <p:tav tm="0">
                                          <p:val>
                                            <p:strVal val="4/3*#ppt_w"/>
                                          </p:val>
                                        </p:tav>
                                        <p:tav tm="100000">
                                          <p:val>
                                            <p:strVal val="#ppt_w"/>
                                          </p:val>
                                        </p:tav>
                                      </p:tavLst>
                                    </p:anim>
                                    <p:anim calcmode="lin" valueType="num">
                                      <p:cBhvr>
                                        <p:cTn id="27" dur="500" fill="hold"/>
                                        <p:tgtEl>
                                          <p:spTgt spid="23596"/>
                                        </p:tgtEl>
                                        <p:attrNameLst>
                                          <p:attrName>ppt_h</p:attrName>
                                        </p:attrNameLst>
                                      </p:cBhvr>
                                      <p:tavLst>
                                        <p:tav tm="0">
                                          <p:val>
                                            <p:strVal val="4/3*#ppt_h"/>
                                          </p:val>
                                        </p:tav>
                                        <p:tav tm="100000">
                                          <p:val>
                                            <p:strVal val="#ppt_h"/>
                                          </p:val>
                                        </p:tav>
                                      </p:tavLst>
                                    </p:anim>
                                  </p:childTnLst>
                                </p:cTn>
                              </p:par>
                            </p:childTnLst>
                          </p:cTn>
                        </p:par>
                        <p:par>
                          <p:cTn id="28" fill="hold">
                            <p:stCondLst>
                              <p:cond delay="500"/>
                            </p:stCondLst>
                            <p:childTnLst>
                              <p:par>
                                <p:cTn id="29" presetID="4" presetClass="entr" presetSubtype="32" fill="hold" nodeType="afterEffect">
                                  <p:stCondLst>
                                    <p:cond delay="0"/>
                                  </p:stCondLst>
                                  <p:childTnLst>
                                    <p:set>
                                      <p:cBhvr>
                                        <p:cTn id="30" dur="1" fill="hold">
                                          <p:stCondLst>
                                            <p:cond delay="0"/>
                                          </p:stCondLst>
                                        </p:cTn>
                                        <p:tgtEl>
                                          <p:spTgt spid="23597"/>
                                        </p:tgtEl>
                                        <p:attrNameLst>
                                          <p:attrName>style.visibility</p:attrName>
                                        </p:attrNameLst>
                                      </p:cBhvr>
                                      <p:to>
                                        <p:strVal val="visible"/>
                                      </p:to>
                                    </p:set>
                                    <p:animEffect transition="in" filter="box(out)">
                                      <p:cBhvr>
                                        <p:cTn id="31" dur="500"/>
                                        <p:tgtEl>
                                          <p:spTgt spid="2359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3598"/>
                                        </p:tgtEl>
                                        <p:attrNameLst>
                                          <p:attrName>style.visibility</p:attrName>
                                        </p:attrNameLst>
                                      </p:cBhvr>
                                      <p:to>
                                        <p:strVal val="visible"/>
                                      </p:to>
                                    </p:set>
                                    <p:anim calcmode="lin" valueType="num">
                                      <p:cBhvr additive="base">
                                        <p:cTn id="36" dur="500" fill="hold"/>
                                        <p:tgtEl>
                                          <p:spTgt spid="23598"/>
                                        </p:tgtEl>
                                        <p:attrNameLst>
                                          <p:attrName>ppt_x</p:attrName>
                                        </p:attrNameLst>
                                      </p:cBhvr>
                                      <p:tavLst>
                                        <p:tav tm="0">
                                          <p:val>
                                            <p:strVal val="0-#ppt_w/2"/>
                                          </p:val>
                                        </p:tav>
                                        <p:tav tm="100000">
                                          <p:val>
                                            <p:strVal val="#ppt_x"/>
                                          </p:val>
                                        </p:tav>
                                      </p:tavLst>
                                    </p:anim>
                                    <p:anim calcmode="lin" valueType="num">
                                      <p:cBhvr additive="base">
                                        <p:cTn id="37" dur="500" fill="hold"/>
                                        <p:tgtEl>
                                          <p:spTgt spid="23598"/>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4" presetClass="entr" presetSubtype="16" fill="hold" nodeType="afterEffect">
                                  <p:stCondLst>
                                    <p:cond delay="0"/>
                                  </p:stCondLst>
                                  <p:childTnLst>
                                    <p:set>
                                      <p:cBhvr>
                                        <p:cTn id="40" dur="1" fill="hold">
                                          <p:stCondLst>
                                            <p:cond delay="0"/>
                                          </p:stCondLst>
                                        </p:cTn>
                                        <p:tgtEl>
                                          <p:spTgt spid="23561"/>
                                        </p:tgtEl>
                                        <p:attrNameLst>
                                          <p:attrName>style.visibility</p:attrName>
                                        </p:attrNameLst>
                                      </p:cBhvr>
                                      <p:to>
                                        <p:strVal val="visible"/>
                                      </p:to>
                                    </p:set>
                                    <p:animEffect transition="in" filter="box(in)">
                                      <p:cBhvr>
                                        <p:cTn id="41" dur="500"/>
                                        <p:tgtEl>
                                          <p:spTgt spid="2356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wd">
                                    <p:tmPct val="100000"/>
                                  </p:iterate>
                                  <p:childTnLst>
                                    <p:set>
                                      <p:cBhvr>
                                        <p:cTn id="45" dur="1" fill="hold">
                                          <p:stCondLst>
                                            <p:cond delay="0"/>
                                          </p:stCondLst>
                                        </p:cTn>
                                        <p:tgtEl>
                                          <p:spTgt spid="23599"/>
                                        </p:tgtEl>
                                        <p:attrNameLst>
                                          <p:attrName>style.visibility</p:attrName>
                                        </p:attrNameLst>
                                      </p:cBhvr>
                                      <p:to>
                                        <p:strVal val="visible"/>
                                      </p:to>
                                    </p:set>
                                    <p:animEffect transition="in" filter="wipe(left)">
                                      <p:cBhvr>
                                        <p:cTn id="46" dur="300"/>
                                        <p:tgtEl>
                                          <p:spTgt spid="23599"/>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3601"/>
                                        </p:tgtEl>
                                        <p:attrNameLst>
                                          <p:attrName>style.visibility</p:attrName>
                                        </p:attrNameLst>
                                      </p:cBhvr>
                                      <p:to>
                                        <p:strVal val="visible"/>
                                      </p:to>
                                    </p:set>
                                    <p:animEffect transition="in" filter="blinds(horizontal)">
                                      <p:cBhvr>
                                        <p:cTn id="51" dur="500"/>
                                        <p:tgtEl>
                                          <p:spTgt spid="23601"/>
                                        </p:tgtEl>
                                      </p:cBhvr>
                                    </p:animEffect>
                                  </p:childTnLst>
                                </p:cTn>
                              </p:par>
                            </p:childTnLst>
                          </p:cTn>
                        </p:par>
                        <p:par>
                          <p:cTn id="52" fill="hold">
                            <p:stCondLst>
                              <p:cond delay="500"/>
                            </p:stCondLst>
                            <p:childTnLst>
                              <p:par>
                                <p:cTn id="53" presetID="4" presetClass="entr" presetSubtype="32" fill="hold" grpId="0" nodeType="afterEffect">
                                  <p:stCondLst>
                                    <p:cond delay="0"/>
                                  </p:stCondLst>
                                  <p:childTnLst>
                                    <p:set>
                                      <p:cBhvr>
                                        <p:cTn id="54" dur="1" fill="hold">
                                          <p:stCondLst>
                                            <p:cond delay="0"/>
                                          </p:stCondLst>
                                        </p:cTn>
                                        <p:tgtEl>
                                          <p:spTgt spid="23558"/>
                                        </p:tgtEl>
                                        <p:attrNameLst>
                                          <p:attrName>style.visibility</p:attrName>
                                        </p:attrNameLst>
                                      </p:cBhvr>
                                      <p:to>
                                        <p:strVal val="visible"/>
                                      </p:to>
                                    </p:set>
                                    <p:animEffect transition="in" filter="box(out)">
                                      <p:cBhvr>
                                        <p:cTn id="55" dur="500"/>
                                        <p:tgtEl>
                                          <p:spTgt spid="2355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3643"/>
                                        </p:tgtEl>
                                        <p:attrNameLst>
                                          <p:attrName>style.visibility</p:attrName>
                                        </p:attrNameLst>
                                      </p:cBhvr>
                                      <p:to>
                                        <p:strVal val="visible"/>
                                      </p:to>
                                    </p:set>
                                    <p:animEffect transition="in" filter="blinds(horizontal)">
                                      <p:cBhvr>
                                        <p:cTn id="60" dur="500"/>
                                        <p:tgtEl>
                                          <p:spTgt spid="23643"/>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23600"/>
                                        </p:tgtEl>
                                        <p:attrNameLst>
                                          <p:attrName>style.visibility</p:attrName>
                                        </p:attrNameLst>
                                      </p:cBhvr>
                                      <p:to>
                                        <p:strVal val="visible"/>
                                      </p:to>
                                    </p:set>
                                    <p:anim calcmode="lin" valueType="num">
                                      <p:cBhvr additive="base">
                                        <p:cTn id="65" dur="500" fill="hold"/>
                                        <p:tgtEl>
                                          <p:spTgt spid="23600"/>
                                        </p:tgtEl>
                                        <p:attrNameLst>
                                          <p:attrName>ppt_x</p:attrName>
                                        </p:attrNameLst>
                                      </p:cBhvr>
                                      <p:tavLst>
                                        <p:tav tm="0">
                                          <p:val>
                                            <p:strVal val="0-#ppt_w/2"/>
                                          </p:val>
                                        </p:tav>
                                        <p:tav tm="100000">
                                          <p:val>
                                            <p:strVal val="#ppt_x"/>
                                          </p:val>
                                        </p:tav>
                                      </p:tavLst>
                                    </p:anim>
                                    <p:anim calcmode="lin" valueType="num">
                                      <p:cBhvr additive="base">
                                        <p:cTn id="66" dur="500" fill="hold"/>
                                        <p:tgtEl>
                                          <p:spTgt spid="23600"/>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23554"/>
                                        </p:tgtEl>
                                        <p:attrNameLst>
                                          <p:attrName>style.visibility</p:attrName>
                                        </p:attrNameLst>
                                      </p:cBhvr>
                                      <p:to>
                                        <p:strVal val="visible"/>
                                      </p:to>
                                    </p:set>
                                    <p:animEffect transition="in" filter="box(in)">
                                      <p:cBhvr>
                                        <p:cTn id="71" dur="500"/>
                                        <p:tgtEl>
                                          <p:spTgt spid="23554"/>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blinds(horizontal)">
                                      <p:cBhvr>
                                        <p:cTn id="7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P spid="23562" grpId="0" autoUpdateAnimBg="0"/>
      <p:bldP spid="23595" grpId="0" autoUpdateAnimBg="0"/>
      <p:bldP spid="23598" grpId="0" autoUpdateAnimBg="0"/>
      <p:bldP spid="23600" grpId="0" autoUpdateAnimBg="0"/>
      <p:bldP spid="23601" grpId="0" autoUpdateAnimBg="0"/>
      <p:bldP spid="2359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CF71A7-90F8-4EF4-B821-5A2488B2C16C}" type="slidenum">
              <a:rPr lang="en-US" altLang="zh-CN">
                <a:solidFill>
                  <a:srgbClr val="0000FF"/>
                </a:solidFill>
              </a:rPr>
            </a:fld>
            <a:endParaRPr lang="en-US" altLang="zh-CN">
              <a:solidFill>
                <a:srgbClr val="0000FF"/>
              </a:solidFill>
            </a:endParaRPr>
          </a:p>
        </p:txBody>
      </p:sp>
      <p:pic>
        <p:nvPicPr>
          <p:cNvPr id="38915"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40425" y="1052513"/>
            <a:ext cx="28575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36"/>
          <p:cNvGrpSpPr/>
          <p:nvPr/>
        </p:nvGrpSpPr>
        <p:grpSpPr bwMode="auto">
          <a:xfrm>
            <a:off x="7534275" y="1824038"/>
            <a:ext cx="792163" cy="2262187"/>
            <a:chOff x="2517" y="1298"/>
            <a:chExt cx="499" cy="1425"/>
          </a:xfrm>
        </p:grpSpPr>
        <p:sp>
          <p:nvSpPr>
            <p:cNvPr id="38949" name="Line 19"/>
            <p:cNvSpPr>
              <a:spLocks noChangeShapeType="1"/>
            </p:cNvSpPr>
            <p:nvPr/>
          </p:nvSpPr>
          <p:spPr bwMode="auto">
            <a:xfrm>
              <a:off x="3005" y="1407"/>
              <a:ext cx="0" cy="1316"/>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8950" name="Line 20"/>
            <p:cNvSpPr>
              <a:spLocks noChangeShapeType="1"/>
            </p:cNvSpPr>
            <p:nvPr/>
          </p:nvSpPr>
          <p:spPr bwMode="auto">
            <a:xfrm>
              <a:off x="2520" y="1307"/>
              <a:ext cx="0" cy="1316"/>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8951" name="Line 21"/>
            <p:cNvSpPr>
              <a:spLocks noChangeShapeType="1"/>
            </p:cNvSpPr>
            <p:nvPr/>
          </p:nvSpPr>
          <p:spPr bwMode="auto">
            <a:xfrm>
              <a:off x="2520" y="2622"/>
              <a:ext cx="484" cy="97"/>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8952" name="Line 23"/>
            <p:cNvSpPr>
              <a:spLocks noChangeShapeType="1"/>
            </p:cNvSpPr>
            <p:nvPr/>
          </p:nvSpPr>
          <p:spPr bwMode="auto">
            <a:xfrm>
              <a:off x="2520" y="1307"/>
              <a:ext cx="484" cy="95"/>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8953" name="Rectangle 25"/>
            <p:cNvSpPr>
              <a:spLocks noChangeArrowheads="1"/>
            </p:cNvSpPr>
            <p:nvPr/>
          </p:nvSpPr>
          <p:spPr bwMode="auto">
            <a:xfrm>
              <a:off x="2520" y="1404"/>
              <a:ext cx="484" cy="1218"/>
            </a:xfrm>
            <a:prstGeom prst="rect">
              <a:avLst/>
            </a:prstGeom>
            <a:solidFill>
              <a:srgbClr val="99CC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54" name="AutoShape 26"/>
            <p:cNvSpPr>
              <a:spLocks noChangeArrowheads="1"/>
            </p:cNvSpPr>
            <p:nvPr/>
          </p:nvSpPr>
          <p:spPr bwMode="auto">
            <a:xfrm>
              <a:off x="2517" y="1298"/>
              <a:ext cx="499" cy="106"/>
            </a:xfrm>
            <a:prstGeom prst="rtTriangle">
              <a:avLst/>
            </a:prstGeom>
            <a:solidFill>
              <a:srgbClr val="99CC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55" name="AutoShape 27"/>
            <p:cNvSpPr>
              <a:spLocks noChangeArrowheads="1"/>
            </p:cNvSpPr>
            <p:nvPr/>
          </p:nvSpPr>
          <p:spPr bwMode="auto">
            <a:xfrm flipH="1" flipV="1">
              <a:off x="2565" y="2622"/>
              <a:ext cx="439" cy="97"/>
            </a:xfrm>
            <a:prstGeom prst="rtTriangle">
              <a:avLst/>
            </a:prstGeom>
            <a:solidFill>
              <a:srgbClr val="99CC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373" name="Text Box 37"/>
          <p:cNvSpPr txBox="1">
            <a:spLocks noChangeArrowheads="1"/>
          </p:cNvSpPr>
          <p:nvPr/>
        </p:nvSpPr>
        <p:spPr bwMode="auto">
          <a:xfrm>
            <a:off x="180975" y="112713"/>
            <a:ext cx="8963025" cy="954087"/>
          </a:xfrm>
          <a:prstGeom prst="rect">
            <a:avLst/>
          </a:prstGeom>
          <a:noFill/>
          <a:ln w="9525">
            <a:noFill/>
            <a:miter lim="800000"/>
          </a:ln>
          <a:effectLst/>
        </p:spPr>
        <p:txBody>
          <a:bodyPr>
            <a:spAutoFit/>
          </a:bodyPr>
          <a:lstStyle/>
          <a:p>
            <a:pPr>
              <a:defRPr/>
            </a:pPr>
            <a:r>
              <a:rPr kumimoji="1" lang="zh-CN" altLang="en-US" sz="2800" b="1" dirty="0">
                <a:solidFill>
                  <a:srgbClr val="FF0000"/>
                </a:solidFill>
                <a:effectLst>
                  <a:outerShdw blurRad="38100" dist="38100" dir="2700000" algn="tl">
                    <a:srgbClr val="C0C0C0"/>
                  </a:outerShdw>
                </a:effectLst>
                <a:latin typeface="楷体_GB2312" pitchFamily="49" charset="-122"/>
                <a:ea typeface="楷体_GB2312" pitchFamily="49" charset="-122"/>
              </a:rPr>
              <a:t>例</a:t>
            </a:r>
            <a:r>
              <a:rPr kumimoji="1" lang="en-US" altLang="zh-CN" sz="2800" b="1"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2</a:t>
            </a:r>
            <a:r>
              <a:rPr kumimoji="1" lang="en-US" altLang="zh-CN" sz="2800" b="1" dirty="0">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latin typeface="Times New Roman" panose="02020603050405020304" pitchFamily="18" charset="0"/>
                <a:ea typeface="宋体" panose="02010600030101010101" pitchFamily="2" charset="-122"/>
              </a:rPr>
              <a:t>计算同轴电缆单位长度的自感。</a:t>
            </a:r>
            <a:r>
              <a:rPr lang="zh-CN" altLang="en-US" sz="2800" b="1" dirty="0">
                <a:latin typeface="Times New Roman" panose="02020603050405020304" pitchFamily="18" charset="0"/>
                <a:cs typeface="Times New Roman" panose="02020603050405020304" pitchFamily="18" charset="0"/>
              </a:rPr>
              <a:t>设金属芯线内的磁场可略。</a:t>
            </a:r>
            <a:endParaRPr kumimoji="1" lang="zh-CN" altLang="en-US" sz="2800" b="1" dirty="0">
              <a:latin typeface="Times New Roman" panose="02020603050405020304" pitchFamily="18" charset="0"/>
              <a:ea typeface="宋体" panose="02010600030101010101" pitchFamily="2" charset="-122"/>
            </a:endParaRPr>
          </a:p>
        </p:txBody>
      </p:sp>
      <p:grpSp>
        <p:nvGrpSpPr>
          <p:cNvPr id="3" name="Group 38"/>
          <p:cNvGrpSpPr/>
          <p:nvPr/>
        </p:nvGrpSpPr>
        <p:grpSpPr bwMode="auto">
          <a:xfrm>
            <a:off x="844550" y="1047750"/>
            <a:ext cx="6135688" cy="519113"/>
            <a:chOff x="240" y="528"/>
            <a:chExt cx="3865" cy="327"/>
          </a:xfrm>
        </p:grpSpPr>
        <p:sp>
          <p:nvSpPr>
            <p:cNvPr id="38947" name="Text Box 39"/>
            <p:cNvSpPr txBox="1">
              <a:spLocks noChangeArrowheads="1"/>
            </p:cNvSpPr>
            <p:nvPr/>
          </p:nvSpPr>
          <p:spPr bwMode="auto">
            <a:xfrm>
              <a:off x="240" y="528"/>
              <a:ext cx="38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设电流    由内筒流入，外筒流回。</a:t>
              </a:r>
              <a:endParaRPr kumimoji="1" lang="zh-CN" altLang="en-US" sz="2800" b="1">
                <a:latin typeface="Times New Roman" panose="02020603050405020304" pitchFamily="18" charset="0"/>
              </a:endParaRPr>
            </a:p>
          </p:txBody>
        </p:sp>
        <p:graphicFrame>
          <p:nvGraphicFramePr>
            <p:cNvPr id="38948" name="Object 11"/>
            <p:cNvGraphicFramePr>
              <a:graphicFrameLocks noChangeAspect="1"/>
            </p:cNvGraphicFramePr>
            <p:nvPr/>
          </p:nvGraphicFramePr>
          <p:xfrm>
            <a:off x="966" y="554"/>
            <a:ext cx="216" cy="253"/>
          </p:xfrm>
          <a:graphic>
            <a:graphicData uri="http://schemas.openxmlformats.org/presentationml/2006/ole">
              <mc:AlternateContent xmlns:mc="http://schemas.openxmlformats.org/markup-compatibility/2006">
                <mc:Choice xmlns:v="urn:schemas-microsoft-com:vml" Requires="v">
                  <p:oleObj spid="_x0000_s39006" name="公式" r:id="rId2" imgW="76200" imgH="152400" progId="Equation.3">
                    <p:embed/>
                  </p:oleObj>
                </mc:Choice>
                <mc:Fallback>
                  <p:oleObj name="公式" r:id="rId2" imgW="76200" imgH="152400" progId="Equation.3">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 y="554"/>
                          <a:ext cx="216"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41"/>
          <p:cNvGrpSpPr/>
          <p:nvPr/>
        </p:nvGrpSpPr>
        <p:grpSpPr bwMode="auto">
          <a:xfrm>
            <a:off x="6859588" y="2476500"/>
            <a:ext cx="254000" cy="571500"/>
            <a:chOff x="1015" y="3147"/>
            <a:chExt cx="160" cy="360"/>
          </a:xfrm>
        </p:grpSpPr>
        <p:graphicFrame>
          <p:nvGraphicFramePr>
            <p:cNvPr id="38945" name="Object 10"/>
            <p:cNvGraphicFramePr>
              <a:graphicFrameLocks noChangeAspect="1"/>
            </p:cNvGraphicFramePr>
            <p:nvPr/>
          </p:nvGraphicFramePr>
          <p:xfrm>
            <a:off x="1020" y="3203"/>
            <a:ext cx="155" cy="202"/>
          </p:xfrm>
          <a:graphic>
            <a:graphicData uri="http://schemas.openxmlformats.org/presentationml/2006/ole">
              <mc:AlternateContent xmlns:mc="http://schemas.openxmlformats.org/markup-compatibility/2006">
                <mc:Choice xmlns:v="urn:schemas-microsoft-com:vml" Requires="v">
                  <p:oleObj spid="_x0000_s39007" name="公式" r:id="rId4" imgW="76200" imgH="152400" progId="Equation.3">
                    <p:embed/>
                  </p:oleObj>
                </mc:Choice>
                <mc:Fallback>
                  <p:oleObj name="公式" r:id="rId4" imgW="76200" imgH="1524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 y="3203"/>
                          <a:ext cx="155"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6" name="Line 43"/>
            <p:cNvSpPr>
              <a:spLocks noChangeShapeType="1"/>
            </p:cNvSpPr>
            <p:nvPr/>
          </p:nvSpPr>
          <p:spPr bwMode="auto">
            <a:xfrm flipV="1">
              <a:off x="1015" y="3147"/>
              <a:ext cx="0" cy="360"/>
            </a:xfrm>
            <a:prstGeom prst="line">
              <a:avLst/>
            </a:prstGeom>
            <a:noFill/>
            <a:ln w="31750">
              <a:solidFill>
                <a:srgbClr val="FF0000"/>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44"/>
          <p:cNvGrpSpPr/>
          <p:nvPr/>
        </p:nvGrpSpPr>
        <p:grpSpPr bwMode="auto">
          <a:xfrm>
            <a:off x="5635625" y="2476500"/>
            <a:ext cx="258763" cy="503238"/>
            <a:chOff x="1628" y="2614"/>
            <a:chExt cx="163" cy="317"/>
          </a:xfrm>
        </p:grpSpPr>
        <p:graphicFrame>
          <p:nvGraphicFramePr>
            <p:cNvPr id="38943" name="Object 9"/>
            <p:cNvGraphicFramePr>
              <a:graphicFrameLocks noChangeAspect="1"/>
            </p:cNvGraphicFramePr>
            <p:nvPr/>
          </p:nvGraphicFramePr>
          <p:xfrm>
            <a:off x="1628" y="2632"/>
            <a:ext cx="155" cy="202"/>
          </p:xfrm>
          <a:graphic>
            <a:graphicData uri="http://schemas.openxmlformats.org/presentationml/2006/ole">
              <mc:AlternateContent xmlns:mc="http://schemas.openxmlformats.org/markup-compatibility/2006">
                <mc:Choice xmlns:v="urn:schemas-microsoft-com:vml" Requires="v">
                  <p:oleObj spid="_x0000_s39008" name="公式" r:id="rId6" imgW="76200" imgH="152400" progId="Equation.3">
                    <p:embed/>
                  </p:oleObj>
                </mc:Choice>
                <mc:Fallback>
                  <p:oleObj name="公式" r:id="rId6" imgW="76200" imgH="1524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8" y="2632"/>
                          <a:ext cx="155"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4" name="Line 46"/>
            <p:cNvSpPr>
              <a:spLocks noChangeShapeType="1"/>
            </p:cNvSpPr>
            <p:nvPr/>
          </p:nvSpPr>
          <p:spPr bwMode="auto">
            <a:xfrm>
              <a:off x="1791" y="2614"/>
              <a:ext cx="0" cy="317"/>
            </a:xfrm>
            <a:prstGeom prst="line">
              <a:avLst/>
            </a:prstGeom>
            <a:noFill/>
            <a:ln w="31750">
              <a:solidFill>
                <a:srgbClr val="FF0000"/>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83" name="Text Box 47"/>
          <p:cNvSpPr txBox="1">
            <a:spLocks noChangeArrowheads="1"/>
          </p:cNvSpPr>
          <p:nvPr/>
        </p:nvSpPr>
        <p:spPr bwMode="auto">
          <a:xfrm>
            <a:off x="238125" y="1562100"/>
            <a:ext cx="3754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两筒间磁场为</a:t>
            </a:r>
            <a:endParaRPr kumimoji="1" lang="zh-CN" altLang="en-US" sz="2400">
              <a:latin typeface="Times New Roman" panose="02020603050405020304" pitchFamily="18" charset="0"/>
            </a:endParaRPr>
          </a:p>
        </p:txBody>
      </p:sp>
      <p:sp>
        <p:nvSpPr>
          <p:cNvPr id="14384" name="Text Box 48"/>
          <p:cNvSpPr txBox="1">
            <a:spLocks noChangeArrowheads="1"/>
          </p:cNvSpPr>
          <p:nvPr/>
        </p:nvSpPr>
        <p:spPr bwMode="auto">
          <a:xfrm>
            <a:off x="227013" y="1033463"/>
            <a:ext cx="2438400" cy="519112"/>
          </a:xfrm>
          <a:prstGeom prst="rect">
            <a:avLst/>
          </a:prstGeom>
          <a:noFill/>
          <a:ln w="9525">
            <a:noFill/>
            <a:miter lim="800000"/>
          </a:ln>
          <a:effectLst/>
        </p:spPr>
        <p:txBody>
          <a:bodyPr>
            <a:spAutoFit/>
          </a:bodyPr>
          <a:lstStyle/>
          <a:p>
            <a:pPr eaLnBrk="0" hangingPunct="0">
              <a:spcBef>
                <a:spcPct val="50000"/>
              </a:spcBef>
              <a:defRPr/>
            </a:pPr>
            <a:r>
              <a:rPr kumimoji="1" lang="zh-CN" altLang="en-US" sz="2800" b="1">
                <a:solidFill>
                  <a:srgbClr val="FF0000"/>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a:solidFill>
                <a:srgbClr val="FF0000"/>
              </a:solidFill>
              <a:effectLst>
                <a:outerShdw blurRad="38100" dist="38100" dir="2700000" algn="tl">
                  <a:srgbClr val="C0C0C0"/>
                </a:outerShdw>
              </a:effectLst>
              <a:latin typeface="楷体_GB2312" pitchFamily="49" charset="-122"/>
              <a:ea typeface="楷体_GB2312" pitchFamily="49" charset="-122"/>
            </a:endParaRPr>
          </a:p>
        </p:txBody>
      </p:sp>
      <p:grpSp>
        <p:nvGrpSpPr>
          <p:cNvPr id="6" name="Group 49"/>
          <p:cNvGrpSpPr/>
          <p:nvPr/>
        </p:nvGrpSpPr>
        <p:grpSpPr bwMode="auto">
          <a:xfrm>
            <a:off x="6330950" y="2708275"/>
            <a:ext cx="1727200" cy="431800"/>
            <a:chOff x="1338" y="1752"/>
            <a:chExt cx="1088" cy="272"/>
          </a:xfrm>
        </p:grpSpPr>
        <p:grpSp>
          <p:nvGrpSpPr>
            <p:cNvPr id="38938" name="Group 50"/>
            <p:cNvGrpSpPr/>
            <p:nvPr/>
          </p:nvGrpSpPr>
          <p:grpSpPr bwMode="auto">
            <a:xfrm>
              <a:off x="1338" y="1752"/>
              <a:ext cx="1088" cy="272"/>
              <a:chOff x="1338" y="1752"/>
              <a:chExt cx="1088" cy="272"/>
            </a:xfrm>
          </p:grpSpPr>
          <p:graphicFrame>
            <p:nvGraphicFramePr>
              <p:cNvPr id="38940" name="Object 8"/>
              <p:cNvGraphicFramePr>
                <a:graphicFrameLocks noChangeAspect="1"/>
              </p:cNvGraphicFramePr>
              <p:nvPr/>
            </p:nvGraphicFramePr>
            <p:xfrm>
              <a:off x="1882" y="1752"/>
              <a:ext cx="181" cy="199"/>
            </p:xfrm>
            <a:graphic>
              <a:graphicData uri="http://schemas.openxmlformats.org/presentationml/2006/ole">
                <mc:AlternateContent xmlns:mc="http://schemas.openxmlformats.org/markup-compatibility/2006">
                  <mc:Choice xmlns:v="urn:schemas-microsoft-com:vml" Requires="v">
                    <p:oleObj spid="_x0000_s39009" name="公式" r:id="rId8" imgW="63500" imgH="76200" progId="Equation.3">
                      <p:embed/>
                    </p:oleObj>
                  </mc:Choice>
                  <mc:Fallback>
                    <p:oleObj name="公式" r:id="rId8" imgW="63500" imgH="762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2" y="1752"/>
                            <a:ext cx="18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1" name="Line 52"/>
              <p:cNvSpPr>
                <a:spLocks noChangeShapeType="1"/>
              </p:cNvSpPr>
              <p:nvPr/>
            </p:nvSpPr>
            <p:spPr bwMode="auto">
              <a:xfrm>
                <a:off x="1882" y="1888"/>
                <a:ext cx="363" cy="91"/>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2" name="Oval 53"/>
              <p:cNvSpPr>
                <a:spLocks noChangeArrowheads="1"/>
              </p:cNvSpPr>
              <p:nvPr/>
            </p:nvSpPr>
            <p:spPr bwMode="auto">
              <a:xfrm>
                <a:off x="1338" y="1752"/>
                <a:ext cx="1088" cy="272"/>
              </a:xfrm>
              <a:prstGeom prst="ellipse">
                <a:avLst/>
              </a:prstGeom>
              <a:noFill/>
              <a:ln w="31750" cap="rnd">
                <a:solidFill>
                  <a:srgbClr val="0000FF"/>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8939" name="Line 54"/>
            <p:cNvSpPr>
              <a:spLocks noChangeShapeType="1"/>
            </p:cNvSpPr>
            <p:nvPr/>
          </p:nvSpPr>
          <p:spPr bwMode="auto">
            <a:xfrm>
              <a:off x="1701" y="2024"/>
              <a:ext cx="136" cy="0"/>
            </a:xfrm>
            <a:prstGeom prst="line">
              <a:avLst/>
            </a:prstGeom>
            <a:noFill/>
            <a:ln w="31750" cap="rnd">
              <a:solidFill>
                <a:srgbClr val="0000FF"/>
              </a:solidFill>
              <a:prstDash val="sysDot"/>
              <a:rou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14391" name="Object 2"/>
          <p:cNvGraphicFramePr>
            <a:graphicFrameLocks noChangeAspect="1"/>
          </p:cNvGraphicFramePr>
          <p:nvPr/>
        </p:nvGraphicFramePr>
        <p:xfrm>
          <a:off x="868363" y="2095500"/>
          <a:ext cx="1566862" cy="854075"/>
        </p:xfrm>
        <a:graphic>
          <a:graphicData uri="http://schemas.openxmlformats.org/presentationml/2006/ole">
            <mc:AlternateContent xmlns:mc="http://schemas.openxmlformats.org/markup-compatibility/2006">
              <mc:Choice xmlns:v="urn:schemas-microsoft-com:vml" Requires="v">
                <p:oleObj spid="_x0000_s39010" name="公式" r:id="rId10" imgW="965200" imgH="571500" progId="Equation.3">
                  <p:embed/>
                </p:oleObj>
              </mc:Choice>
              <mc:Fallback>
                <p:oleObj name="公式" r:id="rId10" imgW="965200" imgH="571500" progId="Equation.3">
                  <p:embed/>
                  <p:pic>
                    <p:nvPicPr>
                      <p:cNvPr id="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8363" y="2095500"/>
                        <a:ext cx="1566862"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92" name="Object 3"/>
          <p:cNvGraphicFramePr>
            <a:graphicFrameLocks noChangeAspect="1"/>
          </p:cNvGraphicFramePr>
          <p:nvPr/>
        </p:nvGraphicFramePr>
        <p:xfrm>
          <a:off x="2832100" y="2214563"/>
          <a:ext cx="1849438" cy="538162"/>
        </p:xfrm>
        <a:graphic>
          <a:graphicData uri="http://schemas.openxmlformats.org/presentationml/2006/ole">
            <mc:AlternateContent xmlns:mc="http://schemas.openxmlformats.org/markup-compatibility/2006">
              <mc:Choice xmlns:v="urn:schemas-microsoft-com:vml" Requires="v">
                <p:oleObj spid="_x0000_s39011" name="Equation" r:id="rId12" imgW="1295400" imgH="266700" progId="Equation.3">
                  <p:embed/>
                </p:oleObj>
              </mc:Choice>
              <mc:Fallback>
                <p:oleObj name="Equation" r:id="rId12" imgW="1295400" imgH="266700" progId="Equation.3">
                  <p:embed/>
                  <p:pic>
                    <p:nvPicPr>
                      <p:cNvPr id="0"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2100" y="2214563"/>
                        <a:ext cx="1849438"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93" name="Rectangle 57" descr="浅色上对角线"/>
          <p:cNvSpPr>
            <a:spLocks noChangeArrowheads="1"/>
          </p:cNvSpPr>
          <p:nvPr/>
        </p:nvSpPr>
        <p:spPr bwMode="auto">
          <a:xfrm>
            <a:off x="7934325" y="1916113"/>
            <a:ext cx="93663" cy="2084387"/>
          </a:xfrm>
          <a:prstGeom prst="rect">
            <a:avLst/>
          </a:prstGeom>
          <a:pattFill prst="ltUpDiag">
            <a:fgClr>
              <a:srgbClr val="FF3300"/>
            </a:fgClr>
            <a:bgClr>
              <a:srgbClr val="FFFFFF"/>
            </a:bgClr>
          </a:pattFill>
          <a:ln w="25400">
            <a:solidFill>
              <a:srgbClr val="FF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 name="Group 58"/>
          <p:cNvGrpSpPr/>
          <p:nvPr/>
        </p:nvGrpSpPr>
        <p:grpSpPr bwMode="auto">
          <a:xfrm>
            <a:off x="7656513" y="4073525"/>
            <a:ext cx="690562" cy="877888"/>
            <a:chOff x="4876" y="2478"/>
            <a:chExt cx="318" cy="553"/>
          </a:xfrm>
        </p:grpSpPr>
        <p:sp>
          <p:nvSpPr>
            <p:cNvPr id="38933" name="Line 59"/>
            <p:cNvSpPr>
              <a:spLocks noChangeShapeType="1"/>
            </p:cNvSpPr>
            <p:nvPr/>
          </p:nvSpPr>
          <p:spPr bwMode="auto">
            <a:xfrm flipH="1">
              <a:off x="5057" y="2795"/>
              <a:ext cx="137" cy="1"/>
            </a:xfrm>
            <a:prstGeom prst="line">
              <a:avLst/>
            </a:prstGeom>
            <a:noFill/>
            <a:ln w="9525">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4" name="Line 60"/>
            <p:cNvSpPr>
              <a:spLocks noChangeShapeType="1"/>
            </p:cNvSpPr>
            <p:nvPr/>
          </p:nvSpPr>
          <p:spPr bwMode="auto">
            <a:xfrm rot="10800272" flipH="1">
              <a:off x="4876" y="2795"/>
              <a:ext cx="133" cy="3"/>
            </a:xfrm>
            <a:prstGeom prst="line">
              <a:avLst/>
            </a:prstGeom>
            <a:noFill/>
            <a:ln w="9525">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5" name="Line 61"/>
            <p:cNvSpPr>
              <a:spLocks noChangeShapeType="1"/>
            </p:cNvSpPr>
            <p:nvPr/>
          </p:nvSpPr>
          <p:spPr bwMode="auto">
            <a:xfrm>
              <a:off x="5048" y="2478"/>
              <a:ext cx="0" cy="3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8936" name="Line 62"/>
            <p:cNvSpPr>
              <a:spLocks noChangeShapeType="1"/>
            </p:cNvSpPr>
            <p:nvPr/>
          </p:nvSpPr>
          <p:spPr bwMode="auto">
            <a:xfrm>
              <a:off x="5012" y="2478"/>
              <a:ext cx="0" cy="3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8937" name="Object 7"/>
            <p:cNvGraphicFramePr>
              <a:graphicFrameLocks noChangeAspect="1"/>
            </p:cNvGraphicFramePr>
            <p:nvPr/>
          </p:nvGraphicFramePr>
          <p:xfrm>
            <a:off x="4928" y="2822"/>
            <a:ext cx="161" cy="209"/>
          </p:xfrm>
          <a:graphic>
            <a:graphicData uri="http://schemas.openxmlformats.org/presentationml/2006/ole">
              <mc:AlternateContent xmlns:mc="http://schemas.openxmlformats.org/markup-compatibility/2006">
                <mc:Choice xmlns:v="urn:schemas-microsoft-com:vml" Requires="v">
                  <p:oleObj spid="_x0000_s39012" name="公式" r:id="rId14" imgW="203200" imgH="190500" progId="Equation.3">
                    <p:embed/>
                  </p:oleObj>
                </mc:Choice>
                <mc:Fallback>
                  <p:oleObj name="公式" r:id="rId14" imgW="203200" imgH="190500"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28" y="2822"/>
                          <a:ext cx="161"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400" name="Object 4"/>
          <p:cNvGraphicFramePr>
            <a:graphicFrameLocks noChangeAspect="1"/>
          </p:cNvGraphicFramePr>
          <p:nvPr/>
        </p:nvGraphicFramePr>
        <p:xfrm>
          <a:off x="768350" y="3460750"/>
          <a:ext cx="3535363" cy="927100"/>
        </p:xfrm>
        <a:graphic>
          <a:graphicData uri="http://schemas.openxmlformats.org/presentationml/2006/ole">
            <mc:AlternateContent xmlns:mc="http://schemas.openxmlformats.org/markup-compatibility/2006">
              <mc:Choice xmlns:v="urn:schemas-microsoft-com:vml" Requires="v">
                <p:oleObj spid="_x0000_s39013" name="公式" r:id="rId16" imgW="2476500" imgH="571500" progId="Equation.3">
                  <p:embed/>
                </p:oleObj>
              </mc:Choice>
              <mc:Fallback>
                <p:oleObj name="公式" r:id="rId16" imgW="2476500" imgH="571500" progId="Equation.3">
                  <p:embed/>
                  <p:pic>
                    <p:nvPicPr>
                      <p:cNvPr id="0"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8350" y="3460750"/>
                        <a:ext cx="3535363"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01" name="Text Box 65"/>
          <p:cNvSpPr txBox="1">
            <a:spLocks noChangeArrowheads="1"/>
          </p:cNvSpPr>
          <p:nvPr/>
        </p:nvSpPr>
        <p:spPr bwMode="auto">
          <a:xfrm>
            <a:off x="185738" y="2874963"/>
            <a:ext cx="7075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en-US" sz="3200" b="1" i="1">
                <a:latin typeface="Times New Roman" panose="02020603050405020304" pitchFamily="18" charset="0"/>
              </a:rPr>
              <a:t>l</a:t>
            </a:r>
            <a:r>
              <a:rPr kumimoji="1" lang="zh-CN" altLang="en-US" sz="2800" b="1">
                <a:latin typeface="Times New Roman" panose="02020603050405020304" pitchFamily="18" charset="0"/>
              </a:rPr>
              <a:t>长电缆通过面元</a:t>
            </a:r>
            <a:r>
              <a:rPr kumimoji="1" lang="zh-CN" altLang="en-US" sz="3200" b="1">
                <a:latin typeface="Times New Roman" panose="02020603050405020304" pitchFamily="18" charset="0"/>
              </a:rPr>
              <a:t> </a:t>
            </a:r>
            <a:r>
              <a:rPr kumimoji="1" lang="en-US" altLang="en-US" sz="3200" b="1" i="1">
                <a:latin typeface="Times New Roman" panose="02020603050405020304" pitchFamily="18" charset="0"/>
              </a:rPr>
              <a:t>l</a:t>
            </a:r>
            <a:r>
              <a:rPr kumimoji="1" lang="en-US" altLang="en-US" sz="3200" b="1">
                <a:latin typeface="Times New Roman" panose="02020603050405020304" pitchFamily="18" charset="0"/>
              </a:rPr>
              <a:t>d</a:t>
            </a:r>
            <a:r>
              <a:rPr kumimoji="1" lang="en-US" altLang="en-US" sz="3200" b="1" i="1">
                <a:latin typeface="Times New Roman" panose="02020603050405020304" pitchFamily="18" charset="0"/>
              </a:rPr>
              <a:t>r </a:t>
            </a:r>
            <a:r>
              <a:rPr kumimoji="1" lang="zh-CN" altLang="en-US" sz="2800" b="1">
                <a:latin typeface="Times New Roman" panose="02020603050405020304" pitchFamily="18" charset="0"/>
              </a:rPr>
              <a:t>的磁通量</a:t>
            </a:r>
            <a:endParaRPr kumimoji="1" lang="zh-CN" altLang="en-US" sz="2800" b="1">
              <a:latin typeface="Times New Roman" panose="02020603050405020304" pitchFamily="18" charset="0"/>
            </a:endParaRPr>
          </a:p>
        </p:txBody>
      </p:sp>
      <p:graphicFrame>
        <p:nvGraphicFramePr>
          <p:cNvPr id="14402" name="Object 5"/>
          <p:cNvGraphicFramePr>
            <a:graphicFrameLocks noChangeAspect="1"/>
          </p:cNvGraphicFramePr>
          <p:nvPr/>
        </p:nvGraphicFramePr>
        <p:xfrm>
          <a:off x="511175" y="4360863"/>
          <a:ext cx="4762500" cy="1162050"/>
        </p:xfrm>
        <a:graphic>
          <a:graphicData uri="http://schemas.openxmlformats.org/presentationml/2006/ole">
            <mc:AlternateContent xmlns:mc="http://schemas.openxmlformats.org/markup-compatibility/2006">
              <mc:Choice xmlns:v="urn:schemas-microsoft-com:vml" Requires="v">
                <p:oleObj spid="_x0000_s39014" name="Equation" r:id="rId18" imgW="3784600" imgH="889000" progId="Equation.DSMT4">
                  <p:embed/>
                </p:oleObj>
              </mc:Choice>
              <mc:Fallback>
                <p:oleObj name="Equation" r:id="rId18" imgW="3784600" imgH="889000" progId="Equation.DSMT4">
                  <p:embed/>
                  <p:pic>
                    <p:nvPicPr>
                      <p:cNvPr id="0" name="Object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1175" y="4360863"/>
                        <a:ext cx="47625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03" name="Object 6"/>
          <p:cNvGraphicFramePr>
            <a:graphicFrameLocks noChangeAspect="1"/>
          </p:cNvGraphicFramePr>
          <p:nvPr/>
        </p:nvGraphicFramePr>
        <p:xfrm>
          <a:off x="3805238" y="5530850"/>
          <a:ext cx="3568700" cy="1035050"/>
        </p:xfrm>
        <a:graphic>
          <a:graphicData uri="http://schemas.openxmlformats.org/presentationml/2006/ole">
            <mc:AlternateContent xmlns:mc="http://schemas.openxmlformats.org/markup-compatibility/2006">
              <mc:Choice xmlns:v="urn:schemas-microsoft-com:vml" Requires="v">
                <p:oleObj spid="_x0000_s39015" name="公式" r:id="rId20" imgW="2362200" imgH="673100" progId="Equation.3">
                  <p:embed/>
                </p:oleObj>
              </mc:Choice>
              <mc:Fallback>
                <p:oleObj name="公式" r:id="rId20" imgW="2362200" imgH="673100" progId="Equation.3">
                  <p:embed/>
                  <p:pic>
                    <p:nvPicPr>
                      <p:cNvPr id="0" name="Object 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05238" y="5530850"/>
                        <a:ext cx="3568700"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04" name="Text Box 68"/>
          <p:cNvSpPr txBox="1">
            <a:spLocks noChangeArrowheads="1"/>
          </p:cNvSpPr>
          <p:nvPr/>
        </p:nvSpPr>
        <p:spPr bwMode="auto">
          <a:xfrm>
            <a:off x="217488" y="5764213"/>
            <a:ext cx="46974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电缆单位长度的自感</a:t>
            </a:r>
            <a:r>
              <a:rPr kumimoji="1" lang="en-US" altLang="zh-CN" sz="2800" b="1">
                <a:latin typeface="Times New Roman" panose="02020603050405020304" pitchFamily="18" charset="0"/>
              </a:rPr>
              <a:t>:</a:t>
            </a:r>
            <a:endParaRPr kumimoji="1" lang="en-US" altLang="zh-CN"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384"/>
                                        </p:tgtEl>
                                        <p:attrNameLst>
                                          <p:attrName>style.visibility</p:attrName>
                                        </p:attrNameLst>
                                      </p:cBhvr>
                                      <p:to>
                                        <p:strVal val="visible"/>
                                      </p:to>
                                    </p:set>
                                    <p:animEffect transition="in" filter="slide(fromLeft)">
                                      <p:cBhvr>
                                        <p:cTn id="7" dur="500"/>
                                        <p:tgtEl>
                                          <p:spTgt spid="14384"/>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Right)">
                                      <p:cBhvr>
                                        <p:cTn id="11" dur="1000"/>
                                        <p:tgtEl>
                                          <p:spTgt spid="3"/>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1"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383"/>
                                        </p:tgtEl>
                                        <p:attrNameLst>
                                          <p:attrName>style.visibility</p:attrName>
                                        </p:attrNameLst>
                                      </p:cBhvr>
                                      <p:to>
                                        <p:strVal val="visible"/>
                                      </p:to>
                                    </p:set>
                                    <p:animEffect transition="in" filter="wipe(up)">
                                      <p:cBhvr>
                                        <p:cTn id="23" dur="500"/>
                                        <p:tgtEl>
                                          <p:spTgt spid="1438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4391"/>
                                        </p:tgtEl>
                                        <p:attrNameLst>
                                          <p:attrName>style.visibility</p:attrName>
                                        </p:attrNameLst>
                                      </p:cBhvr>
                                      <p:to>
                                        <p:strVal val="visible"/>
                                      </p:to>
                                    </p:set>
                                    <p:animEffect transition="in" filter="box(in)">
                                      <p:cBhvr>
                                        <p:cTn id="33" dur="500"/>
                                        <p:tgtEl>
                                          <p:spTgt spid="14391"/>
                                        </p:tgtEl>
                                      </p:cBhvr>
                                    </p:animEffect>
                                  </p:childTnLst>
                                </p:cTn>
                              </p:par>
                              <p:par>
                                <p:cTn id="34" presetID="4" presetClass="entr" presetSubtype="32" fill="hold" nodeType="withEffect">
                                  <p:stCondLst>
                                    <p:cond delay="0"/>
                                  </p:stCondLst>
                                  <p:childTnLst>
                                    <p:set>
                                      <p:cBhvr>
                                        <p:cTn id="35" dur="1" fill="hold">
                                          <p:stCondLst>
                                            <p:cond delay="0"/>
                                          </p:stCondLst>
                                        </p:cTn>
                                        <p:tgtEl>
                                          <p:spTgt spid="14392"/>
                                        </p:tgtEl>
                                        <p:attrNameLst>
                                          <p:attrName>style.visibility</p:attrName>
                                        </p:attrNameLst>
                                      </p:cBhvr>
                                      <p:to>
                                        <p:strVal val="visible"/>
                                      </p:to>
                                    </p:set>
                                    <p:animEffect transition="in" filter="box(out)">
                                      <p:cBhvr>
                                        <p:cTn id="36" dur="500"/>
                                        <p:tgtEl>
                                          <p:spTgt spid="1439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linds(horizontal)">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4393"/>
                                        </p:tgtEl>
                                        <p:attrNameLst>
                                          <p:attrName>style.visibility</p:attrName>
                                        </p:attrNameLst>
                                      </p:cBhvr>
                                      <p:to>
                                        <p:strVal val="visible"/>
                                      </p:to>
                                    </p:set>
                                    <p:animEffect transition="in" filter="box(out)">
                                      <p:cBhvr>
                                        <p:cTn id="46" dur="2000"/>
                                        <p:tgtEl>
                                          <p:spTgt spid="14393"/>
                                        </p:tgtEl>
                                      </p:cBhvr>
                                    </p:animEffect>
                                  </p:childTnLst>
                                </p:cTn>
                              </p:par>
                            </p:childTnLst>
                          </p:cTn>
                        </p:par>
                        <p:par>
                          <p:cTn id="47" fill="hold">
                            <p:stCondLst>
                              <p:cond delay="2000"/>
                            </p:stCondLst>
                            <p:childTnLst>
                              <p:par>
                                <p:cTn id="48" presetID="22" presetClass="entr" presetSubtype="1"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up)">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4401"/>
                                        </p:tgtEl>
                                        <p:attrNameLst>
                                          <p:attrName>style.visibility</p:attrName>
                                        </p:attrNameLst>
                                      </p:cBhvr>
                                      <p:to>
                                        <p:strVal val="visible"/>
                                      </p:to>
                                    </p:set>
                                    <p:animEffect transition="in" filter="wipe(up)">
                                      <p:cBhvr>
                                        <p:cTn id="55" dur="500"/>
                                        <p:tgtEl>
                                          <p:spTgt spid="1440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5" fill="hold" nodeType="clickEffect">
                                  <p:stCondLst>
                                    <p:cond delay="0"/>
                                  </p:stCondLst>
                                  <p:childTnLst>
                                    <p:set>
                                      <p:cBhvr>
                                        <p:cTn id="59" dur="1" fill="hold">
                                          <p:stCondLst>
                                            <p:cond delay="0"/>
                                          </p:stCondLst>
                                        </p:cTn>
                                        <p:tgtEl>
                                          <p:spTgt spid="14400"/>
                                        </p:tgtEl>
                                        <p:attrNameLst>
                                          <p:attrName>style.visibility</p:attrName>
                                        </p:attrNameLst>
                                      </p:cBhvr>
                                      <p:to>
                                        <p:strVal val="visible"/>
                                      </p:to>
                                    </p:set>
                                    <p:animEffect transition="in" filter="blinds(vertical)">
                                      <p:cBhvr>
                                        <p:cTn id="60" dur="500"/>
                                        <p:tgtEl>
                                          <p:spTgt spid="1440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4402"/>
                                        </p:tgtEl>
                                        <p:attrNameLst>
                                          <p:attrName>style.visibility</p:attrName>
                                        </p:attrNameLst>
                                      </p:cBhvr>
                                      <p:to>
                                        <p:strVal val="visible"/>
                                      </p:to>
                                    </p:set>
                                    <p:animEffect transition="in" filter="blinds(horizontal)">
                                      <p:cBhvr>
                                        <p:cTn id="65" dur="500"/>
                                        <p:tgtEl>
                                          <p:spTgt spid="14402"/>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14404"/>
                                        </p:tgtEl>
                                        <p:attrNameLst>
                                          <p:attrName>style.visibility</p:attrName>
                                        </p:attrNameLst>
                                      </p:cBhvr>
                                      <p:to>
                                        <p:strVal val="visible"/>
                                      </p:to>
                                    </p:set>
                                    <p:animEffect transition="in" filter="checkerboard(across)">
                                      <p:cBhvr>
                                        <p:cTn id="70" dur="500"/>
                                        <p:tgtEl>
                                          <p:spTgt spid="14404"/>
                                        </p:tgtEl>
                                      </p:cBhvr>
                                    </p:animEffect>
                                  </p:childTnLst>
                                </p:cTn>
                              </p:par>
                            </p:childTnLst>
                          </p:cTn>
                        </p:par>
                        <p:par>
                          <p:cTn id="71" fill="hold">
                            <p:stCondLst>
                              <p:cond delay="500"/>
                            </p:stCondLst>
                            <p:childTnLst>
                              <p:par>
                                <p:cTn id="72" presetID="5" presetClass="entr" presetSubtype="5" fill="hold" nodeType="afterEffect">
                                  <p:stCondLst>
                                    <p:cond delay="0"/>
                                  </p:stCondLst>
                                  <p:childTnLst>
                                    <p:set>
                                      <p:cBhvr>
                                        <p:cTn id="73" dur="1" fill="hold">
                                          <p:stCondLst>
                                            <p:cond delay="0"/>
                                          </p:stCondLst>
                                        </p:cTn>
                                        <p:tgtEl>
                                          <p:spTgt spid="14403"/>
                                        </p:tgtEl>
                                        <p:attrNameLst>
                                          <p:attrName>style.visibility</p:attrName>
                                        </p:attrNameLst>
                                      </p:cBhvr>
                                      <p:to>
                                        <p:strVal val="visible"/>
                                      </p:to>
                                    </p:set>
                                    <p:animEffect transition="in" filter="checkerboard(down)">
                                      <p:cBhvr>
                                        <p:cTn id="74" dur="500"/>
                                        <p:tgtEl>
                                          <p:spTgt spid="14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3" grpId="0" autoUpdateAnimBg="0"/>
      <p:bldP spid="14384" grpId="0" autoUpdateAnimBg="0"/>
      <p:bldP spid="14393" grpId="0" animBg="1"/>
      <p:bldP spid="14401" grpId="0" autoUpdateAnimBg="0"/>
      <p:bldP spid="1440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A5AA430-4796-43DC-9B41-39932F15E163}" type="slidenum">
              <a:rPr lang="en-US" altLang="zh-CN">
                <a:solidFill>
                  <a:srgbClr val="0000FF"/>
                </a:solidFill>
              </a:rPr>
            </a:fld>
            <a:endParaRPr lang="en-US" altLang="zh-CN">
              <a:solidFill>
                <a:srgbClr val="0000FF"/>
              </a:solidFill>
            </a:endParaRPr>
          </a:p>
        </p:txBody>
      </p:sp>
      <p:sp>
        <p:nvSpPr>
          <p:cNvPr id="26683" name="Text Box 59"/>
          <p:cNvSpPr txBox="1">
            <a:spLocks noChangeArrowheads="1"/>
          </p:cNvSpPr>
          <p:nvPr/>
        </p:nvSpPr>
        <p:spPr bwMode="auto">
          <a:xfrm>
            <a:off x="344488" y="112713"/>
            <a:ext cx="6405562" cy="519112"/>
          </a:xfrm>
          <a:prstGeom prst="rect">
            <a:avLst/>
          </a:prstGeom>
          <a:noFill/>
          <a:ln w="9525">
            <a:noFill/>
            <a:miter lim="800000"/>
          </a:ln>
        </p:spPr>
        <p:txBody>
          <a:bodyPr>
            <a:spAutoFit/>
          </a:bodyPr>
          <a:lstStyle/>
          <a:p>
            <a:pPr>
              <a:spcBef>
                <a:spcPct val="50000"/>
              </a:spcBef>
              <a:defRPr/>
            </a:pPr>
            <a:r>
              <a:rPr kumimoji="1" lang="zh-CN" altLang="en-US" sz="2800" b="1" dirty="0">
                <a:solidFill>
                  <a:srgbClr val="FF0000"/>
                </a:solidFill>
                <a:effectLst>
                  <a:outerShdw blurRad="38100" dist="38100" dir="2700000" algn="tl">
                    <a:srgbClr val="C0C0C0"/>
                  </a:outerShdw>
                </a:effectLst>
                <a:latin typeface="楷体_GB2312" pitchFamily="49" charset="-122"/>
                <a:ea typeface="楷体_GB2312" pitchFamily="49" charset="-122"/>
              </a:rPr>
              <a:t>例</a:t>
            </a:r>
            <a:r>
              <a:rPr kumimoji="1" lang="en-US" altLang="zh-CN" sz="2800" b="1"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3</a:t>
            </a:r>
            <a:r>
              <a:rPr kumimoji="1" lang="en-US" altLang="zh-CN" sz="2800" b="1" dirty="0">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latin typeface="Times New Roman" panose="02020603050405020304" pitchFamily="18" charset="0"/>
              </a:rPr>
              <a:t>两个线圈串联的自感系数。</a:t>
            </a:r>
            <a:endParaRPr kumimoji="1" lang="zh-CN" altLang="en-US" sz="2800" b="1" dirty="0">
              <a:latin typeface="Times New Roman" panose="02020603050405020304" pitchFamily="18" charset="0"/>
            </a:endParaRPr>
          </a:p>
        </p:txBody>
      </p:sp>
      <p:sp>
        <p:nvSpPr>
          <p:cNvPr id="26684" name="Text Box 60"/>
          <p:cNvSpPr txBox="1">
            <a:spLocks noChangeArrowheads="1"/>
          </p:cNvSpPr>
          <p:nvPr/>
        </p:nvSpPr>
        <p:spPr bwMode="auto">
          <a:xfrm>
            <a:off x="4840288" y="741363"/>
            <a:ext cx="3487737" cy="527050"/>
          </a:xfrm>
          <a:prstGeom prst="rect">
            <a:avLst/>
          </a:prstGeom>
          <a:noFill/>
          <a:ln w="9525">
            <a:noFill/>
            <a:miter lim="800000"/>
          </a:ln>
          <a:effectLst/>
        </p:spPr>
        <p:txBody>
          <a:bodyPr>
            <a:spAutoFit/>
          </a:bodyPr>
          <a:lstStyle/>
          <a:p>
            <a:pPr>
              <a:lnSpc>
                <a:spcPct val="110000"/>
              </a:lnSpc>
              <a:defRPr/>
            </a:pP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2" charset="-122"/>
              </a:rPr>
              <a:t>顺接：</a:t>
            </a:r>
            <a:endParaRPr kumimoji="1" lang="zh-CN" altLang="en-US" sz="2800" b="1" dirty="0">
              <a:latin typeface="Times New Roman" panose="02020603050405020304" pitchFamily="18" charset="0"/>
              <a:ea typeface="宋体" panose="02010600030101010101" pitchFamily="2" charset="-122"/>
            </a:endParaRPr>
          </a:p>
        </p:txBody>
      </p:sp>
      <p:sp>
        <p:nvSpPr>
          <p:cNvPr id="26685" name="Text Box 61"/>
          <p:cNvSpPr txBox="1">
            <a:spLocks noChangeArrowheads="1"/>
          </p:cNvSpPr>
          <p:nvPr/>
        </p:nvSpPr>
        <p:spPr bwMode="auto">
          <a:xfrm>
            <a:off x="4208463" y="3690938"/>
            <a:ext cx="1889125" cy="566737"/>
          </a:xfrm>
          <a:prstGeom prst="rect">
            <a:avLst/>
          </a:prstGeom>
          <a:noFill/>
          <a:ln w="9525">
            <a:noFill/>
            <a:miter lim="800000"/>
          </a:ln>
          <a:effectLst/>
        </p:spPr>
        <p:txBody>
          <a:bodyPr>
            <a:spAutoFit/>
          </a:bodyPr>
          <a:lstStyle/>
          <a:p>
            <a:pPr>
              <a:lnSpc>
                <a:spcPct val="110000"/>
              </a:lnSpc>
              <a:defRPr/>
            </a:pP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2" charset="-122"/>
              </a:rPr>
              <a:t>反接：</a:t>
            </a:r>
            <a:endParaRPr kumimoji="1" lang="zh-CN" altLang="en-US" sz="2800" b="1" dirty="0">
              <a:latin typeface="Times New Roman" panose="02020603050405020304" pitchFamily="18" charset="0"/>
              <a:ea typeface="宋体" panose="02010600030101010101" pitchFamily="2" charset="-122"/>
            </a:endParaRPr>
          </a:p>
        </p:txBody>
      </p:sp>
      <p:graphicFrame>
        <p:nvGraphicFramePr>
          <p:cNvPr id="26721" name="Object 2"/>
          <p:cNvGraphicFramePr>
            <a:graphicFrameLocks noChangeAspect="1"/>
          </p:cNvGraphicFramePr>
          <p:nvPr/>
        </p:nvGraphicFramePr>
        <p:xfrm>
          <a:off x="6097588" y="409575"/>
          <a:ext cx="1470025" cy="1047750"/>
        </p:xfrm>
        <a:graphic>
          <a:graphicData uri="http://schemas.openxmlformats.org/presentationml/2006/ole">
            <mc:AlternateContent xmlns:mc="http://schemas.openxmlformats.org/markup-compatibility/2006">
              <mc:Choice xmlns:v="urn:schemas-microsoft-com:vml" Requires="v">
                <p:oleObj spid="_x0000_s40076" name="Equation" r:id="rId1" imgW="1295400" imgH="812800" progId="Equation.DSMT4">
                  <p:embed/>
                </p:oleObj>
              </mc:Choice>
              <mc:Fallback>
                <p:oleObj name="Equation" r:id="rId1" imgW="1295400" imgH="8128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7588" y="409575"/>
                        <a:ext cx="14700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722" name="Object 3"/>
          <p:cNvGraphicFramePr>
            <a:graphicFrameLocks noChangeAspect="1"/>
          </p:cNvGraphicFramePr>
          <p:nvPr/>
        </p:nvGraphicFramePr>
        <p:xfrm>
          <a:off x="5400675" y="6081713"/>
          <a:ext cx="2667000" cy="555625"/>
        </p:xfrm>
        <a:graphic>
          <a:graphicData uri="http://schemas.openxmlformats.org/presentationml/2006/ole">
            <mc:AlternateContent xmlns:mc="http://schemas.openxmlformats.org/markup-compatibility/2006">
              <mc:Choice xmlns:v="urn:schemas-microsoft-com:vml" Requires="v">
                <p:oleObj spid="_x0000_s40077" name="Equation" r:id="rId3" imgW="2095500" imgH="266700" progId="Equation.3">
                  <p:embed/>
                </p:oleObj>
              </mc:Choice>
              <mc:Fallback>
                <p:oleObj name="Equation" r:id="rId3" imgW="2095500" imgH="266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675" y="6081713"/>
                        <a:ext cx="266700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5" name="Object 4"/>
          <p:cNvGraphicFramePr>
            <a:graphicFrameLocks noChangeAspect="1"/>
          </p:cNvGraphicFramePr>
          <p:nvPr/>
        </p:nvGraphicFramePr>
        <p:xfrm>
          <a:off x="5292725" y="3038475"/>
          <a:ext cx="2667000" cy="555625"/>
        </p:xfrm>
        <a:graphic>
          <a:graphicData uri="http://schemas.openxmlformats.org/presentationml/2006/ole">
            <mc:AlternateContent xmlns:mc="http://schemas.openxmlformats.org/markup-compatibility/2006">
              <mc:Choice xmlns:v="urn:schemas-microsoft-com:vml" Requires="v">
                <p:oleObj spid="_x0000_s40078" name="Equation" r:id="rId5" imgW="2095500" imgH="266700" progId="Equation.3">
                  <p:embed/>
                </p:oleObj>
              </mc:Choice>
              <mc:Fallback>
                <p:oleObj name="Equation" r:id="rId5" imgW="2095500" imgH="266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3038475"/>
                        <a:ext cx="266700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6" name="Object 5"/>
          <p:cNvGraphicFramePr>
            <a:graphicFrameLocks noChangeAspect="1"/>
          </p:cNvGraphicFramePr>
          <p:nvPr/>
        </p:nvGraphicFramePr>
        <p:xfrm>
          <a:off x="4287838" y="1423988"/>
          <a:ext cx="3232150" cy="574675"/>
        </p:xfrm>
        <a:graphic>
          <a:graphicData uri="http://schemas.openxmlformats.org/presentationml/2006/ole">
            <mc:AlternateContent xmlns:mc="http://schemas.openxmlformats.org/markup-compatibility/2006">
              <mc:Choice xmlns:v="urn:schemas-microsoft-com:vml" Requires="v">
                <p:oleObj spid="_x0000_s40079" name="Equation" r:id="rId7" imgW="2476500" imgH="266700" progId="Equation.3">
                  <p:embed/>
                </p:oleObj>
              </mc:Choice>
              <mc:Fallback>
                <p:oleObj name="Equation" r:id="rId7" imgW="2476500" imgH="266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7838" y="1423988"/>
                        <a:ext cx="323215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 name="Object 6"/>
          <p:cNvGraphicFramePr>
            <a:graphicFrameLocks noChangeAspect="1"/>
          </p:cNvGraphicFramePr>
          <p:nvPr/>
        </p:nvGraphicFramePr>
        <p:xfrm>
          <a:off x="4613275" y="2016125"/>
          <a:ext cx="4092575" cy="979488"/>
        </p:xfrm>
        <a:graphic>
          <a:graphicData uri="http://schemas.openxmlformats.org/presentationml/2006/ole">
            <mc:AlternateContent xmlns:mc="http://schemas.openxmlformats.org/markup-compatibility/2006">
              <mc:Choice xmlns:v="urn:schemas-microsoft-com:vml" Requires="v">
                <p:oleObj spid="_x0000_s40080" name="Equation" r:id="rId9" imgW="3987800" imgH="812800" progId="Equation.DSMT4">
                  <p:embed/>
                </p:oleObj>
              </mc:Choice>
              <mc:Fallback>
                <p:oleObj name="Equation" r:id="rId9" imgW="3987800" imgH="8128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3275" y="2016125"/>
                        <a:ext cx="40925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728" name="Object 7"/>
          <p:cNvGraphicFramePr>
            <a:graphicFrameLocks noChangeAspect="1"/>
          </p:cNvGraphicFramePr>
          <p:nvPr/>
        </p:nvGraphicFramePr>
        <p:xfrm>
          <a:off x="5308600" y="5383213"/>
          <a:ext cx="2952750" cy="641350"/>
        </p:xfrm>
        <a:graphic>
          <a:graphicData uri="http://schemas.openxmlformats.org/presentationml/2006/ole">
            <mc:AlternateContent xmlns:mc="http://schemas.openxmlformats.org/markup-compatibility/2006">
              <mc:Choice xmlns:v="urn:schemas-microsoft-com:vml" Requires="v">
                <p:oleObj spid="_x0000_s40081" name="公式" r:id="rId11" imgW="2247900" imgH="304800" progId="Equation.3">
                  <p:embed/>
                </p:oleObj>
              </mc:Choice>
              <mc:Fallback>
                <p:oleObj name="公式" r:id="rId11" imgW="2247900" imgH="3048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08600" y="5383213"/>
                        <a:ext cx="295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30"/>
          <p:cNvGrpSpPr/>
          <p:nvPr/>
        </p:nvGrpSpPr>
        <p:grpSpPr bwMode="auto">
          <a:xfrm>
            <a:off x="260350" y="577850"/>
            <a:ext cx="4141788" cy="2463800"/>
            <a:chOff x="295" y="256"/>
            <a:chExt cx="2609" cy="1552"/>
          </a:xfrm>
        </p:grpSpPr>
        <p:sp>
          <p:nvSpPr>
            <p:cNvPr id="40014" name="Text Box 131"/>
            <p:cNvSpPr txBox="1">
              <a:spLocks noChangeArrowheads="1"/>
            </p:cNvSpPr>
            <p:nvPr/>
          </p:nvSpPr>
          <p:spPr bwMode="auto">
            <a:xfrm>
              <a:off x="341" y="139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1</a:t>
              </a:r>
              <a:endParaRPr kumimoji="1" lang="en-US" altLang="zh-CN" sz="2800" b="1">
                <a:latin typeface="Times New Roman" panose="02020603050405020304" pitchFamily="18" charset="0"/>
              </a:endParaRPr>
            </a:p>
          </p:txBody>
        </p:sp>
        <p:sp>
          <p:nvSpPr>
            <p:cNvPr id="40015" name="Text Box 132"/>
            <p:cNvSpPr txBox="1">
              <a:spLocks noChangeArrowheads="1"/>
            </p:cNvSpPr>
            <p:nvPr/>
          </p:nvSpPr>
          <p:spPr bwMode="auto">
            <a:xfrm>
              <a:off x="1112" y="125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rPr>
                <a:t>2</a:t>
              </a:r>
              <a:endParaRPr kumimoji="1" lang="en-US" altLang="zh-CN" sz="2800" b="1">
                <a:latin typeface="Times New Roman" panose="02020603050405020304" pitchFamily="18" charset="0"/>
              </a:endParaRPr>
            </a:p>
          </p:txBody>
        </p:sp>
        <p:sp>
          <p:nvSpPr>
            <p:cNvPr id="40016" name="Text Box 133"/>
            <p:cNvSpPr txBox="1">
              <a:spLocks noChangeArrowheads="1"/>
            </p:cNvSpPr>
            <p:nvPr/>
          </p:nvSpPr>
          <p:spPr bwMode="auto">
            <a:xfrm>
              <a:off x="1792" y="1163"/>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rPr>
                <a:t>3</a:t>
              </a:r>
              <a:endParaRPr kumimoji="1" lang="en-US" altLang="zh-CN" sz="2800" b="1">
                <a:latin typeface="Times New Roman" panose="02020603050405020304" pitchFamily="18" charset="0"/>
              </a:endParaRPr>
            </a:p>
          </p:txBody>
        </p:sp>
        <p:sp>
          <p:nvSpPr>
            <p:cNvPr id="40017" name="Text Box 134"/>
            <p:cNvSpPr txBox="1">
              <a:spLocks noChangeArrowheads="1"/>
            </p:cNvSpPr>
            <p:nvPr/>
          </p:nvSpPr>
          <p:spPr bwMode="auto">
            <a:xfrm>
              <a:off x="2472" y="1481"/>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rPr>
                <a:t>4</a:t>
              </a:r>
              <a:endParaRPr kumimoji="1" lang="en-US" altLang="zh-CN" sz="2800" b="1">
                <a:latin typeface="Times New Roman" panose="02020603050405020304" pitchFamily="18" charset="0"/>
              </a:endParaRPr>
            </a:p>
          </p:txBody>
        </p:sp>
        <p:sp>
          <p:nvSpPr>
            <p:cNvPr id="40018" name="Line 135"/>
            <p:cNvSpPr>
              <a:spLocks noChangeShapeType="1"/>
            </p:cNvSpPr>
            <p:nvPr/>
          </p:nvSpPr>
          <p:spPr bwMode="auto">
            <a:xfrm>
              <a:off x="1220" y="710"/>
              <a:ext cx="0" cy="632"/>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9" name="Line 136"/>
            <p:cNvSpPr>
              <a:spLocks noChangeShapeType="1"/>
            </p:cNvSpPr>
            <p:nvPr/>
          </p:nvSpPr>
          <p:spPr bwMode="auto">
            <a:xfrm>
              <a:off x="522" y="692"/>
              <a:ext cx="0" cy="96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20" name="Line 137"/>
            <p:cNvSpPr>
              <a:spLocks noChangeShapeType="1"/>
            </p:cNvSpPr>
            <p:nvPr/>
          </p:nvSpPr>
          <p:spPr bwMode="auto">
            <a:xfrm>
              <a:off x="2472" y="755"/>
              <a:ext cx="0" cy="960"/>
            </a:xfrm>
            <a:prstGeom prst="line">
              <a:avLst/>
            </a:prstGeom>
            <a:noFill/>
            <a:ln w="28575">
              <a:solidFill>
                <a:srgbClr val="FF66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21" name="Line 138"/>
            <p:cNvSpPr>
              <a:spLocks noChangeShapeType="1"/>
            </p:cNvSpPr>
            <p:nvPr/>
          </p:nvSpPr>
          <p:spPr bwMode="auto">
            <a:xfrm flipH="1">
              <a:off x="1910" y="692"/>
              <a:ext cx="0" cy="528"/>
            </a:xfrm>
            <a:prstGeom prst="line">
              <a:avLst/>
            </a:prstGeom>
            <a:noFill/>
            <a:ln w="28575">
              <a:solidFill>
                <a:srgbClr val="FF66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63" name="AutoShape 139"/>
            <p:cNvSpPr>
              <a:spLocks noChangeArrowheads="1"/>
            </p:cNvSpPr>
            <p:nvPr/>
          </p:nvSpPr>
          <p:spPr bwMode="auto">
            <a:xfrm rot="-5390567">
              <a:off x="1278" y="-637"/>
              <a:ext cx="347" cy="2313"/>
            </a:xfrm>
            <a:prstGeom prst="can">
              <a:avLst>
                <a:gd name="adj" fmla="val 24009"/>
              </a:avLst>
            </a:prstGeom>
            <a:gradFill rotWithShape="0">
              <a:gsLst>
                <a:gs pos="0">
                  <a:schemeClr val="folHlink">
                    <a:gamma/>
                    <a:tint val="25490"/>
                    <a:invGamma/>
                  </a:schemeClr>
                </a:gs>
                <a:gs pos="50000">
                  <a:schemeClr val="folHlink">
                    <a:alpha val="80000"/>
                  </a:schemeClr>
                </a:gs>
                <a:gs pos="100000">
                  <a:schemeClr val="folHlink">
                    <a:gamma/>
                    <a:tint val="25490"/>
                    <a:invGamma/>
                  </a:schemeClr>
                </a:gs>
              </a:gsLst>
              <a:lin ang="5400000" scaled="1"/>
            </a:gradFill>
            <a:ln w="9525">
              <a:solidFill>
                <a:srgbClr val="000000"/>
              </a:solid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40023" name="Freeform 140"/>
            <p:cNvSpPr/>
            <p:nvPr/>
          </p:nvSpPr>
          <p:spPr bwMode="auto">
            <a:xfrm rot="60000">
              <a:off x="1112" y="302"/>
              <a:ext cx="116" cy="493"/>
            </a:xfrm>
            <a:custGeom>
              <a:avLst/>
              <a:gdLst>
                <a:gd name="T0" fmla="*/ 4 w 121"/>
                <a:gd name="T1" fmla="*/ 7 h 528"/>
                <a:gd name="T2" fmla="*/ 26 w 121"/>
                <a:gd name="T3" fmla="*/ 7 h 528"/>
                <a:gd name="T4" fmla="*/ 32 w 121"/>
                <a:gd name="T5" fmla="*/ 51 h 528"/>
                <a:gd name="T6" fmla="*/ 34 w 121"/>
                <a:gd name="T7" fmla="*/ 65 h 528"/>
                <a:gd name="T8" fmla="*/ 35 w 121"/>
                <a:gd name="T9" fmla="*/ 72 h 528"/>
                <a:gd name="T10" fmla="*/ 0 60000 65536"/>
                <a:gd name="T11" fmla="*/ 0 60000 65536"/>
                <a:gd name="T12" fmla="*/ 0 60000 65536"/>
                <a:gd name="T13" fmla="*/ 0 60000 65536"/>
                <a:gd name="T14" fmla="*/ 0 60000 65536"/>
                <a:gd name="T15" fmla="*/ 0 w 121"/>
                <a:gd name="T16" fmla="*/ 0 h 528"/>
                <a:gd name="T17" fmla="*/ 121 w 121"/>
                <a:gd name="T18" fmla="*/ 528 h 528"/>
              </a:gdLst>
              <a:ahLst/>
              <a:cxnLst>
                <a:cxn ang="T10">
                  <a:pos x="T0" y="T1"/>
                </a:cxn>
                <a:cxn ang="T11">
                  <a:pos x="T2" y="T3"/>
                </a:cxn>
                <a:cxn ang="T12">
                  <a:pos x="T4" y="T5"/>
                </a:cxn>
                <a:cxn ang="T13">
                  <a:pos x="T6" y="T7"/>
                </a:cxn>
                <a:cxn ang="T14">
                  <a:pos x="T8" y="T9"/>
                </a:cxn>
              </a:cxnLst>
              <a:rect l="T15" t="T16" r="T17" b="T18"/>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24" name="Freeform 141"/>
            <p:cNvSpPr/>
            <p:nvPr/>
          </p:nvSpPr>
          <p:spPr bwMode="auto">
            <a:xfrm rot="60000">
              <a:off x="2364" y="302"/>
              <a:ext cx="116" cy="493"/>
            </a:xfrm>
            <a:custGeom>
              <a:avLst/>
              <a:gdLst>
                <a:gd name="T0" fmla="*/ 4 w 121"/>
                <a:gd name="T1" fmla="*/ 7 h 528"/>
                <a:gd name="T2" fmla="*/ 26 w 121"/>
                <a:gd name="T3" fmla="*/ 7 h 528"/>
                <a:gd name="T4" fmla="*/ 32 w 121"/>
                <a:gd name="T5" fmla="*/ 51 h 528"/>
                <a:gd name="T6" fmla="*/ 34 w 121"/>
                <a:gd name="T7" fmla="*/ 65 h 528"/>
                <a:gd name="T8" fmla="*/ 35 w 121"/>
                <a:gd name="T9" fmla="*/ 72 h 528"/>
                <a:gd name="T10" fmla="*/ 0 60000 65536"/>
                <a:gd name="T11" fmla="*/ 0 60000 65536"/>
                <a:gd name="T12" fmla="*/ 0 60000 65536"/>
                <a:gd name="T13" fmla="*/ 0 60000 65536"/>
                <a:gd name="T14" fmla="*/ 0 60000 65536"/>
                <a:gd name="T15" fmla="*/ 0 w 121"/>
                <a:gd name="T16" fmla="*/ 0 h 528"/>
                <a:gd name="T17" fmla="*/ 121 w 121"/>
                <a:gd name="T18" fmla="*/ 528 h 528"/>
              </a:gdLst>
              <a:ahLst/>
              <a:cxnLst>
                <a:cxn ang="T10">
                  <a:pos x="T0" y="T1"/>
                </a:cxn>
                <a:cxn ang="T11">
                  <a:pos x="T2" y="T3"/>
                </a:cxn>
                <a:cxn ang="T12">
                  <a:pos x="T4" y="T5"/>
                </a:cxn>
                <a:cxn ang="T13">
                  <a:pos x="T6" y="T7"/>
                </a:cxn>
                <a:cxn ang="T14">
                  <a:pos x="T8" y="T9"/>
                </a:cxn>
              </a:cxnLst>
              <a:rect l="T15" t="T16" r="T17" b="T18"/>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0025" name="Group 142"/>
            <p:cNvGrpSpPr/>
            <p:nvPr/>
          </p:nvGrpSpPr>
          <p:grpSpPr bwMode="auto">
            <a:xfrm>
              <a:off x="504" y="256"/>
              <a:ext cx="663" cy="500"/>
              <a:chOff x="506" y="960"/>
              <a:chExt cx="663" cy="500"/>
            </a:xfrm>
          </p:grpSpPr>
          <p:sp>
            <p:nvSpPr>
              <p:cNvPr id="40031" name="Freeform 143"/>
              <p:cNvSpPr/>
              <p:nvPr/>
            </p:nvSpPr>
            <p:spPr bwMode="auto">
              <a:xfrm>
                <a:off x="506" y="960"/>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32" name="Freeform 144"/>
              <p:cNvSpPr/>
              <p:nvPr/>
            </p:nvSpPr>
            <p:spPr bwMode="auto">
              <a:xfrm>
                <a:off x="631" y="960"/>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33" name="Freeform 145"/>
              <p:cNvSpPr/>
              <p:nvPr/>
            </p:nvSpPr>
            <p:spPr bwMode="auto">
              <a:xfrm>
                <a:off x="757" y="960"/>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34" name="Freeform 146"/>
              <p:cNvSpPr/>
              <p:nvPr/>
            </p:nvSpPr>
            <p:spPr bwMode="auto">
              <a:xfrm>
                <a:off x="882" y="960"/>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35" name="Freeform 147"/>
              <p:cNvSpPr/>
              <p:nvPr/>
            </p:nvSpPr>
            <p:spPr bwMode="auto">
              <a:xfrm>
                <a:off x="1008" y="960"/>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0026" name="Group 148"/>
            <p:cNvGrpSpPr/>
            <p:nvPr/>
          </p:nvGrpSpPr>
          <p:grpSpPr bwMode="auto">
            <a:xfrm>
              <a:off x="1883" y="256"/>
              <a:ext cx="534" cy="508"/>
              <a:chOff x="1920" y="961"/>
              <a:chExt cx="534" cy="508"/>
            </a:xfrm>
          </p:grpSpPr>
          <p:sp>
            <p:nvSpPr>
              <p:cNvPr id="40027" name="Freeform 149"/>
              <p:cNvSpPr/>
              <p:nvPr/>
            </p:nvSpPr>
            <p:spPr bwMode="auto">
              <a:xfrm>
                <a:off x="1920" y="969"/>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28" name="Freeform 150"/>
              <p:cNvSpPr/>
              <p:nvPr/>
            </p:nvSpPr>
            <p:spPr bwMode="auto">
              <a:xfrm>
                <a:off x="2046" y="969"/>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29" name="Freeform 151"/>
              <p:cNvSpPr/>
              <p:nvPr/>
            </p:nvSpPr>
            <p:spPr bwMode="auto">
              <a:xfrm>
                <a:off x="2171" y="969"/>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30" name="Freeform 152"/>
              <p:cNvSpPr/>
              <p:nvPr/>
            </p:nvSpPr>
            <p:spPr bwMode="auto">
              <a:xfrm>
                <a:off x="2293" y="961"/>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26686" name="Line 62"/>
          <p:cNvSpPr>
            <a:spLocks noChangeShapeType="1"/>
          </p:cNvSpPr>
          <p:nvPr/>
        </p:nvSpPr>
        <p:spPr bwMode="auto">
          <a:xfrm flipV="1">
            <a:off x="1700213" y="2089150"/>
            <a:ext cx="1152525" cy="200025"/>
          </a:xfrm>
          <a:prstGeom prst="line">
            <a:avLst/>
          </a:prstGeom>
          <a:noFill/>
          <a:ln w="412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779" name="Object 8"/>
          <p:cNvGraphicFramePr>
            <a:graphicFrameLocks noChangeAspect="1"/>
          </p:cNvGraphicFramePr>
          <p:nvPr/>
        </p:nvGraphicFramePr>
        <p:xfrm>
          <a:off x="142875" y="1600200"/>
          <a:ext cx="352425" cy="460375"/>
        </p:xfrm>
        <a:graphic>
          <a:graphicData uri="http://schemas.openxmlformats.org/presentationml/2006/ole">
            <mc:AlternateContent xmlns:mc="http://schemas.openxmlformats.org/markup-compatibility/2006">
              <mc:Choice xmlns:v="urn:schemas-microsoft-com:vml" Requires="v">
                <p:oleObj spid="_x0000_s40082" name="公式" r:id="rId13" imgW="38100" imgH="190500" progId="Equation.3">
                  <p:embed/>
                </p:oleObj>
              </mc:Choice>
              <mc:Fallback>
                <p:oleObj name="公式" r:id="rId13" imgW="38100" imgH="1905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75" y="1600200"/>
                        <a:ext cx="3524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80" name="Line 156"/>
          <p:cNvSpPr>
            <a:spLocks noChangeShapeType="1"/>
          </p:cNvSpPr>
          <p:nvPr/>
        </p:nvSpPr>
        <p:spPr bwMode="auto">
          <a:xfrm flipH="1">
            <a:off x="619125" y="1682750"/>
            <a:ext cx="0" cy="503238"/>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Group 170"/>
          <p:cNvGrpSpPr/>
          <p:nvPr/>
        </p:nvGrpSpPr>
        <p:grpSpPr bwMode="auto">
          <a:xfrm>
            <a:off x="720725" y="736600"/>
            <a:ext cx="2981325" cy="460375"/>
            <a:chOff x="403" y="845"/>
            <a:chExt cx="1878" cy="290"/>
          </a:xfrm>
        </p:grpSpPr>
        <p:grpSp>
          <p:nvGrpSpPr>
            <p:cNvPr id="40001" name="Group 157"/>
            <p:cNvGrpSpPr/>
            <p:nvPr/>
          </p:nvGrpSpPr>
          <p:grpSpPr bwMode="auto">
            <a:xfrm>
              <a:off x="403" y="863"/>
              <a:ext cx="504" cy="254"/>
              <a:chOff x="580" y="1104"/>
              <a:chExt cx="504" cy="254"/>
            </a:xfrm>
          </p:grpSpPr>
          <p:sp>
            <p:nvSpPr>
              <p:cNvPr id="40009" name="Line 158"/>
              <p:cNvSpPr>
                <a:spLocks noChangeShapeType="1"/>
              </p:cNvSpPr>
              <p:nvPr/>
            </p:nvSpPr>
            <p:spPr bwMode="auto">
              <a:xfrm flipV="1">
                <a:off x="580" y="1104"/>
                <a:ext cx="0" cy="24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0" name="Line 159"/>
              <p:cNvSpPr>
                <a:spLocks noChangeShapeType="1"/>
              </p:cNvSpPr>
              <p:nvPr/>
            </p:nvSpPr>
            <p:spPr bwMode="auto">
              <a:xfrm flipV="1">
                <a:off x="708" y="1116"/>
                <a:ext cx="0" cy="24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1" name="Line 160"/>
              <p:cNvSpPr>
                <a:spLocks noChangeShapeType="1"/>
              </p:cNvSpPr>
              <p:nvPr/>
            </p:nvSpPr>
            <p:spPr bwMode="auto">
              <a:xfrm flipV="1">
                <a:off x="832" y="1104"/>
                <a:ext cx="0" cy="24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2" name="Line 161"/>
              <p:cNvSpPr>
                <a:spLocks noChangeShapeType="1"/>
              </p:cNvSpPr>
              <p:nvPr/>
            </p:nvSpPr>
            <p:spPr bwMode="auto">
              <a:xfrm flipV="1">
                <a:off x="960" y="1104"/>
                <a:ext cx="0" cy="24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3" name="Line 162"/>
              <p:cNvSpPr>
                <a:spLocks noChangeShapeType="1"/>
              </p:cNvSpPr>
              <p:nvPr/>
            </p:nvSpPr>
            <p:spPr bwMode="auto">
              <a:xfrm flipV="1">
                <a:off x="1084" y="1116"/>
                <a:ext cx="0" cy="24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0002" name="Group 163"/>
            <p:cNvGrpSpPr/>
            <p:nvPr/>
          </p:nvGrpSpPr>
          <p:grpSpPr bwMode="auto">
            <a:xfrm>
              <a:off x="1782" y="872"/>
              <a:ext cx="372" cy="254"/>
              <a:chOff x="1996" y="1104"/>
              <a:chExt cx="372" cy="254"/>
            </a:xfrm>
          </p:grpSpPr>
          <p:sp>
            <p:nvSpPr>
              <p:cNvPr id="40005" name="Line 164"/>
              <p:cNvSpPr>
                <a:spLocks noChangeShapeType="1"/>
              </p:cNvSpPr>
              <p:nvPr/>
            </p:nvSpPr>
            <p:spPr bwMode="auto">
              <a:xfrm flipV="1">
                <a:off x="1996" y="1104"/>
                <a:ext cx="0" cy="24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6" name="Line 165"/>
              <p:cNvSpPr>
                <a:spLocks noChangeShapeType="1"/>
              </p:cNvSpPr>
              <p:nvPr/>
            </p:nvSpPr>
            <p:spPr bwMode="auto">
              <a:xfrm flipV="1">
                <a:off x="2124" y="1104"/>
                <a:ext cx="0" cy="24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7" name="Line 166"/>
              <p:cNvSpPr>
                <a:spLocks noChangeShapeType="1"/>
              </p:cNvSpPr>
              <p:nvPr/>
            </p:nvSpPr>
            <p:spPr bwMode="auto">
              <a:xfrm flipV="1">
                <a:off x="2244" y="1104"/>
                <a:ext cx="0" cy="24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8" name="Line 167"/>
              <p:cNvSpPr>
                <a:spLocks noChangeShapeType="1"/>
              </p:cNvSpPr>
              <p:nvPr/>
            </p:nvSpPr>
            <p:spPr bwMode="auto">
              <a:xfrm flipV="1">
                <a:off x="2368" y="1116"/>
                <a:ext cx="0" cy="24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0003" name="Line 168"/>
            <p:cNvSpPr>
              <a:spLocks noChangeShapeType="1"/>
            </p:cNvSpPr>
            <p:nvPr/>
          </p:nvSpPr>
          <p:spPr bwMode="auto">
            <a:xfrm flipH="1" flipV="1">
              <a:off x="2281" y="863"/>
              <a:ext cx="0" cy="27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4" name="Line 169"/>
            <p:cNvSpPr>
              <a:spLocks noChangeShapeType="1"/>
            </p:cNvSpPr>
            <p:nvPr/>
          </p:nvSpPr>
          <p:spPr bwMode="auto">
            <a:xfrm flipH="1" flipV="1">
              <a:off x="1029" y="845"/>
              <a:ext cx="0" cy="27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795" name="Line 171"/>
          <p:cNvSpPr>
            <a:spLocks noChangeShapeType="1"/>
          </p:cNvSpPr>
          <p:nvPr/>
        </p:nvSpPr>
        <p:spPr bwMode="auto">
          <a:xfrm flipV="1">
            <a:off x="3719513" y="1768475"/>
            <a:ext cx="0" cy="536575"/>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 name="Group 172"/>
          <p:cNvGrpSpPr/>
          <p:nvPr/>
        </p:nvGrpSpPr>
        <p:grpSpPr bwMode="auto">
          <a:xfrm>
            <a:off x="198438" y="4032250"/>
            <a:ext cx="4141787" cy="2463800"/>
            <a:chOff x="204" y="2569"/>
            <a:chExt cx="2609" cy="1552"/>
          </a:xfrm>
        </p:grpSpPr>
        <p:sp>
          <p:nvSpPr>
            <p:cNvPr id="39979" name="Text Box 173"/>
            <p:cNvSpPr txBox="1">
              <a:spLocks noChangeArrowheads="1"/>
            </p:cNvSpPr>
            <p:nvPr/>
          </p:nvSpPr>
          <p:spPr bwMode="auto">
            <a:xfrm>
              <a:off x="250" y="370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1</a:t>
              </a:r>
              <a:endParaRPr kumimoji="1" lang="en-US" altLang="zh-CN" sz="2800" b="1">
                <a:latin typeface="Times New Roman" panose="02020603050405020304" pitchFamily="18" charset="0"/>
              </a:endParaRPr>
            </a:p>
          </p:txBody>
        </p:sp>
        <p:sp>
          <p:nvSpPr>
            <p:cNvPr id="39980" name="Text Box 174"/>
            <p:cNvSpPr txBox="1">
              <a:spLocks noChangeArrowheads="1"/>
            </p:cNvSpPr>
            <p:nvPr/>
          </p:nvSpPr>
          <p:spPr bwMode="auto">
            <a:xfrm>
              <a:off x="1021" y="3567"/>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rPr>
                <a:t>2</a:t>
              </a:r>
              <a:endParaRPr kumimoji="1" lang="en-US" altLang="zh-CN" sz="2800" b="1">
                <a:latin typeface="Times New Roman" panose="02020603050405020304" pitchFamily="18" charset="0"/>
              </a:endParaRPr>
            </a:p>
          </p:txBody>
        </p:sp>
        <p:sp>
          <p:nvSpPr>
            <p:cNvPr id="39981" name="Text Box 175"/>
            <p:cNvSpPr txBox="1">
              <a:spLocks noChangeArrowheads="1"/>
            </p:cNvSpPr>
            <p:nvPr/>
          </p:nvSpPr>
          <p:spPr bwMode="auto">
            <a:xfrm>
              <a:off x="1701" y="347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rPr>
                <a:t>3</a:t>
              </a:r>
              <a:endParaRPr kumimoji="1" lang="en-US" altLang="zh-CN" sz="2800" b="1">
                <a:latin typeface="Times New Roman" panose="02020603050405020304" pitchFamily="18" charset="0"/>
              </a:endParaRPr>
            </a:p>
          </p:txBody>
        </p:sp>
        <p:sp>
          <p:nvSpPr>
            <p:cNvPr id="39982" name="Text Box 176"/>
            <p:cNvSpPr txBox="1">
              <a:spLocks noChangeArrowheads="1"/>
            </p:cNvSpPr>
            <p:nvPr/>
          </p:nvSpPr>
          <p:spPr bwMode="auto">
            <a:xfrm>
              <a:off x="2381" y="3794"/>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rPr>
                <a:t>4</a:t>
              </a:r>
              <a:endParaRPr kumimoji="1" lang="en-US" altLang="zh-CN" sz="2800" b="1">
                <a:latin typeface="Times New Roman" panose="02020603050405020304" pitchFamily="18" charset="0"/>
              </a:endParaRPr>
            </a:p>
          </p:txBody>
        </p:sp>
        <p:sp>
          <p:nvSpPr>
            <p:cNvPr id="39983" name="Line 177"/>
            <p:cNvSpPr>
              <a:spLocks noChangeShapeType="1"/>
            </p:cNvSpPr>
            <p:nvPr/>
          </p:nvSpPr>
          <p:spPr bwMode="auto">
            <a:xfrm>
              <a:off x="1129" y="3023"/>
              <a:ext cx="0" cy="632"/>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4" name="Line 178"/>
            <p:cNvSpPr>
              <a:spLocks noChangeShapeType="1"/>
            </p:cNvSpPr>
            <p:nvPr/>
          </p:nvSpPr>
          <p:spPr bwMode="auto">
            <a:xfrm>
              <a:off x="431" y="3005"/>
              <a:ext cx="0" cy="96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5" name="Line 179"/>
            <p:cNvSpPr>
              <a:spLocks noChangeShapeType="1"/>
            </p:cNvSpPr>
            <p:nvPr/>
          </p:nvSpPr>
          <p:spPr bwMode="auto">
            <a:xfrm>
              <a:off x="2381" y="3068"/>
              <a:ext cx="0" cy="960"/>
            </a:xfrm>
            <a:prstGeom prst="line">
              <a:avLst/>
            </a:prstGeom>
            <a:noFill/>
            <a:ln w="28575">
              <a:solidFill>
                <a:srgbClr val="FF66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6" name="Line 180"/>
            <p:cNvSpPr>
              <a:spLocks noChangeShapeType="1"/>
            </p:cNvSpPr>
            <p:nvPr/>
          </p:nvSpPr>
          <p:spPr bwMode="auto">
            <a:xfrm flipH="1">
              <a:off x="1819" y="3005"/>
              <a:ext cx="0" cy="528"/>
            </a:xfrm>
            <a:prstGeom prst="line">
              <a:avLst/>
            </a:prstGeom>
            <a:noFill/>
            <a:ln w="28575">
              <a:solidFill>
                <a:srgbClr val="FF66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05" name="AutoShape 181"/>
            <p:cNvSpPr>
              <a:spLocks noChangeArrowheads="1"/>
            </p:cNvSpPr>
            <p:nvPr/>
          </p:nvSpPr>
          <p:spPr bwMode="auto">
            <a:xfrm rot="-5390567">
              <a:off x="1187" y="1676"/>
              <a:ext cx="347" cy="2313"/>
            </a:xfrm>
            <a:prstGeom prst="can">
              <a:avLst>
                <a:gd name="adj" fmla="val 24009"/>
              </a:avLst>
            </a:prstGeom>
            <a:gradFill rotWithShape="0">
              <a:gsLst>
                <a:gs pos="0">
                  <a:schemeClr val="folHlink">
                    <a:gamma/>
                    <a:tint val="25490"/>
                    <a:invGamma/>
                  </a:schemeClr>
                </a:gs>
                <a:gs pos="50000">
                  <a:schemeClr val="folHlink">
                    <a:alpha val="80000"/>
                  </a:schemeClr>
                </a:gs>
                <a:gs pos="100000">
                  <a:schemeClr val="folHlink">
                    <a:gamma/>
                    <a:tint val="25490"/>
                    <a:invGamma/>
                  </a:schemeClr>
                </a:gs>
              </a:gsLst>
              <a:lin ang="5400000" scaled="1"/>
            </a:gradFill>
            <a:ln w="9525">
              <a:solidFill>
                <a:srgbClr val="000000"/>
              </a:solid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39988" name="Freeform 182"/>
            <p:cNvSpPr/>
            <p:nvPr/>
          </p:nvSpPr>
          <p:spPr bwMode="auto">
            <a:xfrm rot="60000">
              <a:off x="1021" y="2615"/>
              <a:ext cx="116" cy="493"/>
            </a:xfrm>
            <a:custGeom>
              <a:avLst/>
              <a:gdLst>
                <a:gd name="T0" fmla="*/ 4 w 121"/>
                <a:gd name="T1" fmla="*/ 7 h 528"/>
                <a:gd name="T2" fmla="*/ 26 w 121"/>
                <a:gd name="T3" fmla="*/ 7 h 528"/>
                <a:gd name="T4" fmla="*/ 32 w 121"/>
                <a:gd name="T5" fmla="*/ 51 h 528"/>
                <a:gd name="T6" fmla="*/ 34 w 121"/>
                <a:gd name="T7" fmla="*/ 65 h 528"/>
                <a:gd name="T8" fmla="*/ 35 w 121"/>
                <a:gd name="T9" fmla="*/ 72 h 528"/>
                <a:gd name="T10" fmla="*/ 0 60000 65536"/>
                <a:gd name="T11" fmla="*/ 0 60000 65536"/>
                <a:gd name="T12" fmla="*/ 0 60000 65536"/>
                <a:gd name="T13" fmla="*/ 0 60000 65536"/>
                <a:gd name="T14" fmla="*/ 0 60000 65536"/>
                <a:gd name="T15" fmla="*/ 0 w 121"/>
                <a:gd name="T16" fmla="*/ 0 h 528"/>
                <a:gd name="T17" fmla="*/ 121 w 121"/>
                <a:gd name="T18" fmla="*/ 528 h 528"/>
              </a:gdLst>
              <a:ahLst/>
              <a:cxnLst>
                <a:cxn ang="T10">
                  <a:pos x="T0" y="T1"/>
                </a:cxn>
                <a:cxn ang="T11">
                  <a:pos x="T2" y="T3"/>
                </a:cxn>
                <a:cxn ang="T12">
                  <a:pos x="T4" y="T5"/>
                </a:cxn>
                <a:cxn ang="T13">
                  <a:pos x="T6" y="T7"/>
                </a:cxn>
                <a:cxn ang="T14">
                  <a:pos x="T8" y="T9"/>
                </a:cxn>
              </a:cxnLst>
              <a:rect l="T15" t="T16" r="T17" b="T18"/>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89" name="Freeform 183"/>
            <p:cNvSpPr/>
            <p:nvPr/>
          </p:nvSpPr>
          <p:spPr bwMode="auto">
            <a:xfrm rot="60000">
              <a:off x="2273" y="2615"/>
              <a:ext cx="116" cy="493"/>
            </a:xfrm>
            <a:custGeom>
              <a:avLst/>
              <a:gdLst>
                <a:gd name="T0" fmla="*/ 4 w 121"/>
                <a:gd name="T1" fmla="*/ 7 h 528"/>
                <a:gd name="T2" fmla="*/ 26 w 121"/>
                <a:gd name="T3" fmla="*/ 7 h 528"/>
                <a:gd name="T4" fmla="*/ 32 w 121"/>
                <a:gd name="T5" fmla="*/ 51 h 528"/>
                <a:gd name="T6" fmla="*/ 34 w 121"/>
                <a:gd name="T7" fmla="*/ 65 h 528"/>
                <a:gd name="T8" fmla="*/ 35 w 121"/>
                <a:gd name="T9" fmla="*/ 72 h 528"/>
                <a:gd name="T10" fmla="*/ 0 60000 65536"/>
                <a:gd name="T11" fmla="*/ 0 60000 65536"/>
                <a:gd name="T12" fmla="*/ 0 60000 65536"/>
                <a:gd name="T13" fmla="*/ 0 60000 65536"/>
                <a:gd name="T14" fmla="*/ 0 60000 65536"/>
                <a:gd name="T15" fmla="*/ 0 w 121"/>
                <a:gd name="T16" fmla="*/ 0 h 528"/>
                <a:gd name="T17" fmla="*/ 121 w 121"/>
                <a:gd name="T18" fmla="*/ 528 h 528"/>
              </a:gdLst>
              <a:ahLst/>
              <a:cxnLst>
                <a:cxn ang="T10">
                  <a:pos x="T0" y="T1"/>
                </a:cxn>
                <a:cxn ang="T11">
                  <a:pos x="T2" y="T3"/>
                </a:cxn>
                <a:cxn ang="T12">
                  <a:pos x="T4" y="T5"/>
                </a:cxn>
                <a:cxn ang="T13">
                  <a:pos x="T6" y="T7"/>
                </a:cxn>
                <a:cxn ang="T14">
                  <a:pos x="T8" y="T9"/>
                </a:cxn>
              </a:cxnLst>
              <a:rect l="T15" t="T16" r="T17" b="T18"/>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9990" name="Group 184"/>
            <p:cNvGrpSpPr/>
            <p:nvPr/>
          </p:nvGrpSpPr>
          <p:grpSpPr bwMode="auto">
            <a:xfrm>
              <a:off x="413" y="2569"/>
              <a:ext cx="663" cy="500"/>
              <a:chOff x="506" y="960"/>
              <a:chExt cx="663" cy="500"/>
            </a:xfrm>
          </p:grpSpPr>
          <p:sp>
            <p:nvSpPr>
              <p:cNvPr id="39996" name="Freeform 185"/>
              <p:cNvSpPr/>
              <p:nvPr/>
            </p:nvSpPr>
            <p:spPr bwMode="auto">
              <a:xfrm>
                <a:off x="506" y="960"/>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97" name="Freeform 186"/>
              <p:cNvSpPr/>
              <p:nvPr/>
            </p:nvSpPr>
            <p:spPr bwMode="auto">
              <a:xfrm>
                <a:off x="631" y="960"/>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98" name="Freeform 187"/>
              <p:cNvSpPr/>
              <p:nvPr/>
            </p:nvSpPr>
            <p:spPr bwMode="auto">
              <a:xfrm>
                <a:off x="757" y="960"/>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99" name="Freeform 188"/>
              <p:cNvSpPr/>
              <p:nvPr/>
            </p:nvSpPr>
            <p:spPr bwMode="auto">
              <a:xfrm>
                <a:off x="882" y="960"/>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00" name="Freeform 189"/>
              <p:cNvSpPr/>
              <p:nvPr/>
            </p:nvSpPr>
            <p:spPr bwMode="auto">
              <a:xfrm>
                <a:off x="1008" y="960"/>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9991" name="Group 190"/>
            <p:cNvGrpSpPr/>
            <p:nvPr/>
          </p:nvGrpSpPr>
          <p:grpSpPr bwMode="auto">
            <a:xfrm>
              <a:off x="1792" y="2569"/>
              <a:ext cx="534" cy="508"/>
              <a:chOff x="1920" y="961"/>
              <a:chExt cx="534" cy="508"/>
            </a:xfrm>
          </p:grpSpPr>
          <p:sp>
            <p:nvSpPr>
              <p:cNvPr id="39992" name="Freeform 191"/>
              <p:cNvSpPr/>
              <p:nvPr/>
            </p:nvSpPr>
            <p:spPr bwMode="auto">
              <a:xfrm>
                <a:off x="1920" y="969"/>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93" name="Freeform 192"/>
              <p:cNvSpPr/>
              <p:nvPr/>
            </p:nvSpPr>
            <p:spPr bwMode="auto">
              <a:xfrm>
                <a:off x="2046" y="969"/>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94" name="Freeform 193"/>
              <p:cNvSpPr/>
              <p:nvPr/>
            </p:nvSpPr>
            <p:spPr bwMode="auto">
              <a:xfrm>
                <a:off x="2171" y="969"/>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95" name="Freeform 194"/>
              <p:cNvSpPr/>
              <p:nvPr/>
            </p:nvSpPr>
            <p:spPr bwMode="auto">
              <a:xfrm>
                <a:off x="2293" y="961"/>
                <a:ext cx="161" cy="500"/>
              </a:xfrm>
              <a:custGeom>
                <a:avLst/>
                <a:gdLst>
                  <a:gd name="T0" fmla="*/ 0 w 123"/>
                  <a:gd name="T1" fmla="*/ 2147483647 h 272"/>
                  <a:gd name="T2" fmla="*/ 117270 w 123"/>
                  <a:gd name="T3" fmla="*/ 1724365397 h 272"/>
                  <a:gd name="T4" fmla="*/ 186537 w 123"/>
                  <a:gd name="T5" fmla="*/ 2147483647 h 272"/>
                  <a:gd name="T6" fmla="*/ 284477 w 123"/>
                  <a:gd name="T7" fmla="*/ 2147483647 h 272"/>
                  <a:gd name="T8" fmla="*/ 284477 w 123"/>
                  <a:gd name="T9" fmla="*/ 2147483647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11" name="Group 195"/>
          <p:cNvGrpSpPr/>
          <p:nvPr/>
        </p:nvGrpSpPr>
        <p:grpSpPr bwMode="auto">
          <a:xfrm>
            <a:off x="2847975" y="4246563"/>
            <a:ext cx="792163" cy="431800"/>
            <a:chOff x="2290" y="2024"/>
            <a:chExt cx="499" cy="272"/>
          </a:xfrm>
        </p:grpSpPr>
        <p:grpSp>
          <p:nvGrpSpPr>
            <p:cNvPr id="39973" name="Group 196"/>
            <p:cNvGrpSpPr/>
            <p:nvPr/>
          </p:nvGrpSpPr>
          <p:grpSpPr bwMode="auto">
            <a:xfrm>
              <a:off x="2290" y="2033"/>
              <a:ext cx="372" cy="254"/>
              <a:chOff x="2290" y="2033"/>
              <a:chExt cx="372" cy="254"/>
            </a:xfrm>
          </p:grpSpPr>
          <p:sp>
            <p:nvSpPr>
              <p:cNvPr id="39975" name="Line 197"/>
              <p:cNvSpPr>
                <a:spLocks noChangeShapeType="1"/>
              </p:cNvSpPr>
              <p:nvPr/>
            </p:nvSpPr>
            <p:spPr bwMode="auto">
              <a:xfrm flipV="1">
                <a:off x="2290" y="2033"/>
                <a:ext cx="0" cy="242"/>
              </a:xfrm>
              <a:prstGeom prst="line">
                <a:avLst/>
              </a:prstGeom>
              <a:noFill/>
              <a:ln w="44450">
                <a:solidFill>
                  <a:srgbClr val="FF0000"/>
                </a:solidFill>
                <a:round/>
                <a:headEnd type="none" w="med" len="lg"/>
                <a:tail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6" name="Line 198"/>
              <p:cNvSpPr>
                <a:spLocks noChangeShapeType="1"/>
              </p:cNvSpPr>
              <p:nvPr/>
            </p:nvSpPr>
            <p:spPr bwMode="auto">
              <a:xfrm flipV="1">
                <a:off x="2418" y="2033"/>
                <a:ext cx="0" cy="242"/>
              </a:xfrm>
              <a:prstGeom prst="line">
                <a:avLst/>
              </a:prstGeom>
              <a:noFill/>
              <a:ln w="44450">
                <a:solidFill>
                  <a:srgbClr val="FF0000"/>
                </a:solidFill>
                <a:round/>
                <a:headEnd type="none" w="med" len="lg"/>
                <a:tail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7" name="Line 199"/>
              <p:cNvSpPr>
                <a:spLocks noChangeShapeType="1"/>
              </p:cNvSpPr>
              <p:nvPr/>
            </p:nvSpPr>
            <p:spPr bwMode="auto">
              <a:xfrm flipV="1">
                <a:off x="2538" y="2033"/>
                <a:ext cx="0" cy="242"/>
              </a:xfrm>
              <a:prstGeom prst="line">
                <a:avLst/>
              </a:prstGeom>
              <a:noFill/>
              <a:ln w="44450">
                <a:solidFill>
                  <a:srgbClr val="FF0000"/>
                </a:solidFill>
                <a:round/>
                <a:headEnd type="none" w="med" len="lg"/>
                <a:tail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8" name="Line 200"/>
              <p:cNvSpPr>
                <a:spLocks noChangeShapeType="1"/>
              </p:cNvSpPr>
              <p:nvPr/>
            </p:nvSpPr>
            <p:spPr bwMode="auto">
              <a:xfrm flipV="1">
                <a:off x="2662" y="2045"/>
                <a:ext cx="0" cy="242"/>
              </a:xfrm>
              <a:prstGeom prst="line">
                <a:avLst/>
              </a:prstGeom>
              <a:noFill/>
              <a:ln w="44450">
                <a:solidFill>
                  <a:srgbClr val="FF0000"/>
                </a:solidFill>
                <a:round/>
                <a:headEnd type="none" w="med" len="lg"/>
                <a:tail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974" name="Line 201"/>
            <p:cNvSpPr>
              <a:spLocks noChangeShapeType="1"/>
            </p:cNvSpPr>
            <p:nvPr/>
          </p:nvSpPr>
          <p:spPr bwMode="auto">
            <a:xfrm flipH="1" flipV="1">
              <a:off x="2789" y="2024"/>
              <a:ext cx="0" cy="272"/>
            </a:xfrm>
            <a:prstGeom prst="line">
              <a:avLst/>
            </a:prstGeom>
            <a:noFill/>
            <a:ln w="44450">
              <a:solidFill>
                <a:srgbClr val="FF0000"/>
              </a:solidFill>
              <a:round/>
              <a:headEnd type="none" w="med" len="lg"/>
              <a:tail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202"/>
          <p:cNvGrpSpPr/>
          <p:nvPr/>
        </p:nvGrpSpPr>
        <p:grpSpPr bwMode="auto">
          <a:xfrm>
            <a:off x="658813" y="4246563"/>
            <a:ext cx="993775" cy="431800"/>
            <a:chOff x="585" y="373"/>
            <a:chExt cx="626" cy="272"/>
          </a:xfrm>
        </p:grpSpPr>
        <p:grpSp>
          <p:nvGrpSpPr>
            <p:cNvPr id="39966" name="Group 203"/>
            <p:cNvGrpSpPr/>
            <p:nvPr/>
          </p:nvGrpSpPr>
          <p:grpSpPr bwMode="auto">
            <a:xfrm>
              <a:off x="585" y="391"/>
              <a:ext cx="504" cy="254"/>
              <a:chOff x="580" y="1104"/>
              <a:chExt cx="504" cy="254"/>
            </a:xfrm>
          </p:grpSpPr>
          <p:sp>
            <p:nvSpPr>
              <p:cNvPr id="39968" name="Line 204"/>
              <p:cNvSpPr>
                <a:spLocks noChangeShapeType="1"/>
              </p:cNvSpPr>
              <p:nvPr/>
            </p:nvSpPr>
            <p:spPr bwMode="auto">
              <a:xfrm flipV="1">
                <a:off x="580" y="1104"/>
                <a:ext cx="0" cy="24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9" name="Line 205"/>
              <p:cNvSpPr>
                <a:spLocks noChangeShapeType="1"/>
              </p:cNvSpPr>
              <p:nvPr/>
            </p:nvSpPr>
            <p:spPr bwMode="auto">
              <a:xfrm flipV="1">
                <a:off x="708" y="1116"/>
                <a:ext cx="0" cy="24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0" name="Line 206"/>
              <p:cNvSpPr>
                <a:spLocks noChangeShapeType="1"/>
              </p:cNvSpPr>
              <p:nvPr/>
            </p:nvSpPr>
            <p:spPr bwMode="auto">
              <a:xfrm flipV="1">
                <a:off x="832" y="1104"/>
                <a:ext cx="0" cy="24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1" name="Line 207"/>
              <p:cNvSpPr>
                <a:spLocks noChangeShapeType="1"/>
              </p:cNvSpPr>
              <p:nvPr/>
            </p:nvSpPr>
            <p:spPr bwMode="auto">
              <a:xfrm flipV="1">
                <a:off x="960" y="1104"/>
                <a:ext cx="0" cy="24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2" name="Line 208"/>
              <p:cNvSpPr>
                <a:spLocks noChangeShapeType="1"/>
              </p:cNvSpPr>
              <p:nvPr/>
            </p:nvSpPr>
            <p:spPr bwMode="auto">
              <a:xfrm flipV="1">
                <a:off x="1084" y="1116"/>
                <a:ext cx="0" cy="24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967" name="Line 209"/>
            <p:cNvSpPr>
              <a:spLocks noChangeShapeType="1"/>
            </p:cNvSpPr>
            <p:nvPr/>
          </p:nvSpPr>
          <p:spPr bwMode="auto">
            <a:xfrm flipH="1" flipV="1">
              <a:off x="1211" y="373"/>
              <a:ext cx="0" cy="272"/>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834" name="Line 210"/>
          <p:cNvSpPr>
            <a:spLocks noChangeShapeType="1"/>
          </p:cNvSpPr>
          <p:nvPr/>
        </p:nvSpPr>
        <p:spPr bwMode="auto">
          <a:xfrm flipH="1">
            <a:off x="3654425" y="4895850"/>
            <a:ext cx="0" cy="503238"/>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835" name="Object 9"/>
          <p:cNvGraphicFramePr>
            <a:graphicFrameLocks noChangeAspect="1"/>
          </p:cNvGraphicFramePr>
          <p:nvPr/>
        </p:nvGraphicFramePr>
        <p:xfrm>
          <a:off x="160338" y="5183188"/>
          <a:ext cx="344487" cy="449262"/>
        </p:xfrm>
        <a:graphic>
          <a:graphicData uri="http://schemas.openxmlformats.org/presentationml/2006/ole">
            <mc:AlternateContent xmlns:mc="http://schemas.openxmlformats.org/markup-compatibility/2006">
              <mc:Choice xmlns:v="urn:schemas-microsoft-com:vml" Requires="v">
                <p:oleObj spid="_x0000_s40083" name="公式" r:id="rId15" imgW="38100" imgH="190500" progId="Equation.3">
                  <p:embed/>
                </p:oleObj>
              </mc:Choice>
              <mc:Fallback>
                <p:oleObj name="公式" r:id="rId15" imgW="38100" imgH="1905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0338" y="5183188"/>
                        <a:ext cx="344487"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6" name="Line 212"/>
          <p:cNvSpPr>
            <a:spLocks noChangeShapeType="1"/>
          </p:cNvSpPr>
          <p:nvPr/>
        </p:nvSpPr>
        <p:spPr bwMode="auto">
          <a:xfrm flipH="1">
            <a:off x="558800" y="5254625"/>
            <a:ext cx="0" cy="503238"/>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37" name="Line 213"/>
          <p:cNvSpPr>
            <a:spLocks noChangeShapeType="1"/>
          </p:cNvSpPr>
          <p:nvPr/>
        </p:nvSpPr>
        <p:spPr bwMode="auto">
          <a:xfrm>
            <a:off x="2762250" y="5543550"/>
            <a:ext cx="1371600" cy="0"/>
          </a:xfrm>
          <a:prstGeom prst="line">
            <a:avLst/>
          </a:prstGeom>
          <a:noFill/>
          <a:ln w="412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38" name="Freeform 214"/>
          <p:cNvSpPr/>
          <p:nvPr/>
        </p:nvSpPr>
        <p:spPr bwMode="auto">
          <a:xfrm>
            <a:off x="1638300" y="5759450"/>
            <a:ext cx="2016125" cy="719138"/>
          </a:xfrm>
          <a:custGeom>
            <a:avLst/>
            <a:gdLst>
              <a:gd name="T0" fmla="*/ 0 w 1248"/>
              <a:gd name="T1" fmla="*/ 0 h 440"/>
              <a:gd name="T2" fmla="*/ 2147483647 w 1248"/>
              <a:gd name="T3" fmla="*/ 2147483647 h 440"/>
              <a:gd name="T4" fmla="*/ 2147483647 w 1248"/>
              <a:gd name="T5" fmla="*/ 2147483647 h 440"/>
              <a:gd name="T6" fmla="*/ 0 60000 65536"/>
              <a:gd name="T7" fmla="*/ 0 60000 65536"/>
              <a:gd name="T8" fmla="*/ 0 60000 65536"/>
              <a:gd name="T9" fmla="*/ 0 w 1248"/>
              <a:gd name="T10" fmla="*/ 0 h 440"/>
              <a:gd name="T11" fmla="*/ 1248 w 1248"/>
              <a:gd name="T12" fmla="*/ 440 h 440"/>
            </a:gdLst>
            <a:ahLst/>
            <a:cxnLst>
              <a:cxn ang="T6">
                <a:pos x="T0" y="T1"/>
              </a:cxn>
              <a:cxn ang="T7">
                <a:pos x="T2" y="T3"/>
              </a:cxn>
              <a:cxn ang="T8">
                <a:pos x="T4" y="T5"/>
              </a:cxn>
            </a:cxnLst>
            <a:rect l="T9" t="T10" r="T11" b="T12"/>
            <a:pathLst>
              <a:path w="1248" h="440">
                <a:moveTo>
                  <a:pt x="0" y="0"/>
                </a:moveTo>
                <a:cubicBezTo>
                  <a:pt x="184" y="164"/>
                  <a:pt x="368" y="328"/>
                  <a:pt x="576" y="384"/>
                </a:cubicBezTo>
                <a:cubicBezTo>
                  <a:pt x="784" y="440"/>
                  <a:pt x="1016" y="388"/>
                  <a:pt x="1248" y="336"/>
                </a:cubicBezTo>
              </a:path>
            </a:pathLst>
          </a:cu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839" name="Line 215"/>
          <p:cNvSpPr>
            <a:spLocks noChangeShapeType="1"/>
          </p:cNvSpPr>
          <p:nvPr/>
        </p:nvSpPr>
        <p:spPr bwMode="auto">
          <a:xfrm>
            <a:off x="4119563" y="5543550"/>
            <a:ext cx="0" cy="838200"/>
          </a:xfrm>
          <a:prstGeom prst="line">
            <a:avLst/>
          </a:prstGeom>
          <a:noFill/>
          <a:ln w="412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840" name="Line 216"/>
          <p:cNvSpPr>
            <a:spLocks noChangeShapeType="1"/>
          </p:cNvSpPr>
          <p:nvPr/>
        </p:nvSpPr>
        <p:spPr bwMode="auto">
          <a:xfrm flipV="1">
            <a:off x="4116388" y="5688013"/>
            <a:ext cx="0" cy="536575"/>
          </a:xfrm>
          <a:prstGeom prst="line">
            <a:avLst/>
          </a:prstGeom>
          <a:noFill/>
          <a:ln w="44450">
            <a:solidFill>
              <a:srgbClr val="FF0000"/>
            </a:solidFill>
            <a:round/>
            <a:head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 name="Rectangle 29"/>
          <p:cNvSpPr>
            <a:spLocks noChangeArrowheads="1"/>
          </p:cNvSpPr>
          <p:nvPr/>
        </p:nvSpPr>
        <p:spPr bwMode="auto">
          <a:xfrm>
            <a:off x="227013" y="2776538"/>
            <a:ext cx="3976687"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a:latin typeface="楷体_GB2312" pitchFamily="49" charset="-122"/>
                <a:ea typeface="楷体_GB2312" pitchFamily="49" charset="-122"/>
              </a:rPr>
              <a:t>磁场彼此加强，自感电动势和互感电动势同向。 </a:t>
            </a:r>
            <a:endParaRPr lang="zh-CN" altLang="en-US" sz="2800" b="1">
              <a:latin typeface="楷体_GB2312" pitchFamily="49" charset="-122"/>
              <a:ea typeface="楷体_GB2312" pitchFamily="49" charset="-122"/>
            </a:endParaRPr>
          </a:p>
        </p:txBody>
      </p:sp>
      <p:sp>
        <p:nvSpPr>
          <p:cNvPr id="99" name="Rectangle 29"/>
          <p:cNvSpPr>
            <a:spLocks noChangeArrowheads="1"/>
          </p:cNvSpPr>
          <p:nvPr/>
        </p:nvSpPr>
        <p:spPr bwMode="auto">
          <a:xfrm>
            <a:off x="4443413" y="4170363"/>
            <a:ext cx="4516437"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a:latin typeface="楷体_GB2312" pitchFamily="49" charset="-122"/>
                <a:ea typeface="楷体_GB2312" pitchFamily="49" charset="-122"/>
              </a:rPr>
              <a:t>磁场彼此减弱，自感电动势和互感电动势反向。 </a:t>
            </a:r>
            <a:endParaRPr lang="zh-CN" altLang="en-US" sz="2800" b="1">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683"/>
                                        </p:tgtEl>
                                        <p:attrNameLst>
                                          <p:attrName>style.visibility</p:attrName>
                                        </p:attrNameLst>
                                      </p:cBhvr>
                                      <p:to>
                                        <p:strVal val="visible"/>
                                      </p:to>
                                    </p:set>
                                    <p:animEffect transition="in" filter="blinds(horizontal)">
                                      <p:cBhvr>
                                        <p:cTn id="7" dur="500"/>
                                        <p:tgtEl>
                                          <p:spTgt spid="2668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26684"/>
                                        </p:tgtEl>
                                        <p:attrNameLst>
                                          <p:attrName>style.visibility</p:attrName>
                                        </p:attrNameLst>
                                      </p:cBhvr>
                                      <p:to>
                                        <p:strVal val="visible"/>
                                      </p:to>
                                    </p:set>
                                    <p:animEffect transition="in" filter="checkerboard(across)">
                                      <p:cBhvr>
                                        <p:cTn id="16" dur="500"/>
                                        <p:tgtEl>
                                          <p:spTgt spid="2668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686"/>
                                        </p:tgtEl>
                                        <p:attrNameLst>
                                          <p:attrName>style.visibility</p:attrName>
                                        </p:attrNameLst>
                                      </p:cBhvr>
                                      <p:to>
                                        <p:strVal val="visible"/>
                                      </p:to>
                                    </p:set>
                                    <p:animEffect transition="in" filter="wipe(left)">
                                      <p:cBhvr>
                                        <p:cTn id="21" dur="500"/>
                                        <p:tgtEl>
                                          <p:spTgt spid="26686"/>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26780"/>
                                        </p:tgtEl>
                                        <p:attrNameLst>
                                          <p:attrName>style.visibility</p:attrName>
                                        </p:attrNameLst>
                                      </p:cBhvr>
                                      <p:to>
                                        <p:strVal val="visible"/>
                                      </p:to>
                                    </p:set>
                                    <p:animEffect transition="in" filter="wipe(down)">
                                      <p:cBhvr>
                                        <p:cTn id="25" dur="500"/>
                                        <p:tgtEl>
                                          <p:spTgt spid="26780"/>
                                        </p:tgtEl>
                                      </p:cBhvr>
                                    </p:animEffect>
                                  </p:childTnLst>
                                </p:cTn>
                              </p:par>
                            </p:childTnLst>
                          </p:cTn>
                        </p:par>
                        <p:par>
                          <p:cTn id="26" fill="hold">
                            <p:stCondLst>
                              <p:cond delay="1000"/>
                            </p:stCondLst>
                            <p:childTnLst>
                              <p:par>
                                <p:cTn id="27" presetID="4" presetClass="entr" presetSubtype="16" fill="hold" nodeType="afterEffect">
                                  <p:stCondLst>
                                    <p:cond delay="0"/>
                                  </p:stCondLst>
                                  <p:childTnLst>
                                    <p:set>
                                      <p:cBhvr>
                                        <p:cTn id="28" dur="1" fill="hold">
                                          <p:stCondLst>
                                            <p:cond delay="0"/>
                                          </p:stCondLst>
                                        </p:cTn>
                                        <p:tgtEl>
                                          <p:spTgt spid="26779"/>
                                        </p:tgtEl>
                                        <p:attrNameLst>
                                          <p:attrName>style.visibility</p:attrName>
                                        </p:attrNameLst>
                                      </p:cBhvr>
                                      <p:to>
                                        <p:strVal val="visible"/>
                                      </p:to>
                                    </p:set>
                                    <p:animEffect transition="in" filter="box(in)">
                                      <p:cBhvr>
                                        <p:cTn id="29" dur="500"/>
                                        <p:tgtEl>
                                          <p:spTgt spid="26779"/>
                                        </p:tgtEl>
                                      </p:cBhvr>
                                    </p:animEffect>
                                  </p:childTnLst>
                                </p:cTn>
                              </p:par>
                            </p:childTnLst>
                          </p:cTn>
                        </p:par>
                        <p:par>
                          <p:cTn id="30" fill="hold">
                            <p:stCondLst>
                              <p:cond delay="1500"/>
                            </p:stCondLst>
                            <p:childTnLst>
                              <p:par>
                                <p:cTn id="31" presetID="22" presetClass="entr" presetSubtype="1"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1000"/>
                                        <p:tgtEl>
                                          <p:spTgt spid="5"/>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26795"/>
                                        </p:tgtEl>
                                        <p:attrNameLst>
                                          <p:attrName>style.visibility</p:attrName>
                                        </p:attrNameLst>
                                      </p:cBhvr>
                                      <p:to>
                                        <p:strVal val="visible"/>
                                      </p:to>
                                    </p:set>
                                    <p:animEffect transition="in" filter="wipe(up)">
                                      <p:cBhvr>
                                        <p:cTn id="37" dur="500"/>
                                        <p:tgtEl>
                                          <p:spTgt spid="2679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blinds(horizontal)">
                                      <p:cBhvr>
                                        <p:cTn id="42" dur="500"/>
                                        <p:tgtEl>
                                          <p:spTgt spid="9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6721"/>
                                        </p:tgtEl>
                                        <p:attrNameLst>
                                          <p:attrName>style.visibility</p:attrName>
                                        </p:attrNameLst>
                                      </p:cBhvr>
                                      <p:to>
                                        <p:strVal val="visible"/>
                                      </p:to>
                                    </p:set>
                                    <p:animEffect transition="in" filter="box(in)">
                                      <p:cBhvr>
                                        <p:cTn id="47" dur="500"/>
                                        <p:tgtEl>
                                          <p:spTgt spid="2672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26726"/>
                                        </p:tgtEl>
                                        <p:attrNameLst>
                                          <p:attrName>style.visibility</p:attrName>
                                        </p:attrNameLst>
                                      </p:cBhvr>
                                      <p:to>
                                        <p:strVal val="visible"/>
                                      </p:to>
                                    </p:set>
                                    <p:animEffect transition="in" filter="box(in)">
                                      <p:cBhvr>
                                        <p:cTn id="52" dur="500"/>
                                        <p:tgtEl>
                                          <p:spTgt spid="2672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26727"/>
                                        </p:tgtEl>
                                        <p:attrNameLst>
                                          <p:attrName>style.visibility</p:attrName>
                                        </p:attrNameLst>
                                      </p:cBhvr>
                                      <p:to>
                                        <p:strVal val="visible"/>
                                      </p:to>
                                    </p:set>
                                    <p:animEffect transition="in" filter="box(in)">
                                      <p:cBhvr>
                                        <p:cTn id="57" dur="500"/>
                                        <p:tgtEl>
                                          <p:spTgt spid="26727"/>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26725"/>
                                        </p:tgtEl>
                                        <p:attrNameLst>
                                          <p:attrName>style.visibility</p:attrName>
                                        </p:attrNameLst>
                                      </p:cBhvr>
                                      <p:to>
                                        <p:strVal val="visible"/>
                                      </p:to>
                                    </p:set>
                                    <p:animEffect transition="in" filter="box(in)">
                                      <p:cBhvr>
                                        <p:cTn id="62" dur="500"/>
                                        <p:tgtEl>
                                          <p:spTgt spid="2672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blinds(horizontal)">
                                      <p:cBhvr>
                                        <p:cTn id="67" dur="500"/>
                                        <p:tgtEl>
                                          <p:spTgt spid="8"/>
                                        </p:tgtEl>
                                      </p:cBhvr>
                                    </p:animEffect>
                                  </p:childTnLst>
                                </p:cTn>
                              </p:par>
                            </p:childTnLst>
                          </p:cTn>
                        </p:par>
                        <p:par>
                          <p:cTn id="68" fill="hold">
                            <p:stCondLst>
                              <p:cond delay="500"/>
                            </p:stCondLst>
                            <p:childTnLst>
                              <p:par>
                                <p:cTn id="69" presetID="5" presetClass="entr" presetSubtype="10" fill="hold" grpId="0" nodeType="afterEffect">
                                  <p:stCondLst>
                                    <p:cond delay="0"/>
                                  </p:stCondLst>
                                  <p:childTnLst>
                                    <p:set>
                                      <p:cBhvr>
                                        <p:cTn id="70" dur="1" fill="hold">
                                          <p:stCondLst>
                                            <p:cond delay="0"/>
                                          </p:stCondLst>
                                        </p:cTn>
                                        <p:tgtEl>
                                          <p:spTgt spid="26685"/>
                                        </p:tgtEl>
                                        <p:attrNameLst>
                                          <p:attrName>style.visibility</p:attrName>
                                        </p:attrNameLst>
                                      </p:cBhvr>
                                      <p:to>
                                        <p:strVal val="visible"/>
                                      </p:to>
                                    </p:set>
                                    <p:animEffect transition="in" filter="checkerboard(across)">
                                      <p:cBhvr>
                                        <p:cTn id="71" dur="500"/>
                                        <p:tgtEl>
                                          <p:spTgt spid="2668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6838"/>
                                        </p:tgtEl>
                                        <p:attrNameLst>
                                          <p:attrName>style.visibility</p:attrName>
                                        </p:attrNameLst>
                                      </p:cBhvr>
                                      <p:to>
                                        <p:strVal val="visible"/>
                                      </p:to>
                                    </p:set>
                                    <p:animEffect transition="in" filter="wipe(left)">
                                      <p:cBhvr>
                                        <p:cTn id="76" dur="500"/>
                                        <p:tgtEl>
                                          <p:spTgt spid="2683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6837"/>
                                        </p:tgtEl>
                                        <p:attrNameLst>
                                          <p:attrName>style.visibility</p:attrName>
                                        </p:attrNameLst>
                                      </p:cBhvr>
                                      <p:to>
                                        <p:strVal val="visible"/>
                                      </p:to>
                                    </p:set>
                                    <p:animEffect transition="in" filter="wipe(left)">
                                      <p:cBhvr>
                                        <p:cTn id="81" dur="500"/>
                                        <p:tgtEl>
                                          <p:spTgt spid="26837"/>
                                        </p:tgtEl>
                                      </p:cBhvr>
                                    </p:animEffect>
                                  </p:childTnLst>
                                </p:cTn>
                              </p:par>
                            </p:childTnLst>
                          </p:cTn>
                        </p:par>
                        <p:par>
                          <p:cTn id="82" fill="hold">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26839"/>
                                        </p:tgtEl>
                                        <p:attrNameLst>
                                          <p:attrName>style.visibility</p:attrName>
                                        </p:attrNameLst>
                                      </p:cBhvr>
                                      <p:to>
                                        <p:strVal val="visible"/>
                                      </p:to>
                                    </p:set>
                                    <p:animEffect transition="in" filter="wipe(up)">
                                      <p:cBhvr>
                                        <p:cTn id="85" dur="500"/>
                                        <p:tgtEl>
                                          <p:spTgt spid="2683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6836"/>
                                        </p:tgtEl>
                                        <p:attrNameLst>
                                          <p:attrName>style.visibility</p:attrName>
                                        </p:attrNameLst>
                                      </p:cBhvr>
                                      <p:to>
                                        <p:strVal val="visible"/>
                                      </p:to>
                                    </p:set>
                                    <p:animEffect transition="in" filter="wipe(down)">
                                      <p:cBhvr>
                                        <p:cTn id="90" dur="500"/>
                                        <p:tgtEl>
                                          <p:spTgt spid="26836"/>
                                        </p:tgtEl>
                                      </p:cBhvr>
                                    </p:animEffect>
                                  </p:childTnLst>
                                </p:cTn>
                              </p:par>
                            </p:childTnLst>
                          </p:cTn>
                        </p:par>
                        <p:par>
                          <p:cTn id="91" fill="hold">
                            <p:stCondLst>
                              <p:cond delay="500"/>
                            </p:stCondLst>
                            <p:childTnLst>
                              <p:par>
                                <p:cTn id="92" presetID="4" presetClass="entr" presetSubtype="16" fill="hold" nodeType="afterEffect">
                                  <p:stCondLst>
                                    <p:cond delay="0"/>
                                  </p:stCondLst>
                                  <p:childTnLst>
                                    <p:set>
                                      <p:cBhvr>
                                        <p:cTn id="93" dur="1" fill="hold">
                                          <p:stCondLst>
                                            <p:cond delay="0"/>
                                          </p:stCondLst>
                                        </p:cTn>
                                        <p:tgtEl>
                                          <p:spTgt spid="26835"/>
                                        </p:tgtEl>
                                        <p:attrNameLst>
                                          <p:attrName>style.visibility</p:attrName>
                                        </p:attrNameLst>
                                      </p:cBhvr>
                                      <p:to>
                                        <p:strVal val="visible"/>
                                      </p:to>
                                    </p:set>
                                    <p:animEffect transition="in" filter="box(in)">
                                      <p:cBhvr>
                                        <p:cTn id="94" dur="500"/>
                                        <p:tgtEl>
                                          <p:spTgt spid="2683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wipe(up)">
                                      <p:cBhvr>
                                        <p:cTn id="99" dur="1000"/>
                                        <p:tgtEl>
                                          <p:spTgt spid="1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26834"/>
                                        </p:tgtEl>
                                        <p:attrNameLst>
                                          <p:attrName>style.visibility</p:attrName>
                                        </p:attrNameLst>
                                      </p:cBhvr>
                                      <p:to>
                                        <p:strVal val="visible"/>
                                      </p:to>
                                    </p:set>
                                    <p:animEffect transition="in" filter="wipe(down)">
                                      <p:cBhvr>
                                        <p:cTn id="104" dur="500"/>
                                        <p:tgtEl>
                                          <p:spTgt spid="2683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11"/>
                                        </p:tgtEl>
                                        <p:attrNameLst>
                                          <p:attrName>style.visibility</p:attrName>
                                        </p:attrNameLst>
                                      </p:cBhvr>
                                      <p:to>
                                        <p:strVal val="visible"/>
                                      </p:to>
                                    </p:set>
                                    <p:animEffect transition="in" filter="wipe(down)">
                                      <p:cBhvr>
                                        <p:cTn id="109" dur="1000"/>
                                        <p:tgtEl>
                                          <p:spTgt spid="11"/>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26840"/>
                                        </p:tgtEl>
                                        <p:attrNameLst>
                                          <p:attrName>style.visibility</p:attrName>
                                        </p:attrNameLst>
                                      </p:cBhvr>
                                      <p:to>
                                        <p:strVal val="visible"/>
                                      </p:to>
                                    </p:set>
                                    <p:animEffect transition="in" filter="wipe(up)">
                                      <p:cBhvr>
                                        <p:cTn id="114" dur="500"/>
                                        <p:tgtEl>
                                          <p:spTgt spid="26840"/>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99"/>
                                        </p:tgtEl>
                                        <p:attrNameLst>
                                          <p:attrName>style.visibility</p:attrName>
                                        </p:attrNameLst>
                                      </p:cBhvr>
                                      <p:to>
                                        <p:strVal val="visible"/>
                                      </p:to>
                                    </p:set>
                                    <p:animEffect transition="in" filter="blinds(horizontal)">
                                      <p:cBhvr>
                                        <p:cTn id="119" dur="500"/>
                                        <p:tgtEl>
                                          <p:spTgt spid="99"/>
                                        </p:tgtEl>
                                      </p:cBhvr>
                                    </p:animEffect>
                                  </p:childTnLst>
                                </p:cTn>
                              </p:par>
                            </p:childTnLst>
                          </p:cTn>
                        </p:par>
                      </p:childTnLst>
                    </p:cTn>
                  </p:par>
                  <p:par>
                    <p:cTn id="120" fill="hold">
                      <p:stCondLst>
                        <p:cond delay="indefinite"/>
                      </p:stCondLst>
                      <p:childTnLst>
                        <p:par>
                          <p:cTn id="121" fill="hold">
                            <p:stCondLst>
                              <p:cond delay="0"/>
                            </p:stCondLst>
                            <p:childTnLst>
                              <p:par>
                                <p:cTn id="122" presetID="4" presetClass="entr" presetSubtype="16" fill="hold" nodeType="clickEffect">
                                  <p:stCondLst>
                                    <p:cond delay="0"/>
                                  </p:stCondLst>
                                  <p:childTnLst>
                                    <p:set>
                                      <p:cBhvr>
                                        <p:cTn id="123" dur="1" fill="hold">
                                          <p:stCondLst>
                                            <p:cond delay="0"/>
                                          </p:stCondLst>
                                        </p:cTn>
                                        <p:tgtEl>
                                          <p:spTgt spid="26728"/>
                                        </p:tgtEl>
                                        <p:attrNameLst>
                                          <p:attrName>style.visibility</p:attrName>
                                        </p:attrNameLst>
                                      </p:cBhvr>
                                      <p:to>
                                        <p:strVal val="visible"/>
                                      </p:to>
                                    </p:set>
                                    <p:animEffect transition="in" filter="box(in)">
                                      <p:cBhvr>
                                        <p:cTn id="124" dur="500"/>
                                        <p:tgtEl>
                                          <p:spTgt spid="26728"/>
                                        </p:tgtEl>
                                      </p:cBhvr>
                                    </p:animEffect>
                                  </p:childTnLst>
                                </p:cTn>
                              </p:par>
                            </p:childTnLst>
                          </p:cTn>
                        </p:par>
                      </p:childTnLst>
                    </p:cTn>
                  </p:par>
                  <p:par>
                    <p:cTn id="125" fill="hold">
                      <p:stCondLst>
                        <p:cond delay="indefinite"/>
                      </p:stCondLst>
                      <p:childTnLst>
                        <p:par>
                          <p:cTn id="126" fill="hold">
                            <p:stCondLst>
                              <p:cond delay="0"/>
                            </p:stCondLst>
                            <p:childTnLst>
                              <p:par>
                                <p:cTn id="127" presetID="4" presetClass="entr" presetSubtype="16" fill="hold" nodeType="clickEffect">
                                  <p:stCondLst>
                                    <p:cond delay="0"/>
                                  </p:stCondLst>
                                  <p:childTnLst>
                                    <p:set>
                                      <p:cBhvr>
                                        <p:cTn id="128" dur="1" fill="hold">
                                          <p:stCondLst>
                                            <p:cond delay="0"/>
                                          </p:stCondLst>
                                        </p:cTn>
                                        <p:tgtEl>
                                          <p:spTgt spid="26722"/>
                                        </p:tgtEl>
                                        <p:attrNameLst>
                                          <p:attrName>style.visibility</p:attrName>
                                        </p:attrNameLst>
                                      </p:cBhvr>
                                      <p:to>
                                        <p:strVal val="visible"/>
                                      </p:to>
                                    </p:set>
                                    <p:animEffect transition="in" filter="box(in)">
                                      <p:cBhvr>
                                        <p:cTn id="129" dur="500"/>
                                        <p:tgtEl>
                                          <p:spTgt spid="26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3" grpId="0" autoUpdateAnimBg="0"/>
      <p:bldP spid="26684" grpId="0" autoUpdateAnimBg="0"/>
      <p:bldP spid="26685" grpId="0" autoUpdateAnimBg="0"/>
      <p:bldP spid="26686" grpId="0" animBg="1"/>
      <p:bldP spid="26780" grpId="0" animBg="1"/>
      <p:bldP spid="26795" grpId="0" animBg="1"/>
      <p:bldP spid="26834" grpId="0" animBg="1"/>
      <p:bldP spid="26836" grpId="0" animBg="1"/>
      <p:bldP spid="26837" grpId="0" animBg="1"/>
      <p:bldP spid="26838" grpId="0" animBg="1"/>
      <p:bldP spid="26839" grpId="0" animBg="1"/>
      <p:bldP spid="26840" grpId="0" animBg="1"/>
      <p:bldP spid="98" grpId="0"/>
      <p:bldP spid="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277813" y="180975"/>
            <a:ext cx="3411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cs typeface="Times New Roman" panose="02020603050405020304" pitchFamily="18" charset="0"/>
              </a:rPr>
              <a:t>3. </a:t>
            </a:r>
            <a:r>
              <a:rPr lang="en-US" altLang="zh-CN" sz="2800" b="1" i="1">
                <a:latin typeface="Times New Roman" panose="02020603050405020304" pitchFamily="18" charset="0"/>
                <a:cs typeface="Times New Roman" panose="02020603050405020304" pitchFamily="18" charset="0"/>
              </a:rPr>
              <a:t>LR</a:t>
            </a:r>
            <a:r>
              <a:rPr lang="zh-CN" altLang="en-US" sz="2800" b="1">
                <a:latin typeface="楷体_GB2312" pitchFamily="49" charset="-122"/>
                <a:ea typeface="楷体_GB2312" pitchFamily="49" charset="-122"/>
                <a:cs typeface="Times New Roman" panose="02020603050405020304" pitchFamily="18" charset="0"/>
              </a:rPr>
              <a:t>电路</a:t>
            </a:r>
            <a:endParaRPr lang="zh-CN" altLang="en-US" sz="2800" b="1">
              <a:latin typeface="楷体_GB2312" pitchFamily="49" charset="-122"/>
              <a:ea typeface="楷体_GB2312" pitchFamily="49" charset="-122"/>
              <a:cs typeface="Times New Roman" panose="02020603050405020304" pitchFamily="18" charset="0"/>
            </a:endParaRPr>
          </a:p>
        </p:txBody>
      </p:sp>
      <p:sp>
        <p:nvSpPr>
          <p:cNvPr id="206851" name="Text Box 3"/>
          <p:cNvSpPr txBox="1">
            <a:spLocks noChangeArrowheads="1"/>
          </p:cNvSpPr>
          <p:nvPr/>
        </p:nvSpPr>
        <p:spPr bwMode="auto">
          <a:xfrm>
            <a:off x="544513" y="771525"/>
            <a:ext cx="807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由一自感线圈</a:t>
            </a:r>
            <a:r>
              <a:rPr lang="en-US" altLang="zh-CN" sz="2800" b="1" i="1">
                <a:latin typeface="Times New Roman" panose="02020603050405020304" pitchFamily="18" charset="0"/>
                <a:cs typeface="Times New Roman" panose="02020603050405020304" pitchFamily="18" charset="0"/>
              </a:rPr>
              <a:t>L</a:t>
            </a:r>
            <a:r>
              <a:rPr lang="zh-CN" altLang="en-US" sz="2800" b="1">
                <a:latin typeface="Times New Roman" panose="02020603050405020304" pitchFamily="18" charset="0"/>
                <a:cs typeface="Times New Roman" panose="02020603050405020304" pitchFamily="18" charset="0"/>
              </a:rPr>
              <a:t>，电阻</a:t>
            </a:r>
            <a:r>
              <a:rPr lang="en-US" altLang="zh-CN" sz="2800" b="1" i="1">
                <a:latin typeface="Times New Roman" panose="02020603050405020304" pitchFamily="18" charset="0"/>
                <a:cs typeface="Times New Roman" panose="02020603050405020304" pitchFamily="18" charset="0"/>
              </a:rPr>
              <a:t>R</a:t>
            </a:r>
            <a:r>
              <a:rPr lang="zh-CN" altLang="en-US" sz="2800" b="1">
                <a:latin typeface="Times New Roman" panose="02020603050405020304" pitchFamily="18" charset="0"/>
                <a:cs typeface="Times New Roman" panose="02020603050405020304" pitchFamily="18" charset="0"/>
              </a:rPr>
              <a:t>，与电源</a:t>
            </a:r>
            <a:r>
              <a:rPr lang="zh-CN" altLang="en-US" sz="2800" b="1" i="1">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组成电路。</a:t>
            </a:r>
            <a:endParaRPr lang="zh-CN" altLang="en-US" sz="2800" b="1">
              <a:latin typeface="Times New Roman" panose="02020603050405020304" pitchFamily="18" charset="0"/>
              <a:cs typeface="Times New Roman" panose="02020603050405020304" pitchFamily="18" charset="0"/>
            </a:endParaRPr>
          </a:p>
        </p:txBody>
      </p:sp>
      <p:sp>
        <p:nvSpPr>
          <p:cNvPr id="206852" name="Text Box 4"/>
          <p:cNvSpPr txBox="1">
            <a:spLocks noChangeArrowheads="1"/>
          </p:cNvSpPr>
          <p:nvPr/>
        </p:nvSpPr>
        <p:spPr bwMode="auto">
          <a:xfrm>
            <a:off x="509588" y="1271588"/>
            <a:ext cx="61928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求：电键</a:t>
            </a:r>
            <a:r>
              <a:rPr lang="en-US" altLang="zh-CN" sz="2800" b="1" i="1">
                <a:latin typeface="Times New Roman" panose="02020603050405020304" pitchFamily="18" charset="0"/>
                <a:cs typeface="Times New Roman" panose="02020603050405020304" pitchFamily="18" charset="0"/>
              </a:rPr>
              <a:t>K</a:t>
            </a:r>
            <a:r>
              <a:rPr lang="zh-CN" altLang="en-US" sz="2800" b="1">
                <a:latin typeface="Times New Roman" panose="02020603050405020304" pitchFamily="18" charset="0"/>
                <a:cs typeface="Times New Roman" panose="02020603050405020304" pitchFamily="18" charset="0"/>
              </a:rPr>
              <a:t>接</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上一段时间后，</a:t>
            </a:r>
            <a:endParaRPr lang="zh-CN" altLang="en-US" sz="2800" b="1">
              <a:latin typeface="Times New Roman" panose="02020603050405020304" pitchFamily="18" charset="0"/>
              <a:cs typeface="Times New Roman" panose="02020603050405020304" pitchFamily="18" charset="0"/>
            </a:endParaRPr>
          </a:p>
          <a:p>
            <a:pPr eaLnBrk="1" hangingPunct="1"/>
            <a:r>
              <a:rPr lang="zh-CN" altLang="en-US" sz="2800" b="1">
                <a:latin typeface="Times New Roman" panose="02020603050405020304" pitchFamily="18" charset="0"/>
                <a:cs typeface="Times New Roman" panose="02020603050405020304" pitchFamily="18" charset="0"/>
              </a:rPr>
              <a:t>       又接到</a:t>
            </a:r>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上回路里 </a:t>
            </a:r>
            <a:r>
              <a:rPr lang="en-US" altLang="zh-CN" sz="2800" b="1" i="1">
                <a:latin typeface="Times New Roman" panose="02020603050405020304" pitchFamily="18" charset="0"/>
                <a:cs typeface="Times New Roman" panose="02020603050405020304" pitchFamily="18" charset="0"/>
              </a:rPr>
              <a:t>i </a:t>
            </a:r>
            <a:r>
              <a:rPr lang="zh-CN" altLang="en-US" sz="2800" b="1">
                <a:latin typeface="Times New Roman" panose="02020603050405020304" pitchFamily="18" charset="0"/>
                <a:cs typeface="Times New Roman" panose="02020603050405020304" pitchFamily="18" charset="0"/>
              </a:rPr>
              <a:t>的变化。</a:t>
            </a:r>
            <a:endParaRPr lang="zh-CN" altLang="en-US" sz="2800" b="1">
              <a:latin typeface="Times New Roman" panose="02020603050405020304" pitchFamily="18" charset="0"/>
              <a:cs typeface="Times New Roman" panose="02020603050405020304" pitchFamily="18" charset="0"/>
            </a:endParaRPr>
          </a:p>
        </p:txBody>
      </p:sp>
      <p:sp>
        <p:nvSpPr>
          <p:cNvPr id="206853" name="Text Box 5"/>
          <p:cNvSpPr txBox="1">
            <a:spLocks noChangeArrowheads="1"/>
          </p:cNvSpPr>
          <p:nvPr/>
        </p:nvSpPr>
        <p:spPr bwMode="auto">
          <a:xfrm>
            <a:off x="1543050" y="2298700"/>
            <a:ext cx="5118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cs typeface="Times New Roman" panose="02020603050405020304" pitchFamily="18" charset="0"/>
              </a:rPr>
              <a:t>K</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i</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I</a:t>
            </a:r>
            <a:r>
              <a:rPr lang="zh-CN" altLang="en-US"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L</a:t>
            </a:r>
            <a:r>
              <a:rPr lang="zh-CN" altLang="en-US" sz="2800" b="1">
                <a:latin typeface="Times New Roman" panose="02020603050405020304" pitchFamily="18" charset="0"/>
                <a:cs typeface="Times New Roman" panose="02020603050405020304" pitchFamily="18" charset="0"/>
              </a:rPr>
              <a:t>上产生</a:t>
            </a:r>
            <a:r>
              <a:rPr lang="zh-CN" altLang="en-US"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baseline="-25000">
                <a:latin typeface="Times New Roman" panose="02020603050405020304" pitchFamily="18" charset="0"/>
                <a:cs typeface="Times New Roman" panose="02020603050405020304" pitchFamily="18" charset="0"/>
                <a:sym typeface="Symbol" panose="05050102010706020507" pitchFamily="18" charset="2"/>
              </a:rPr>
              <a:t>L </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cs typeface="Times New Roman" panose="02020603050405020304" pitchFamily="18" charset="0"/>
            </a:endParaRPr>
          </a:p>
        </p:txBody>
      </p:sp>
      <p:graphicFrame>
        <p:nvGraphicFramePr>
          <p:cNvPr id="206854" name="Object 2"/>
          <p:cNvGraphicFramePr>
            <a:graphicFrameLocks noChangeAspect="1"/>
          </p:cNvGraphicFramePr>
          <p:nvPr/>
        </p:nvGraphicFramePr>
        <p:xfrm>
          <a:off x="3324225" y="17463"/>
          <a:ext cx="1430338" cy="776287"/>
        </p:xfrm>
        <a:graphic>
          <a:graphicData uri="http://schemas.openxmlformats.org/presentationml/2006/ole">
            <mc:AlternateContent xmlns:mc="http://schemas.openxmlformats.org/markup-compatibility/2006">
              <mc:Choice xmlns:v="urn:schemas-microsoft-com:vml" Requires="v">
                <p:oleObj spid="_x0000_s41071" name="Equation" r:id="rId1" imgW="723900" imgH="355600" progId="Equation.DSMT4">
                  <p:embed/>
                </p:oleObj>
              </mc:Choice>
              <mc:Fallback>
                <p:oleObj name="Equation" r:id="rId1" imgW="723900" imgH="3556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4225" y="17463"/>
                        <a:ext cx="1430338" cy="776287"/>
                      </a:xfrm>
                      <a:prstGeom prst="rect">
                        <a:avLst/>
                      </a:prstGeom>
                      <a:solidFill>
                        <a:srgbClr val="FFFF00">
                          <a:alpha val="30196"/>
                        </a:srgbClr>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55" name="Text Box 7"/>
          <p:cNvSpPr txBox="1">
            <a:spLocks noChangeArrowheads="1"/>
          </p:cNvSpPr>
          <p:nvPr/>
        </p:nvSpPr>
        <p:spPr bwMode="auto">
          <a:xfrm>
            <a:off x="1530350" y="2968625"/>
            <a:ext cx="2659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baseline="-25000">
                <a:latin typeface="Times New Roman" panose="02020603050405020304" pitchFamily="18" charset="0"/>
                <a:cs typeface="Times New Roman" panose="02020603050405020304" pitchFamily="18" charset="0"/>
                <a:sym typeface="Symbol" panose="05050102010706020507" pitchFamily="18" charset="2"/>
              </a:rPr>
              <a:t>总</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baseline="-25000">
                <a:latin typeface="Times New Roman" panose="02020603050405020304" pitchFamily="18" charset="0"/>
                <a:cs typeface="Times New Roman" panose="02020603050405020304" pitchFamily="18" charset="0"/>
                <a:sym typeface="Symbol" panose="05050102010706020507" pitchFamily="18" charset="2"/>
              </a:rPr>
              <a:t>L</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iR</a:t>
            </a:r>
            <a:endParaRPr lang="en-US" altLang="zh-CN" sz="2800" b="1" i="1" baseline="-250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06857" name="Text Box 9"/>
          <p:cNvSpPr txBox="1">
            <a:spLocks noChangeArrowheads="1"/>
          </p:cNvSpPr>
          <p:nvPr/>
        </p:nvSpPr>
        <p:spPr bwMode="auto">
          <a:xfrm>
            <a:off x="442913" y="4719638"/>
            <a:ext cx="4162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则回路中的电流</a:t>
            </a:r>
            <a:endParaRPr lang="zh-CN" altLang="en-US" sz="2800" b="1">
              <a:latin typeface="Times New Roman" panose="02020603050405020304" pitchFamily="18" charset="0"/>
              <a:cs typeface="Times New Roman" panose="02020603050405020304" pitchFamily="18" charset="0"/>
            </a:endParaRPr>
          </a:p>
        </p:txBody>
      </p:sp>
      <p:graphicFrame>
        <p:nvGraphicFramePr>
          <p:cNvPr id="206858" name="Object 3"/>
          <p:cNvGraphicFramePr>
            <a:graphicFrameLocks noChangeAspect="1"/>
          </p:cNvGraphicFramePr>
          <p:nvPr/>
        </p:nvGraphicFramePr>
        <p:xfrm>
          <a:off x="3275013" y="4595813"/>
          <a:ext cx="2109787" cy="841375"/>
        </p:xfrm>
        <a:graphic>
          <a:graphicData uri="http://schemas.openxmlformats.org/presentationml/2006/ole">
            <mc:AlternateContent xmlns:mc="http://schemas.openxmlformats.org/markup-compatibility/2006">
              <mc:Choice xmlns:v="urn:schemas-microsoft-com:vml" Requires="v">
                <p:oleObj spid="_x0000_s41072" name="Equation" r:id="rId3" imgW="1002665" imgH="342900" progId="Equation.DSMT4">
                  <p:embed/>
                </p:oleObj>
              </mc:Choice>
              <mc:Fallback>
                <p:oleObj name="Equation" r:id="rId3" imgW="1002665" imgH="3429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013" y="4595813"/>
                        <a:ext cx="2109787"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59" name="Text Box 11"/>
          <p:cNvSpPr txBox="1">
            <a:spLocks noChangeArrowheads="1"/>
          </p:cNvSpPr>
          <p:nvPr/>
        </p:nvSpPr>
        <p:spPr bwMode="auto">
          <a:xfrm>
            <a:off x="407988" y="5592763"/>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由初始条件：</a:t>
            </a:r>
            <a:r>
              <a:rPr lang="en-US" altLang="zh-CN" sz="2800" b="1" i="1">
                <a:latin typeface="Times New Roman" panose="02020603050405020304" pitchFamily="18" charset="0"/>
                <a:cs typeface="Times New Roman" panose="02020603050405020304" pitchFamily="18" charset="0"/>
              </a:rPr>
              <a:t>t </a:t>
            </a:r>
            <a:r>
              <a:rPr lang="en-US" altLang="zh-CN" sz="2800" b="1">
                <a:latin typeface="Times New Roman" panose="02020603050405020304" pitchFamily="18" charset="0"/>
                <a:cs typeface="Times New Roman" panose="02020603050405020304" pitchFamily="18" charset="0"/>
              </a:rPr>
              <a:t>=0</a:t>
            </a:r>
            <a:r>
              <a:rPr lang="zh-CN" altLang="en-US"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i </a:t>
            </a:r>
            <a:r>
              <a:rPr lang="en-US" altLang="zh-CN" sz="2800" b="1">
                <a:latin typeface="Times New Roman" panose="02020603050405020304" pitchFamily="18" charset="0"/>
                <a:cs typeface="Times New Roman" panose="02020603050405020304" pitchFamily="18" charset="0"/>
              </a:rPr>
              <a:t>=0</a:t>
            </a:r>
            <a:r>
              <a:rPr lang="zh-CN" altLang="en-US" sz="2800" b="1">
                <a:latin typeface="Times New Roman" panose="02020603050405020304" pitchFamily="18" charset="0"/>
                <a:cs typeface="Times New Roman" panose="02020603050405020304" pitchFamily="18" charset="0"/>
              </a:rPr>
              <a:t>，则 </a:t>
            </a:r>
            <a:r>
              <a:rPr lang="en-US" altLang="zh-CN" sz="2800" b="1" i="1">
                <a:latin typeface="Times New Roman" panose="02020603050405020304" pitchFamily="18" charset="0"/>
                <a:cs typeface="Times New Roman" panose="02020603050405020304" pitchFamily="18" charset="0"/>
              </a:rPr>
              <a:t>C=</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R</a:t>
            </a:r>
            <a:endParaRPr lang="zh-CN" altLang="en-US" sz="2800" b="1">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206860" name="Object 4"/>
          <p:cNvGraphicFramePr>
            <a:graphicFrameLocks noChangeAspect="1"/>
          </p:cNvGraphicFramePr>
          <p:nvPr/>
        </p:nvGraphicFramePr>
        <p:xfrm>
          <a:off x="5454650" y="4576763"/>
          <a:ext cx="2287588" cy="879475"/>
        </p:xfrm>
        <a:graphic>
          <a:graphicData uri="http://schemas.openxmlformats.org/presentationml/2006/ole">
            <mc:AlternateContent xmlns:mc="http://schemas.openxmlformats.org/markup-compatibility/2006">
              <mc:Choice xmlns:v="urn:schemas-microsoft-com:vml" Requires="v">
                <p:oleObj spid="_x0000_s41073" name="Equation" r:id="rId5" imgW="1016000" imgH="342900" progId="Equation.DSMT4">
                  <p:embed/>
                </p:oleObj>
              </mc:Choice>
              <mc:Fallback>
                <p:oleObj name="Equation" r:id="rId5" imgW="1016000" imgH="3429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4650" y="4576763"/>
                        <a:ext cx="2287588"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61" name="Object 5"/>
          <p:cNvGraphicFramePr>
            <a:graphicFrameLocks noChangeAspect="1"/>
          </p:cNvGraphicFramePr>
          <p:nvPr/>
        </p:nvGraphicFramePr>
        <p:xfrm>
          <a:off x="1576388" y="3625850"/>
          <a:ext cx="2147887" cy="892175"/>
        </p:xfrm>
        <a:graphic>
          <a:graphicData uri="http://schemas.openxmlformats.org/presentationml/2006/ole">
            <mc:AlternateContent xmlns:mc="http://schemas.openxmlformats.org/markup-compatibility/2006">
              <mc:Choice xmlns:v="urn:schemas-microsoft-com:vml" Requires="v">
                <p:oleObj spid="_x0000_s41074" name="Equation" r:id="rId7" imgW="850265" imgH="355600" progId="Equation.DSMT4">
                  <p:embed/>
                </p:oleObj>
              </mc:Choice>
              <mc:Fallback>
                <p:oleObj name="Equation" r:id="rId7" imgW="850265" imgH="355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6388" y="3625850"/>
                        <a:ext cx="2147887"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62" name="Object 6"/>
          <p:cNvGraphicFramePr>
            <a:graphicFrameLocks noChangeAspect="1"/>
          </p:cNvGraphicFramePr>
          <p:nvPr/>
        </p:nvGraphicFramePr>
        <p:xfrm>
          <a:off x="4098925" y="3632200"/>
          <a:ext cx="1984375" cy="849313"/>
        </p:xfrm>
        <a:graphic>
          <a:graphicData uri="http://schemas.openxmlformats.org/presentationml/2006/ole">
            <mc:AlternateContent xmlns:mc="http://schemas.openxmlformats.org/markup-compatibility/2006">
              <mc:Choice xmlns:v="urn:schemas-microsoft-com:vml" Requires="v">
                <p:oleObj spid="_x0000_s41075" name="Equation" r:id="rId9" imgW="824865" imgH="355600" progId="Equation.DSMT4">
                  <p:embed/>
                </p:oleObj>
              </mc:Choice>
              <mc:Fallback>
                <p:oleObj name="Equation" r:id="rId9" imgW="824865" imgH="3556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8925" y="3632200"/>
                        <a:ext cx="1984375"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6"/>
          <p:cNvGrpSpPr/>
          <p:nvPr/>
        </p:nvGrpSpPr>
        <p:grpSpPr bwMode="auto">
          <a:xfrm>
            <a:off x="6765925" y="2408238"/>
            <a:ext cx="488950" cy="627062"/>
            <a:chOff x="4189" y="813"/>
            <a:chExt cx="308" cy="395"/>
          </a:xfrm>
        </p:grpSpPr>
        <p:sp>
          <p:nvSpPr>
            <p:cNvPr id="41009" name="Line 17"/>
            <p:cNvSpPr>
              <a:spLocks noChangeShapeType="1"/>
            </p:cNvSpPr>
            <p:nvPr/>
          </p:nvSpPr>
          <p:spPr bwMode="auto">
            <a:xfrm flipV="1">
              <a:off x="4467" y="872"/>
              <a:ext cx="0" cy="336"/>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0" name="Text Box 18"/>
            <p:cNvSpPr txBox="1">
              <a:spLocks noChangeArrowheads="1"/>
            </p:cNvSpPr>
            <p:nvPr/>
          </p:nvSpPr>
          <p:spPr bwMode="auto">
            <a:xfrm>
              <a:off x="4189" y="813"/>
              <a:ext cx="3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L</a:t>
              </a:r>
              <a:endParaRPr lang="en-US" altLang="zh-CN" sz="2800" b="1" i="1"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p:txBody>
        </p:sp>
      </p:grpSp>
      <p:grpSp>
        <p:nvGrpSpPr>
          <p:cNvPr id="3" name="Group 19"/>
          <p:cNvGrpSpPr/>
          <p:nvPr/>
        </p:nvGrpSpPr>
        <p:grpSpPr bwMode="auto">
          <a:xfrm>
            <a:off x="6029325" y="1525588"/>
            <a:ext cx="2471738" cy="2217737"/>
            <a:chOff x="3733" y="209"/>
            <a:chExt cx="1557" cy="1397"/>
          </a:xfrm>
        </p:grpSpPr>
        <p:sp>
          <p:nvSpPr>
            <p:cNvPr id="40983" name="Line 20"/>
            <p:cNvSpPr>
              <a:spLocks noChangeShapeType="1"/>
            </p:cNvSpPr>
            <p:nvPr/>
          </p:nvSpPr>
          <p:spPr bwMode="auto">
            <a:xfrm>
              <a:off x="3938" y="1078"/>
              <a:ext cx="0" cy="52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4" name="Line 21"/>
            <p:cNvSpPr>
              <a:spLocks noChangeShapeType="1"/>
            </p:cNvSpPr>
            <p:nvPr/>
          </p:nvSpPr>
          <p:spPr bwMode="auto">
            <a:xfrm>
              <a:off x="3938" y="502"/>
              <a:ext cx="0" cy="52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0985" name="Group 22"/>
            <p:cNvGrpSpPr/>
            <p:nvPr/>
          </p:nvGrpSpPr>
          <p:grpSpPr bwMode="auto">
            <a:xfrm>
              <a:off x="3801" y="1025"/>
              <a:ext cx="254" cy="45"/>
              <a:chOff x="1056" y="3552"/>
              <a:chExt cx="192" cy="48"/>
            </a:xfrm>
          </p:grpSpPr>
          <p:sp>
            <p:nvSpPr>
              <p:cNvPr id="41007" name="Line 23"/>
              <p:cNvSpPr>
                <a:spLocks noChangeShapeType="1"/>
              </p:cNvSpPr>
              <p:nvPr/>
            </p:nvSpPr>
            <p:spPr bwMode="auto">
              <a:xfrm>
                <a:off x="1056" y="3552"/>
                <a:ext cx="192"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008" name="Line 24"/>
              <p:cNvSpPr>
                <a:spLocks noChangeShapeType="1"/>
              </p:cNvSpPr>
              <p:nvPr/>
            </p:nvSpPr>
            <p:spPr bwMode="auto">
              <a:xfrm>
                <a:off x="1104" y="3600"/>
                <a:ext cx="96"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0986" name="Line 25"/>
            <p:cNvSpPr>
              <a:spLocks noChangeShapeType="1"/>
            </p:cNvSpPr>
            <p:nvPr/>
          </p:nvSpPr>
          <p:spPr bwMode="auto">
            <a:xfrm>
              <a:off x="3938" y="1606"/>
              <a:ext cx="135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7" name="Line 26"/>
            <p:cNvSpPr>
              <a:spLocks noChangeShapeType="1"/>
            </p:cNvSpPr>
            <p:nvPr/>
          </p:nvSpPr>
          <p:spPr bwMode="auto">
            <a:xfrm>
              <a:off x="5290" y="502"/>
              <a:ext cx="0" cy="109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8" name="Line 27"/>
            <p:cNvSpPr>
              <a:spLocks noChangeShapeType="1"/>
            </p:cNvSpPr>
            <p:nvPr/>
          </p:nvSpPr>
          <p:spPr bwMode="auto">
            <a:xfrm>
              <a:off x="3938" y="502"/>
              <a:ext cx="46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9" name="Line 28"/>
            <p:cNvSpPr>
              <a:spLocks noChangeShapeType="1"/>
            </p:cNvSpPr>
            <p:nvPr/>
          </p:nvSpPr>
          <p:spPr bwMode="auto">
            <a:xfrm>
              <a:off x="4822" y="502"/>
              <a:ext cx="46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90" name="Line 29"/>
            <p:cNvSpPr>
              <a:spLocks noChangeShapeType="1"/>
            </p:cNvSpPr>
            <p:nvPr/>
          </p:nvSpPr>
          <p:spPr bwMode="auto">
            <a:xfrm>
              <a:off x="4579" y="1510"/>
              <a:ext cx="0" cy="9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91" name="Rectangle 30"/>
            <p:cNvSpPr>
              <a:spLocks noChangeArrowheads="1"/>
            </p:cNvSpPr>
            <p:nvPr/>
          </p:nvSpPr>
          <p:spPr bwMode="auto">
            <a:xfrm>
              <a:off x="4527" y="1222"/>
              <a:ext cx="104" cy="2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40992" name="Line 31"/>
            <p:cNvSpPr>
              <a:spLocks noChangeShapeType="1"/>
            </p:cNvSpPr>
            <p:nvPr/>
          </p:nvSpPr>
          <p:spPr bwMode="auto">
            <a:xfrm>
              <a:off x="4579" y="742"/>
              <a:ext cx="0" cy="1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93" name="Object 9"/>
            <p:cNvGraphicFramePr>
              <a:graphicFrameLocks noChangeAspect="1"/>
            </p:cNvGraphicFramePr>
            <p:nvPr/>
          </p:nvGraphicFramePr>
          <p:xfrm>
            <a:off x="4674" y="1309"/>
            <a:ext cx="252" cy="236"/>
          </p:xfrm>
          <a:graphic>
            <a:graphicData uri="http://schemas.openxmlformats.org/presentationml/2006/ole">
              <mc:AlternateContent xmlns:mc="http://schemas.openxmlformats.org/markup-compatibility/2006">
                <mc:Choice xmlns:v="urn:schemas-microsoft-com:vml" Requires="v">
                  <p:oleObj spid="_x0000_s41076" name="公式" r:id="rId11" imgW="165100" imgH="165100" progId="Equation.3">
                    <p:embed/>
                  </p:oleObj>
                </mc:Choice>
                <mc:Fallback>
                  <p:oleObj name="公式" r:id="rId11" imgW="165100" imgH="1651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74" y="1309"/>
                          <a:ext cx="252"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4" name="Object 10"/>
            <p:cNvGraphicFramePr>
              <a:graphicFrameLocks noChangeAspect="1"/>
            </p:cNvGraphicFramePr>
            <p:nvPr/>
          </p:nvGraphicFramePr>
          <p:xfrm>
            <a:off x="4675" y="877"/>
            <a:ext cx="230" cy="237"/>
          </p:xfrm>
          <a:graphic>
            <a:graphicData uri="http://schemas.openxmlformats.org/presentationml/2006/ole">
              <mc:AlternateContent xmlns:mc="http://schemas.openxmlformats.org/markup-compatibility/2006">
                <mc:Choice xmlns:v="urn:schemas-microsoft-com:vml" Requires="v">
                  <p:oleObj spid="_x0000_s41077" name="公式" r:id="rId13" imgW="152400" imgH="165100" progId="Equation.3">
                    <p:embed/>
                  </p:oleObj>
                </mc:Choice>
                <mc:Fallback>
                  <p:oleObj name="公式" r:id="rId13" imgW="152400" imgH="1651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75" y="877"/>
                          <a:ext cx="230"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5" name="Object 11"/>
            <p:cNvGraphicFramePr>
              <a:graphicFrameLocks noChangeAspect="1"/>
            </p:cNvGraphicFramePr>
            <p:nvPr/>
          </p:nvGraphicFramePr>
          <p:xfrm>
            <a:off x="4322" y="209"/>
            <a:ext cx="175" cy="236"/>
          </p:xfrm>
          <a:graphic>
            <a:graphicData uri="http://schemas.openxmlformats.org/presentationml/2006/ole">
              <mc:AlternateContent xmlns:mc="http://schemas.openxmlformats.org/markup-compatibility/2006">
                <mc:Choice xmlns:v="urn:schemas-microsoft-com:vml" Requires="v">
                  <p:oleObj spid="_x0000_s41078" name="公式" r:id="rId15" imgW="114300" imgH="165100" progId="Equation.3">
                    <p:embed/>
                  </p:oleObj>
                </mc:Choice>
                <mc:Fallback>
                  <p:oleObj name="公式" r:id="rId15" imgW="114300" imgH="1651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2" y="209"/>
                          <a:ext cx="175"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6" name="Object 12"/>
            <p:cNvGraphicFramePr>
              <a:graphicFrameLocks noChangeAspect="1"/>
            </p:cNvGraphicFramePr>
            <p:nvPr/>
          </p:nvGraphicFramePr>
          <p:xfrm>
            <a:off x="3733" y="1093"/>
            <a:ext cx="175" cy="199"/>
          </p:xfrm>
          <a:graphic>
            <a:graphicData uri="http://schemas.openxmlformats.org/presentationml/2006/ole">
              <mc:AlternateContent xmlns:mc="http://schemas.openxmlformats.org/markup-compatibility/2006">
                <mc:Choice xmlns:v="urn:schemas-microsoft-com:vml" Requires="v">
                  <p:oleObj spid="_x0000_s41079" name="公式" r:id="rId17" imgW="114300" imgH="139700" progId="Equation.3">
                    <p:embed/>
                  </p:oleObj>
                </mc:Choice>
                <mc:Fallback>
                  <p:oleObj name="公式" r:id="rId17" imgW="114300" imgH="13970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33" y="1093"/>
                          <a:ext cx="17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0997" name="Group 36"/>
            <p:cNvGrpSpPr/>
            <p:nvPr/>
          </p:nvGrpSpPr>
          <p:grpSpPr bwMode="auto">
            <a:xfrm>
              <a:off x="4504" y="890"/>
              <a:ext cx="159" cy="226"/>
              <a:chOff x="4059" y="2932"/>
              <a:chExt cx="228" cy="226"/>
            </a:xfrm>
          </p:grpSpPr>
          <p:sp>
            <p:nvSpPr>
              <p:cNvPr id="41004" name="Arc 37"/>
              <p:cNvSpPr/>
              <p:nvPr/>
            </p:nvSpPr>
            <p:spPr bwMode="auto">
              <a:xfrm>
                <a:off x="4059" y="2932"/>
                <a:ext cx="227" cy="94"/>
              </a:xfrm>
              <a:custGeom>
                <a:avLst/>
                <a:gdLst>
                  <a:gd name="T0" fmla="*/ 0 w 38071"/>
                  <a:gd name="T1" fmla="*/ 0 h 43078"/>
                  <a:gd name="T2" fmla="*/ 0 w 38071"/>
                  <a:gd name="T3" fmla="*/ 0 h 43078"/>
                  <a:gd name="T4" fmla="*/ 0 w 38071"/>
                  <a:gd name="T5" fmla="*/ 0 h 43078"/>
                  <a:gd name="T6" fmla="*/ 0 60000 65536"/>
                  <a:gd name="T7" fmla="*/ 0 60000 65536"/>
                  <a:gd name="T8" fmla="*/ 0 60000 65536"/>
                  <a:gd name="T9" fmla="*/ 0 w 38071"/>
                  <a:gd name="T10" fmla="*/ 0 h 43078"/>
                  <a:gd name="T11" fmla="*/ 38071 w 38071"/>
                  <a:gd name="T12" fmla="*/ 43078 h 43078"/>
                </a:gdLst>
                <a:ahLst/>
                <a:cxnLst>
                  <a:cxn ang="T6">
                    <a:pos x="T0" y="T1"/>
                  </a:cxn>
                  <a:cxn ang="T7">
                    <a:pos x="T2" y="T3"/>
                  </a:cxn>
                  <a:cxn ang="T8">
                    <a:pos x="T4" y="T5"/>
                  </a:cxn>
                </a:cxnLst>
                <a:rect l="T9" t="T10" r="T11" b="T12"/>
                <a:pathLst>
                  <a:path w="38071" h="43078" fill="none" extrusionOk="0">
                    <a:moveTo>
                      <a:pt x="18763" y="-1"/>
                    </a:moveTo>
                    <a:cubicBezTo>
                      <a:pt x="29742" y="1171"/>
                      <a:pt x="38071" y="10435"/>
                      <a:pt x="38071" y="21478"/>
                    </a:cubicBezTo>
                    <a:cubicBezTo>
                      <a:pt x="38071" y="33407"/>
                      <a:pt x="28400" y="43078"/>
                      <a:pt x="16471" y="43078"/>
                    </a:cubicBezTo>
                    <a:cubicBezTo>
                      <a:pt x="10127" y="43078"/>
                      <a:pt x="4104" y="40289"/>
                      <a:pt x="0" y="35451"/>
                    </a:cubicBezTo>
                  </a:path>
                  <a:path w="38071" h="43078" stroke="0" extrusionOk="0">
                    <a:moveTo>
                      <a:pt x="18763" y="-1"/>
                    </a:moveTo>
                    <a:cubicBezTo>
                      <a:pt x="29742" y="1171"/>
                      <a:pt x="38071" y="10435"/>
                      <a:pt x="38071" y="21478"/>
                    </a:cubicBezTo>
                    <a:cubicBezTo>
                      <a:pt x="38071" y="33407"/>
                      <a:pt x="28400" y="43078"/>
                      <a:pt x="16471" y="43078"/>
                    </a:cubicBezTo>
                    <a:cubicBezTo>
                      <a:pt x="10127" y="43078"/>
                      <a:pt x="4104" y="40289"/>
                      <a:pt x="0" y="35451"/>
                    </a:cubicBezTo>
                    <a:lnTo>
                      <a:pt x="16471" y="21478"/>
                    </a:lnTo>
                    <a:lnTo>
                      <a:pt x="18763" y="-1"/>
                    </a:lnTo>
                    <a:close/>
                  </a:path>
                </a:pathLst>
              </a:cu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05" name="Arc 38"/>
              <p:cNvSpPr/>
              <p:nvPr/>
            </p:nvSpPr>
            <p:spPr bwMode="auto">
              <a:xfrm>
                <a:off x="4059" y="2996"/>
                <a:ext cx="227" cy="94"/>
              </a:xfrm>
              <a:custGeom>
                <a:avLst/>
                <a:gdLst>
                  <a:gd name="T0" fmla="*/ 0 w 38071"/>
                  <a:gd name="T1" fmla="*/ 0 h 43200"/>
                  <a:gd name="T2" fmla="*/ 0 w 38071"/>
                  <a:gd name="T3" fmla="*/ 0 h 43200"/>
                  <a:gd name="T4" fmla="*/ 0 w 38071"/>
                  <a:gd name="T5" fmla="*/ 0 h 43200"/>
                  <a:gd name="T6" fmla="*/ 0 60000 65536"/>
                  <a:gd name="T7" fmla="*/ 0 60000 65536"/>
                  <a:gd name="T8" fmla="*/ 0 60000 65536"/>
                  <a:gd name="T9" fmla="*/ 0 w 38071"/>
                  <a:gd name="T10" fmla="*/ 0 h 43200"/>
                  <a:gd name="T11" fmla="*/ 38071 w 38071"/>
                  <a:gd name="T12" fmla="*/ 43200 h 43200"/>
                </a:gdLst>
                <a:ahLst/>
                <a:cxnLst>
                  <a:cxn ang="T6">
                    <a:pos x="T0" y="T1"/>
                  </a:cxn>
                  <a:cxn ang="T7">
                    <a:pos x="T2" y="T3"/>
                  </a:cxn>
                  <a:cxn ang="T8">
                    <a:pos x="T4" y="T5"/>
                  </a:cxn>
                </a:cxnLst>
                <a:rect l="T9" t="T10" r="T11" b="T12"/>
                <a:pathLst>
                  <a:path w="38071" h="43200" fill="none" extrusionOk="0">
                    <a:moveTo>
                      <a:pt x="66" y="7547"/>
                    </a:moveTo>
                    <a:cubicBezTo>
                      <a:pt x="4170" y="2757"/>
                      <a:pt x="10163" y="-1"/>
                      <a:pt x="16471" y="0"/>
                    </a:cubicBezTo>
                    <a:cubicBezTo>
                      <a:pt x="28400" y="0"/>
                      <a:pt x="38071" y="9670"/>
                      <a:pt x="38071" y="21600"/>
                    </a:cubicBezTo>
                    <a:cubicBezTo>
                      <a:pt x="38071" y="33529"/>
                      <a:pt x="28400" y="43200"/>
                      <a:pt x="16471" y="43200"/>
                    </a:cubicBezTo>
                    <a:cubicBezTo>
                      <a:pt x="10127" y="43200"/>
                      <a:pt x="4104" y="40411"/>
                      <a:pt x="0" y="35573"/>
                    </a:cubicBezTo>
                  </a:path>
                  <a:path w="38071" h="43200" stroke="0" extrusionOk="0">
                    <a:moveTo>
                      <a:pt x="66" y="7547"/>
                    </a:moveTo>
                    <a:cubicBezTo>
                      <a:pt x="4170" y="2757"/>
                      <a:pt x="10163" y="-1"/>
                      <a:pt x="16471" y="0"/>
                    </a:cubicBezTo>
                    <a:cubicBezTo>
                      <a:pt x="28400" y="0"/>
                      <a:pt x="38071" y="9670"/>
                      <a:pt x="38071" y="21600"/>
                    </a:cubicBezTo>
                    <a:cubicBezTo>
                      <a:pt x="38071" y="33529"/>
                      <a:pt x="28400" y="43200"/>
                      <a:pt x="16471" y="43200"/>
                    </a:cubicBezTo>
                    <a:cubicBezTo>
                      <a:pt x="10127" y="43200"/>
                      <a:pt x="4104" y="40411"/>
                      <a:pt x="0" y="35573"/>
                    </a:cubicBezTo>
                    <a:lnTo>
                      <a:pt x="16471" y="21600"/>
                    </a:lnTo>
                    <a:lnTo>
                      <a:pt x="66" y="7547"/>
                    </a:lnTo>
                    <a:close/>
                  </a:path>
                </a:pathLst>
              </a:cu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06" name="Arc 39"/>
              <p:cNvSpPr/>
              <p:nvPr/>
            </p:nvSpPr>
            <p:spPr bwMode="auto">
              <a:xfrm>
                <a:off x="4060" y="3064"/>
                <a:ext cx="227" cy="94"/>
              </a:xfrm>
              <a:custGeom>
                <a:avLst/>
                <a:gdLst>
                  <a:gd name="T0" fmla="*/ 0 w 38004"/>
                  <a:gd name="T1" fmla="*/ 0 h 43066"/>
                  <a:gd name="T2" fmla="*/ 0 w 38004"/>
                  <a:gd name="T3" fmla="*/ 0 h 43066"/>
                  <a:gd name="T4" fmla="*/ 0 w 38004"/>
                  <a:gd name="T5" fmla="*/ 0 h 43066"/>
                  <a:gd name="T6" fmla="*/ 0 60000 65536"/>
                  <a:gd name="T7" fmla="*/ 0 60000 65536"/>
                  <a:gd name="T8" fmla="*/ 0 60000 65536"/>
                  <a:gd name="T9" fmla="*/ 0 w 38004"/>
                  <a:gd name="T10" fmla="*/ 0 h 43066"/>
                  <a:gd name="T11" fmla="*/ 38004 w 38004"/>
                  <a:gd name="T12" fmla="*/ 43066 h 43066"/>
                </a:gdLst>
                <a:ahLst/>
                <a:cxnLst>
                  <a:cxn ang="T6">
                    <a:pos x="T0" y="T1"/>
                  </a:cxn>
                  <a:cxn ang="T7">
                    <a:pos x="T2" y="T3"/>
                  </a:cxn>
                  <a:cxn ang="T8">
                    <a:pos x="T4" y="T5"/>
                  </a:cxn>
                </a:cxnLst>
                <a:rect l="T9" t="T10" r="T11" b="T12"/>
                <a:pathLst>
                  <a:path w="38004" h="43066" fill="none" extrusionOk="0">
                    <a:moveTo>
                      <a:pt x="-1" y="7547"/>
                    </a:moveTo>
                    <a:cubicBezTo>
                      <a:pt x="4103" y="2757"/>
                      <a:pt x="10096" y="-1"/>
                      <a:pt x="16404" y="0"/>
                    </a:cubicBezTo>
                    <a:cubicBezTo>
                      <a:pt x="28333" y="0"/>
                      <a:pt x="38004" y="9670"/>
                      <a:pt x="38004" y="21600"/>
                    </a:cubicBezTo>
                    <a:cubicBezTo>
                      <a:pt x="38004" y="32600"/>
                      <a:pt x="29737" y="41843"/>
                      <a:pt x="18805" y="43066"/>
                    </a:cubicBezTo>
                  </a:path>
                  <a:path w="38004" h="43066" stroke="0" extrusionOk="0">
                    <a:moveTo>
                      <a:pt x="-1" y="7547"/>
                    </a:moveTo>
                    <a:cubicBezTo>
                      <a:pt x="4103" y="2757"/>
                      <a:pt x="10096" y="-1"/>
                      <a:pt x="16404" y="0"/>
                    </a:cubicBezTo>
                    <a:cubicBezTo>
                      <a:pt x="28333" y="0"/>
                      <a:pt x="38004" y="9670"/>
                      <a:pt x="38004" y="21600"/>
                    </a:cubicBezTo>
                    <a:cubicBezTo>
                      <a:pt x="38004" y="32600"/>
                      <a:pt x="29737" y="41843"/>
                      <a:pt x="18805" y="43066"/>
                    </a:cubicBezTo>
                    <a:lnTo>
                      <a:pt x="16404" y="21600"/>
                    </a:lnTo>
                    <a:lnTo>
                      <a:pt x="-1" y="7547"/>
                    </a:lnTo>
                    <a:close/>
                  </a:path>
                </a:pathLst>
              </a:cu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0998" name="Line 40"/>
            <p:cNvSpPr>
              <a:spLocks noChangeShapeType="1"/>
            </p:cNvSpPr>
            <p:nvPr/>
          </p:nvSpPr>
          <p:spPr bwMode="auto">
            <a:xfrm>
              <a:off x="4578" y="1106"/>
              <a:ext cx="0" cy="11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99" name="Object 13"/>
            <p:cNvGraphicFramePr>
              <a:graphicFrameLocks noChangeAspect="1"/>
            </p:cNvGraphicFramePr>
            <p:nvPr/>
          </p:nvGraphicFramePr>
          <p:xfrm>
            <a:off x="4763" y="209"/>
            <a:ext cx="194" cy="236"/>
          </p:xfrm>
          <a:graphic>
            <a:graphicData uri="http://schemas.openxmlformats.org/presentationml/2006/ole">
              <mc:AlternateContent xmlns:mc="http://schemas.openxmlformats.org/markup-compatibility/2006">
                <mc:Choice xmlns:v="urn:schemas-microsoft-com:vml" Requires="v">
                  <p:oleObj spid="_x0000_s41080" name="公式" r:id="rId19" imgW="127000" imgH="165100" progId="Equation.3">
                    <p:embed/>
                  </p:oleObj>
                </mc:Choice>
                <mc:Fallback>
                  <p:oleObj name="公式" r:id="rId19" imgW="127000" imgH="16510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63" y="209"/>
                          <a:ext cx="194"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0" name="Oval 42"/>
            <p:cNvSpPr>
              <a:spLocks noChangeArrowheads="1"/>
            </p:cNvSpPr>
            <p:nvPr/>
          </p:nvSpPr>
          <p:spPr bwMode="auto">
            <a:xfrm>
              <a:off x="4794" y="478"/>
              <a:ext cx="41" cy="42"/>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41001" name="Oval 43"/>
            <p:cNvSpPr>
              <a:spLocks noChangeArrowheads="1"/>
            </p:cNvSpPr>
            <p:nvPr/>
          </p:nvSpPr>
          <p:spPr bwMode="auto">
            <a:xfrm>
              <a:off x="4410" y="478"/>
              <a:ext cx="41" cy="42"/>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41002" name="Oval 44"/>
            <p:cNvSpPr>
              <a:spLocks noChangeArrowheads="1"/>
            </p:cNvSpPr>
            <p:nvPr/>
          </p:nvSpPr>
          <p:spPr bwMode="auto">
            <a:xfrm>
              <a:off x="4557" y="698"/>
              <a:ext cx="41" cy="42"/>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41003" name="Line 45"/>
            <p:cNvSpPr>
              <a:spLocks noChangeShapeType="1"/>
            </p:cNvSpPr>
            <p:nvPr/>
          </p:nvSpPr>
          <p:spPr bwMode="auto">
            <a:xfrm rot="18495612" flipV="1">
              <a:off x="4499" y="513"/>
              <a:ext cx="227" cy="112"/>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6894" name="Line 46"/>
          <p:cNvSpPr>
            <a:spLocks noChangeShapeType="1"/>
          </p:cNvSpPr>
          <p:nvPr/>
        </p:nvSpPr>
        <p:spPr bwMode="auto">
          <a:xfrm rot="18495612" flipV="1">
            <a:off x="7252493" y="2005807"/>
            <a:ext cx="360363" cy="177800"/>
          </a:xfrm>
          <a:prstGeom prst="line">
            <a:avLst/>
          </a:prstGeom>
          <a:noFill/>
          <a:ln w="7620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895" name="Line 47"/>
          <p:cNvSpPr>
            <a:spLocks noChangeShapeType="1"/>
          </p:cNvSpPr>
          <p:nvPr/>
        </p:nvSpPr>
        <p:spPr bwMode="auto">
          <a:xfrm rot="18495612" flipV="1">
            <a:off x="7187407" y="1916906"/>
            <a:ext cx="179388" cy="403225"/>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 name="Group 48"/>
          <p:cNvGrpSpPr/>
          <p:nvPr/>
        </p:nvGrpSpPr>
        <p:grpSpPr bwMode="auto">
          <a:xfrm>
            <a:off x="6061075" y="2176463"/>
            <a:ext cx="292100" cy="566737"/>
            <a:chOff x="3518" y="603"/>
            <a:chExt cx="184" cy="357"/>
          </a:xfrm>
        </p:grpSpPr>
        <p:sp>
          <p:nvSpPr>
            <p:cNvPr id="40981" name="Line 49"/>
            <p:cNvSpPr>
              <a:spLocks noChangeShapeType="1"/>
            </p:cNvSpPr>
            <p:nvPr/>
          </p:nvSpPr>
          <p:spPr bwMode="auto">
            <a:xfrm flipH="1">
              <a:off x="3700" y="603"/>
              <a:ext cx="2" cy="222"/>
            </a:xfrm>
            <a:prstGeom prst="line">
              <a:avLst/>
            </a:prstGeom>
            <a:noFill/>
            <a:ln w="28575">
              <a:solidFill>
                <a:srgbClr val="FF0000"/>
              </a:solidFill>
              <a:round/>
              <a:headEnd type="arrow"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82" name="Object 8"/>
            <p:cNvGraphicFramePr>
              <a:graphicFrameLocks noChangeAspect="1"/>
            </p:cNvGraphicFramePr>
            <p:nvPr/>
          </p:nvGraphicFramePr>
          <p:xfrm>
            <a:off x="3518" y="677"/>
            <a:ext cx="161" cy="283"/>
          </p:xfrm>
          <a:graphic>
            <a:graphicData uri="http://schemas.openxmlformats.org/presentationml/2006/ole">
              <mc:AlternateContent xmlns:mc="http://schemas.openxmlformats.org/markup-compatibility/2006">
                <mc:Choice xmlns:v="urn:schemas-microsoft-com:vml" Requires="v">
                  <p:oleObj spid="_x0000_s41081" name="公式" r:id="rId21" imgW="101600" imgH="177800" progId="Equation.3">
                    <p:embed/>
                  </p:oleObj>
                </mc:Choice>
                <mc:Fallback>
                  <p:oleObj name="公式" r:id="rId21" imgW="101600" imgH="177800" progId="Equation.3">
                    <p:embed/>
                    <p:pic>
                      <p:nvPicPr>
                        <p:cNvPr id="0" name="Object 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18" y="677"/>
                          <a:ext cx="161"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6899" name="Object 7"/>
          <p:cNvGraphicFramePr>
            <a:graphicFrameLocks noChangeAspect="1"/>
          </p:cNvGraphicFramePr>
          <p:nvPr/>
        </p:nvGraphicFramePr>
        <p:xfrm>
          <a:off x="7410450" y="2106613"/>
          <a:ext cx="433388" cy="374650"/>
        </p:xfrm>
        <a:graphic>
          <a:graphicData uri="http://schemas.openxmlformats.org/presentationml/2006/ole">
            <mc:AlternateContent xmlns:mc="http://schemas.openxmlformats.org/markup-compatibility/2006">
              <mc:Choice xmlns:v="urn:schemas-microsoft-com:vml" Requires="v">
                <p:oleObj spid="_x0000_s41082" name="公式" r:id="rId23" imgW="177800" imgH="165100" progId="Equation.3">
                  <p:embed/>
                </p:oleObj>
              </mc:Choice>
              <mc:Fallback>
                <p:oleObj name="公式" r:id="rId23" imgW="177800" imgH="165100" progId="Equation.3">
                  <p:embed/>
                  <p:pic>
                    <p:nvPicPr>
                      <p:cNvPr id="0" name="Object 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410450" y="2106613"/>
                        <a:ext cx="433388"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FD0AEA9-6C44-47F8-BDE0-2892D6068369}" type="slidenum">
              <a:rPr lang="en-US" altLang="zh-CN">
                <a:solidFill>
                  <a:srgbClr val="0000FF"/>
                </a:solidFill>
              </a:rPr>
            </a:fld>
            <a:endParaRPr lang="en-US" altLang="zh-CN">
              <a:solidFill>
                <a:srgbClr val="0000FF"/>
              </a:solidFill>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6850"/>
                                        </p:tgtEl>
                                        <p:attrNameLst>
                                          <p:attrName>style.visibility</p:attrName>
                                        </p:attrNameLst>
                                      </p:cBhvr>
                                      <p:to>
                                        <p:strVal val="visible"/>
                                      </p:to>
                                    </p:set>
                                    <p:animEffect transition="in" filter="blinds(horizontal)">
                                      <p:cBhvr>
                                        <p:cTn id="7" dur="500"/>
                                        <p:tgtEl>
                                          <p:spTgt spid="2068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6851"/>
                                        </p:tgtEl>
                                        <p:attrNameLst>
                                          <p:attrName>style.visibility</p:attrName>
                                        </p:attrNameLst>
                                      </p:cBhvr>
                                      <p:to>
                                        <p:strVal val="visible"/>
                                      </p:to>
                                    </p:set>
                                    <p:animEffect transition="in" filter="blinds(horizontal)">
                                      <p:cBhvr>
                                        <p:cTn id="12" dur="500"/>
                                        <p:tgtEl>
                                          <p:spTgt spid="206851"/>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20689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06852"/>
                                        </p:tgtEl>
                                        <p:attrNameLst>
                                          <p:attrName>style.visibility</p:attrName>
                                        </p:attrNameLst>
                                      </p:cBhvr>
                                      <p:to>
                                        <p:strVal val="visible"/>
                                      </p:to>
                                    </p:set>
                                    <p:animEffect transition="in" filter="wipe(left)">
                                      <p:cBhvr>
                                        <p:cTn id="24" dur="500"/>
                                        <p:tgtEl>
                                          <p:spTgt spid="206852"/>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iterate type="lt">
                                    <p:tmPct val="100000"/>
                                  </p:iterate>
                                  <p:childTnLst>
                                    <p:set>
                                      <p:cBhvr>
                                        <p:cTn id="28" dur="1" fill="hold">
                                          <p:stCondLst>
                                            <p:cond delay="0"/>
                                          </p:stCondLst>
                                        </p:cTn>
                                        <p:tgtEl>
                                          <p:spTgt spid="206853"/>
                                        </p:tgtEl>
                                        <p:attrNameLst>
                                          <p:attrName>style.visibility</p:attrName>
                                        </p:attrNameLst>
                                      </p:cBhvr>
                                      <p:to>
                                        <p:strVal val="visible"/>
                                      </p:to>
                                    </p:set>
                                    <p:anim calcmode="lin" valueType="num">
                                      <p:cBhvr>
                                        <p:cTn id="29" dur="75" fill="hold"/>
                                        <p:tgtEl>
                                          <p:spTgt spid="206853"/>
                                        </p:tgtEl>
                                        <p:attrNameLst>
                                          <p:attrName>ppt_x</p:attrName>
                                        </p:attrNameLst>
                                      </p:cBhvr>
                                      <p:tavLst>
                                        <p:tav tm="0">
                                          <p:val>
                                            <p:strVal val="#ppt_x-#ppt_w/2"/>
                                          </p:val>
                                        </p:tav>
                                        <p:tav tm="100000">
                                          <p:val>
                                            <p:strVal val="#ppt_x"/>
                                          </p:val>
                                        </p:tav>
                                      </p:tavLst>
                                    </p:anim>
                                    <p:anim calcmode="lin" valueType="num">
                                      <p:cBhvr>
                                        <p:cTn id="30" dur="75" fill="hold"/>
                                        <p:tgtEl>
                                          <p:spTgt spid="206853"/>
                                        </p:tgtEl>
                                        <p:attrNameLst>
                                          <p:attrName>ppt_y</p:attrName>
                                        </p:attrNameLst>
                                      </p:cBhvr>
                                      <p:tavLst>
                                        <p:tav tm="0">
                                          <p:val>
                                            <p:strVal val="#ppt_y"/>
                                          </p:val>
                                        </p:tav>
                                        <p:tav tm="100000">
                                          <p:val>
                                            <p:strVal val="#ppt_y"/>
                                          </p:val>
                                        </p:tav>
                                      </p:tavLst>
                                    </p:anim>
                                    <p:anim calcmode="lin" valueType="num">
                                      <p:cBhvr>
                                        <p:cTn id="31" dur="75" fill="hold"/>
                                        <p:tgtEl>
                                          <p:spTgt spid="206853"/>
                                        </p:tgtEl>
                                        <p:attrNameLst>
                                          <p:attrName>ppt_w</p:attrName>
                                        </p:attrNameLst>
                                      </p:cBhvr>
                                      <p:tavLst>
                                        <p:tav tm="0">
                                          <p:val>
                                            <p:fltVal val="0"/>
                                          </p:val>
                                        </p:tav>
                                        <p:tav tm="100000">
                                          <p:val>
                                            <p:strVal val="#ppt_w"/>
                                          </p:val>
                                        </p:tav>
                                      </p:tavLst>
                                    </p:anim>
                                    <p:anim calcmode="lin" valueType="num">
                                      <p:cBhvr>
                                        <p:cTn id="32" dur="75" fill="hold"/>
                                        <p:tgtEl>
                                          <p:spTgt spid="206853"/>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6894"/>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06895"/>
                                        </p:tgtEl>
                                        <p:attrNameLst>
                                          <p:attrName>style.visibility</p:attrName>
                                        </p:attrNameLst>
                                      </p:cBhvr>
                                      <p:to>
                                        <p:strVal val="visible"/>
                                      </p:to>
                                    </p:set>
                                  </p:childTnLst>
                                </p:cTn>
                              </p:par>
                            </p:childTnLst>
                          </p:cTn>
                        </p:par>
                        <p:par>
                          <p:cTn id="40" fill="hold">
                            <p:stCondLst>
                              <p:cond delay="0"/>
                            </p:stCondLst>
                            <p:childTnLst>
                              <p:par>
                                <p:cTn id="41" presetID="22" presetClass="entr" presetSubtype="4"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00"/>
                                        <p:tgtEl>
                                          <p:spTgt spid="6"/>
                                        </p:tgtEl>
                                      </p:cBhvr>
                                    </p:animEffec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down)">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206854"/>
                                        </p:tgtEl>
                                        <p:attrNameLst>
                                          <p:attrName>style.visibility</p:attrName>
                                        </p:attrNameLst>
                                      </p:cBhvr>
                                      <p:to>
                                        <p:strVal val="visible"/>
                                      </p:to>
                                    </p:set>
                                    <p:animEffect transition="in" filter="slide(fromBottom)">
                                      <p:cBhvr>
                                        <p:cTn id="52" dur="500"/>
                                        <p:tgtEl>
                                          <p:spTgt spid="206854"/>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grpId="0" nodeType="clickEffect">
                                  <p:stCondLst>
                                    <p:cond delay="0"/>
                                  </p:stCondLst>
                                  <p:childTnLst>
                                    <p:set>
                                      <p:cBhvr>
                                        <p:cTn id="56" dur="1" fill="hold">
                                          <p:stCondLst>
                                            <p:cond delay="0"/>
                                          </p:stCondLst>
                                        </p:cTn>
                                        <p:tgtEl>
                                          <p:spTgt spid="206855"/>
                                        </p:tgtEl>
                                        <p:attrNameLst>
                                          <p:attrName>style.visibility</p:attrName>
                                        </p:attrNameLst>
                                      </p:cBhvr>
                                      <p:to>
                                        <p:strVal val="visible"/>
                                      </p:to>
                                    </p:set>
                                    <p:anim calcmode="lin" valueType="num">
                                      <p:cBhvr>
                                        <p:cTn id="57" dur="500" fill="hold"/>
                                        <p:tgtEl>
                                          <p:spTgt spid="206855"/>
                                        </p:tgtEl>
                                        <p:attrNameLst>
                                          <p:attrName>ppt_x</p:attrName>
                                        </p:attrNameLst>
                                      </p:cBhvr>
                                      <p:tavLst>
                                        <p:tav tm="0">
                                          <p:val>
                                            <p:strVal val="#ppt_x-#ppt_w/2"/>
                                          </p:val>
                                        </p:tav>
                                        <p:tav tm="100000">
                                          <p:val>
                                            <p:strVal val="#ppt_x"/>
                                          </p:val>
                                        </p:tav>
                                      </p:tavLst>
                                    </p:anim>
                                    <p:anim calcmode="lin" valueType="num">
                                      <p:cBhvr>
                                        <p:cTn id="58" dur="500" fill="hold"/>
                                        <p:tgtEl>
                                          <p:spTgt spid="206855"/>
                                        </p:tgtEl>
                                        <p:attrNameLst>
                                          <p:attrName>ppt_y</p:attrName>
                                        </p:attrNameLst>
                                      </p:cBhvr>
                                      <p:tavLst>
                                        <p:tav tm="0">
                                          <p:val>
                                            <p:strVal val="#ppt_y"/>
                                          </p:val>
                                        </p:tav>
                                        <p:tav tm="100000">
                                          <p:val>
                                            <p:strVal val="#ppt_y"/>
                                          </p:val>
                                        </p:tav>
                                      </p:tavLst>
                                    </p:anim>
                                    <p:anim calcmode="lin" valueType="num">
                                      <p:cBhvr>
                                        <p:cTn id="59" dur="500" fill="hold"/>
                                        <p:tgtEl>
                                          <p:spTgt spid="206855"/>
                                        </p:tgtEl>
                                        <p:attrNameLst>
                                          <p:attrName>ppt_w</p:attrName>
                                        </p:attrNameLst>
                                      </p:cBhvr>
                                      <p:tavLst>
                                        <p:tav tm="0">
                                          <p:val>
                                            <p:fltVal val="0"/>
                                          </p:val>
                                        </p:tav>
                                        <p:tav tm="100000">
                                          <p:val>
                                            <p:strVal val="#ppt_w"/>
                                          </p:val>
                                        </p:tav>
                                      </p:tavLst>
                                    </p:anim>
                                    <p:anim calcmode="lin" valueType="num">
                                      <p:cBhvr>
                                        <p:cTn id="60" dur="500" fill="hold"/>
                                        <p:tgtEl>
                                          <p:spTgt spid="206855"/>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06861"/>
                                        </p:tgtEl>
                                        <p:attrNameLst>
                                          <p:attrName>style.visibility</p:attrName>
                                        </p:attrNameLst>
                                      </p:cBhvr>
                                      <p:to>
                                        <p:strVal val="visible"/>
                                      </p:to>
                                    </p:set>
                                    <p:animEffect transition="in" filter="wipe(left)">
                                      <p:cBhvr>
                                        <p:cTn id="65" dur="500"/>
                                        <p:tgtEl>
                                          <p:spTgt spid="206861"/>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4" fill="hold" nodeType="clickEffect">
                                  <p:stCondLst>
                                    <p:cond delay="0"/>
                                  </p:stCondLst>
                                  <p:childTnLst>
                                    <p:set>
                                      <p:cBhvr>
                                        <p:cTn id="69" dur="1" fill="hold">
                                          <p:stCondLst>
                                            <p:cond delay="0"/>
                                          </p:stCondLst>
                                        </p:cTn>
                                        <p:tgtEl>
                                          <p:spTgt spid="206862"/>
                                        </p:tgtEl>
                                        <p:attrNameLst>
                                          <p:attrName>style.visibility</p:attrName>
                                        </p:attrNameLst>
                                      </p:cBhvr>
                                      <p:to>
                                        <p:strVal val="visible"/>
                                      </p:to>
                                    </p:set>
                                    <p:animEffect transition="in" filter="slide(fromBottom)">
                                      <p:cBhvr>
                                        <p:cTn id="70" dur="500"/>
                                        <p:tgtEl>
                                          <p:spTgt spid="206862"/>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ntr" presetSubtype="10" fill="hold" grpId="0" nodeType="clickEffect">
                                  <p:stCondLst>
                                    <p:cond delay="0"/>
                                  </p:stCondLst>
                                  <p:iterate type="lt">
                                    <p:tmPct val="100000"/>
                                  </p:iterate>
                                  <p:childTnLst>
                                    <p:set>
                                      <p:cBhvr>
                                        <p:cTn id="74" dur="1" fill="hold">
                                          <p:stCondLst>
                                            <p:cond delay="0"/>
                                          </p:stCondLst>
                                        </p:cTn>
                                        <p:tgtEl>
                                          <p:spTgt spid="206857"/>
                                        </p:tgtEl>
                                        <p:attrNameLst>
                                          <p:attrName>style.visibility</p:attrName>
                                        </p:attrNameLst>
                                      </p:cBhvr>
                                      <p:to>
                                        <p:strVal val="visible"/>
                                      </p:to>
                                    </p:set>
                                    <p:anim calcmode="lin" valueType="num">
                                      <p:cBhvr>
                                        <p:cTn id="75" dur="75" fill="hold"/>
                                        <p:tgtEl>
                                          <p:spTgt spid="206857"/>
                                        </p:tgtEl>
                                        <p:attrNameLst>
                                          <p:attrName>ppt_w</p:attrName>
                                        </p:attrNameLst>
                                      </p:cBhvr>
                                      <p:tavLst>
                                        <p:tav tm="0">
                                          <p:val>
                                            <p:fltVal val="0"/>
                                          </p:val>
                                        </p:tav>
                                        <p:tav tm="100000">
                                          <p:val>
                                            <p:strVal val="#ppt_w"/>
                                          </p:val>
                                        </p:tav>
                                      </p:tavLst>
                                    </p:anim>
                                    <p:anim calcmode="lin" valueType="num">
                                      <p:cBhvr>
                                        <p:cTn id="76" dur="75" fill="hold"/>
                                        <p:tgtEl>
                                          <p:spTgt spid="206857"/>
                                        </p:tgtEl>
                                        <p:attrNameLst>
                                          <p:attrName>ppt_h</p:attrName>
                                        </p:attrNameLst>
                                      </p:cBhvr>
                                      <p:tavLst>
                                        <p:tav tm="0">
                                          <p:val>
                                            <p:strVal val="#ppt_h"/>
                                          </p:val>
                                        </p:tav>
                                        <p:tav tm="100000">
                                          <p:val>
                                            <p:strVal val="#ppt_h"/>
                                          </p:val>
                                        </p:tav>
                                      </p:tavLst>
                                    </p:anim>
                                  </p:childTnLst>
                                </p:cTn>
                              </p:par>
                            </p:childTnLst>
                          </p:cTn>
                        </p:par>
                        <p:par>
                          <p:cTn id="77" fill="hold">
                            <p:stCondLst>
                              <p:cond delay="525"/>
                            </p:stCondLst>
                            <p:childTnLst>
                              <p:par>
                                <p:cTn id="78" presetID="17" presetClass="entr" presetSubtype="8" fill="hold" nodeType="afterEffect">
                                  <p:stCondLst>
                                    <p:cond delay="0"/>
                                  </p:stCondLst>
                                  <p:childTnLst>
                                    <p:set>
                                      <p:cBhvr>
                                        <p:cTn id="79" dur="1" fill="hold">
                                          <p:stCondLst>
                                            <p:cond delay="0"/>
                                          </p:stCondLst>
                                        </p:cTn>
                                        <p:tgtEl>
                                          <p:spTgt spid="206858"/>
                                        </p:tgtEl>
                                        <p:attrNameLst>
                                          <p:attrName>style.visibility</p:attrName>
                                        </p:attrNameLst>
                                      </p:cBhvr>
                                      <p:to>
                                        <p:strVal val="visible"/>
                                      </p:to>
                                    </p:set>
                                    <p:anim calcmode="lin" valueType="num">
                                      <p:cBhvr>
                                        <p:cTn id="80" dur="500" fill="hold"/>
                                        <p:tgtEl>
                                          <p:spTgt spid="206858"/>
                                        </p:tgtEl>
                                        <p:attrNameLst>
                                          <p:attrName>ppt_x</p:attrName>
                                        </p:attrNameLst>
                                      </p:cBhvr>
                                      <p:tavLst>
                                        <p:tav tm="0">
                                          <p:val>
                                            <p:strVal val="#ppt_x-#ppt_w/2"/>
                                          </p:val>
                                        </p:tav>
                                        <p:tav tm="100000">
                                          <p:val>
                                            <p:strVal val="#ppt_x"/>
                                          </p:val>
                                        </p:tav>
                                      </p:tavLst>
                                    </p:anim>
                                    <p:anim calcmode="lin" valueType="num">
                                      <p:cBhvr>
                                        <p:cTn id="81" dur="500" fill="hold"/>
                                        <p:tgtEl>
                                          <p:spTgt spid="206858"/>
                                        </p:tgtEl>
                                        <p:attrNameLst>
                                          <p:attrName>ppt_y</p:attrName>
                                        </p:attrNameLst>
                                      </p:cBhvr>
                                      <p:tavLst>
                                        <p:tav tm="0">
                                          <p:val>
                                            <p:strVal val="#ppt_y"/>
                                          </p:val>
                                        </p:tav>
                                        <p:tav tm="100000">
                                          <p:val>
                                            <p:strVal val="#ppt_y"/>
                                          </p:val>
                                        </p:tav>
                                      </p:tavLst>
                                    </p:anim>
                                    <p:anim calcmode="lin" valueType="num">
                                      <p:cBhvr>
                                        <p:cTn id="82" dur="500" fill="hold"/>
                                        <p:tgtEl>
                                          <p:spTgt spid="206858"/>
                                        </p:tgtEl>
                                        <p:attrNameLst>
                                          <p:attrName>ppt_w</p:attrName>
                                        </p:attrNameLst>
                                      </p:cBhvr>
                                      <p:tavLst>
                                        <p:tav tm="0">
                                          <p:val>
                                            <p:fltVal val="0"/>
                                          </p:val>
                                        </p:tav>
                                        <p:tav tm="100000">
                                          <p:val>
                                            <p:strVal val="#ppt_w"/>
                                          </p:val>
                                        </p:tav>
                                      </p:tavLst>
                                    </p:anim>
                                    <p:anim calcmode="lin" valueType="num">
                                      <p:cBhvr>
                                        <p:cTn id="83" dur="500" fill="hold"/>
                                        <p:tgtEl>
                                          <p:spTgt spid="206858"/>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3" presetClass="entr" presetSubtype="5" fill="hold" grpId="0" nodeType="clickEffect">
                                  <p:stCondLst>
                                    <p:cond delay="0"/>
                                  </p:stCondLst>
                                  <p:childTnLst>
                                    <p:set>
                                      <p:cBhvr>
                                        <p:cTn id="87" dur="1" fill="hold">
                                          <p:stCondLst>
                                            <p:cond delay="0"/>
                                          </p:stCondLst>
                                        </p:cTn>
                                        <p:tgtEl>
                                          <p:spTgt spid="206859"/>
                                        </p:tgtEl>
                                        <p:attrNameLst>
                                          <p:attrName>style.visibility</p:attrName>
                                        </p:attrNameLst>
                                      </p:cBhvr>
                                      <p:to>
                                        <p:strVal val="visible"/>
                                      </p:to>
                                    </p:set>
                                    <p:animEffect transition="in" filter="blinds(vertical)">
                                      <p:cBhvr>
                                        <p:cTn id="88" dur="500"/>
                                        <p:tgtEl>
                                          <p:spTgt spid="206859"/>
                                        </p:tgtEl>
                                      </p:cBhvr>
                                    </p:animEffect>
                                  </p:childTnLst>
                                </p:cTn>
                              </p:par>
                            </p:childTnLst>
                          </p:cTn>
                        </p:par>
                      </p:childTnLst>
                    </p:cTn>
                  </p:par>
                  <p:par>
                    <p:cTn id="89" fill="hold">
                      <p:stCondLst>
                        <p:cond delay="indefinite"/>
                      </p:stCondLst>
                      <p:childTnLst>
                        <p:par>
                          <p:cTn id="90" fill="hold">
                            <p:stCondLst>
                              <p:cond delay="0"/>
                            </p:stCondLst>
                            <p:childTnLst>
                              <p:par>
                                <p:cTn id="91" presetID="17" presetClass="entr" presetSubtype="8" fill="hold" nodeType="clickEffect">
                                  <p:stCondLst>
                                    <p:cond delay="0"/>
                                  </p:stCondLst>
                                  <p:childTnLst>
                                    <p:set>
                                      <p:cBhvr>
                                        <p:cTn id="92" dur="1" fill="hold">
                                          <p:stCondLst>
                                            <p:cond delay="0"/>
                                          </p:stCondLst>
                                        </p:cTn>
                                        <p:tgtEl>
                                          <p:spTgt spid="206860"/>
                                        </p:tgtEl>
                                        <p:attrNameLst>
                                          <p:attrName>style.visibility</p:attrName>
                                        </p:attrNameLst>
                                      </p:cBhvr>
                                      <p:to>
                                        <p:strVal val="visible"/>
                                      </p:to>
                                    </p:set>
                                    <p:anim calcmode="lin" valueType="num">
                                      <p:cBhvr>
                                        <p:cTn id="93" dur="500" fill="hold"/>
                                        <p:tgtEl>
                                          <p:spTgt spid="206860"/>
                                        </p:tgtEl>
                                        <p:attrNameLst>
                                          <p:attrName>ppt_x</p:attrName>
                                        </p:attrNameLst>
                                      </p:cBhvr>
                                      <p:tavLst>
                                        <p:tav tm="0">
                                          <p:val>
                                            <p:strVal val="#ppt_x-#ppt_w/2"/>
                                          </p:val>
                                        </p:tav>
                                        <p:tav tm="100000">
                                          <p:val>
                                            <p:strVal val="#ppt_x"/>
                                          </p:val>
                                        </p:tav>
                                      </p:tavLst>
                                    </p:anim>
                                    <p:anim calcmode="lin" valueType="num">
                                      <p:cBhvr>
                                        <p:cTn id="94" dur="500" fill="hold"/>
                                        <p:tgtEl>
                                          <p:spTgt spid="206860"/>
                                        </p:tgtEl>
                                        <p:attrNameLst>
                                          <p:attrName>ppt_y</p:attrName>
                                        </p:attrNameLst>
                                      </p:cBhvr>
                                      <p:tavLst>
                                        <p:tav tm="0">
                                          <p:val>
                                            <p:strVal val="#ppt_y"/>
                                          </p:val>
                                        </p:tav>
                                        <p:tav tm="100000">
                                          <p:val>
                                            <p:strVal val="#ppt_y"/>
                                          </p:val>
                                        </p:tav>
                                      </p:tavLst>
                                    </p:anim>
                                    <p:anim calcmode="lin" valueType="num">
                                      <p:cBhvr>
                                        <p:cTn id="95" dur="500" fill="hold"/>
                                        <p:tgtEl>
                                          <p:spTgt spid="206860"/>
                                        </p:tgtEl>
                                        <p:attrNameLst>
                                          <p:attrName>ppt_w</p:attrName>
                                        </p:attrNameLst>
                                      </p:cBhvr>
                                      <p:tavLst>
                                        <p:tav tm="0">
                                          <p:val>
                                            <p:fltVal val="0"/>
                                          </p:val>
                                        </p:tav>
                                        <p:tav tm="100000">
                                          <p:val>
                                            <p:strVal val="#ppt_w"/>
                                          </p:val>
                                        </p:tav>
                                      </p:tavLst>
                                    </p:anim>
                                    <p:anim calcmode="lin" valueType="num">
                                      <p:cBhvr>
                                        <p:cTn id="96" dur="500" fill="hold"/>
                                        <p:tgtEl>
                                          <p:spTgt spid="2068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autoUpdateAnimBg="0"/>
      <p:bldP spid="206851" grpId="0" autoUpdateAnimBg="0"/>
      <p:bldP spid="206852" grpId="0" autoUpdateAnimBg="0"/>
      <p:bldP spid="206853" grpId="0" autoUpdateAnimBg="0"/>
      <p:bldP spid="206855" grpId="0" autoUpdateAnimBg="0"/>
      <p:bldP spid="206857" grpId="0" autoUpdateAnimBg="0"/>
      <p:bldP spid="206859" grpId="0" autoUpdateAnimBg="0"/>
      <p:bldP spid="206894" grpId="0" animBg="1"/>
      <p:bldP spid="20689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9" name="Text Box 5"/>
          <p:cNvSpPr txBox="1">
            <a:spLocks noChangeArrowheads="1"/>
          </p:cNvSpPr>
          <p:nvPr/>
        </p:nvSpPr>
        <p:spPr bwMode="auto">
          <a:xfrm>
            <a:off x="827088" y="1374775"/>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cs typeface="Times New Roman" panose="02020603050405020304" pitchFamily="18" charset="0"/>
              </a:rPr>
              <a:t>(1)  </a:t>
            </a:r>
            <a:r>
              <a:rPr lang="en-US" altLang="zh-CN" sz="2800" b="1" i="1">
                <a:latin typeface="Times New Roman" panose="02020603050405020304" pitchFamily="18" charset="0"/>
                <a:cs typeface="Times New Roman" panose="02020603050405020304" pitchFamily="18" charset="0"/>
              </a:rPr>
              <a:t>t</a:t>
            </a:r>
            <a:r>
              <a:rPr lang="en-US" altLang="zh-CN"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a:t>
            </a:r>
            <a:endParaRPr lang="zh-CN" altLang="en-US" sz="2800" b="1">
              <a:latin typeface="Times New Roman" panose="02020603050405020304" pitchFamily="18" charset="0"/>
              <a:cs typeface="Times New Roman" panose="02020603050405020304" pitchFamily="18" charset="0"/>
              <a:sym typeface="Symbol" panose="05050102010706020507" pitchFamily="18" charset="2"/>
            </a:endParaRPr>
          </a:p>
        </p:txBody>
      </p:sp>
      <p:sp>
        <p:nvSpPr>
          <p:cNvPr id="159750" name="Text Box 6"/>
          <p:cNvSpPr txBox="1">
            <a:spLocks noChangeArrowheads="1"/>
          </p:cNvSpPr>
          <p:nvPr/>
        </p:nvSpPr>
        <p:spPr bwMode="auto">
          <a:xfrm>
            <a:off x="827088" y="2117725"/>
            <a:ext cx="2879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sym typeface="Math1" pitchFamily="2" charset="2"/>
              </a:rPr>
              <a:t> </a:t>
            </a: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rPr>
              <a:t>t</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L</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R</a:t>
            </a:r>
            <a:r>
              <a:rPr lang="en-US" altLang="zh-CN" sz="2800" b="1">
                <a:latin typeface="Times New Roman" panose="02020603050405020304" pitchFamily="18" charset="0"/>
                <a:cs typeface="Times New Roman" panose="02020603050405020304" pitchFamily="18" charset="0"/>
              </a:rPr>
              <a:t>,</a:t>
            </a:r>
            <a:endParaRPr lang="en-US" altLang="zh-CN" sz="2800" b="1">
              <a:latin typeface="Times New Roman" panose="02020603050405020304" pitchFamily="18" charset="0"/>
              <a:cs typeface="Times New Roman" panose="02020603050405020304" pitchFamily="18" charset="0"/>
            </a:endParaRPr>
          </a:p>
        </p:txBody>
      </p:sp>
      <p:sp>
        <p:nvSpPr>
          <p:cNvPr id="159751" name="Text Box 7"/>
          <p:cNvSpPr txBox="1">
            <a:spLocks noChangeArrowheads="1"/>
          </p:cNvSpPr>
          <p:nvPr/>
        </p:nvSpPr>
        <p:spPr bwMode="auto">
          <a:xfrm>
            <a:off x="1100138" y="2900363"/>
            <a:ext cx="7164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cs typeface="Times New Roman" panose="02020603050405020304" pitchFamily="18" charset="0"/>
                <a:sym typeface="Symbol" panose="05050102010706020507" pitchFamily="18" charset="2"/>
              </a:rPr>
              <a:t>令 </a:t>
            </a:r>
            <a:r>
              <a:rPr lang="zh-CN" altLang="en-US" sz="2800" b="1" i="1">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L</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R</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，即 </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i</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从</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0 </a:t>
            </a:r>
            <a:r>
              <a:rPr lang="en-US" altLang="zh-CN" sz="2800" b="1">
                <a:latin typeface="Times New Roman" panose="02020603050405020304" pitchFamily="18" charset="0"/>
                <a:cs typeface="Times New Roman" panose="02020603050405020304" pitchFamily="18" charset="0"/>
              </a:rPr>
              <a:t>→0.63</a:t>
            </a:r>
            <a:r>
              <a:rPr lang="en-US" altLang="zh-CN" sz="2800" b="1" i="1">
                <a:latin typeface="Times New Roman" panose="02020603050405020304" pitchFamily="18" charset="0"/>
                <a:cs typeface="Times New Roman" panose="02020603050405020304" pitchFamily="18" charset="0"/>
              </a:rPr>
              <a:t>I </a:t>
            </a:r>
            <a:r>
              <a:rPr lang="zh-CN" altLang="en-US" sz="2800" b="1">
                <a:latin typeface="Times New Roman" panose="02020603050405020304" pitchFamily="18" charset="0"/>
                <a:cs typeface="Times New Roman" panose="02020603050405020304" pitchFamily="18" charset="0"/>
              </a:rPr>
              <a:t>所需时间</a:t>
            </a:r>
            <a:endParaRPr lang="zh-CN" altLang="en-US" sz="2800" b="1">
              <a:latin typeface="Times New Roman" panose="02020603050405020304" pitchFamily="18" charset="0"/>
              <a:cs typeface="Times New Roman" panose="02020603050405020304" pitchFamily="18" charset="0"/>
            </a:endParaRPr>
          </a:p>
        </p:txBody>
      </p:sp>
      <p:sp>
        <p:nvSpPr>
          <p:cNvPr id="159752" name="Text Box 8"/>
          <p:cNvSpPr txBox="1">
            <a:spLocks noChangeArrowheads="1"/>
          </p:cNvSpPr>
          <p:nvPr/>
        </p:nvSpPr>
        <p:spPr bwMode="auto">
          <a:xfrm>
            <a:off x="1096963" y="3706813"/>
            <a:ext cx="47720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b="1">
                <a:latin typeface="Times New Roman" panose="02020603050405020304" pitchFamily="18" charset="0"/>
                <a:cs typeface="Times New Roman" panose="02020603050405020304" pitchFamily="18" charset="0"/>
              </a:rPr>
              <a:t>大</a:t>
            </a: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L</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大</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i </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增长慢，</a:t>
            </a:r>
            <a:endParaRPr lang="zh-CN" altLang="en-US" sz="2800" b="1">
              <a:latin typeface="Times New Roman" panose="02020603050405020304" pitchFamily="18" charset="0"/>
              <a:cs typeface="Times New Roman" panose="02020603050405020304" pitchFamily="18" charset="0"/>
              <a:sym typeface="Symbol" panose="05050102010706020507" pitchFamily="18" charset="2"/>
            </a:endParaRPr>
          </a:p>
          <a:p>
            <a:pPr eaLnBrk="1" hangingPunct="1"/>
            <a:r>
              <a:rPr lang="zh-CN" altLang="en-US"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baseline="-25000">
                <a:latin typeface="Times New Roman" panose="02020603050405020304" pitchFamily="18" charset="0"/>
                <a:cs typeface="Times New Roman" panose="02020603050405020304" pitchFamily="18" charset="0"/>
                <a:sym typeface="Symbol" panose="05050102010706020507" pitchFamily="18" charset="2"/>
              </a:rPr>
              <a:t>L </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阻力大</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电磁惯性大</a:t>
            </a:r>
            <a:r>
              <a:rPr lang="en-US" altLang="zh-CN" sz="28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800" b="1">
              <a:solidFill>
                <a:schemeClr val="tx2"/>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159753" name="Text Box 9"/>
          <p:cNvSpPr txBox="1">
            <a:spLocks noChangeArrowheads="1"/>
          </p:cNvSpPr>
          <p:nvPr/>
        </p:nvSpPr>
        <p:spPr bwMode="auto">
          <a:xfrm>
            <a:off x="1023938" y="4837113"/>
            <a:ext cx="47005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b="1">
                <a:latin typeface="Times New Roman" panose="02020603050405020304" pitchFamily="18" charset="0"/>
                <a:cs typeface="Times New Roman" panose="02020603050405020304" pitchFamily="18" charset="0"/>
              </a:rPr>
              <a:t>小</a:t>
            </a: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L</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小</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i </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增长快</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cs typeface="Times New Roman" panose="02020603050405020304" pitchFamily="18" charset="0"/>
              <a:sym typeface="Symbol" panose="05050102010706020507" pitchFamily="18" charset="2"/>
            </a:endParaRPr>
          </a:p>
          <a:p>
            <a:pPr eaLnBrk="1" hangingPunct="1"/>
            <a:r>
              <a:rPr lang="en-US" altLang="zh-CN" sz="28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baseline="-25000">
                <a:latin typeface="Times New Roman" panose="02020603050405020304" pitchFamily="18" charset="0"/>
                <a:cs typeface="Times New Roman" panose="02020603050405020304" pitchFamily="18" charset="0"/>
                <a:sym typeface="Symbol" panose="05050102010706020507" pitchFamily="18" charset="2"/>
              </a:rPr>
              <a:t>L </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阻力小</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电磁惯性小</a:t>
            </a:r>
            <a:r>
              <a:rPr lang="zh-CN" altLang="en-US" sz="28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sz="2800" b="1">
              <a:solidFill>
                <a:schemeClr val="tx2"/>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159754" name="Text Box 10"/>
          <p:cNvSpPr txBox="1">
            <a:spLocks noChangeArrowheads="1"/>
          </p:cNvSpPr>
          <p:nvPr/>
        </p:nvSpPr>
        <p:spPr bwMode="auto">
          <a:xfrm>
            <a:off x="4568825" y="2117725"/>
            <a:ext cx="1681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cs typeface="Times New Roman" panose="02020603050405020304" pitchFamily="18" charset="0"/>
                <a:sym typeface="Symbol" panose="05050102010706020507" pitchFamily="18" charset="2"/>
              </a:rPr>
              <a:t>=0.63</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I</a:t>
            </a:r>
            <a:endParaRPr lang="en-US" altLang="zh-CN" sz="2800" b="1">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159755" name="Object 2"/>
          <p:cNvGraphicFramePr>
            <a:graphicFrameLocks noChangeAspect="1"/>
          </p:cNvGraphicFramePr>
          <p:nvPr/>
        </p:nvGraphicFramePr>
        <p:xfrm>
          <a:off x="2627313" y="1958975"/>
          <a:ext cx="1917700" cy="838200"/>
        </p:xfrm>
        <a:graphic>
          <a:graphicData uri="http://schemas.openxmlformats.org/presentationml/2006/ole">
            <mc:AlternateContent xmlns:mc="http://schemas.openxmlformats.org/markup-compatibility/2006">
              <mc:Choice xmlns:v="urn:schemas-microsoft-com:vml" Requires="v">
                <p:oleObj spid="_x0000_s42075" name="Equation" r:id="rId1" imgW="812165" imgH="355600" progId="Equation.DSMT4">
                  <p:embed/>
                </p:oleObj>
              </mc:Choice>
              <mc:Fallback>
                <p:oleObj name="Equation" r:id="rId1" imgW="812165" imgH="3556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1958975"/>
                        <a:ext cx="19177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56" name="Object 3"/>
          <p:cNvGraphicFramePr>
            <a:graphicFrameLocks noChangeAspect="1"/>
          </p:cNvGraphicFramePr>
          <p:nvPr/>
        </p:nvGraphicFramePr>
        <p:xfrm>
          <a:off x="2503488" y="1265238"/>
          <a:ext cx="914400" cy="795337"/>
        </p:xfrm>
        <a:graphic>
          <a:graphicData uri="http://schemas.openxmlformats.org/presentationml/2006/ole">
            <mc:AlternateContent xmlns:mc="http://schemas.openxmlformats.org/markup-compatibility/2006">
              <mc:Choice xmlns:v="urn:schemas-microsoft-com:vml" Requires="v">
                <p:oleObj spid="_x0000_s42076" name="公式" r:id="rId3" imgW="393700" imgH="342900" progId="Equation.3">
                  <p:embed/>
                </p:oleObj>
              </mc:Choice>
              <mc:Fallback>
                <p:oleObj name="公式" r:id="rId3" imgW="393700" imgH="342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3488" y="1265238"/>
                        <a:ext cx="914400"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57" name="Text Box 13"/>
          <p:cNvSpPr txBox="1">
            <a:spLocks noChangeArrowheads="1"/>
          </p:cNvSpPr>
          <p:nvPr/>
        </p:nvSpPr>
        <p:spPr bwMode="auto">
          <a:xfrm>
            <a:off x="3341688" y="1397000"/>
            <a:ext cx="1368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rPr>
              <a:t>I</a:t>
            </a:r>
            <a:endParaRPr lang="en-US" altLang="zh-CN" sz="2800" b="1" i="1">
              <a:latin typeface="Times New Roman" panose="02020603050405020304" pitchFamily="18" charset="0"/>
              <a:cs typeface="Times New Roman" panose="02020603050405020304" pitchFamily="18" charset="0"/>
            </a:endParaRPr>
          </a:p>
        </p:txBody>
      </p:sp>
      <p:sp>
        <p:nvSpPr>
          <p:cNvPr id="159758" name="AutoShape 14"/>
          <p:cNvSpPr/>
          <p:nvPr/>
        </p:nvSpPr>
        <p:spPr bwMode="auto">
          <a:xfrm>
            <a:off x="736600" y="3922713"/>
            <a:ext cx="360363" cy="1584325"/>
          </a:xfrm>
          <a:prstGeom prst="leftBrace">
            <a:avLst>
              <a:gd name="adj1" fmla="val 36637"/>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159759" name="AutoShape 15"/>
          <p:cNvSpPr>
            <a:spLocks noChangeArrowheads="1"/>
          </p:cNvSpPr>
          <p:nvPr/>
        </p:nvSpPr>
        <p:spPr bwMode="auto">
          <a:xfrm>
            <a:off x="6154738" y="1887538"/>
            <a:ext cx="2376487" cy="685800"/>
          </a:xfrm>
          <a:prstGeom prst="wedgeEllipseCallout">
            <a:avLst>
              <a:gd name="adj1" fmla="val -48750"/>
              <a:gd name="adj2" fmla="val 95389"/>
            </a:avLst>
          </a:prstGeom>
          <a:solidFill>
            <a:srgbClr val="0033CC">
              <a:alpha val="30196"/>
            </a:srgbClr>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800" b="1">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p:txBody>
      </p:sp>
      <p:grpSp>
        <p:nvGrpSpPr>
          <p:cNvPr id="2" name="Group 56"/>
          <p:cNvGrpSpPr/>
          <p:nvPr/>
        </p:nvGrpSpPr>
        <p:grpSpPr bwMode="auto">
          <a:xfrm>
            <a:off x="5091113" y="3467100"/>
            <a:ext cx="3355975" cy="3071813"/>
            <a:chOff x="3190" y="2071"/>
            <a:chExt cx="2114" cy="1935"/>
          </a:xfrm>
        </p:grpSpPr>
        <p:graphicFrame>
          <p:nvGraphicFramePr>
            <p:cNvPr id="42008" name="Object 6"/>
            <p:cNvGraphicFramePr>
              <a:graphicFrameLocks noChangeAspect="1"/>
            </p:cNvGraphicFramePr>
            <p:nvPr/>
          </p:nvGraphicFramePr>
          <p:xfrm>
            <a:off x="3528" y="2071"/>
            <a:ext cx="129" cy="237"/>
          </p:xfrm>
          <a:graphic>
            <a:graphicData uri="http://schemas.openxmlformats.org/presentationml/2006/ole">
              <mc:AlternateContent xmlns:mc="http://schemas.openxmlformats.org/markup-compatibility/2006">
                <mc:Choice xmlns:v="urn:schemas-microsoft-com:vml" Requires="v">
                  <p:oleObj spid="_x0000_s42077" name="公式" r:id="rId5" imgW="101600" imgH="177800" progId="Equation.3">
                    <p:embed/>
                  </p:oleObj>
                </mc:Choice>
                <mc:Fallback>
                  <p:oleObj name="公式" r:id="rId5" imgW="101600" imgH="177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8" y="2071"/>
                          <a:ext cx="129"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9" name="Object 7"/>
            <p:cNvGraphicFramePr>
              <a:graphicFrameLocks noChangeAspect="1"/>
            </p:cNvGraphicFramePr>
            <p:nvPr/>
          </p:nvGraphicFramePr>
          <p:xfrm>
            <a:off x="3190" y="2265"/>
            <a:ext cx="467" cy="380"/>
          </p:xfrm>
          <a:graphic>
            <a:graphicData uri="http://schemas.openxmlformats.org/presentationml/2006/ole">
              <mc:AlternateContent xmlns:mc="http://schemas.openxmlformats.org/markup-compatibility/2006">
                <mc:Choice xmlns:v="urn:schemas-microsoft-com:vml" Requires="v">
                  <p:oleObj spid="_x0000_s42078" name="Equation" r:id="rId7" imgW="914400" imgH="711200" progId="Equation.DSMT4">
                    <p:embed/>
                  </p:oleObj>
                </mc:Choice>
                <mc:Fallback>
                  <p:oleObj name="Equation" r:id="rId7" imgW="914400" imgH="7112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0" y="2265"/>
                          <a:ext cx="467"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0" name="Object 8"/>
            <p:cNvGraphicFramePr>
              <a:graphicFrameLocks noChangeAspect="1"/>
            </p:cNvGraphicFramePr>
            <p:nvPr/>
          </p:nvGraphicFramePr>
          <p:xfrm>
            <a:off x="3281" y="2732"/>
            <a:ext cx="439" cy="211"/>
          </p:xfrm>
          <a:graphic>
            <a:graphicData uri="http://schemas.openxmlformats.org/presentationml/2006/ole">
              <mc:AlternateContent xmlns:mc="http://schemas.openxmlformats.org/markup-compatibility/2006">
                <mc:Choice xmlns:v="urn:schemas-microsoft-com:vml" Requires="v">
                  <p:oleObj spid="_x0000_s42079" name="公式" r:id="rId9" imgW="393065" imgH="177800" progId="Equation.3">
                    <p:embed/>
                  </p:oleObj>
                </mc:Choice>
                <mc:Fallback>
                  <p:oleObj name="公式" r:id="rId9" imgW="393065" imgH="1778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1" y="2732"/>
                          <a:ext cx="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1" name="Line 21"/>
            <p:cNvSpPr>
              <a:spLocks noChangeShapeType="1"/>
            </p:cNvSpPr>
            <p:nvPr/>
          </p:nvSpPr>
          <p:spPr bwMode="auto">
            <a:xfrm>
              <a:off x="3710" y="2079"/>
              <a:ext cx="0" cy="1541"/>
            </a:xfrm>
            <a:prstGeom prst="line">
              <a:avLst/>
            </a:prstGeom>
            <a:noFill/>
            <a:ln w="19050">
              <a:solidFill>
                <a:schemeClr val="tx1"/>
              </a:solidFill>
              <a:round/>
              <a:head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2012" name="Line 22"/>
            <p:cNvSpPr>
              <a:spLocks noChangeShapeType="1"/>
            </p:cNvSpPr>
            <p:nvPr/>
          </p:nvSpPr>
          <p:spPr bwMode="auto">
            <a:xfrm flipH="1">
              <a:off x="3710" y="2876"/>
              <a:ext cx="310" cy="737"/>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3" name="Arc 23"/>
            <p:cNvSpPr/>
            <p:nvPr/>
          </p:nvSpPr>
          <p:spPr bwMode="auto">
            <a:xfrm rot="1158454" flipH="1">
              <a:off x="4058" y="2597"/>
              <a:ext cx="308" cy="353"/>
            </a:xfrm>
            <a:custGeom>
              <a:avLst/>
              <a:gdLst>
                <a:gd name="T0" fmla="*/ 0 w 21600"/>
                <a:gd name="T1" fmla="*/ 0 h 20702"/>
                <a:gd name="T2" fmla="*/ 0 w 21600"/>
                <a:gd name="T3" fmla="*/ 0 h 20702"/>
                <a:gd name="T4" fmla="*/ 0 w 21600"/>
                <a:gd name="T5" fmla="*/ 0 h 20702"/>
                <a:gd name="T6" fmla="*/ 0 60000 65536"/>
                <a:gd name="T7" fmla="*/ 0 60000 65536"/>
                <a:gd name="T8" fmla="*/ 0 60000 65536"/>
                <a:gd name="T9" fmla="*/ 0 w 21600"/>
                <a:gd name="T10" fmla="*/ 0 h 20702"/>
                <a:gd name="T11" fmla="*/ 21600 w 21600"/>
                <a:gd name="T12" fmla="*/ 20702 h 20702"/>
              </a:gdLst>
              <a:ahLst/>
              <a:cxnLst>
                <a:cxn ang="T6">
                  <a:pos x="T0" y="T1"/>
                </a:cxn>
                <a:cxn ang="T7">
                  <a:pos x="T2" y="T3"/>
                </a:cxn>
                <a:cxn ang="T8">
                  <a:pos x="T4" y="T5"/>
                </a:cxn>
              </a:cxnLst>
              <a:rect l="T9" t="T10" r="T11" b="T12"/>
              <a:pathLst>
                <a:path w="21600" h="20702" fill="none" extrusionOk="0">
                  <a:moveTo>
                    <a:pt x="6162" y="-1"/>
                  </a:moveTo>
                  <a:cubicBezTo>
                    <a:pt x="15320" y="2725"/>
                    <a:pt x="21600" y="11146"/>
                    <a:pt x="21600" y="20702"/>
                  </a:cubicBezTo>
                </a:path>
                <a:path w="21600" h="20702" stroke="0" extrusionOk="0">
                  <a:moveTo>
                    <a:pt x="6162" y="-1"/>
                  </a:moveTo>
                  <a:cubicBezTo>
                    <a:pt x="15320" y="2725"/>
                    <a:pt x="21600" y="11146"/>
                    <a:pt x="21600" y="20702"/>
                  </a:cubicBezTo>
                  <a:lnTo>
                    <a:pt x="0" y="20702"/>
                  </a:lnTo>
                  <a:lnTo>
                    <a:pt x="6162" y="-1"/>
                  </a:lnTo>
                  <a:close/>
                </a:path>
              </a:pathLst>
            </a:cu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14" name="Line 24"/>
            <p:cNvSpPr>
              <a:spLocks noChangeShapeType="1"/>
            </p:cNvSpPr>
            <p:nvPr/>
          </p:nvSpPr>
          <p:spPr bwMode="auto">
            <a:xfrm flipV="1">
              <a:off x="4313" y="2486"/>
              <a:ext cx="803" cy="148"/>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5" name="Line 25"/>
            <p:cNvSpPr>
              <a:spLocks noChangeShapeType="1"/>
            </p:cNvSpPr>
            <p:nvPr/>
          </p:nvSpPr>
          <p:spPr bwMode="auto">
            <a:xfrm>
              <a:off x="3710" y="2450"/>
              <a:ext cx="1546" cy="0"/>
            </a:xfrm>
            <a:prstGeom prst="line">
              <a:avLst/>
            </a:prstGeom>
            <a:noFill/>
            <a:ln w="12700">
              <a:solidFill>
                <a:schemeClr val="tx1"/>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42016" name="Line 26"/>
            <p:cNvSpPr>
              <a:spLocks noChangeShapeType="1"/>
            </p:cNvSpPr>
            <p:nvPr/>
          </p:nvSpPr>
          <p:spPr bwMode="auto">
            <a:xfrm>
              <a:off x="3710" y="2848"/>
              <a:ext cx="1052" cy="0"/>
            </a:xfrm>
            <a:prstGeom prst="line">
              <a:avLst/>
            </a:prstGeom>
            <a:noFill/>
            <a:ln w="12700">
              <a:solidFill>
                <a:schemeClr val="tx1"/>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42017" name="Line 27"/>
            <p:cNvSpPr>
              <a:spLocks noChangeShapeType="1"/>
            </p:cNvSpPr>
            <p:nvPr/>
          </p:nvSpPr>
          <p:spPr bwMode="auto">
            <a:xfrm>
              <a:off x="4032" y="2860"/>
              <a:ext cx="0" cy="738"/>
            </a:xfrm>
            <a:prstGeom prst="line">
              <a:avLst/>
            </a:prstGeom>
            <a:noFill/>
            <a:ln w="12700">
              <a:solidFill>
                <a:schemeClr val="tx1"/>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42018" name="Line 28"/>
            <p:cNvSpPr>
              <a:spLocks noChangeShapeType="1"/>
            </p:cNvSpPr>
            <p:nvPr/>
          </p:nvSpPr>
          <p:spPr bwMode="auto">
            <a:xfrm flipV="1">
              <a:off x="3704" y="2799"/>
              <a:ext cx="784" cy="814"/>
            </a:xfrm>
            <a:prstGeom prst="line">
              <a:avLst/>
            </a:prstGeom>
            <a:noFill/>
            <a:ln w="38100">
              <a:solidFill>
                <a:srgbClr val="D6009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9" name="Arc 29"/>
            <p:cNvSpPr/>
            <p:nvPr/>
          </p:nvSpPr>
          <p:spPr bwMode="auto">
            <a:xfrm rot="20819635" flipH="1">
              <a:off x="4452" y="2623"/>
              <a:ext cx="680" cy="14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D6009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20" name="Line 30"/>
            <p:cNvSpPr>
              <a:spLocks noChangeShapeType="1"/>
            </p:cNvSpPr>
            <p:nvPr/>
          </p:nvSpPr>
          <p:spPr bwMode="auto">
            <a:xfrm>
              <a:off x="4468" y="2855"/>
              <a:ext cx="0" cy="738"/>
            </a:xfrm>
            <a:prstGeom prst="line">
              <a:avLst/>
            </a:prstGeom>
            <a:noFill/>
            <a:ln w="12700">
              <a:solidFill>
                <a:schemeClr val="tx1"/>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42021" name="Line 31"/>
            <p:cNvSpPr>
              <a:spLocks noChangeShapeType="1"/>
            </p:cNvSpPr>
            <p:nvPr/>
          </p:nvSpPr>
          <p:spPr bwMode="auto">
            <a:xfrm>
              <a:off x="3704" y="3605"/>
              <a:ext cx="1483" cy="0"/>
            </a:xfrm>
            <a:prstGeom prst="line">
              <a:avLst/>
            </a:prstGeom>
            <a:noFill/>
            <a:ln w="19050">
              <a:solidFill>
                <a:schemeClr val="tx1"/>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2022" name="Object 9"/>
            <p:cNvGraphicFramePr>
              <a:graphicFrameLocks noChangeAspect="1"/>
            </p:cNvGraphicFramePr>
            <p:nvPr/>
          </p:nvGraphicFramePr>
          <p:xfrm>
            <a:off x="5198" y="3519"/>
            <a:ext cx="106" cy="192"/>
          </p:xfrm>
          <a:graphic>
            <a:graphicData uri="http://schemas.openxmlformats.org/presentationml/2006/ole">
              <mc:AlternateContent xmlns:mc="http://schemas.openxmlformats.org/markup-compatibility/2006">
                <mc:Choice xmlns:v="urn:schemas-microsoft-com:vml" Requires="v">
                  <p:oleObj spid="_x0000_s42080" name="公式" r:id="rId11" imgW="101600" imgH="165100" progId="Equation.3">
                    <p:embed/>
                  </p:oleObj>
                </mc:Choice>
                <mc:Fallback>
                  <p:oleObj name="公式" r:id="rId11" imgW="101600" imgH="1651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98" y="3519"/>
                          <a:ext cx="10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23" name="Object 10"/>
            <p:cNvGraphicFramePr>
              <a:graphicFrameLocks noChangeAspect="1"/>
            </p:cNvGraphicFramePr>
            <p:nvPr/>
          </p:nvGraphicFramePr>
          <p:xfrm>
            <a:off x="3658" y="3575"/>
            <a:ext cx="554" cy="431"/>
          </p:xfrm>
          <a:graphic>
            <a:graphicData uri="http://schemas.openxmlformats.org/presentationml/2006/ole">
              <mc:AlternateContent xmlns:mc="http://schemas.openxmlformats.org/markup-compatibility/2006">
                <mc:Choice xmlns:v="urn:schemas-microsoft-com:vml" Requires="v">
                  <p:oleObj spid="_x0000_s42081" name="Equation" r:id="rId13" imgW="469900" imgH="368300" progId="Equation.DSMT4">
                    <p:embed/>
                  </p:oleObj>
                </mc:Choice>
                <mc:Fallback>
                  <p:oleObj name="Equation" r:id="rId13" imgW="469900" imgH="3683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8" y="3575"/>
                          <a:ext cx="554"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24" name="Object 11"/>
            <p:cNvGraphicFramePr>
              <a:graphicFrameLocks noChangeAspect="1"/>
            </p:cNvGraphicFramePr>
            <p:nvPr/>
          </p:nvGraphicFramePr>
          <p:xfrm>
            <a:off x="4326" y="3579"/>
            <a:ext cx="564" cy="426"/>
          </p:xfrm>
          <a:graphic>
            <a:graphicData uri="http://schemas.openxmlformats.org/presentationml/2006/ole">
              <mc:AlternateContent xmlns:mc="http://schemas.openxmlformats.org/markup-compatibility/2006">
                <mc:Choice xmlns:v="urn:schemas-microsoft-com:vml" Requires="v">
                  <p:oleObj spid="_x0000_s42082" name="Equation" r:id="rId15" imgW="482600" imgH="368300" progId="Equation.DSMT4">
                    <p:embed/>
                  </p:oleObj>
                </mc:Choice>
                <mc:Fallback>
                  <p:oleObj name="Equation" r:id="rId15" imgW="482600" imgH="3683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6" y="3579"/>
                          <a:ext cx="564"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9779" name="Text Box 35"/>
          <p:cNvSpPr txBox="1">
            <a:spLocks noChangeArrowheads="1"/>
          </p:cNvSpPr>
          <p:nvPr/>
        </p:nvSpPr>
        <p:spPr bwMode="auto">
          <a:xfrm>
            <a:off x="6629400" y="5959475"/>
            <a:ext cx="395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3300"/>
                </a:solidFill>
                <a:latin typeface="Times New Roman" panose="02020603050405020304" pitchFamily="18" charset="0"/>
                <a:cs typeface="Times New Roman" panose="02020603050405020304" pitchFamily="18" charset="0"/>
              </a:rPr>
              <a:t>&lt;</a:t>
            </a:r>
            <a:endParaRPr lang="en-US" altLang="zh-CN" sz="2800" b="1">
              <a:solidFill>
                <a:srgbClr val="FF3300"/>
              </a:solidFill>
              <a:latin typeface="Times New Roman" panose="02020603050405020304" pitchFamily="18" charset="0"/>
              <a:cs typeface="Times New Roman" panose="02020603050405020304" pitchFamily="18" charset="0"/>
            </a:endParaRPr>
          </a:p>
        </p:txBody>
      </p:sp>
      <p:grpSp>
        <p:nvGrpSpPr>
          <p:cNvPr id="3" name="Group 40"/>
          <p:cNvGrpSpPr/>
          <p:nvPr/>
        </p:nvGrpSpPr>
        <p:grpSpPr bwMode="auto">
          <a:xfrm>
            <a:off x="298450" y="55563"/>
            <a:ext cx="2097088" cy="1081087"/>
            <a:chOff x="192" y="291"/>
            <a:chExt cx="1321" cy="681"/>
          </a:xfrm>
        </p:grpSpPr>
        <p:sp>
          <p:nvSpPr>
            <p:cNvPr id="42006" name="AutoShape 37"/>
            <p:cNvSpPr>
              <a:spLocks noChangeArrowheads="1"/>
            </p:cNvSpPr>
            <p:nvPr/>
          </p:nvSpPr>
          <p:spPr bwMode="auto">
            <a:xfrm>
              <a:off x="192" y="291"/>
              <a:ext cx="1089" cy="681"/>
            </a:xfrm>
            <a:prstGeom prst="irregularSeal1">
              <a:avLst/>
            </a:prstGeom>
            <a:solidFill>
              <a:schemeClr val="bg1"/>
            </a:solidFill>
            <a:ln w="9525">
              <a:solidFill>
                <a:srgbClr val="FF505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42007" name="Text Box 39"/>
            <p:cNvSpPr txBox="1">
              <a:spLocks noChangeArrowheads="1"/>
            </p:cNvSpPr>
            <p:nvPr/>
          </p:nvSpPr>
          <p:spPr bwMode="auto">
            <a:xfrm>
              <a:off x="427" y="427"/>
              <a:ext cx="10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Times New Roman" panose="02020603050405020304" pitchFamily="18" charset="0"/>
                  <a:ea typeface="隶书" panose="02010509060101010101" pitchFamily="49" charset="-122"/>
                  <a:cs typeface="Times New Roman" panose="02020603050405020304" pitchFamily="18" charset="0"/>
                </a:rPr>
                <a:t>讨论</a:t>
              </a:r>
              <a:endParaRPr lang="zh-CN" altLang="en-US" sz="2800" b="1">
                <a:solidFill>
                  <a:srgbClr val="FF0000"/>
                </a:solidFill>
                <a:latin typeface="Times New Roman" panose="02020603050405020304" pitchFamily="18" charset="0"/>
                <a:ea typeface="隶书" panose="02010509060101010101" pitchFamily="49" charset="-122"/>
                <a:cs typeface="Times New Roman" panose="02020603050405020304" pitchFamily="18" charset="0"/>
              </a:endParaRPr>
            </a:p>
          </p:txBody>
        </p:sp>
      </p:grpSp>
      <p:grpSp>
        <p:nvGrpSpPr>
          <p:cNvPr id="4" name="Group 53"/>
          <p:cNvGrpSpPr/>
          <p:nvPr/>
        </p:nvGrpSpPr>
        <p:grpSpPr bwMode="auto">
          <a:xfrm>
            <a:off x="4183063" y="333375"/>
            <a:ext cx="3773487" cy="1008063"/>
            <a:chOff x="2590" y="119"/>
            <a:chExt cx="2377" cy="635"/>
          </a:xfrm>
        </p:grpSpPr>
        <p:graphicFrame>
          <p:nvGraphicFramePr>
            <p:cNvPr id="42003" name="Object 4"/>
            <p:cNvGraphicFramePr>
              <a:graphicFrameLocks noChangeAspect="1"/>
            </p:cNvGraphicFramePr>
            <p:nvPr/>
          </p:nvGraphicFramePr>
          <p:xfrm>
            <a:off x="3148" y="145"/>
            <a:ext cx="1769" cy="554"/>
          </p:xfrm>
          <a:graphic>
            <a:graphicData uri="http://schemas.openxmlformats.org/presentationml/2006/ole">
              <mc:AlternateContent xmlns:mc="http://schemas.openxmlformats.org/markup-compatibility/2006">
                <mc:Choice xmlns:v="urn:schemas-microsoft-com:vml" Requires="v">
                  <p:oleObj spid="_x0000_s42083" name="Equation" r:id="rId17" imgW="1104900" imgH="342900" progId="Equation.DSMT4">
                    <p:embed/>
                  </p:oleObj>
                </mc:Choice>
                <mc:Fallback>
                  <p:oleObj name="Equation" r:id="rId17" imgW="1104900" imgH="342900" progId="Equation.DSMT4">
                    <p:embed/>
                    <p:pic>
                      <p:nvPicPr>
                        <p:cNvPr id="0" name="Object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48" y="145"/>
                          <a:ext cx="1769" cy="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4" name="Rectangle 42"/>
            <p:cNvSpPr>
              <a:spLocks noChangeArrowheads="1"/>
            </p:cNvSpPr>
            <p:nvPr/>
          </p:nvSpPr>
          <p:spPr bwMode="auto">
            <a:xfrm>
              <a:off x="3107" y="164"/>
              <a:ext cx="1860" cy="544"/>
            </a:xfrm>
            <a:prstGeom prst="rect">
              <a:avLst/>
            </a:prstGeom>
            <a:noFill/>
            <a:ln w="19050">
              <a:solidFill>
                <a:srgbClr val="FF66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aphicFrame>
          <p:nvGraphicFramePr>
            <p:cNvPr id="42005" name="Object 5"/>
            <p:cNvGraphicFramePr>
              <a:graphicFrameLocks noChangeAspect="1"/>
            </p:cNvGraphicFramePr>
            <p:nvPr/>
          </p:nvGraphicFramePr>
          <p:xfrm>
            <a:off x="2590" y="119"/>
            <a:ext cx="562" cy="635"/>
          </p:xfrm>
          <a:graphic>
            <a:graphicData uri="http://schemas.openxmlformats.org/presentationml/2006/ole">
              <mc:AlternateContent xmlns:mc="http://schemas.openxmlformats.org/markup-compatibility/2006">
                <mc:Choice xmlns:v="urn:schemas-microsoft-com:vml" Requires="v">
                  <p:oleObj spid="_x0000_s42084" name="剪辑" r:id="rId19" imgW="6400800" imgH="5905500" progId="MS_ClipArt_Gallery.2">
                    <p:embed/>
                  </p:oleObj>
                </mc:Choice>
                <mc:Fallback>
                  <p:oleObj name="剪辑" r:id="rId19" imgW="6400800" imgH="5905500" progId="MS_ClipArt_Gallery.2">
                    <p:embed/>
                    <p:pic>
                      <p:nvPicPr>
                        <p:cNvPr id="0" name="Object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90" y="119"/>
                          <a:ext cx="562" cy="6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9799" name="Text Box 55"/>
          <p:cNvSpPr txBox="1">
            <a:spLocks noChangeArrowheads="1"/>
          </p:cNvSpPr>
          <p:nvPr/>
        </p:nvSpPr>
        <p:spPr bwMode="auto">
          <a:xfrm>
            <a:off x="6572250" y="1960563"/>
            <a:ext cx="2571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时间常数</a:t>
            </a:r>
            <a:endParaRPr lang="zh-CN" altLang="en-US" sz="2800" b="1">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2002" name="Slide Number Placeholder 3"/>
          <p:cNvSpPr>
            <a:spLocks noGrp="1"/>
          </p:cNvSpPr>
          <p:nvPr>
            <p:ph type="sldNum" sz="quarter" idx="12"/>
          </p:nvPr>
        </p:nvSpPr>
        <p:spPr bwMode="auto">
          <a:xfrm>
            <a:off x="70104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D74ADC-D33A-4DF7-B61B-FD23FB5F7657}" type="slidenum">
              <a:rPr lang="en-US" altLang="zh-CN">
                <a:solidFill>
                  <a:srgbClr val="0000FF"/>
                </a:solidFill>
              </a:rPr>
            </a:fld>
            <a:endParaRPr lang="en-US" altLang="zh-CN">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59749"/>
                                        </p:tgtEl>
                                        <p:attrNameLst>
                                          <p:attrName>style.visibility</p:attrName>
                                        </p:attrNameLst>
                                      </p:cBhvr>
                                      <p:to>
                                        <p:strVal val="visible"/>
                                      </p:to>
                                    </p:set>
                                    <p:anim calcmode="lin" valueType="num">
                                      <p:cBhvr>
                                        <p:cTn id="23" dur="500" fill="hold"/>
                                        <p:tgtEl>
                                          <p:spTgt spid="159749"/>
                                        </p:tgtEl>
                                        <p:attrNameLst>
                                          <p:attrName>ppt_x</p:attrName>
                                        </p:attrNameLst>
                                      </p:cBhvr>
                                      <p:tavLst>
                                        <p:tav tm="0">
                                          <p:val>
                                            <p:strVal val="#ppt_x-#ppt_w/2"/>
                                          </p:val>
                                        </p:tav>
                                        <p:tav tm="100000">
                                          <p:val>
                                            <p:strVal val="#ppt_x"/>
                                          </p:val>
                                        </p:tav>
                                      </p:tavLst>
                                    </p:anim>
                                    <p:anim calcmode="lin" valueType="num">
                                      <p:cBhvr>
                                        <p:cTn id="24" dur="500" fill="hold"/>
                                        <p:tgtEl>
                                          <p:spTgt spid="159749"/>
                                        </p:tgtEl>
                                        <p:attrNameLst>
                                          <p:attrName>ppt_y</p:attrName>
                                        </p:attrNameLst>
                                      </p:cBhvr>
                                      <p:tavLst>
                                        <p:tav tm="0">
                                          <p:val>
                                            <p:strVal val="#ppt_y"/>
                                          </p:val>
                                        </p:tav>
                                        <p:tav tm="100000">
                                          <p:val>
                                            <p:strVal val="#ppt_y"/>
                                          </p:val>
                                        </p:tav>
                                      </p:tavLst>
                                    </p:anim>
                                    <p:anim calcmode="lin" valueType="num">
                                      <p:cBhvr>
                                        <p:cTn id="25" dur="500" fill="hold"/>
                                        <p:tgtEl>
                                          <p:spTgt spid="159749"/>
                                        </p:tgtEl>
                                        <p:attrNameLst>
                                          <p:attrName>ppt_w</p:attrName>
                                        </p:attrNameLst>
                                      </p:cBhvr>
                                      <p:tavLst>
                                        <p:tav tm="0">
                                          <p:val>
                                            <p:fltVal val="0"/>
                                          </p:val>
                                        </p:tav>
                                        <p:tav tm="100000">
                                          <p:val>
                                            <p:strVal val="#ppt_w"/>
                                          </p:val>
                                        </p:tav>
                                      </p:tavLst>
                                    </p:anim>
                                    <p:anim calcmode="lin" valueType="num">
                                      <p:cBhvr>
                                        <p:cTn id="26" dur="500" fill="hold"/>
                                        <p:tgtEl>
                                          <p:spTgt spid="159749"/>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159756"/>
                                        </p:tgtEl>
                                        <p:attrNameLst>
                                          <p:attrName>style.visibility</p:attrName>
                                        </p:attrNameLst>
                                      </p:cBhvr>
                                      <p:to>
                                        <p:strVal val="visible"/>
                                      </p:to>
                                    </p:set>
                                    <p:anim calcmode="lin" valueType="num">
                                      <p:cBhvr>
                                        <p:cTn id="31" dur="500" fill="hold"/>
                                        <p:tgtEl>
                                          <p:spTgt spid="159756"/>
                                        </p:tgtEl>
                                        <p:attrNameLst>
                                          <p:attrName>ppt_w</p:attrName>
                                        </p:attrNameLst>
                                      </p:cBhvr>
                                      <p:tavLst>
                                        <p:tav tm="0">
                                          <p:val>
                                            <p:fltVal val="0"/>
                                          </p:val>
                                        </p:tav>
                                        <p:tav tm="100000">
                                          <p:val>
                                            <p:strVal val="#ppt_w"/>
                                          </p:val>
                                        </p:tav>
                                      </p:tavLst>
                                    </p:anim>
                                    <p:anim calcmode="lin" valueType="num">
                                      <p:cBhvr>
                                        <p:cTn id="32" dur="500" fill="hold"/>
                                        <p:tgtEl>
                                          <p:spTgt spid="159756"/>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159757"/>
                                        </p:tgtEl>
                                        <p:attrNameLst>
                                          <p:attrName>style.visibility</p:attrName>
                                        </p:attrNameLst>
                                      </p:cBhvr>
                                      <p:to>
                                        <p:strVal val="visible"/>
                                      </p:to>
                                    </p:set>
                                    <p:anim calcmode="lin" valueType="num">
                                      <p:cBhvr>
                                        <p:cTn id="37" dur="500" fill="hold"/>
                                        <p:tgtEl>
                                          <p:spTgt spid="159757"/>
                                        </p:tgtEl>
                                        <p:attrNameLst>
                                          <p:attrName>ppt_w</p:attrName>
                                        </p:attrNameLst>
                                      </p:cBhvr>
                                      <p:tavLst>
                                        <p:tav tm="0">
                                          <p:val>
                                            <p:fltVal val="0"/>
                                          </p:val>
                                        </p:tav>
                                        <p:tav tm="100000">
                                          <p:val>
                                            <p:strVal val="#ppt_w"/>
                                          </p:val>
                                        </p:tav>
                                      </p:tavLst>
                                    </p:anim>
                                    <p:anim calcmode="lin" valueType="num">
                                      <p:cBhvr>
                                        <p:cTn id="38" dur="500" fill="hold"/>
                                        <p:tgtEl>
                                          <p:spTgt spid="159757"/>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159750"/>
                                        </p:tgtEl>
                                        <p:attrNameLst>
                                          <p:attrName>style.visibility</p:attrName>
                                        </p:attrNameLst>
                                      </p:cBhvr>
                                      <p:to>
                                        <p:strVal val="visible"/>
                                      </p:to>
                                    </p:set>
                                    <p:animEffect transition="in" filter="slide(fromBottom)">
                                      <p:cBhvr>
                                        <p:cTn id="43" dur="500"/>
                                        <p:tgtEl>
                                          <p:spTgt spid="159750"/>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nodeType="clickEffect">
                                  <p:stCondLst>
                                    <p:cond delay="0"/>
                                  </p:stCondLst>
                                  <p:childTnLst>
                                    <p:set>
                                      <p:cBhvr>
                                        <p:cTn id="47" dur="1" fill="hold">
                                          <p:stCondLst>
                                            <p:cond delay="0"/>
                                          </p:stCondLst>
                                        </p:cTn>
                                        <p:tgtEl>
                                          <p:spTgt spid="159755"/>
                                        </p:tgtEl>
                                        <p:attrNameLst>
                                          <p:attrName>style.visibility</p:attrName>
                                        </p:attrNameLst>
                                      </p:cBhvr>
                                      <p:to>
                                        <p:strVal val="visible"/>
                                      </p:to>
                                    </p:set>
                                    <p:anim calcmode="lin" valueType="num">
                                      <p:cBhvr>
                                        <p:cTn id="48" dur="500" fill="hold"/>
                                        <p:tgtEl>
                                          <p:spTgt spid="159755"/>
                                        </p:tgtEl>
                                        <p:attrNameLst>
                                          <p:attrName>ppt_x</p:attrName>
                                        </p:attrNameLst>
                                      </p:cBhvr>
                                      <p:tavLst>
                                        <p:tav tm="0">
                                          <p:val>
                                            <p:strVal val="#ppt_x-#ppt_w/2"/>
                                          </p:val>
                                        </p:tav>
                                        <p:tav tm="100000">
                                          <p:val>
                                            <p:strVal val="#ppt_x"/>
                                          </p:val>
                                        </p:tav>
                                      </p:tavLst>
                                    </p:anim>
                                    <p:anim calcmode="lin" valueType="num">
                                      <p:cBhvr>
                                        <p:cTn id="49" dur="500" fill="hold"/>
                                        <p:tgtEl>
                                          <p:spTgt spid="159755"/>
                                        </p:tgtEl>
                                        <p:attrNameLst>
                                          <p:attrName>ppt_y</p:attrName>
                                        </p:attrNameLst>
                                      </p:cBhvr>
                                      <p:tavLst>
                                        <p:tav tm="0">
                                          <p:val>
                                            <p:strVal val="#ppt_y"/>
                                          </p:val>
                                        </p:tav>
                                        <p:tav tm="100000">
                                          <p:val>
                                            <p:strVal val="#ppt_y"/>
                                          </p:val>
                                        </p:tav>
                                      </p:tavLst>
                                    </p:anim>
                                    <p:anim calcmode="lin" valueType="num">
                                      <p:cBhvr>
                                        <p:cTn id="50" dur="500" fill="hold"/>
                                        <p:tgtEl>
                                          <p:spTgt spid="159755"/>
                                        </p:tgtEl>
                                        <p:attrNameLst>
                                          <p:attrName>ppt_w</p:attrName>
                                        </p:attrNameLst>
                                      </p:cBhvr>
                                      <p:tavLst>
                                        <p:tav tm="0">
                                          <p:val>
                                            <p:fltVal val="0"/>
                                          </p:val>
                                        </p:tav>
                                        <p:tav tm="100000">
                                          <p:val>
                                            <p:strVal val="#ppt_w"/>
                                          </p:val>
                                        </p:tav>
                                      </p:tavLst>
                                    </p:anim>
                                    <p:anim calcmode="lin" valueType="num">
                                      <p:cBhvr>
                                        <p:cTn id="51" dur="500" fill="hold"/>
                                        <p:tgtEl>
                                          <p:spTgt spid="159755"/>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2" presetClass="entr" presetSubtype="2" fill="hold" grpId="0" nodeType="clickEffect">
                                  <p:stCondLst>
                                    <p:cond delay="0"/>
                                  </p:stCondLst>
                                  <p:iterate type="wd">
                                    <p:tmPct val="100000"/>
                                  </p:iterate>
                                  <p:childTnLst>
                                    <p:set>
                                      <p:cBhvr>
                                        <p:cTn id="55" dur="1" fill="hold">
                                          <p:stCondLst>
                                            <p:cond delay="0"/>
                                          </p:stCondLst>
                                        </p:cTn>
                                        <p:tgtEl>
                                          <p:spTgt spid="159754"/>
                                        </p:tgtEl>
                                        <p:attrNameLst>
                                          <p:attrName>style.visibility</p:attrName>
                                        </p:attrNameLst>
                                      </p:cBhvr>
                                      <p:to>
                                        <p:strVal val="visible"/>
                                      </p:to>
                                    </p:set>
                                    <p:animEffect transition="in" filter="slide(fromRight)">
                                      <p:cBhvr>
                                        <p:cTn id="56" dur="300"/>
                                        <p:tgtEl>
                                          <p:spTgt spid="159754"/>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iterate type="lt">
                                    <p:tmPct val="100000"/>
                                  </p:iterate>
                                  <p:childTnLst>
                                    <p:set>
                                      <p:cBhvr>
                                        <p:cTn id="60" dur="1" fill="hold">
                                          <p:stCondLst>
                                            <p:cond delay="0"/>
                                          </p:stCondLst>
                                        </p:cTn>
                                        <p:tgtEl>
                                          <p:spTgt spid="159751"/>
                                        </p:tgtEl>
                                        <p:attrNameLst>
                                          <p:attrName>style.visibility</p:attrName>
                                        </p:attrNameLst>
                                      </p:cBhvr>
                                      <p:to>
                                        <p:strVal val="visible"/>
                                      </p:to>
                                    </p:set>
                                    <p:animEffect transition="in" filter="checkerboard(across)">
                                      <p:cBhvr>
                                        <p:cTn id="61" dur="75"/>
                                        <p:tgtEl>
                                          <p:spTgt spid="159751"/>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6" fill="hold" grpId="0" nodeType="clickEffect">
                                  <p:stCondLst>
                                    <p:cond delay="0"/>
                                  </p:stCondLst>
                                  <p:childTnLst>
                                    <p:set>
                                      <p:cBhvr>
                                        <p:cTn id="65" dur="1" fill="hold">
                                          <p:stCondLst>
                                            <p:cond delay="0"/>
                                          </p:stCondLst>
                                        </p:cTn>
                                        <p:tgtEl>
                                          <p:spTgt spid="159759"/>
                                        </p:tgtEl>
                                        <p:attrNameLst>
                                          <p:attrName>style.visibility</p:attrName>
                                        </p:attrNameLst>
                                      </p:cBhvr>
                                      <p:to>
                                        <p:strVal val="visible"/>
                                      </p:to>
                                    </p:set>
                                    <p:animEffect transition="in" filter="strips(downRight)">
                                      <p:cBhvr>
                                        <p:cTn id="66" dur="500"/>
                                        <p:tgtEl>
                                          <p:spTgt spid="159759"/>
                                        </p:tgtEl>
                                      </p:cBhvr>
                                    </p:animEffect>
                                  </p:childTnLst>
                                </p:cTn>
                              </p:par>
                              <p:par>
                                <p:cTn id="67" presetID="17" presetClass="entr" presetSubtype="10" fill="hold" grpId="0" nodeType="withEffect">
                                  <p:stCondLst>
                                    <p:cond delay="0"/>
                                  </p:stCondLst>
                                  <p:childTnLst>
                                    <p:set>
                                      <p:cBhvr>
                                        <p:cTn id="68" dur="1" fill="hold">
                                          <p:stCondLst>
                                            <p:cond delay="0"/>
                                          </p:stCondLst>
                                        </p:cTn>
                                        <p:tgtEl>
                                          <p:spTgt spid="159799"/>
                                        </p:tgtEl>
                                        <p:attrNameLst>
                                          <p:attrName>style.visibility</p:attrName>
                                        </p:attrNameLst>
                                      </p:cBhvr>
                                      <p:to>
                                        <p:strVal val="visible"/>
                                      </p:to>
                                    </p:set>
                                    <p:anim calcmode="lin" valueType="num">
                                      <p:cBhvr>
                                        <p:cTn id="69" dur="500" fill="hold"/>
                                        <p:tgtEl>
                                          <p:spTgt spid="159799"/>
                                        </p:tgtEl>
                                        <p:attrNameLst>
                                          <p:attrName>ppt_w</p:attrName>
                                        </p:attrNameLst>
                                      </p:cBhvr>
                                      <p:tavLst>
                                        <p:tav tm="0">
                                          <p:val>
                                            <p:fltVal val="0"/>
                                          </p:val>
                                        </p:tav>
                                        <p:tav tm="100000">
                                          <p:val>
                                            <p:strVal val="#ppt_w"/>
                                          </p:val>
                                        </p:tav>
                                      </p:tavLst>
                                    </p:anim>
                                    <p:anim calcmode="lin" valueType="num">
                                      <p:cBhvr>
                                        <p:cTn id="70" dur="500" fill="hold"/>
                                        <p:tgtEl>
                                          <p:spTgt spid="159799"/>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6" presetClass="entr" presetSubtype="42" fill="hold" grpId="0" nodeType="clickEffect">
                                  <p:stCondLst>
                                    <p:cond delay="0"/>
                                  </p:stCondLst>
                                  <p:childTnLst>
                                    <p:set>
                                      <p:cBhvr>
                                        <p:cTn id="74" dur="1" fill="hold">
                                          <p:stCondLst>
                                            <p:cond delay="0"/>
                                          </p:stCondLst>
                                        </p:cTn>
                                        <p:tgtEl>
                                          <p:spTgt spid="159758"/>
                                        </p:tgtEl>
                                        <p:attrNameLst>
                                          <p:attrName>style.visibility</p:attrName>
                                        </p:attrNameLst>
                                      </p:cBhvr>
                                      <p:to>
                                        <p:strVal val="visible"/>
                                      </p:to>
                                    </p:set>
                                    <p:animEffect transition="in" filter="barn(outHorizontal)">
                                      <p:cBhvr>
                                        <p:cTn id="75" dur="500"/>
                                        <p:tgtEl>
                                          <p:spTgt spid="159758"/>
                                        </p:tgtEl>
                                      </p:cBhvr>
                                    </p:animEffect>
                                  </p:childTnLst>
                                </p:cTn>
                              </p:par>
                            </p:childTnLst>
                          </p:cTn>
                        </p:par>
                        <p:par>
                          <p:cTn id="76" fill="hold">
                            <p:stCondLst>
                              <p:cond delay="500"/>
                            </p:stCondLst>
                            <p:childTnLst>
                              <p:par>
                                <p:cTn id="77" presetID="3" presetClass="entr" presetSubtype="5" fill="hold" grpId="0" nodeType="afterEffect">
                                  <p:stCondLst>
                                    <p:cond delay="0"/>
                                  </p:stCondLst>
                                  <p:childTnLst>
                                    <p:set>
                                      <p:cBhvr>
                                        <p:cTn id="78" dur="1" fill="hold">
                                          <p:stCondLst>
                                            <p:cond delay="0"/>
                                          </p:stCondLst>
                                        </p:cTn>
                                        <p:tgtEl>
                                          <p:spTgt spid="159752"/>
                                        </p:tgtEl>
                                        <p:attrNameLst>
                                          <p:attrName>style.visibility</p:attrName>
                                        </p:attrNameLst>
                                      </p:cBhvr>
                                      <p:to>
                                        <p:strVal val="visible"/>
                                      </p:to>
                                    </p:set>
                                    <p:animEffect transition="in" filter="blinds(vertical)">
                                      <p:cBhvr>
                                        <p:cTn id="79" dur="500"/>
                                        <p:tgtEl>
                                          <p:spTgt spid="159752"/>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159753"/>
                                        </p:tgtEl>
                                        <p:attrNameLst>
                                          <p:attrName>style.visibility</p:attrName>
                                        </p:attrNameLst>
                                      </p:cBhvr>
                                      <p:to>
                                        <p:strVal val="visible"/>
                                      </p:to>
                                    </p:set>
                                    <p:animEffect transition="in" filter="blinds(horizontal)">
                                      <p:cBhvr>
                                        <p:cTn id="84" dur="500"/>
                                        <p:tgtEl>
                                          <p:spTgt spid="159753"/>
                                        </p:tgtEl>
                                      </p:cBhvr>
                                    </p:animEffect>
                                  </p:childTnLst>
                                </p:cTn>
                              </p:par>
                            </p:childTnLst>
                          </p:cTn>
                        </p:par>
                      </p:childTnLst>
                    </p:cTn>
                  </p:par>
                  <p:par>
                    <p:cTn id="85" fill="hold">
                      <p:stCondLst>
                        <p:cond delay="indefinite"/>
                      </p:stCondLst>
                      <p:childTnLst>
                        <p:par>
                          <p:cTn id="86" fill="hold">
                            <p:stCondLst>
                              <p:cond delay="0"/>
                            </p:stCondLst>
                            <p:childTnLst>
                              <p:par>
                                <p:cTn id="87" presetID="17" presetClass="entr" presetSubtype="10" fill="hold" grpId="0" nodeType="clickEffect">
                                  <p:stCondLst>
                                    <p:cond delay="0"/>
                                  </p:stCondLst>
                                  <p:childTnLst>
                                    <p:set>
                                      <p:cBhvr>
                                        <p:cTn id="88" dur="1" fill="hold">
                                          <p:stCondLst>
                                            <p:cond delay="0"/>
                                          </p:stCondLst>
                                        </p:cTn>
                                        <p:tgtEl>
                                          <p:spTgt spid="159779"/>
                                        </p:tgtEl>
                                        <p:attrNameLst>
                                          <p:attrName>style.visibility</p:attrName>
                                        </p:attrNameLst>
                                      </p:cBhvr>
                                      <p:to>
                                        <p:strVal val="visible"/>
                                      </p:to>
                                    </p:set>
                                    <p:anim calcmode="lin" valueType="num">
                                      <p:cBhvr>
                                        <p:cTn id="89" dur="500" fill="hold"/>
                                        <p:tgtEl>
                                          <p:spTgt spid="159779"/>
                                        </p:tgtEl>
                                        <p:attrNameLst>
                                          <p:attrName>ppt_w</p:attrName>
                                        </p:attrNameLst>
                                      </p:cBhvr>
                                      <p:tavLst>
                                        <p:tav tm="0">
                                          <p:val>
                                            <p:fltVal val="0"/>
                                          </p:val>
                                        </p:tav>
                                        <p:tav tm="100000">
                                          <p:val>
                                            <p:strVal val="#ppt_w"/>
                                          </p:val>
                                        </p:tav>
                                      </p:tavLst>
                                    </p:anim>
                                    <p:anim calcmode="lin" valueType="num">
                                      <p:cBhvr>
                                        <p:cTn id="90" dur="500" fill="hold"/>
                                        <p:tgtEl>
                                          <p:spTgt spid="1597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autoUpdateAnimBg="0"/>
      <p:bldP spid="159750" grpId="0" autoUpdateAnimBg="0"/>
      <p:bldP spid="159751" grpId="0" autoUpdateAnimBg="0"/>
      <p:bldP spid="159752" grpId="0" autoUpdateAnimBg="0"/>
      <p:bldP spid="159753" grpId="0" autoUpdateAnimBg="0"/>
      <p:bldP spid="159754" grpId="0" autoUpdateAnimBg="0"/>
      <p:bldP spid="159757" grpId="0" autoUpdateAnimBg="0"/>
      <p:bldP spid="159758" grpId="0" animBg="1"/>
      <p:bldP spid="159759" grpId="0" animBg="1" autoUpdateAnimBg="0"/>
      <p:bldP spid="159779" grpId="0" autoUpdateAnimBg="0"/>
      <p:bldP spid="15979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400050" y="222250"/>
            <a:ext cx="3154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cs typeface="Times New Roman" panose="02020603050405020304" pitchFamily="18" charset="0"/>
              </a:rPr>
              <a:t>i</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I</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后，</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k </a:t>
            </a:r>
            <a:r>
              <a:rPr lang="en-US" altLang="zh-CN" sz="2800" b="1">
                <a:latin typeface="Times New Roman" panose="02020603050405020304" pitchFamily="18" charset="0"/>
                <a:cs typeface="Times New Roman" panose="02020603050405020304" pitchFamily="18" charset="0"/>
              </a:rPr>
              <a:t>→2</a:t>
            </a:r>
            <a:endParaRPr lang="en-US" altLang="zh-CN" sz="2800" b="1">
              <a:latin typeface="Times New Roman" panose="02020603050405020304" pitchFamily="18" charset="0"/>
              <a:cs typeface="Times New Roman" panose="02020603050405020304" pitchFamily="18" charset="0"/>
            </a:endParaRPr>
          </a:p>
        </p:txBody>
      </p:sp>
      <p:sp>
        <p:nvSpPr>
          <p:cNvPr id="207875" name="Text Box 3"/>
          <p:cNvSpPr txBox="1">
            <a:spLocks noChangeArrowheads="1"/>
          </p:cNvSpPr>
          <p:nvPr/>
        </p:nvSpPr>
        <p:spPr bwMode="auto">
          <a:xfrm>
            <a:off x="234950" y="776288"/>
            <a:ext cx="6931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自感电动势将使电流维持一段时间</a:t>
            </a:r>
            <a:endParaRPr lang="zh-CN" altLang="en-US" sz="2800" b="1">
              <a:latin typeface="Times New Roman" panose="02020603050405020304" pitchFamily="18" charset="0"/>
              <a:cs typeface="Times New Roman" panose="02020603050405020304" pitchFamily="18" charset="0"/>
            </a:endParaRPr>
          </a:p>
        </p:txBody>
      </p:sp>
      <p:graphicFrame>
        <p:nvGraphicFramePr>
          <p:cNvPr id="207876" name="Object 2"/>
          <p:cNvGraphicFramePr>
            <a:graphicFrameLocks noChangeAspect="1"/>
          </p:cNvGraphicFramePr>
          <p:nvPr/>
        </p:nvGraphicFramePr>
        <p:xfrm>
          <a:off x="1238250" y="1271588"/>
          <a:ext cx="1900238" cy="804862"/>
        </p:xfrm>
        <a:graphic>
          <a:graphicData uri="http://schemas.openxmlformats.org/presentationml/2006/ole">
            <mc:AlternateContent xmlns:mc="http://schemas.openxmlformats.org/markup-compatibility/2006">
              <mc:Choice xmlns:v="urn:schemas-microsoft-com:vml" Requires="v">
                <p:oleObj spid="_x0000_s43138" name="Equation" r:id="rId1" imgW="850265" imgH="355600" progId="Equation.DSMT4">
                  <p:embed/>
                </p:oleObj>
              </mc:Choice>
              <mc:Fallback>
                <p:oleObj name="Equation" r:id="rId1" imgW="850265" imgH="3556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271588"/>
                        <a:ext cx="1900238" cy="80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877" name="Text Box 5"/>
          <p:cNvSpPr txBox="1">
            <a:spLocks noChangeArrowheads="1"/>
          </p:cNvSpPr>
          <p:nvPr/>
        </p:nvSpPr>
        <p:spPr bwMode="auto">
          <a:xfrm>
            <a:off x="307975" y="2414588"/>
            <a:ext cx="55451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初始条件：</a:t>
            </a:r>
            <a:r>
              <a:rPr lang="en-US" altLang="zh-CN" sz="2800" b="1" i="1">
                <a:latin typeface="Times New Roman" panose="02020603050405020304" pitchFamily="18" charset="0"/>
                <a:cs typeface="Times New Roman" panose="02020603050405020304" pitchFamily="18" charset="0"/>
              </a:rPr>
              <a:t>t </a:t>
            </a:r>
            <a:r>
              <a:rPr lang="en-US" altLang="zh-CN" sz="2800" b="1">
                <a:latin typeface="Times New Roman" panose="02020603050405020304" pitchFamily="18" charset="0"/>
                <a:cs typeface="Times New Roman" panose="02020603050405020304" pitchFamily="18" charset="0"/>
              </a:rPr>
              <a:t>=0</a:t>
            </a:r>
            <a:r>
              <a:rPr lang="zh-CN" altLang="en-US"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i </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I</a:t>
            </a:r>
            <a:r>
              <a:rPr lang="zh-CN" altLang="en-US"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C=I=</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800" b="1">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207878" name="Object 3"/>
          <p:cNvGraphicFramePr>
            <a:graphicFrameLocks noChangeAspect="1"/>
          </p:cNvGraphicFramePr>
          <p:nvPr/>
        </p:nvGraphicFramePr>
        <p:xfrm>
          <a:off x="2111375" y="3025775"/>
          <a:ext cx="2341563" cy="800100"/>
        </p:xfrm>
        <a:graphic>
          <a:graphicData uri="http://schemas.openxmlformats.org/presentationml/2006/ole">
            <mc:AlternateContent xmlns:mc="http://schemas.openxmlformats.org/markup-compatibility/2006">
              <mc:Choice xmlns:v="urn:schemas-microsoft-com:vml" Requires="v">
                <p:oleObj spid="_x0000_s43139" name="Equation" r:id="rId3" imgW="1016000" imgH="342900" progId="Equation.DSMT4">
                  <p:embed/>
                </p:oleObj>
              </mc:Choice>
              <mc:Fallback>
                <p:oleObj name="Equation" r:id="rId3" imgW="1016000" imgH="3429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1375" y="3025775"/>
                        <a:ext cx="2341563"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879" name="Text Box 7"/>
          <p:cNvSpPr txBox="1">
            <a:spLocks noChangeArrowheads="1"/>
          </p:cNvSpPr>
          <p:nvPr/>
        </p:nvSpPr>
        <p:spPr bwMode="auto">
          <a:xfrm>
            <a:off x="1327150" y="5643563"/>
            <a:ext cx="4437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solidFill>
                  <a:srgbClr val="FF3300"/>
                </a:solidFill>
                <a:latin typeface="Times New Roman" panose="02020603050405020304" pitchFamily="18" charset="0"/>
                <a:cs typeface="Times New Roman" panose="02020603050405020304" pitchFamily="18" charset="0"/>
              </a:rPr>
              <a:t>t </a:t>
            </a:r>
            <a:r>
              <a:rPr lang="en-US" altLang="zh-CN" sz="2800" b="1">
                <a:solidFill>
                  <a:srgbClr val="FF3300"/>
                </a:solidFill>
                <a:latin typeface="Times New Roman" panose="02020603050405020304" pitchFamily="18" charset="0"/>
                <a:cs typeface="Times New Roman" panose="02020603050405020304" pitchFamily="18" charset="0"/>
              </a:rPr>
              <a:t>=</a:t>
            </a:r>
            <a:r>
              <a:rPr lang="en-US" altLang="zh-CN" sz="2800" b="1" i="1">
                <a:solidFill>
                  <a:srgbClr val="FF33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L</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R</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时</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i </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=0.37</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I</a:t>
            </a:r>
            <a:endParaRPr lang="en-US" altLang="zh-CN" sz="2800" b="1">
              <a:latin typeface="Times New Roman" panose="02020603050405020304" pitchFamily="18" charset="0"/>
              <a:cs typeface="Times New Roman" panose="02020603050405020304" pitchFamily="18" charset="0"/>
              <a:sym typeface="Symbol" panose="05050102010706020507" pitchFamily="18" charset="2"/>
            </a:endParaRPr>
          </a:p>
        </p:txBody>
      </p:sp>
      <p:grpSp>
        <p:nvGrpSpPr>
          <p:cNvPr id="2" name="Group 8"/>
          <p:cNvGrpSpPr/>
          <p:nvPr/>
        </p:nvGrpSpPr>
        <p:grpSpPr bwMode="auto">
          <a:xfrm>
            <a:off x="5543550" y="3663950"/>
            <a:ext cx="3429000" cy="2316163"/>
            <a:chOff x="3379" y="2387"/>
            <a:chExt cx="2160" cy="1459"/>
          </a:xfrm>
        </p:grpSpPr>
        <p:sp>
          <p:nvSpPr>
            <p:cNvPr id="43058" name="Line 9"/>
            <p:cNvSpPr>
              <a:spLocks noChangeShapeType="1"/>
            </p:cNvSpPr>
            <p:nvPr/>
          </p:nvSpPr>
          <p:spPr bwMode="auto">
            <a:xfrm>
              <a:off x="3873" y="2396"/>
              <a:ext cx="0" cy="1200"/>
            </a:xfrm>
            <a:prstGeom prst="line">
              <a:avLst/>
            </a:prstGeom>
            <a:noFill/>
            <a:ln w="28575">
              <a:solidFill>
                <a:schemeClr val="tx1"/>
              </a:solidFill>
              <a:round/>
              <a:head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3059" name="Line 10"/>
            <p:cNvSpPr>
              <a:spLocks noChangeShapeType="1"/>
            </p:cNvSpPr>
            <p:nvPr/>
          </p:nvSpPr>
          <p:spPr bwMode="auto">
            <a:xfrm>
              <a:off x="3864" y="3576"/>
              <a:ext cx="1675" cy="0"/>
            </a:xfrm>
            <a:prstGeom prst="line">
              <a:avLst/>
            </a:prstGeom>
            <a:noFill/>
            <a:ln w="28575">
              <a:solidFill>
                <a:schemeClr val="tx1"/>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3060" name="Line 11"/>
            <p:cNvSpPr>
              <a:spLocks noChangeShapeType="1"/>
            </p:cNvSpPr>
            <p:nvPr/>
          </p:nvSpPr>
          <p:spPr bwMode="auto">
            <a:xfrm>
              <a:off x="3873" y="3304"/>
              <a:ext cx="1543" cy="0"/>
            </a:xfrm>
            <a:prstGeom prst="line">
              <a:avLst/>
            </a:prstGeom>
            <a:noFill/>
            <a:ln w="19050">
              <a:solidFill>
                <a:schemeClr val="tx1"/>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43061" name="Arc 12"/>
            <p:cNvSpPr/>
            <p:nvPr/>
          </p:nvSpPr>
          <p:spPr bwMode="auto">
            <a:xfrm flipH="1" flipV="1">
              <a:off x="3873" y="2734"/>
              <a:ext cx="1499" cy="7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62" name="Line 13"/>
            <p:cNvSpPr>
              <a:spLocks noChangeShapeType="1"/>
            </p:cNvSpPr>
            <p:nvPr/>
          </p:nvSpPr>
          <p:spPr bwMode="auto">
            <a:xfrm>
              <a:off x="4375" y="3318"/>
              <a:ext cx="0" cy="240"/>
            </a:xfrm>
            <a:prstGeom prst="line">
              <a:avLst/>
            </a:prstGeom>
            <a:noFill/>
            <a:ln w="19050">
              <a:solidFill>
                <a:srgbClr val="FF0000"/>
              </a:solidFill>
              <a:prstDash val="lgDash"/>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3063" name="Object 12"/>
            <p:cNvGraphicFramePr>
              <a:graphicFrameLocks noChangeAspect="1"/>
            </p:cNvGraphicFramePr>
            <p:nvPr/>
          </p:nvGraphicFramePr>
          <p:xfrm>
            <a:off x="3953" y="2387"/>
            <a:ext cx="132" cy="254"/>
          </p:xfrm>
          <a:graphic>
            <a:graphicData uri="http://schemas.openxmlformats.org/presentationml/2006/ole">
              <mc:AlternateContent xmlns:mc="http://schemas.openxmlformats.org/markup-compatibility/2006">
                <mc:Choice xmlns:v="urn:schemas-microsoft-com:vml" Requires="v">
                  <p:oleObj spid="_x0000_s43140" name="公式" r:id="rId5" imgW="101600" imgH="177800" progId="Equation.3">
                    <p:embed/>
                  </p:oleObj>
                </mc:Choice>
                <mc:Fallback>
                  <p:oleObj name="公式" r:id="rId5" imgW="101600" imgH="1778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3" y="2387"/>
                          <a:ext cx="13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64" name="Object 13"/>
            <p:cNvGraphicFramePr>
              <a:graphicFrameLocks noChangeAspect="1"/>
            </p:cNvGraphicFramePr>
            <p:nvPr/>
          </p:nvGraphicFramePr>
          <p:xfrm>
            <a:off x="5407" y="3596"/>
            <a:ext cx="132" cy="250"/>
          </p:xfrm>
          <a:graphic>
            <a:graphicData uri="http://schemas.openxmlformats.org/presentationml/2006/ole">
              <mc:AlternateContent xmlns:mc="http://schemas.openxmlformats.org/markup-compatibility/2006">
                <mc:Choice xmlns:v="urn:schemas-microsoft-com:vml" Requires="v">
                  <p:oleObj spid="_x0000_s43141" name="公式" r:id="rId7" imgW="101600" imgH="165100" progId="Equation.3">
                    <p:embed/>
                  </p:oleObj>
                </mc:Choice>
                <mc:Fallback>
                  <p:oleObj name="公式" r:id="rId7" imgW="101600" imgH="1651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7" y="3596"/>
                          <a:ext cx="13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65" name="Object 14"/>
            <p:cNvGraphicFramePr>
              <a:graphicFrameLocks noChangeAspect="1"/>
            </p:cNvGraphicFramePr>
            <p:nvPr/>
          </p:nvGraphicFramePr>
          <p:xfrm>
            <a:off x="3379" y="2540"/>
            <a:ext cx="494" cy="444"/>
          </p:xfrm>
          <a:graphic>
            <a:graphicData uri="http://schemas.openxmlformats.org/presentationml/2006/ole">
              <mc:AlternateContent xmlns:mc="http://schemas.openxmlformats.org/markup-compatibility/2006">
                <mc:Choice xmlns:v="urn:schemas-microsoft-com:vml" Requires="v">
                  <p:oleObj spid="_x0000_s43142" name="Equation" r:id="rId9" imgW="419100" imgH="342900" progId="Equation.DSMT4">
                    <p:embed/>
                  </p:oleObj>
                </mc:Choice>
                <mc:Fallback>
                  <p:oleObj name="Equation" r:id="rId9" imgW="419100" imgH="3429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9" y="2540"/>
                          <a:ext cx="494"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66" name="Object 15"/>
            <p:cNvGraphicFramePr>
              <a:graphicFrameLocks noChangeAspect="1"/>
            </p:cNvGraphicFramePr>
            <p:nvPr/>
          </p:nvGraphicFramePr>
          <p:xfrm>
            <a:off x="3442" y="3164"/>
            <a:ext cx="431" cy="275"/>
          </p:xfrm>
          <a:graphic>
            <a:graphicData uri="http://schemas.openxmlformats.org/presentationml/2006/ole">
              <mc:AlternateContent xmlns:mc="http://schemas.openxmlformats.org/markup-compatibility/2006">
                <mc:Choice xmlns:v="urn:schemas-microsoft-com:vml" Requires="v">
                  <p:oleObj spid="_x0000_s43143" name="公式" r:id="rId11" imgW="419100" imgH="203200" progId="Equation.3">
                    <p:embed/>
                  </p:oleObj>
                </mc:Choice>
                <mc:Fallback>
                  <p:oleObj name="公式" r:id="rId11" imgW="419100" imgH="2032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42" y="3164"/>
                          <a:ext cx="431"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67" name="Text Box 18"/>
            <p:cNvSpPr txBox="1">
              <a:spLocks noChangeArrowheads="1"/>
            </p:cNvSpPr>
            <p:nvPr/>
          </p:nvSpPr>
          <p:spPr bwMode="auto">
            <a:xfrm>
              <a:off x="4238" y="3514"/>
              <a:ext cx="3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800" b="1">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p:txBody>
        </p:sp>
      </p:grpSp>
      <p:graphicFrame>
        <p:nvGraphicFramePr>
          <p:cNvPr id="207891" name="Object 4"/>
          <p:cNvGraphicFramePr>
            <a:graphicFrameLocks noChangeAspect="1"/>
          </p:cNvGraphicFramePr>
          <p:nvPr/>
        </p:nvGraphicFramePr>
        <p:xfrm>
          <a:off x="3533775" y="1500188"/>
          <a:ext cx="1592263" cy="804862"/>
        </p:xfrm>
        <a:graphic>
          <a:graphicData uri="http://schemas.openxmlformats.org/presentationml/2006/ole">
            <mc:AlternateContent xmlns:mc="http://schemas.openxmlformats.org/markup-compatibility/2006">
              <mc:Choice xmlns:v="urn:schemas-microsoft-com:vml" Requires="v">
                <p:oleObj spid="_x0000_s43144" name="Equation" r:id="rId13" imgW="711200" imgH="355600" progId="Equation.DSMT4">
                  <p:embed/>
                </p:oleObj>
              </mc:Choice>
              <mc:Fallback>
                <p:oleObj name="Equation" r:id="rId13" imgW="711200" imgH="355600" progId="Equation.DSMT4">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33775" y="1500188"/>
                        <a:ext cx="1592263" cy="80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892" name="Rectangle 20"/>
          <p:cNvSpPr>
            <a:spLocks noChangeArrowheads="1"/>
          </p:cNvSpPr>
          <p:nvPr/>
        </p:nvSpPr>
        <p:spPr bwMode="auto">
          <a:xfrm>
            <a:off x="1916113" y="3032125"/>
            <a:ext cx="2819400" cy="819150"/>
          </a:xfrm>
          <a:prstGeom prst="rect">
            <a:avLst/>
          </a:prstGeom>
          <a:noFill/>
          <a:ln w="15875">
            <a:solidFill>
              <a:srgbClr val="FF33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aphicFrame>
        <p:nvGraphicFramePr>
          <p:cNvPr id="207893" name="Object 5"/>
          <p:cNvGraphicFramePr>
            <a:graphicFrameLocks noChangeAspect="1"/>
          </p:cNvGraphicFramePr>
          <p:nvPr/>
        </p:nvGraphicFramePr>
        <p:xfrm>
          <a:off x="1525588" y="1935163"/>
          <a:ext cx="1160462" cy="487362"/>
        </p:xfrm>
        <a:graphic>
          <a:graphicData uri="http://schemas.openxmlformats.org/presentationml/2006/ole">
            <mc:AlternateContent xmlns:mc="http://schemas.openxmlformats.org/markup-compatibility/2006">
              <mc:Choice xmlns:v="urn:schemas-microsoft-com:vml" Requires="v">
                <p:oleObj spid="_x0000_s43145" name="Equation" r:id="rId15" imgW="520700" imgH="215900" progId="Equation.3">
                  <p:embed/>
                </p:oleObj>
              </mc:Choice>
              <mc:Fallback>
                <p:oleObj name="Equation" r:id="rId15" imgW="520700" imgH="215900" progId="Equation.3">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5588" y="1935163"/>
                        <a:ext cx="1160462"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894" name="Text Box 22"/>
          <p:cNvSpPr txBox="1">
            <a:spLocks noChangeArrowheads="1"/>
          </p:cNvSpPr>
          <p:nvPr/>
        </p:nvSpPr>
        <p:spPr bwMode="auto">
          <a:xfrm>
            <a:off x="2681288" y="222250"/>
            <a:ext cx="55673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ea typeface="楷体_GB2312" pitchFamily="49" charset="-122"/>
                <a:cs typeface="Times New Roman" panose="02020603050405020304" pitchFamily="18" charset="0"/>
              </a:rPr>
              <a:t>电路加了阶跃电压</a:t>
            </a:r>
            <a:r>
              <a:rPr lang="zh-CN" altLang="en-US" sz="2800" b="1" i="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zh-CN" altLang="en-US" sz="2800" b="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zh-CN" altLang="en-US" sz="2800" b="1">
                <a:latin typeface="Times New Roman" panose="02020603050405020304" pitchFamily="18" charset="0"/>
                <a:ea typeface="楷体_GB2312" pitchFamily="49" charset="-122"/>
                <a:cs typeface="Times New Roman" panose="02020603050405020304" pitchFamily="18" charset="0"/>
              </a:rPr>
              <a:t>→</a:t>
            </a:r>
            <a:r>
              <a:rPr lang="zh-CN" altLang="en-US" sz="2800" b="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0</a:t>
            </a:r>
            <a:endParaRPr lang="en-US" altLang="zh-CN" sz="2800" b="1">
              <a:latin typeface="Times New Roman" panose="02020603050405020304" pitchFamily="18" charset="0"/>
              <a:ea typeface="楷体_GB2312" pitchFamily="49" charset="-122"/>
              <a:cs typeface="Times New Roman" panose="02020603050405020304" pitchFamily="18" charset="0"/>
            </a:endParaRPr>
          </a:p>
        </p:txBody>
      </p:sp>
      <p:sp>
        <p:nvSpPr>
          <p:cNvPr id="207895" name="AutoShape 23"/>
          <p:cNvSpPr/>
          <p:nvPr/>
        </p:nvSpPr>
        <p:spPr bwMode="auto">
          <a:xfrm>
            <a:off x="3262313" y="1571625"/>
            <a:ext cx="215900" cy="720725"/>
          </a:xfrm>
          <a:prstGeom prst="rightBrace">
            <a:avLst>
              <a:gd name="adj1" fmla="val 27819"/>
              <a:gd name="adj2" fmla="val 50000"/>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207897" name="Text Box 25"/>
          <p:cNvSpPr txBox="1">
            <a:spLocks noChangeArrowheads="1"/>
          </p:cNvSpPr>
          <p:nvPr/>
        </p:nvSpPr>
        <p:spPr bwMode="auto">
          <a:xfrm>
            <a:off x="246063" y="3808413"/>
            <a:ext cx="5292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ea typeface="楷体_GB2312" pitchFamily="49" charset="-122"/>
                <a:cs typeface="Times New Roman" panose="02020603050405020304" pitchFamily="18" charset="0"/>
              </a:rPr>
              <a:t>自感的作用将使电路中的电流不会瞬间突变。从开始变化到趋于恒定状态的过程叫暂态过程。时间常数</a:t>
            </a:r>
            <a:r>
              <a:rPr lang="zh-CN" altLang="en-US" sz="2800" b="1" i="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zh-CN" altLang="en-US" sz="2800" b="1" i="1">
                <a:latin typeface="Times New Roman" panose="02020603050405020304" pitchFamily="18" charset="0"/>
                <a:ea typeface="楷体_GB2312" pitchFamily="49" charset="-122"/>
                <a:cs typeface="Times New Roman" panose="02020603050405020304" pitchFamily="18" charset="0"/>
              </a:rPr>
              <a:t> </a:t>
            </a:r>
            <a:r>
              <a:rPr lang="zh-CN" altLang="en-US" sz="2800" b="1">
                <a:latin typeface="Times New Roman" panose="02020603050405020304" pitchFamily="18" charset="0"/>
                <a:ea typeface="楷体_GB2312" pitchFamily="49" charset="-122"/>
                <a:cs typeface="Times New Roman" panose="02020603050405020304" pitchFamily="18" charset="0"/>
              </a:rPr>
              <a:t>表征该过程的快慢。</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207898" name="Text Box 26"/>
          <p:cNvSpPr txBox="1">
            <a:spLocks noChangeArrowheads="1"/>
          </p:cNvSpPr>
          <p:nvPr/>
        </p:nvSpPr>
        <p:spPr bwMode="auto">
          <a:xfrm>
            <a:off x="244475" y="6181725"/>
            <a:ext cx="7874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cs typeface="Times New Roman" panose="02020603050405020304" pitchFamily="18" charset="0"/>
              </a:rPr>
              <a:t>当 </a:t>
            </a:r>
            <a:r>
              <a:rPr lang="en-US" altLang="en-US" sz="2800" b="1" i="1">
                <a:latin typeface="Times New Roman" panose="02020603050405020304" pitchFamily="18" charset="0"/>
                <a:cs typeface="Times New Roman" panose="02020603050405020304" pitchFamily="18" charset="0"/>
              </a:rPr>
              <a:t>t </a:t>
            </a:r>
            <a:r>
              <a:rPr lang="zh-CN" altLang="en-US" sz="2800" b="1">
                <a:latin typeface="Times New Roman" panose="02020603050405020304" pitchFamily="18" charset="0"/>
                <a:cs typeface="Times New Roman" panose="02020603050405020304" pitchFamily="18" charset="0"/>
              </a:rPr>
              <a:t>大于</a:t>
            </a:r>
            <a:r>
              <a:rPr lang="zh-CN" altLang="en-US" sz="2800" b="1" i="1">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 的若干倍后，暂态过程基本结束。</a:t>
            </a:r>
            <a:endParaRPr lang="zh-CN" altLang="en-US" sz="2800" b="1">
              <a:latin typeface="Times New Roman" panose="02020603050405020304" pitchFamily="18" charset="0"/>
              <a:cs typeface="Times New Roman" panose="02020603050405020304" pitchFamily="18" charset="0"/>
            </a:endParaRPr>
          </a:p>
        </p:txBody>
      </p:sp>
      <p:grpSp>
        <p:nvGrpSpPr>
          <p:cNvPr id="3" name="Group 27"/>
          <p:cNvGrpSpPr/>
          <p:nvPr/>
        </p:nvGrpSpPr>
        <p:grpSpPr bwMode="auto">
          <a:xfrm>
            <a:off x="6970713" y="2101850"/>
            <a:ext cx="488950" cy="627063"/>
            <a:chOff x="4197" y="765"/>
            <a:chExt cx="308" cy="395"/>
          </a:xfrm>
        </p:grpSpPr>
        <p:sp>
          <p:nvSpPr>
            <p:cNvPr id="43056" name="Line 28"/>
            <p:cNvSpPr>
              <a:spLocks noChangeShapeType="1"/>
            </p:cNvSpPr>
            <p:nvPr/>
          </p:nvSpPr>
          <p:spPr bwMode="auto">
            <a:xfrm flipV="1">
              <a:off x="4475" y="824"/>
              <a:ext cx="0" cy="336"/>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7" name="Text Box 29"/>
            <p:cNvSpPr txBox="1">
              <a:spLocks noChangeArrowheads="1"/>
            </p:cNvSpPr>
            <p:nvPr/>
          </p:nvSpPr>
          <p:spPr bwMode="auto">
            <a:xfrm>
              <a:off x="4197" y="765"/>
              <a:ext cx="3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L</a:t>
              </a:r>
              <a:endParaRPr lang="en-US" altLang="zh-CN" sz="2800" b="1" i="1"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p:txBody>
        </p:sp>
      </p:grpSp>
      <p:sp>
        <p:nvSpPr>
          <p:cNvPr id="207902" name="Line 30"/>
          <p:cNvSpPr>
            <a:spLocks noChangeShapeType="1"/>
          </p:cNvSpPr>
          <p:nvPr/>
        </p:nvSpPr>
        <p:spPr bwMode="auto">
          <a:xfrm rot="-3104388" flipH="1" flipV="1">
            <a:off x="7516019" y="1813719"/>
            <a:ext cx="466725" cy="52387"/>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3026" name="Group 31"/>
          <p:cNvGrpSpPr/>
          <p:nvPr/>
        </p:nvGrpSpPr>
        <p:grpSpPr bwMode="auto">
          <a:xfrm>
            <a:off x="6234113" y="1219200"/>
            <a:ext cx="2471737" cy="2217738"/>
            <a:chOff x="3927" y="768"/>
            <a:chExt cx="1557" cy="1397"/>
          </a:xfrm>
        </p:grpSpPr>
        <p:sp>
          <p:nvSpPr>
            <p:cNvPr id="43029" name="Line 32"/>
            <p:cNvSpPr>
              <a:spLocks noChangeShapeType="1"/>
            </p:cNvSpPr>
            <p:nvPr/>
          </p:nvSpPr>
          <p:spPr bwMode="auto">
            <a:xfrm>
              <a:off x="4132" y="1637"/>
              <a:ext cx="0" cy="52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0" name="Line 33"/>
            <p:cNvSpPr>
              <a:spLocks noChangeShapeType="1"/>
            </p:cNvSpPr>
            <p:nvPr/>
          </p:nvSpPr>
          <p:spPr bwMode="auto">
            <a:xfrm>
              <a:off x="4132" y="1061"/>
              <a:ext cx="0" cy="52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3031" name="Group 34"/>
            <p:cNvGrpSpPr/>
            <p:nvPr/>
          </p:nvGrpSpPr>
          <p:grpSpPr bwMode="auto">
            <a:xfrm>
              <a:off x="3995" y="1584"/>
              <a:ext cx="254" cy="45"/>
              <a:chOff x="1056" y="3552"/>
              <a:chExt cx="192" cy="48"/>
            </a:xfrm>
          </p:grpSpPr>
          <p:sp>
            <p:nvSpPr>
              <p:cNvPr id="43054" name="Line 35"/>
              <p:cNvSpPr>
                <a:spLocks noChangeShapeType="1"/>
              </p:cNvSpPr>
              <p:nvPr/>
            </p:nvSpPr>
            <p:spPr bwMode="auto">
              <a:xfrm>
                <a:off x="1056" y="3552"/>
                <a:ext cx="192"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55" name="Line 36"/>
              <p:cNvSpPr>
                <a:spLocks noChangeShapeType="1"/>
              </p:cNvSpPr>
              <p:nvPr/>
            </p:nvSpPr>
            <p:spPr bwMode="auto">
              <a:xfrm>
                <a:off x="1104" y="3600"/>
                <a:ext cx="96"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3032" name="Line 37"/>
            <p:cNvSpPr>
              <a:spLocks noChangeShapeType="1"/>
            </p:cNvSpPr>
            <p:nvPr/>
          </p:nvSpPr>
          <p:spPr bwMode="auto">
            <a:xfrm>
              <a:off x="4132" y="2165"/>
              <a:ext cx="135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3" name="Line 38"/>
            <p:cNvSpPr>
              <a:spLocks noChangeShapeType="1"/>
            </p:cNvSpPr>
            <p:nvPr/>
          </p:nvSpPr>
          <p:spPr bwMode="auto">
            <a:xfrm>
              <a:off x="5484" y="1061"/>
              <a:ext cx="0" cy="109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4" name="Line 39"/>
            <p:cNvSpPr>
              <a:spLocks noChangeShapeType="1"/>
            </p:cNvSpPr>
            <p:nvPr/>
          </p:nvSpPr>
          <p:spPr bwMode="auto">
            <a:xfrm>
              <a:off x="4132" y="1061"/>
              <a:ext cx="46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5" name="Line 40"/>
            <p:cNvSpPr>
              <a:spLocks noChangeShapeType="1"/>
            </p:cNvSpPr>
            <p:nvPr/>
          </p:nvSpPr>
          <p:spPr bwMode="auto">
            <a:xfrm>
              <a:off x="5016" y="1061"/>
              <a:ext cx="46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6" name="Line 41"/>
            <p:cNvSpPr>
              <a:spLocks noChangeShapeType="1"/>
            </p:cNvSpPr>
            <p:nvPr/>
          </p:nvSpPr>
          <p:spPr bwMode="auto">
            <a:xfrm>
              <a:off x="4773" y="2069"/>
              <a:ext cx="0" cy="9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7" name="Rectangle 42"/>
            <p:cNvSpPr>
              <a:spLocks noChangeArrowheads="1"/>
            </p:cNvSpPr>
            <p:nvPr/>
          </p:nvSpPr>
          <p:spPr bwMode="auto">
            <a:xfrm>
              <a:off x="4721" y="1781"/>
              <a:ext cx="104" cy="2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43038" name="Line 43"/>
            <p:cNvSpPr>
              <a:spLocks noChangeShapeType="1"/>
            </p:cNvSpPr>
            <p:nvPr/>
          </p:nvSpPr>
          <p:spPr bwMode="auto">
            <a:xfrm>
              <a:off x="4773" y="1301"/>
              <a:ext cx="0" cy="1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3039" name="Object 6"/>
            <p:cNvGraphicFramePr>
              <a:graphicFrameLocks noChangeAspect="1"/>
            </p:cNvGraphicFramePr>
            <p:nvPr/>
          </p:nvGraphicFramePr>
          <p:xfrm>
            <a:off x="4868" y="1868"/>
            <a:ext cx="252" cy="236"/>
          </p:xfrm>
          <a:graphic>
            <a:graphicData uri="http://schemas.openxmlformats.org/presentationml/2006/ole">
              <mc:AlternateContent xmlns:mc="http://schemas.openxmlformats.org/markup-compatibility/2006">
                <mc:Choice xmlns:v="urn:schemas-microsoft-com:vml" Requires="v">
                  <p:oleObj spid="_x0000_s43146" name="公式" r:id="rId17" imgW="165100" imgH="165100" progId="Equation.3">
                    <p:embed/>
                  </p:oleObj>
                </mc:Choice>
                <mc:Fallback>
                  <p:oleObj name="公式" r:id="rId17" imgW="165100" imgH="165100" progId="Equation.3">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68" y="1868"/>
                          <a:ext cx="252"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0" name="Object 7"/>
            <p:cNvGraphicFramePr>
              <a:graphicFrameLocks noChangeAspect="1"/>
            </p:cNvGraphicFramePr>
            <p:nvPr/>
          </p:nvGraphicFramePr>
          <p:xfrm>
            <a:off x="4869" y="1436"/>
            <a:ext cx="230" cy="237"/>
          </p:xfrm>
          <a:graphic>
            <a:graphicData uri="http://schemas.openxmlformats.org/presentationml/2006/ole">
              <mc:AlternateContent xmlns:mc="http://schemas.openxmlformats.org/markup-compatibility/2006">
                <mc:Choice xmlns:v="urn:schemas-microsoft-com:vml" Requires="v">
                  <p:oleObj spid="_x0000_s43147" name="公式" r:id="rId19" imgW="152400" imgH="165100" progId="Equation.3">
                    <p:embed/>
                  </p:oleObj>
                </mc:Choice>
                <mc:Fallback>
                  <p:oleObj name="公式" r:id="rId19" imgW="152400" imgH="165100" progId="Equation.3">
                    <p:embed/>
                    <p:pic>
                      <p:nvPicPr>
                        <p:cNvPr id="0" name="Object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69" y="1436"/>
                          <a:ext cx="230"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1" name="Object 8"/>
            <p:cNvGraphicFramePr>
              <a:graphicFrameLocks noChangeAspect="1"/>
            </p:cNvGraphicFramePr>
            <p:nvPr/>
          </p:nvGraphicFramePr>
          <p:xfrm>
            <a:off x="4516" y="768"/>
            <a:ext cx="175" cy="236"/>
          </p:xfrm>
          <a:graphic>
            <a:graphicData uri="http://schemas.openxmlformats.org/presentationml/2006/ole">
              <mc:AlternateContent xmlns:mc="http://schemas.openxmlformats.org/markup-compatibility/2006">
                <mc:Choice xmlns:v="urn:schemas-microsoft-com:vml" Requires="v">
                  <p:oleObj spid="_x0000_s43148" name="公式" r:id="rId21" imgW="114300" imgH="165100" progId="Equation.3">
                    <p:embed/>
                  </p:oleObj>
                </mc:Choice>
                <mc:Fallback>
                  <p:oleObj name="公式" r:id="rId21" imgW="114300" imgH="165100" progId="Equation.3">
                    <p:embed/>
                    <p:pic>
                      <p:nvPicPr>
                        <p:cNvPr id="0" name="Object 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16" y="768"/>
                          <a:ext cx="175"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2" name="Object 9"/>
            <p:cNvGraphicFramePr>
              <a:graphicFrameLocks noChangeAspect="1"/>
            </p:cNvGraphicFramePr>
            <p:nvPr/>
          </p:nvGraphicFramePr>
          <p:xfrm>
            <a:off x="3927" y="1652"/>
            <a:ext cx="175" cy="199"/>
          </p:xfrm>
          <a:graphic>
            <a:graphicData uri="http://schemas.openxmlformats.org/presentationml/2006/ole">
              <mc:AlternateContent xmlns:mc="http://schemas.openxmlformats.org/markup-compatibility/2006">
                <mc:Choice xmlns:v="urn:schemas-microsoft-com:vml" Requires="v">
                  <p:oleObj spid="_x0000_s43149" name="公式" r:id="rId23" imgW="114300" imgH="139700" progId="Equation.3">
                    <p:embed/>
                  </p:oleObj>
                </mc:Choice>
                <mc:Fallback>
                  <p:oleObj name="公式" r:id="rId23" imgW="114300" imgH="139700" progId="Equation.3">
                    <p:embed/>
                    <p:pic>
                      <p:nvPicPr>
                        <p:cNvPr id="0" name="Object 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27" y="1652"/>
                          <a:ext cx="17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043" name="Group 48"/>
            <p:cNvGrpSpPr/>
            <p:nvPr/>
          </p:nvGrpSpPr>
          <p:grpSpPr bwMode="auto">
            <a:xfrm>
              <a:off x="4698" y="1449"/>
              <a:ext cx="159" cy="226"/>
              <a:chOff x="4059" y="2932"/>
              <a:chExt cx="228" cy="226"/>
            </a:xfrm>
          </p:grpSpPr>
          <p:sp>
            <p:nvSpPr>
              <p:cNvPr id="43051" name="Arc 49"/>
              <p:cNvSpPr/>
              <p:nvPr/>
            </p:nvSpPr>
            <p:spPr bwMode="auto">
              <a:xfrm>
                <a:off x="4059" y="2932"/>
                <a:ext cx="227" cy="94"/>
              </a:xfrm>
              <a:custGeom>
                <a:avLst/>
                <a:gdLst>
                  <a:gd name="T0" fmla="*/ 0 w 38071"/>
                  <a:gd name="T1" fmla="*/ 0 h 43078"/>
                  <a:gd name="T2" fmla="*/ 0 w 38071"/>
                  <a:gd name="T3" fmla="*/ 0 h 43078"/>
                  <a:gd name="T4" fmla="*/ 0 w 38071"/>
                  <a:gd name="T5" fmla="*/ 0 h 43078"/>
                  <a:gd name="T6" fmla="*/ 0 60000 65536"/>
                  <a:gd name="T7" fmla="*/ 0 60000 65536"/>
                  <a:gd name="T8" fmla="*/ 0 60000 65536"/>
                  <a:gd name="T9" fmla="*/ 0 w 38071"/>
                  <a:gd name="T10" fmla="*/ 0 h 43078"/>
                  <a:gd name="T11" fmla="*/ 38071 w 38071"/>
                  <a:gd name="T12" fmla="*/ 43078 h 43078"/>
                </a:gdLst>
                <a:ahLst/>
                <a:cxnLst>
                  <a:cxn ang="T6">
                    <a:pos x="T0" y="T1"/>
                  </a:cxn>
                  <a:cxn ang="T7">
                    <a:pos x="T2" y="T3"/>
                  </a:cxn>
                  <a:cxn ang="T8">
                    <a:pos x="T4" y="T5"/>
                  </a:cxn>
                </a:cxnLst>
                <a:rect l="T9" t="T10" r="T11" b="T12"/>
                <a:pathLst>
                  <a:path w="38071" h="43078" fill="none" extrusionOk="0">
                    <a:moveTo>
                      <a:pt x="18763" y="-1"/>
                    </a:moveTo>
                    <a:cubicBezTo>
                      <a:pt x="29742" y="1171"/>
                      <a:pt x="38071" y="10435"/>
                      <a:pt x="38071" y="21478"/>
                    </a:cubicBezTo>
                    <a:cubicBezTo>
                      <a:pt x="38071" y="33407"/>
                      <a:pt x="28400" y="43078"/>
                      <a:pt x="16471" y="43078"/>
                    </a:cubicBezTo>
                    <a:cubicBezTo>
                      <a:pt x="10127" y="43078"/>
                      <a:pt x="4104" y="40289"/>
                      <a:pt x="0" y="35451"/>
                    </a:cubicBezTo>
                  </a:path>
                  <a:path w="38071" h="43078" stroke="0" extrusionOk="0">
                    <a:moveTo>
                      <a:pt x="18763" y="-1"/>
                    </a:moveTo>
                    <a:cubicBezTo>
                      <a:pt x="29742" y="1171"/>
                      <a:pt x="38071" y="10435"/>
                      <a:pt x="38071" y="21478"/>
                    </a:cubicBezTo>
                    <a:cubicBezTo>
                      <a:pt x="38071" y="33407"/>
                      <a:pt x="28400" y="43078"/>
                      <a:pt x="16471" y="43078"/>
                    </a:cubicBezTo>
                    <a:cubicBezTo>
                      <a:pt x="10127" y="43078"/>
                      <a:pt x="4104" y="40289"/>
                      <a:pt x="0" y="35451"/>
                    </a:cubicBezTo>
                    <a:lnTo>
                      <a:pt x="16471" y="21478"/>
                    </a:lnTo>
                    <a:lnTo>
                      <a:pt x="18763" y="-1"/>
                    </a:lnTo>
                    <a:close/>
                  </a:path>
                </a:pathLst>
              </a:cu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52" name="Arc 50"/>
              <p:cNvSpPr/>
              <p:nvPr/>
            </p:nvSpPr>
            <p:spPr bwMode="auto">
              <a:xfrm>
                <a:off x="4059" y="2996"/>
                <a:ext cx="227" cy="94"/>
              </a:xfrm>
              <a:custGeom>
                <a:avLst/>
                <a:gdLst>
                  <a:gd name="T0" fmla="*/ 0 w 38071"/>
                  <a:gd name="T1" fmla="*/ 0 h 43200"/>
                  <a:gd name="T2" fmla="*/ 0 w 38071"/>
                  <a:gd name="T3" fmla="*/ 0 h 43200"/>
                  <a:gd name="T4" fmla="*/ 0 w 38071"/>
                  <a:gd name="T5" fmla="*/ 0 h 43200"/>
                  <a:gd name="T6" fmla="*/ 0 60000 65536"/>
                  <a:gd name="T7" fmla="*/ 0 60000 65536"/>
                  <a:gd name="T8" fmla="*/ 0 60000 65536"/>
                  <a:gd name="T9" fmla="*/ 0 w 38071"/>
                  <a:gd name="T10" fmla="*/ 0 h 43200"/>
                  <a:gd name="T11" fmla="*/ 38071 w 38071"/>
                  <a:gd name="T12" fmla="*/ 43200 h 43200"/>
                </a:gdLst>
                <a:ahLst/>
                <a:cxnLst>
                  <a:cxn ang="T6">
                    <a:pos x="T0" y="T1"/>
                  </a:cxn>
                  <a:cxn ang="T7">
                    <a:pos x="T2" y="T3"/>
                  </a:cxn>
                  <a:cxn ang="T8">
                    <a:pos x="T4" y="T5"/>
                  </a:cxn>
                </a:cxnLst>
                <a:rect l="T9" t="T10" r="T11" b="T12"/>
                <a:pathLst>
                  <a:path w="38071" h="43200" fill="none" extrusionOk="0">
                    <a:moveTo>
                      <a:pt x="66" y="7547"/>
                    </a:moveTo>
                    <a:cubicBezTo>
                      <a:pt x="4170" y="2757"/>
                      <a:pt x="10163" y="-1"/>
                      <a:pt x="16471" y="0"/>
                    </a:cubicBezTo>
                    <a:cubicBezTo>
                      <a:pt x="28400" y="0"/>
                      <a:pt x="38071" y="9670"/>
                      <a:pt x="38071" y="21600"/>
                    </a:cubicBezTo>
                    <a:cubicBezTo>
                      <a:pt x="38071" y="33529"/>
                      <a:pt x="28400" y="43200"/>
                      <a:pt x="16471" y="43200"/>
                    </a:cubicBezTo>
                    <a:cubicBezTo>
                      <a:pt x="10127" y="43200"/>
                      <a:pt x="4104" y="40411"/>
                      <a:pt x="0" y="35573"/>
                    </a:cubicBezTo>
                  </a:path>
                  <a:path w="38071" h="43200" stroke="0" extrusionOk="0">
                    <a:moveTo>
                      <a:pt x="66" y="7547"/>
                    </a:moveTo>
                    <a:cubicBezTo>
                      <a:pt x="4170" y="2757"/>
                      <a:pt x="10163" y="-1"/>
                      <a:pt x="16471" y="0"/>
                    </a:cubicBezTo>
                    <a:cubicBezTo>
                      <a:pt x="28400" y="0"/>
                      <a:pt x="38071" y="9670"/>
                      <a:pt x="38071" y="21600"/>
                    </a:cubicBezTo>
                    <a:cubicBezTo>
                      <a:pt x="38071" y="33529"/>
                      <a:pt x="28400" y="43200"/>
                      <a:pt x="16471" y="43200"/>
                    </a:cubicBezTo>
                    <a:cubicBezTo>
                      <a:pt x="10127" y="43200"/>
                      <a:pt x="4104" y="40411"/>
                      <a:pt x="0" y="35573"/>
                    </a:cubicBezTo>
                    <a:lnTo>
                      <a:pt x="16471" y="21600"/>
                    </a:lnTo>
                    <a:lnTo>
                      <a:pt x="66" y="7547"/>
                    </a:lnTo>
                    <a:close/>
                  </a:path>
                </a:pathLst>
              </a:cu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53" name="Arc 51"/>
              <p:cNvSpPr/>
              <p:nvPr/>
            </p:nvSpPr>
            <p:spPr bwMode="auto">
              <a:xfrm>
                <a:off x="4060" y="3064"/>
                <a:ext cx="227" cy="94"/>
              </a:xfrm>
              <a:custGeom>
                <a:avLst/>
                <a:gdLst>
                  <a:gd name="T0" fmla="*/ 0 w 38004"/>
                  <a:gd name="T1" fmla="*/ 0 h 43066"/>
                  <a:gd name="T2" fmla="*/ 0 w 38004"/>
                  <a:gd name="T3" fmla="*/ 0 h 43066"/>
                  <a:gd name="T4" fmla="*/ 0 w 38004"/>
                  <a:gd name="T5" fmla="*/ 0 h 43066"/>
                  <a:gd name="T6" fmla="*/ 0 60000 65536"/>
                  <a:gd name="T7" fmla="*/ 0 60000 65536"/>
                  <a:gd name="T8" fmla="*/ 0 60000 65536"/>
                  <a:gd name="T9" fmla="*/ 0 w 38004"/>
                  <a:gd name="T10" fmla="*/ 0 h 43066"/>
                  <a:gd name="T11" fmla="*/ 38004 w 38004"/>
                  <a:gd name="T12" fmla="*/ 43066 h 43066"/>
                </a:gdLst>
                <a:ahLst/>
                <a:cxnLst>
                  <a:cxn ang="T6">
                    <a:pos x="T0" y="T1"/>
                  </a:cxn>
                  <a:cxn ang="T7">
                    <a:pos x="T2" y="T3"/>
                  </a:cxn>
                  <a:cxn ang="T8">
                    <a:pos x="T4" y="T5"/>
                  </a:cxn>
                </a:cxnLst>
                <a:rect l="T9" t="T10" r="T11" b="T12"/>
                <a:pathLst>
                  <a:path w="38004" h="43066" fill="none" extrusionOk="0">
                    <a:moveTo>
                      <a:pt x="-1" y="7547"/>
                    </a:moveTo>
                    <a:cubicBezTo>
                      <a:pt x="4103" y="2757"/>
                      <a:pt x="10096" y="-1"/>
                      <a:pt x="16404" y="0"/>
                    </a:cubicBezTo>
                    <a:cubicBezTo>
                      <a:pt x="28333" y="0"/>
                      <a:pt x="38004" y="9670"/>
                      <a:pt x="38004" y="21600"/>
                    </a:cubicBezTo>
                    <a:cubicBezTo>
                      <a:pt x="38004" y="32600"/>
                      <a:pt x="29737" y="41843"/>
                      <a:pt x="18805" y="43066"/>
                    </a:cubicBezTo>
                  </a:path>
                  <a:path w="38004" h="43066" stroke="0" extrusionOk="0">
                    <a:moveTo>
                      <a:pt x="-1" y="7547"/>
                    </a:moveTo>
                    <a:cubicBezTo>
                      <a:pt x="4103" y="2757"/>
                      <a:pt x="10096" y="-1"/>
                      <a:pt x="16404" y="0"/>
                    </a:cubicBezTo>
                    <a:cubicBezTo>
                      <a:pt x="28333" y="0"/>
                      <a:pt x="38004" y="9670"/>
                      <a:pt x="38004" y="21600"/>
                    </a:cubicBezTo>
                    <a:cubicBezTo>
                      <a:pt x="38004" y="32600"/>
                      <a:pt x="29737" y="41843"/>
                      <a:pt x="18805" y="43066"/>
                    </a:cubicBezTo>
                    <a:lnTo>
                      <a:pt x="16404" y="21600"/>
                    </a:lnTo>
                    <a:lnTo>
                      <a:pt x="-1" y="7547"/>
                    </a:lnTo>
                    <a:close/>
                  </a:path>
                </a:pathLst>
              </a:cu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3044" name="Line 52"/>
            <p:cNvSpPr>
              <a:spLocks noChangeShapeType="1"/>
            </p:cNvSpPr>
            <p:nvPr/>
          </p:nvSpPr>
          <p:spPr bwMode="auto">
            <a:xfrm>
              <a:off x="4772" y="1665"/>
              <a:ext cx="0" cy="11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3045" name="Object 10"/>
            <p:cNvGraphicFramePr>
              <a:graphicFrameLocks noChangeAspect="1"/>
            </p:cNvGraphicFramePr>
            <p:nvPr/>
          </p:nvGraphicFramePr>
          <p:xfrm>
            <a:off x="4957" y="768"/>
            <a:ext cx="194" cy="236"/>
          </p:xfrm>
          <a:graphic>
            <a:graphicData uri="http://schemas.openxmlformats.org/presentationml/2006/ole">
              <mc:AlternateContent xmlns:mc="http://schemas.openxmlformats.org/markup-compatibility/2006">
                <mc:Choice xmlns:v="urn:schemas-microsoft-com:vml" Requires="v">
                  <p:oleObj spid="_x0000_s43150" name="公式" r:id="rId25" imgW="127000" imgH="165100" progId="Equation.3">
                    <p:embed/>
                  </p:oleObj>
                </mc:Choice>
                <mc:Fallback>
                  <p:oleObj name="公式" r:id="rId25" imgW="127000" imgH="165100" progId="Equation.3">
                    <p:embed/>
                    <p:pic>
                      <p:nvPicPr>
                        <p:cNvPr id="0" name="Object 1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57" y="768"/>
                          <a:ext cx="194"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46" name="Oval 54"/>
            <p:cNvSpPr>
              <a:spLocks noChangeArrowheads="1"/>
            </p:cNvSpPr>
            <p:nvPr/>
          </p:nvSpPr>
          <p:spPr bwMode="auto">
            <a:xfrm>
              <a:off x="4988" y="1037"/>
              <a:ext cx="41" cy="42"/>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43047" name="Oval 55"/>
            <p:cNvSpPr>
              <a:spLocks noChangeArrowheads="1"/>
            </p:cNvSpPr>
            <p:nvPr/>
          </p:nvSpPr>
          <p:spPr bwMode="auto">
            <a:xfrm>
              <a:off x="4604" y="1037"/>
              <a:ext cx="41" cy="42"/>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43048" name="Oval 56"/>
            <p:cNvSpPr>
              <a:spLocks noChangeArrowheads="1"/>
            </p:cNvSpPr>
            <p:nvPr/>
          </p:nvSpPr>
          <p:spPr bwMode="auto">
            <a:xfrm>
              <a:off x="4751" y="1257"/>
              <a:ext cx="41" cy="42"/>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43049" name="Line 57"/>
            <p:cNvSpPr>
              <a:spLocks noChangeShapeType="1"/>
            </p:cNvSpPr>
            <p:nvPr/>
          </p:nvSpPr>
          <p:spPr bwMode="auto">
            <a:xfrm rot="18495612" flipV="1">
              <a:off x="4669" y="1020"/>
              <a:ext cx="98" cy="237"/>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050" name="Object 11"/>
            <p:cNvGraphicFramePr>
              <a:graphicFrameLocks noChangeAspect="1"/>
            </p:cNvGraphicFramePr>
            <p:nvPr/>
          </p:nvGraphicFramePr>
          <p:xfrm>
            <a:off x="4848" y="1153"/>
            <a:ext cx="273" cy="236"/>
          </p:xfrm>
          <a:graphic>
            <a:graphicData uri="http://schemas.openxmlformats.org/presentationml/2006/ole">
              <mc:AlternateContent xmlns:mc="http://schemas.openxmlformats.org/markup-compatibility/2006">
                <mc:Choice xmlns:v="urn:schemas-microsoft-com:vml" Requires="v">
                  <p:oleObj spid="_x0000_s43151" name="公式" r:id="rId27" imgW="177800" imgH="165100" progId="Equation.3">
                    <p:embed/>
                  </p:oleObj>
                </mc:Choice>
                <mc:Fallback>
                  <p:oleObj name="公式" r:id="rId27" imgW="177800" imgH="165100" progId="Equation.3">
                    <p:embed/>
                    <p:pic>
                      <p:nvPicPr>
                        <p:cNvPr id="0" name="Object 1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48" y="1153"/>
                          <a:ext cx="273"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7931" name="Line 59"/>
          <p:cNvSpPr>
            <a:spLocks noChangeShapeType="1"/>
          </p:cNvSpPr>
          <p:nvPr/>
        </p:nvSpPr>
        <p:spPr bwMode="auto">
          <a:xfrm rot="18495612" flipV="1">
            <a:off x="7400926" y="1595437"/>
            <a:ext cx="165100" cy="384175"/>
          </a:xfrm>
          <a:prstGeom prst="line">
            <a:avLst/>
          </a:prstGeom>
          <a:noFill/>
          <a:ln w="7620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0813AF-0F9C-495F-ABA3-385A697B26AF}" type="slidenum">
              <a:rPr lang="en-US" altLang="zh-CN">
                <a:solidFill>
                  <a:srgbClr val="0000FF"/>
                </a:solidFill>
              </a:rPr>
            </a:fld>
            <a:endParaRPr lang="en-US" altLang="zh-CN">
              <a:solidFill>
                <a:srgbClr val="0000FF"/>
              </a:solidFill>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blinds(horizontal)">
                                      <p:cBhvr>
                                        <p:cTn id="7" dur="500"/>
                                        <p:tgtEl>
                                          <p:spTgt spid="20787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7894"/>
                                        </p:tgtEl>
                                        <p:attrNameLst>
                                          <p:attrName>style.visibility</p:attrName>
                                        </p:attrNameLst>
                                      </p:cBhvr>
                                      <p:to>
                                        <p:strVal val="visible"/>
                                      </p:to>
                                    </p:set>
                                    <p:animEffect transition="in" filter="blinds(horizontal)">
                                      <p:cBhvr>
                                        <p:cTn id="11" dur="500"/>
                                        <p:tgtEl>
                                          <p:spTgt spid="20789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793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07902"/>
                                        </p:tgtEl>
                                        <p:attrNameLst>
                                          <p:attrName>style.visibility</p:attrName>
                                        </p:attrNameLst>
                                      </p:cBhvr>
                                      <p:to>
                                        <p:strVal val="visible"/>
                                      </p:to>
                                    </p:set>
                                  </p:childTnLst>
                                </p:cTn>
                              </p:par>
                            </p:childTnLst>
                          </p:cTn>
                        </p:par>
                        <p:par>
                          <p:cTn id="19" fill="hold">
                            <p:stCondLst>
                              <p:cond delay="0"/>
                            </p:stCondLst>
                            <p:childTnLst>
                              <p:par>
                                <p:cTn id="20" presetID="22" presetClass="entr" presetSubtype="1"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7875"/>
                                        </p:tgtEl>
                                        <p:attrNameLst>
                                          <p:attrName>style.visibility</p:attrName>
                                        </p:attrNameLst>
                                      </p:cBhvr>
                                      <p:to>
                                        <p:strVal val="visible"/>
                                      </p:to>
                                    </p:set>
                                    <p:animEffect transition="in" filter="blinds(horizontal)">
                                      <p:cBhvr>
                                        <p:cTn id="27" dur="500"/>
                                        <p:tgtEl>
                                          <p:spTgt spid="20787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07876"/>
                                        </p:tgtEl>
                                        <p:attrNameLst>
                                          <p:attrName>style.visibility</p:attrName>
                                        </p:attrNameLst>
                                      </p:cBhvr>
                                      <p:to>
                                        <p:strVal val="visible"/>
                                      </p:to>
                                    </p:set>
                                    <p:animEffect transition="in" filter="slide(fromBottom)">
                                      <p:cBhvr>
                                        <p:cTn id="32" dur="500"/>
                                        <p:tgtEl>
                                          <p:spTgt spid="20787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07893"/>
                                        </p:tgtEl>
                                        <p:attrNameLst>
                                          <p:attrName>style.visibility</p:attrName>
                                        </p:attrNameLst>
                                      </p:cBhvr>
                                      <p:to>
                                        <p:strVal val="visible"/>
                                      </p:to>
                                    </p:set>
                                    <p:animEffect transition="in" filter="slide(fromBottom)">
                                      <p:cBhvr>
                                        <p:cTn id="37" dur="500"/>
                                        <p:tgtEl>
                                          <p:spTgt spid="20789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207895"/>
                                        </p:tgtEl>
                                        <p:attrNameLst>
                                          <p:attrName>style.visibility</p:attrName>
                                        </p:attrNameLst>
                                      </p:cBhvr>
                                      <p:to>
                                        <p:strVal val="visible"/>
                                      </p:to>
                                    </p:set>
                                    <p:animEffect transition="in" filter="barn(inHorizontal)">
                                      <p:cBhvr>
                                        <p:cTn id="42" dur="500"/>
                                        <p:tgtEl>
                                          <p:spTgt spid="207895"/>
                                        </p:tgtEl>
                                      </p:cBhvr>
                                    </p:animEffect>
                                  </p:childTnLst>
                                </p:cTn>
                              </p:par>
                            </p:childTnLst>
                          </p:cTn>
                        </p:par>
                        <p:par>
                          <p:cTn id="43" fill="hold">
                            <p:stCondLst>
                              <p:cond delay="500"/>
                            </p:stCondLst>
                            <p:childTnLst>
                              <p:par>
                                <p:cTn id="44" presetID="17" presetClass="entr" presetSubtype="8" fill="hold" nodeType="afterEffect">
                                  <p:stCondLst>
                                    <p:cond delay="0"/>
                                  </p:stCondLst>
                                  <p:childTnLst>
                                    <p:set>
                                      <p:cBhvr>
                                        <p:cTn id="45" dur="1" fill="hold">
                                          <p:stCondLst>
                                            <p:cond delay="0"/>
                                          </p:stCondLst>
                                        </p:cTn>
                                        <p:tgtEl>
                                          <p:spTgt spid="207891"/>
                                        </p:tgtEl>
                                        <p:attrNameLst>
                                          <p:attrName>style.visibility</p:attrName>
                                        </p:attrNameLst>
                                      </p:cBhvr>
                                      <p:to>
                                        <p:strVal val="visible"/>
                                      </p:to>
                                    </p:set>
                                    <p:anim calcmode="lin" valueType="num">
                                      <p:cBhvr>
                                        <p:cTn id="46" dur="500" fill="hold"/>
                                        <p:tgtEl>
                                          <p:spTgt spid="207891"/>
                                        </p:tgtEl>
                                        <p:attrNameLst>
                                          <p:attrName>ppt_x</p:attrName>
                                        </p:attrNameLst>
                                      </p:cBhvr>
                                      <p:tavLst>
                                        <p:tav tm="0">
                                          <p:val>
                                            <p:strVal val="#ppt_x-#ppt_w/2"/>
                                          </p:val>
                                        </p:tav>
                                        <p:tav tm="100000">
                                          <p:val>
                                            <p:strVal val="#ppt_x"/>
                                          </p:val>
                                        </p:tav>
                                      </p:tavLst>
                                    </p:anim>
                                    <p:anim calcmode="lin" valueType="num">
                                      <p:cBhvr>
                                        <p:cTn id="47" dur="500" fill="hold"/>
                                        <p:tgtEl>
                                          <p:spTgt spid="207891"/>
                                        </p:tgtEl>
                                        <p:attrNameLst>
                                          <p:attrName>ppt_y</p:attrName>
                                        </p:attrNameLst>
                                      </p:cBhvr>
                                      <p:tavLst>
                                        <p:tav tm="0">
                                          <p:val>
                                            <p:strVal val="#ppt_y"/>
                                          </p:val>
                                        </p:tav>
                                        <p:tav tm="100000">
                                          <p:val>
                                            <p:strVal val="#ppt_y"/>
                                          </p:val>
                                        </p:tav>
                                      </p:tavLst>
                                    </p:anim>
                                    <p:anim calcmode="lin" valueType="num">
                                      <p:cBhvr>
                                        <p:cTn id="48" dur="500" fill="hold"/>
                                        <p:tgtEl>
                                          <p:spTgt spid="207891"/>
                                        </p:tgtEl>
                                        <p:attrNameLst>
                                          <p:attrName>ppt_w</p:attrName>
                                        </p:attrNameLst>
                                      </p:cBhvr>
                                      <p:tavLst>
                                        <p:tav tm="0">
                                          <p:val>
                                            <p:fltVal val="0"/>
                                          </p:val>
                                        </p:tav>
                                        <p:tav tm="100000">
                                          <p:val>
                                            <p:strVal val="#ppt_w"/>
                                          </p:val>
                                        </p:tav>
                                      </p:tavLst>
                                    </p:anim>
                                    <p:anim calcmode="lin" valueType="num">
                                      <p:cBhvr>
                                        <p:cTn id="49" dur="500" fill="hold"/>
                                        <p:tgtEl>
                                          <p:spTgt spid="207891"/>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07877"/>
                                        </p:tgtEl>
                                        <p:attrNameLst>
                                          <p:attrName>style.visibility</p:attrName>
                                        </p:attrNameLst>
                                      </p:cBhvr>
                                      <p:to>
                                        <p:strVal val="visible"/>
                                      </p:to>
                                    </p:set>
                                    <p:animEffect transition="in" filter="blinds(horizontal)">
                                      <p:cBhvr>
                                        <p:cTn id="54" dur="500"/>
                                        <p:tgtEl>
                                          <p:spTgt spid="207877"/>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nodeType="clickEffect">
                                  <p:stCondLst>
                                    <p:cond delay="0"/>
                                  </p:stCondLst>
                                  <p:childTnLst>
                                    <p:set>
                                      <p:cBhvr>
                                        <p:cTn id="58" dur="1" fill="hold">
                                          <p:stCondLst>
                                            <p:cond delay="0"/>
                                          </p:stCondLst>
                                        </p:cTn>
                                        <p:tgtEl>
                                          <p:spTgt spid="207878"/>
                                        </p:tgtEl>
                                        <p:attrNameLst>
                                          <p:attrName>style.visibility</p:attrName>
                                        </p:attrNameLst>
                                      </p:cBhvr>
                                      <p:to>
                                        <p:strVal val="visible"/>
                                      </p:to>
                                    </p:set>
                                    <p:animEffect transition="in" filter="slide(fromBottom)">
                                      <p:cBhvr>
                                        <p:cTn id="59" dur="500"/>
                                        <p:tgtEl>
                                          <p:spTgt spid="207878"/>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6" fill="hold" grpId="0" nodeType="clickEffect">
                                  <p:stCondLst>
                                    <p:cond delay="0"/>
                                  </p:stCondLst>
                                  <p:childTnLst>
                                    <p:set>
                                      <p:cBhvr>
                                        <p:cTn id="63" dur="1" fill="hold">
                                          <p:stCondLst>
                                            <p:cond delay="0"/>
                                          </p:stCondLst>
                                        </p:cTn>
                                        <p:tgtEl>
                                          <p:spTgt spid="207892"/>
                                        </p:tgtEl>
                                        <p:attrNameLst>
                                          <p:attrName>style.visibility</p:attrName>
                                        </p:attrNameLst>
                                      </p:cBhvr>
                                      <p:to>
                                        <p:strVal val="visible"/>
                                      </p:to>
                                    </p:set>
                                    <p:animEffect transition="in" filter="strips(downRight)">
                                      <p:cBhvr>
                                        <p:cTn id="64" dur="500"/>
                                        <p:tgtEl>
                                          <p:spTgt spid="20789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wipe(down)">
                                      <p:cBhvr>
                                        <p:cTn id="69" dur="500"/>
                                        <p:tgtEl>
                                          <p:spTgt spid="2"/>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07897"/>
                                        </p:tgtEl>
                                        <p:attrNameLst>
                                          <p:attrName>style.visibility</p:attrName>
                                        </p:attrNameLst>
                                      </p:cBhvr>
                                      <p:to>
                                        <p:strVal val="visible"/>
                                      </p:to>
                                    </p:set>
                                    <p:animEffect transition="in" filter="blinds(horizontal)">
                                      <p:cBhvr>
                                        <p:cTn id="74" dur="500"/>
                                        <p:tgtEl>
                                          <p:spTgt spid="207897"/>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207879"/>
                                        </p:tgtEl>
                                        <p:attrNameLst>
                                          <p:attrName>style.visibility</p:attrName>
                                        </p:attrNameLst>
                                      </p:cBhvr>
                                      <p:to>
                                        <p:strVal val="visible"/>
                                      </p:to>
                                    </p:set>
                                    <p:anim calcmode="lin" valueType="num">
                                      <p:cBhvr>
                                        <p:cTn id="79" dur="500" fill="hold"/>
                                        <p:tgtEl>
                                          <p:spTgt spid="207879"/>
                                        </p:tgtEl>
                                        <p:attrNameLst>
                                          <p:attrName>ppt_w</p:attrName>
                                        </p:attrNameLst>
                                      </p:cBhvr>
                                      <p:tavLst>
                                        <p:tav tm="0">
                                          <p:val>
                                            <p:fltVal val="0"/>
                                          </p:val>
                                        </p:tav>
                                        <p:tav tm="100000">
                                          <p:val>
                                            <p:strVal val="#ppt_w"/>
                                          </p:val>
                                        </p:tav>
                                      </p:tavLst>
                                    </p:anim>
                                    <p:anim calcmode="lin" valueType="num">
                                      <p:cBhvr>
                                        <p:cTn id="80" dur="500" fill="hold"/>
                                        <p:tgtEl>
                                          <p:spTgt spid="20787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207898"/>
                                        </p:tgtEl>
                                        <p:attrNameLst>
                                          <p:attrName>style.visibility</p:attrName>
                                        </p:attrNameLst>
                                      </p:cBhvr>
                                      <p:to>
                                        <p:strVal val="visible"/>
                                      </p:to>
                                    </p:set>
                                    <p:animEffect transition="in" filter="wipe(up)">
                                      <p:cBhvr>
                                        <p:cTn id="85" dur="500"/>
                                        <p:tgtEl>
                                          <p:spTgt spid="207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P spid="207877" grpId="0" autoUpdateAnimBg="0"/>
      <p:bldP spid="207879" grpId="0" autoUpdateAnimBg="0"/>
      <p:bldP spid="207892" grpId="0" animBg="1"/>
      <p:bldP spid="207894" grpId="0" autoUpdateAnimBg="0"/>
      <p:bldP spid="207895" grpId="0" animBg="1"/>
      <p:bldP spid="207897" grpId="0"/>
      <p:bldP spid="207898" grpId="0" autoUpdateAnimBg="0"/>
      <p:bldP spid="207902" grpId="0" animBg="1"/>
      <p:bldP spid="2079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484" name="Object 4"/>
          <p:cNvGraphicFramePr>
            <a:graphicFrameLocks noChangeAspect="1"/>
          </p:cNvGraphicFramePr>
          <p:nvPr/>
        </p:nvGraphicFramePr>
        <p:xfrm>
          <a:off x="2241550" y="150813"/>
          <a:ext cx="4398963" cy="3108325"/>
        </p:xfrm>
        <a:graphic>
          <a:graphicData uri="http://schemas.openxmlformats.org/presentationml/2006/ole">
            <mc:AlternateContent xmlns:mc="http://schemas.openxmlformats.org/markup-compatibility/2006">
              <mc:Choice xmlns:v="urn:schemas-microsoft-com:vml" Requires="v">
                <p:oleObj spid="_x0000_s44044" name="文档" r:id="rId1" imgW="2695575" imgH="1905000" progId="Word.Document.8">
                  <p:embed/>
                </p:oleObj>
              </mc:Choice>
              <mc:Fallback>
                <p:oleObj name="文档" r:id="rId1" imgW="2695575" imgH="1905000"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550" y="150813"/>
                        <a:ext cx="4398963"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487" name="Text Box 7"/>
          <p:cNvSpPr txBox="1">
            <a:spLocks noChangeArrowheads="1"/>
          </p:cNvSpPr>
          <p:nvPr/>
        </p:nvSpPr>
        <p:spPr bwMode="auto">
          <a:xfrm>
            <a:off x="441325" y="3570288"/>
            <a:ext cx="837247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000099"/>
                </a:solidFill>
                <a:latin typeface="Times New Roman" panose="02020603050405020304" pitchFamily="18" charset="0"/>
                <a:ea typeface="黑体" panose="02010609060101010101" pitchFamily="2" charset="-122"/>
              </a:rPr>
              <a:t>断开电源，灯突然强烈地闪亮一下再熄灭？</a:t>
            </a:r>
            <a:endParaRPr lang="zh-CN" altLang="en-US" sz="3200" b="1">
              <a:solidFill>
                <a:srgbClr val="000099"/>
              </a:solidFill>
              <a:latin typeface="Times New Roman" panose="02020603050405020304" pitchFamily="18" charset="0"/>
              <a:ea typeface="黑体" panose="02010609060101010101" pitchFamily="2" charset="-122"/>
            </a:endParaRPr>
          </a:p>
        </p:txBody>
      </p:sp>
      <p:sp>
        <p:nvSpPr>
          <p:cNvPr id="276490" name="Rectangle 10"/>
          <p:cNvSpPr>
            <a:spLocks noChangeArrowheads="1"/>
          </p:cNvSpPr>
          <p:nvPr/>
        </p:nvSpPr>
        <p:spPr bwMode="auto">
          <a:xfrm>
            <a:off x="1312863" y="5680075"/>
            <a:ext cx="695007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latin typeface="Times New Roman" panose="02020603050405020304" pitchFamily="18" charset="0"/>
                <a:ea typeface="黑体" panose="02010609060101010101" pitchFamily="2" charset="-122"/>
              </a:rPr>
              <a:t>线圈中磁场具有能量</a:t>
            </a:r>
            <a:r>
              <a:rPr lang="en-US" altLang="zh-CN" sz="3200" b="1">
                <a:solidFill>
                  <a:srgbClr val="FF0000"/>
                </a:solidFill>
                <a:latin typeface="Times New Roman" panose="02020603050405020304" pitchFamily="18" charset="0"/>
                <a:ea typeface="黑体" panose="02010609060101010101" pitchFamily="2" charset="-122"/>
              </a:rPr>
              <a:t>(</a:t>
            </a:r>
            <a:r>
              <a:rPr lang="zh-CN" altLang="en-US" sz="3200" b="1">
                <a:solidFill>
                  <a:srgbClr val="FF0000"/>
                </a:solidFill>
                <a:latin typeface="Times New Roman" panose="02020603050405020304" pitchFamily="18" charset="0"/>
                <a:ea typeface="黑体" panose="02010609060101010101" pitchFamily="2" charset="-122"/>
              </a:rPr>
              <a:t>自感磁能</a:t>
            </a:r>
            <a:r>
              <a:rPr lang="en-US" altLang="zh-CN" sz="3200" b="1">
                <a:solidFill>
                  <a:srgbClr val="FF0000"/>
                </a:solidFill>
                <a:latin typeface="Times New Roman" panose="02020603050405020304" pitchFamily="18" charset="0"/>
                <a:ea typeface="黑体" panose="02010609060101010101" pitchFamily="2" charset="-122"/>
              </a:rPr>
              <a:t>)</a:t>
            </a:r>
            <a:endParaRPr lang="zh-CN" altLang="en-US" sz="3200" b="1">
              <a:solidFill>
                <a:srgbClr val="FF0000"/>
              </a:solidFill>
              <a:latin typeface="Times New Roman" panose="02020603050405020304" pitchFamily="18" charset="0"/>
              <a:ea typeface="黑体" panose="02010609060101010101" pitchFamily="2" charset="-122"/>
            </a:endParaRPr>
          </a:p>
        </p:txBody>
      </p:sp>
      <p:sp>
        <p:nvSpPr>
          <p:cNvPr id="44037" name="Slide Number Placeholder 3"/>
          <p:cNvSpPr>
            <a:spLocks noGrp="1"/>
          </p:cNvSpPr>
          <p:nvPr>
            <p:ph type="sldNum" sz="quarter" idx="12"/>
          </p:nvPr>
        </p:nvSpPr>
        <p:spPr>
          <a:xfrm>
            <a:off x="70104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B0A8F7-9ACD-439F-AD1E-85628EE4D5F6}" type="slidenum">
              <a:rPr lang="en-US" altLang="zh-CN" sz="1800" b="1">
                <a:solidFill>
                  <a:srgbClr val="0000FF"/>
                </a:solidFill>
              </a:rPr>
            </a:fld>
            <a:endParaRPr lang="en-US" altLang="zh-CN" sz="1800" b="1">
              <a:solidFill>
                <a:srgbClr val="0000FF"/>
              </a:solidFill>
            </a:endParaRPr>
          </a:p>
        </p:txBody>
      </p:sp>
      <p:sp>
        <p:nvSpPr>
          <p:cNvPr id="9" name="Text Box 7"/>
          <p:cNvSpPr txBox="1">
            <a:spLocks noChangeArrowheads="1"/>
          </p:cNvSpPr>
          <p:nvPr/>
        </p:nvSpPr>
        <p:spPr bwMode="auto">
          <a:xfrm>
            <a:off x="441325" y="4314825"/>
            <a:ext cx="8372475"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000099"/>
                </a:solidFill>
                <a:latin typeface="Times New Roman" panose="02020603050405020304" pitchFamily="18" charset="0"/>
                <a:ea typeface="黑体" panose="02010609060101010101" pitchFamily="2" charset="-122"/>
              </a:rPr>
              <a:t>多匝线圈支路中的较大的电流在电键打开后通过灯泡而又逐渐消失的缘故。</a:t>
            </a:r>
            <a:endParaRPr lang="zh-CN" altLang="en-US" sz="3200" b="1">
              <a:solidFill>
                <a:srgbClr val="000099"/>
              </a:solidFill>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764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4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76490"/>
                                        </p:tgtEl>
                                        <p:attrNameLst>
                                          <p:attrName>style.visibility</p:attrName>
                                        </p:attrNameLst>
                                      </p:cBhvr>
                                      <p:to>
                                        <p:strVal val="visible"/>
                                      </p:to>
                                    </p:set>
                                    <p:animEffect transition="in" filter="wipe(left)">
                                      <p:cBhvr>
                                        <p:cTn id="19" dur="500"/>
                                        <p:tgtEl>
                                          <p:spTgt spid="276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7" grpId="0" autoUpdateAnimBg="0"/>
      <p:bldP spid="276490" grpId="0" autoUpdateAnimBg="0"/>
      <p:bldP spid="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0" y="0"/>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latin typeface="Times New Roman" panose="02020603050405020304" pitchFamily="18" charset="0"/>
                <a:cs typeface="Times New Roman" panose="02020603050405020304" pitchFamily="18" charset="0"/>
              </a:rPr>
              <a:t>第</a:t>
            </a:r>
            <a:r>
              <a:rPr lang="en-US" altLang="zh-CN" sz="2800" b="1">
                <a:latin typeface="Times New Roman" panose="02020603050405020304" pitchFamily="18" charset="0"/>
                <a:cs typeface="Times New Roman" panose="02020603050405020304" pitchFamily="18" charset="0"/>
              </a:rPr>
              <a:t>4</a:t>
            </a:r>
            <a:r>
              <a:rPr lang="zh-CN" altLang="en-US" sz="2800" b="1">
                <a:latin typeface="Times New Roman" panose="02020603050405020304" pitchFamily="18" charset="0"/>
                <a:cs typeface="Times New Roman" panose="02020603050405020304" pitchFamily="18" charset="0"/>
              </a:rPr>
              <a:t>节   磁场的能量</a:t>
            </a:r>
            <a:endParaRPr lang="zh-CN" altLang="en-US" sz="2800" b="1">
              <a:latin typeface="Times New Roman" panose="02020603050405020304" pitchFamily="18" charset="0"/>
              <a:cs typeface="Times New Roman" panose="02020603050405020304" pitchFamily="18" charset="0"/>
            </a:endParaRPr>
          </a:p>
        </p:txBody>
      </p:sp>
      <p:sp>
        <p:nvSpPr>
          <p:cNvPr id="202757" name="Text Box 5"/>
          <p:cNvSpPr txBox="1">
            <a:spLocks noChangeArrowheads="1"/>
          </p:cNvSpPr>
          <p:nvPr/>
        </p:nvSpPr>
        <p:spPr bwMode="auto">
          <a:xfrm>
            <a:off x="2547938" y="434975"/>
            <a:ext cx="5551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Energy of Magnetic fields</a:t>
            </a:r>
            <a:endParaRPr lang="en-US" altLang="zh-CN" sz="2800" b="1">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202759" name="Text Box 7"/>
          <p:cNvSpPr txBox="1">
            <a:spLocks noChangeArrowheads="1"/>
          </p:cNvSpPr>
          <p:nvPr/>
        </p:nvSpPr>
        <p:spPr bwMode="auto">
          <a:xfrm>
            <a:off x="190500" y="2339975"/>
            <a:ext cx="417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一、自感</a:t>
            </a:r>
            <a:r>
              <a:rPr lang="zh-CN" altLang="en-US" sz="28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储存</a:t>
            </a:r>
            <a:r>
              <a:rPr lang="zh-CN" altLang="en-US" sz="2800" b="1">
                <a:latin typeface="Times New Roman" panose="02020603050405020304" pitchFamily="18" charset="0"/>
                <a:cs typeface="Times New Roman" panose="02020603050405020304" pitchFamily="18" charset="0"/>
              </a:rPr>
              <a:t>磁能</a:t>
            </a:r>
            <a:endParaRPr lang="zh-CN" altLang="en-US" sz="2800" b="1">
              <a:latin typeface="Times New Roman" panose="02020603050405020304" pitchFamily="18" charset="0"/>
              <a:cs typeface="Times New Roman" panose="02020603050405020304" pitchFamily="18" charset="0"/>
            </a:endParaRPr>
          </a:p>
        </p:txBody>
      </p:sp>
      <p:sp>
        <p:nvSpPr>
          <p:cNvPr id="202765" name="Text Box 13"/>
          <p:cNvSpPr txBox="1">
            <a:spLocks noChangeArrowheads="1"/>
          </p:cNvSpPr>
          <p:nvPr/>
        </p:nvSpPr>
        <p:spPr bwMode="auto">
          <a:xfrm>
            <a:off x="312738" y="4745038"/>
            <a:ext cx="77835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楷体_GB2312" pitchFamily="49" charset="-122"/>
                <a:ea typeface="楷体_GB2312" pitchFamily="49" charset="-122"/>
                <a:cs typeface="Times New Roman" panose="02020603050405020304" pitchFamily="18" charset="0"/>
              </a:rPr>
              <a:t>当线圈通有电流时，在其周围建立了磁场，所储存的磁能等于建立磁场过程中，电源反抗自感电动势所做的功。</a:t>
            </a:r>
            <a:endParaRPr lang="zh-CN" altLang="en-US" sz="2800" b="1">
              <a:latin typeface="楷体_GB2312" pitchFamily="49" charset="-122"/>
              <a:ea typeface="楷体_GB2312" pitchFamily="49" charset="-122"/>
              <a:cs typeface="Times New Roman" panose="02020603050405020304" pitchFamily="18" charset="0"/>
            </a:endParaRPr>
          </a:p>
        </p:txBody>
      </p:sp>
      <p:grpSp>
        <p:nvGrpSpPr>
          <p:cNvPr id="2" name="Group 54"/>
          <p:cNvGrpSpPr/>
          <p:nvPr/>
        </p:nvGrpSpPr>
        <p:grpSpPr bwMode="auto">
          <a:xfrm>
            <a:off x="6970713" y="2179638"/>
            <a:ext cx="1549400" cy="2381250"/>
            <a:chOff x="4224" y="1439"/>
            <a:chExt cx="976" cy="1500"/>
          </a:xfrm>
        </p:grpSpPr>
        <p:grpSp>
          <p:nvGrpSpPr>
            <p:cNvPr id="45071" name="Group 44"/>
            <p:cNvGrpSpPr/>
            <p:nvPr/>
          </p:nvGrpSpPr>
          <p:grpSpPr bwMode="auto">
            <a:xfrm>
              <a:off x="4224" y="1439"/>
              <a:ext cx="797" cy="1500"/>
              <a:chOff x="4158" y="1644"/>
              <a:chExt cx="797" cy="1500"/>
            </a:xfrm>
          </p:grpSpPr>
          <p:graphicFrame>
            <p:nvGraphicFramePr>
              <p:cNvPr id="45073" name="Object 10"/>
              <p:cNvGraphicFramePr>
                <a:graphicFrameLocks noChangeAspect="1"/>
              </p:cNvGraphicFramePr>
              <p:nvPr/>
            </p:nvGraphicFramePr>
            <p:xfrm>
              <a:off x="4158" y="2318"/>
              <a:ext cx="285" cy="323"/>
            </p:xfrm>
            <a:graphic>
              <a:graphicData uri="http://schemas.openxmlformats.org/presentationml/2006/ole">
                <mc:AlternateContent xmlns:mc="http://schemas.openxmlformats.org/markup-compatibility/2006">
                  <mc:Choice xmlns:v="urn:schemas-microsoft-com:vml" Requires="v">
                    <p:oleObj spid="_x0000_s45115" name="公式" r:id="rId1" imgW="190500" imgH="215900" progId="Equation.3">
                      <p:embed/>
                    </p:oleObj>
                  </mc:Choice>
                  <mc:Fallback>
                    <p:oleObj name="公式" r:id="rId1" imgW="190500" imgH="21590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 y="2318"/>
                            <a:ext cx="28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4" name="Line 15"/>
              <p:cNvSpPr>
                <a:spLocks noChangeShapeType="1"/>
              </p:cNvSpPr>
              <p:nvPr/>
            </p:nvSpPr>
            <p:spPr bwMode="auto">
              <a:xfrm>
                <a:off x="4270" y="2152"/>
                <a:ext cx="0" cy="244"/>
              </a:xfrm>
              <a:prstGeom prst="line">
                <a:avLst/>
              </a:prstGeom>
              <a:noFill/>
              <a:ln w="38100">
                <a:solidFill>
                  <a:srgbClr val="FF0066"/>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5075" name="Text Box 16"/>
              <p:cNvSpPr txBox="1">
                <a:spLocks noChangeArrowheads="1"/>
              </p:cNvSpPr>
              <p:nvPr/>
            </p:nvSpPr>
            <p:spPr bwMode="auto">
              <a:xfrm>
                <a:off x="4181" y="2628"/>
                <a:ext cx="1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cs typeface="Times New Roman" panose="02020603050405020304" pitchFamily="18" charset="0"/>
                  </a:rPr>
                  <a:t>i</a:t>
                </a:r>
                <a:endParaRPr lang="en-US" altLang="zh-CN" sz="2800" b="1" i="1">
                  <a:latin typeface="Times New Roman" panose="02020603050405020304" pitchFamily="18" charset="0"/>
                  <a:cs typeface="Times New Roman" panose="02020603050405020304" pitchFamily="18" charset="0"/>
                </a:endParaRPr>
              </a:p>
            </p:txBody>
          </p:sp>
          <p:sp>
            <p:nvSpPr>
              <p:cNvPr id="45076" name="Line 18"/>
              <p:cNvSpPr>
                <a:spLocks noChangeShapeType="1"/>
              </p:cNvSpPr>
              <p:nvPr/>
            </p:nvSpPr>
            <p:spPr bwMode="auto">
              <a:xfrm flipV="1">
                <a:off x="4641" y="2931"/>
                <a:ext cx="139" cy="76"/>
              </a:xfrm>
              <a:prstGeom prst="line">
                <a:avLst/>
              </a:prstGeom>
              <a:noFill/>
              <a:ln w="38100">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7" name="Line 20"/>
              <p:cNvSpPr>
                <a:spLocks noChangeShapeType="1"/>
              </p:cNvSpPr>
              <p:nvPr/>
            </p:nvSpPr>
            <p:spPr bwMode="auto">
              <a:xfrm>
                <a:off x="4415" y="2667"/>
                <a:ext cx="0" cy="63"/>
              </a:xfrm>
              <a:prstGeom prst="line">
                <a:avLst/>
              </a:prstGeom>
              <a:noFill/>
              <a:ln w="38100">
                <a:solidFill>
                  <a:srgbClr val="FF9900"/>
                </a:solidFill>
                <a:round/>
                <a:head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02774" name="AutoShape 22"/>
              <p:cNvSpPr>
                <a:spLocks noChangeArrowheads="1"/>
              </p:cNvSpPr>
              <p:nvPr/>
            </p:nvSpPr>
            <p:spPr bwMode="auto">
              <a:xfrm rot="5400000">
                <a:off x="4280" y="1721"/>
                <a:ext cx="722" cy="628"/>
              </a:xfrm>
              <a:prstGeom prst="can">
                <a:avLst>
                  <a:gd name="adj" fmla="val 29139"/>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ln>
              <a:effectLst/>
            </p:spPr>
            <p:txBody>
              <a:bodyPr wrap="none" anchor="ctr"/>
              <a:lstStyle/>
              <a:p>
                <a:pPr>
                  <a:defRPr/>
                </a:pPr>
                <a:endParaRPr lang="zh-CN" altLang="en-US"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079" name="Line 23"/>
              <p:cNvSpPr>
                <a:spLocks noChangeShapeType="1"/>
              </p:cNvSpPr>
              <p:nvPr/>
            </p:nvSpPr>
            <p:spPr bwMode="auto">
              <a:xfrm flipV="1">
                <a:off x="4411" y="3069"/>
                <a:ext cx="105" cy="46"/>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80" name="Line 24"/>
              <p:cNvSpPr>
                <a:spLocks noChangeShapeType="1"/>
              </p:cNvSpPr>
              <p:nvPr/>
            </p:nvSpPr>
            <p:spPr bwMode="auto">
              <a:xfrm>
                <a:off x="4536" y="2967"/>
                <a:ext cx="0" cy="17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81" name="Line 25"/>
              <p:cNvSpPr>
                <a:spLocks noChangeShapeType="1"/>
              </p:cNvSpPr>
              <p:nvPr/>
            </p:nvSpPr>
            <p:spPr bwMode="auto">
              <a:xfrm>
                <a:off x="4584" y="3002"/>
                <a:ext cx="0"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82" name="Line 26"/>
              <p:cNvSpPr>
                <a:spLocks noChangeShapeType="1"/>
              </p:cNvSpPr>
              <p:nvPr/>
            </p:nvSpPr>
            <p:spPr bwMode="auto">
              <a:xfrm flipH="1">
                <a:off x="4771" y="2926"/>
                <a:ext cx="83" cy="5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83" name="Arc 27"/>
              <p:cNvSpPr/>
              <p:nvPr/>
            </p:nvSpPr>
            <p:spPr bwMode="auto">
              <a:xfrm>
                <a:off x="4412" y="1650"/>
                <a:ext cx="159" cy="474"/>
              </a:xfrm>
              <a:custGeom>
                <a:avLst/>
                <a:gdLst>
                  <a:gd name="T0" fmla="*/ 0 w 25422"/>
                  <a:gd name="T1" fmla="*/ 0 h 26489"/>
                  <a:gd name="T2" fmla="*/ 0 w 25422"/>
                  <a:gd name="T3" fmla="*/ 0 h 26489"/>
                  <a:gd name="T4" fmla="*/ 0 w 25422"/>
                  <a:gd name="T5" fmla="*/ 0 h 26489"/>
                  <a:gd name="T6" fmla="*/ 0 60000 65536"/>
                  <a:gd name="T7" fmla="*/ 0 60000 65536"/>
                  <a:gd name="T8" fmla="*/ 0 60000 65536"/>
                </a:gdLst>
                <a:ahLst/>
                <a:cxnLst>
                  <a:cxn ang="T6">
                    <a:pos x="T0" y="T1"/>
                  </a:cxn>
                  <a:cxn ang="T7">
                    <a:pos x="T2" y="T3"/>
                  </a:cxn>
                  <a:cxn ang="T8">
                    <a:pos x="T4" y="T5"/>
                  </a:cxn>
                </a:cxnLst>
                <a:rect l="0" t="0" r="r" b="b"/>
                <a:pathLst>
                  <a:path w="25422" h="26489" fill="none" extrusionOk="0">
                    <a:moveTo>
                      <a:pt x="560" y="26489"/>
                    </a:moveTo>
                    <a:cubicBezTo>
                      <a:pt x="188" y="24886"/>
                      <a:pt x="0" y="23245"/>
                      <a:pt x="0" y="21600"/>
                    </a:cubicBezTo>
                    <a:cubicBezTo>
                      <a:pt x="0" y="9670"/>
                      <a:pt x="9670" y="0"/>
                      <a:pt x="21600" y="0"/>
                    </a:cubicBezTo>
                    <a:cubicBezTo>
                      <a:pt x="22881" y="-1"/>
                      <a:pt x="24160" y="114"/>
                      <a:pt x="25422" y="340"/>
                    </a:cubicBezTo>
                  </a:path>
                  <a:path w="25422" h="26489" stroke="0" extrusionOk="0">
                    <a:moveTo>
                      <a:pt x="560" y="26489"/>
                    </a:moveTo>
                    <a:cubicBezTo>
                      <a:pt x="188" y="24886"/>
                      <a:pt x="0" y="23245"/>
                      <a:pt x="0" y="21600"/>
                    </a:cubicBezTo>
                    <a:cubicBezTo>
                      <a:pt x="0" y="9670"/>
                      <a:pt x="9670" y="0"/>
                      <a:pt x="21600" y="0"/>
                    </a:cubicBezTo>
                    <a:cubicBezTo>
                      <a:pt x="22881" y="-1"/>
                      <a:pt x="24160" y="114"/>
                      <a:pt x="25422" y="340"/>
                    </a:cubicBezTo>
                    <a:lnTo>
                      <a:pt x="21600" y="21600"/>
                    </a:lnTo>
                    <a:lnTo>
                      <a:pt x="560" y="26489"/>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4" name="Line 28"/>
              <p:cNvSpPr>
                <a:spLocks noChangeShapeType="1"/>
              </p:cNvSpPr>
              <p:nvPr/>
            </p:nvSpPr>
            <p:spPr bwMode="auto">
              <a:xfrm>
                <a:off x="4415" y="2117"/>
                <a:ext cx="0" cy="1005"/>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85" name="Arc 29"/>
              <p:cNvSpPr/>
              <p:nvPr/>
            </p:nvSpPr>
            <p:spPr bwMode="auto">
              <a:xfrm>
                <a:off x="4443" y="1644"/>
                <a:ext cx="160" cy="772"/>
              </a:xfrm>
              <a:custGeom>
                <a:avLst/>
                <a:gdLst>
                  <a:gd name="T0" fmla="*/ 0 w 25422"/>
                  <a:gd name="T1" fmla="*/ 0 h 43200"/>
                  <a:gd name="T2" fmla="*/ 0 w 25422"/>
                  <a:gd name="T3" fmla="*/ 0 h 43200"/>
                  <a:gd name="T4" fmla="*/ 0 w 25422"/>
                  <a:gd name="T5" fmla="*/ 0 h 43200"/>
                  <a:gd name="T6" fmla="*/ 0 60000 65536"/>
                  <a:gd name="T7" fmla="*/ 0 60000 65536"/>
                  <a:gd name="T8" fmla="*/ 0 60000 65536"/>
                </a:gdLst>
                <a:ahLst/>
                <a:cxnLst>
                  <a:cxn ang="T6">
                    <a:pos x="T0" y="T1"/>
                  </a:cxn>
                  <a:cxn ang="T7">
                    <a:pos x="T2" y="T3"/>
                  </a:cxn>
                  <a:cxn ang="T8">
                    <a:pos x="T4" y="T5"/>
                  </a:cxn>
                </a:cxnLst>
                <a:rect l="0" t="0" r="r" b="b"/>
                <a:pathLst>
                  <a:path w="25422" h="43200" fill="none" extrusionOk="0">
                    <a:moveTo>
                      <a:pt x="25104" y="42913"/>
                    </a:moveTo>
                    <a:cubicBezTo>
                      <a:pt x="23946" y="43104"/>
                      <a:pt x="22774" y="43199"/>
                      <a:pt x="21600" y="43200"/>
                    </a:cubicBezTo>
                    <a:cubicBezTo>
                      <a:pt x="9670" y="43200"/>
                      <a:pt x="0" y="33529"/>
                      <a:pt x="0" y="21600"/>
                    </a:cubicBezTo>
                    <a:cubicBezTo>
                      <a:pt x="0" y="9670"/>
                      <a:pt x="9670" y="0"/>
                      <a:pt x="21600" y="0"/>
                    </a:cubicBezTo>
                    <a:cubicBezTo>
                      <a:pt x="22881" y="-1"/>
                      <a:pt x="24160" y="114"/>
                      <a:pt x="25422" y="340"/>
                    </a:cubicBezTo>
                  </a:path>
                  <a:path w="25422" h="43200" stroke="0" extrusionOk="0">
                    <a:moveTo>
                      <a:pt x="25104" y="42913"/>
                    </a:moveTo>
                    <a:cubicBezTo>
                      <a:pt x="23946" y="43104"/>
                      <a:pt x="22774"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5104" y="42913"/>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6" name="Arc 30"/>
              <p:cNvSpPr/>
              <p:nvPr/>
            </p:nvSpPr>
            <p:spPr bwMode="auto">
              <a:xfrm>
                <a:off x="4473" y="1645"/>
                <a:ext cx="173" cy="772"/>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7" name="Arc 31"/>
              <p:cNvSpPr/>
              <p:nvPr/>
            </p:nvSpPr>
            <p:spPr bwMode="auto">
              <a:xfrm>
                <a:off x="4502" y="1646"/>
                <a:ext cx="173" cy="771"/>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8" name="Arc 32"/>
              <p:cNvSpPr/>
              <p:nvPr/>
            </p:nvSpPr>
            <p:spPr bwMode="auto">
              <a:xfrm>
                <a:off x="4530" y="1647"/>
                <a:ext cx="173" cy="771"/>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9" name="Arc 33"/>
              <p:cNvSpPr/>
              <p:nvPr/>
            </p:nvSpPr>
            <p:spPr bwMode="auto">
              <a:xfrm>
                <a:off x="4563" y="1647"/>
                <a:ext cx="173" cy="771"/>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0" name="Arc 34"/>
              <p:cNvSpPr/>
              <p:nvPr/>
            </p:nvSpPr>
            <p:spPr bwMode="auto">
              <a:xfrm>
                <a:off x="4593" y="1649"/>
                <a:ext cx="173" cy="772"/>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1" name="Arc 35"/>
              <p:cNvSpPr/>
              <p:nvPr/>
            </p:nvSpPr>
            <p:spPr bwMode="auto">
              <a:xfrm>
                <a:off x="4624" y="1651"/>
                <a:ext cx="193" cy="772"/>
              </a:xfrm>
              <a:custGeom>
                <a:avLst/>
                <a:gdLst>
                  <a:gd name="T0" fmla="*/ 0 w 30844"/>
                  <a:gd name="T1" fmla="*/ 0 h 43200"/>
                  <a:gd name="T2" fmla="*/ 0 w 30844"/>
                  <a:gd name="T3" fmla="*/ 0 h 43200"/>
                  <a:gd name="T4" fmla="*/ 0 w 30844"/>
                  <a:gd name="T5" fmla="*/ 0 h 43200"/>
                  <a:gd name="T6" fmla="*/ 0 60000 65536"/>
                  <a:gd name="T7" fmla="*/ 0 60000 65536"/>
                  <a:gd name="T8" fmla="*/ 0 60000 65536"/>
                </a:gdLst>
                <a:ahLst/>
                <a:cxnLst>
                  <a:cxn ang="T6">
                    <a:pos x="T0" y="T1"/>
                  </a:cxn>
                  <a:cxn ang="T7">
                    <a:pos x="T2" y="T3"/>
                  </a:cxn>
                  <a:cxn ang="T8">
                    <a:pos x="T4" y="T5"/>
                  </a:cxn>
                </a:cxnLst>
                <a:rect l="0" t="0" r="r" b="b"/>
                <a:pathLst>
                  <a:path w="30844" h="43200" fill="none" extrusionOk="0">
                    <a:moveTo>
                      <a:pt x="30843" y="41121"/>
                    </a:moveTo>
                    <a:cubicBezTo>
                      <a:pt x="27954" y="42490"/>
                      <a:pt x="24797" y="43199"/>
                      <a:pt x="21600" y="43200"/>
                    </a:cubicBezTo>
                    <a:cubicBezTo>
                      <a:pt x="9670" y="43200"/>
                      <a:pt x="0" y="33529"/>
                      <a:pt x="0" y="21600"/>
                    </a:cubicBezTo>
                    <a:cubicBezTo>
                      <a:pt x="0" y="9670"/>
                      <a:pt x="9670" y="0"/>
                      <a:pt x="21600" y="0"/>
                    </a:cubicBezTo>
                    <a:cubicBezTo>
                      <a:pt x="23780" y="-1"/>
                      <a:pt x="25948" y="330"/>
                      <a:pt x="28029" y="979"/>
                    </a:cubicBezTo>
                  </a:path>
                  <a:path w="30844" h="43200" stroke="0" extrusionOk="0">
                    <a:moveTo>
                      <a:pt x="30843" y="41121"/>
                    </a:moveTo>
                    <a:cubicBezTo>
                      <a:pt x="27954" y="42490"/>
                      <a:pt x="24797" y="43199"/>
                      <a:pt x="21600" y="43200"/>
                    </a:cubicBezTo>
                    <a:cubicBezTo>
                      <a:pt x="9670" y="43200"/>
                      <a:pt x="0" y="33529"/>
                      <a:pt x="0" y="21600"/>
                    </a:cubicBezTo>
                    <a:cubicBezTo>
                      <a:pt x="0" y="9670"/>
                      <a:pt x="9670" y="0"/>
                      <a:pt x="21600" y="0"/>
                    </a:cubicBezTo>
                    <a:cubicBezTo>
                      <a:pt x="23780" y="-1"/>
                      <a:pt x="25948" y="330"/>
                      <a:pt x="28029" y="979"/>
                    </a:cubicBezTo>
                    <a:lnTo>
                      <a:pt x="21600" y="21600"/>
                    </a:lnTo>
                    <a:lnTo>
                      <a:pt x="30843" y="41121"/>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2" name="Line 36"/>
              <p:cNvSpPr>
                <a:spLocks noChangeShapeType="1"/>
              </p:cNvSpPr>
              <p:nvPr/>
            </p:nvSpPr>
            <p:spPr bwMode="auto">
              <a:xfrm>
                <a:off x="4791" y="1658"/>
                <a:ext cx="25" cy="1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93" name="Line 37"/>
              <p:cNvSpPr>
                <a:spLocks noChangeShapeType="1"/>
              </p:cNvSpPr>
              <p:nvPr/>
            </p:nvSpPr>
            <p:spPr bwMode="auto">
              <a:xfrm>
                <a:off x="4854" y="2396"/>
                <a:ext cx="0" cy="167"/>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94" name="Line 38"/>
              <p:cNvSpPr>
                <a:spLocks noChangeShapeType="1"/>
              </p:cNvSpPr>
              <p:nvPr/>
            </p:nvSpPr>
            <p:spPr bwMode="auto">
              <a:xfrm>
                <a:off x="4728" y="2396"/>
                <a:ext cx="11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95" name="Line 39"/>
              <p:cNvSpPr>
                <a:spLocks noChangeShapeType="1"/>
              </p:cNvSpPr>
              <p:nvPr/>
            </p:nvSpPr>
            <p:spPr bwMode="auto">
              <a:xfrm flipV="1">
                <a:off x="4601" y="3003"/>
                <a:ext cx="86" cy="45"/>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96" name="Oval 40"/>
              <p:cNvSpPr>
                <a:spLocks noChangeArrowheads="1"/>
              </p:cNvSpPr>
              <p:nvPr/>
            </p:nvSpPr>
            <p:spPr bwMode="auto">
              <a:xfrm>
                <a:off x="4749" y="2962"/>
                <a:ext cx="27" cy="27"/>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45097" name="Oval 41"/>
              <p:cNvSpPr>
                <a:spLocks noChangeArrowheads="1"/>
              </p:cNvSpPr>
              <p:nvPr/>
            </p:nvSpPr>
            <p:spPr bwMode="auto">
              <a:xfrm>
                <a:off x="4665" y="3004"/>
                <a:ext cx="27" cy="27"/>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45098" name="Line 43"/>
              <p:cNvSpPr>
                <a:spLocks noChangeShapeType="1"/>
              </p:cNvSpPr>
              <p:nvPr/>
            </p:nvSpPr>
            <p:spPr bwMode="auto">
              <a:xfrm>
                <a:off x="4853" y="2778"/>
                <a:ext cx="0" cy="167"/>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99" name="Rectangle 42" descr="沙滩"/>
              <p:cNvSpPr>
                <a:spLocks noChangeArrowheads="1"/>
              </p:cNvSpPr>
              <p:nvPr/>
            </p:nvSpPr>
            <p:spPr bwMode="auto">
              <a:xfrm>
                <a:off x="4819" y="2547"/>
                <a:ext cx="73" cy="24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pSp>
        <p:sp>
          <p:nvSpPr>
            <p:cNvPr id="45072" name="Text Box 45"/>
            <p:cNvSpPr txBox="1">
              <a:spLocks noChangeArrowheads="1"/>
            </p:cNvSpPr>
            <p:nvPr/>
          </p:nvSpPr>
          <p:spPr bwMode="auto">
            <a:xfrm>
              <a:off x="4933" y="2306"/>
              <a:ext cx="2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latin typeface="Times New Roman" panose="02020603050405020304" pitchFamily="18" charset="0"/>
                  <a:cs typeface="Times New Roman" panose="02020603050405020304" pitchFamily="18" charset="0"/>
                </a:rPr>
                <a:t>R</a:t>
              </a:r>
              <a:endParaRPr lang="en-US" altLang="zh-CN" sz="2800" b="1" i="1">
                <a:latin typeface="Times New Roman" panose="02020603050405020304" pitchFamily="18" charset="0"/>
                <a:cs typeface="Times New Roman" panose="02020603050405020304" pitchFamily="18" charset="0"/>
              </a:endParaRPr>
            </a:p>
          </p:txBody>
        </p:sp>
      </p:grpSp>
      <p:grpSp>
        <p:nvGrpSpPr>
          <p:cNvPr id="4" name="Group 50"/>
          <p:cNvGrpSpPr/>
          <p:nvPr/>
        </p:nvGrpSpPr>
        <p:grpSpPr bwMode="auto">
          <a:xfrm>
            <a:off x="1606550" y="1176338"/>
            <a:ext cx="5260975" cy="985837"/>
            <a:chOff x="2393" y="854"/>
            <a:chExt cx="3314" cy="621"/>
          </a:xfrm>
        </p:grpSpPr>
        <p:grpSp>
          <p:nvGrpSpPr>
            <p:cNvPr id="45066" name="Group 46"/>
            <p:cNvGrpSpPr/>
            <p:nvPr/>
          </p:nvGrpSpPr>
          <p:grpSpPr bwMode="auto">
            <a:xfrm>
              <a:off x="2763" y="854"/>
              <a:ext cx="2944" cy="621"/>
              <a:chOff x="2637" y="945"/>
              <a:chExt cx="2944" cy="621"/>
            </a:xfrm>
          </p:grpSpPr>
          <p:sp>
            <p:nvSpPr>
              <p:cNvPr id="45068" name="Rectangle 11"/>
              <p:cNvSpPr>
                <a:spLocks noChangeArrowheads="1"/>
              </p:cNvSpPr>
              <p:nvPr/>
            </p:nvSpPr>
            <p:spPr bwMode="auto">
              <a:xfrm>
                <a:off x="2637" y="971"/>
                <a:ext cx="2944" cy="595"/>
              </a:xfrm>
              <a:prstGeom prst="rect">
                <a:avLst/>
              </a:prstGeom>
              <a:solidFill>
                <a:schemeClr val="bg1"/>
              </a:solidFill>
              <a:ln w="19050">
                <a:solidFill>
                  <a:srgbClr val="0066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45069" name="Text Box 9"/>
              <p:cNvSpPr txBox="1">
                <a:spLocks noChangeArrowheads="1"/>
              </p:cNvSpPr>
              <p:nvPr/>
            </p:nvSpPr>
            <p:spPr bwMode="auto">
              <a:xfrm>
                <a:off x="2739" y="945"/>
                <a:ext cx="2102"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66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电容器充电后就</a:t>
                </a:r>
                <a:endParaRPr lang="zh-CN" altLang="en-US" sz="2800" b="1">
                  <a:solidFill>
                    <a:srgbClr val="0066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endParaRPr>
              </a:p>
              <a:p>
                <a:pPr eaLnBrk="1" hangingPunct="1"/>
                <a:r>
                  <a:rPr lang="zh-CN" altLang="en-US" sz="2800" b="1">
                    <a:solidFill>
                      <a:srgbClr val="0066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储存了电场能量：</a:t>
                </a:r>
                <a:endParaRPr lang="zh-CN" altLang="en-US" sz="2800" b="1">
                  <a:solidFill>
                    <a:srgbClr val="006600"/>
                  </a:solidFill>
                  <a:latin typeface="Times New Roman" panose="02020603050405020304" pitchFamily="18" charset="0"/>
                  <a:ea typeface="楷体_GB2312" pitchFamily="49" charset="-122"/>
                  <a:cs typeface="Times New Roman" panose="02020603050405020304" pitchFamily="18" charset="0"/>
                </a:endParaRPr>
              </a:p>
            </p:txBody>
          </p:sp>
          <p:graphicFrame>
            <p:nvGraphicFramePr>
              <p:cNvPr id="45070" name="Object 9"/>
              <p:cNvGraphicFramePr>
                <a:graphicFrameLocks noChangeAspect="1"/>
              </p:cNvGraphicFramePr>
              <p:nvPr/>
            </p:nvGraphicFramePr>
            <p:xfrm>
              <a:off x="4585" y="1021"/>
              <a:ext cx="925" cy="428"/>
            </p:xfrm>
            <a:graphic>
              <a:graphicData uri="http://schemas.openxmlformats.org/presentationml/2006/ole">
                <mc:AlternateContent xmlns:mc="http://schemas.openxmlformats.org/markup-compatibility/2006">
                  <mc:Choice xmlns:v="urn:schemas-microsoft-com:vml" Requires="v">
                    <p:oleObj spid="_x0000_s45116" name="Equation" r:id="rId3" imgW="2819400" imgH="1104900" progId="Equation.DSMT4">
                      <p:embed/>
                    </p:oleObj>
                  </mc:Choice>
                  <mc:Fallback>
                    <p:oleObj name="Equation" r:id="rId3" imgW="2819400" imgH="11049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 y="1021"/>
                            <a:ext cx="925"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5067" name="Object 8"/>
            <p:cNvGraphicFramePr>
              <a:graphicFrameLocks noChangeAspect="1"/>
            </p:cNvGraphicFramePr>
            <p:nvPr/>
          </p:nvGraphicFramePr>
          <p:xfrm>
            <a:off x="2393" y="860"/>
            <a:ext cx="373" cy="423"/>
          </p:xfrm>
          <a:graphic>
            <a:graphicData uri="http://schemas.openxmlformats.org/presentationml/2006/ole">
              <mc:AlternateContent xmlns:mc="http://schemas.openxmlformats.org/markup-compatibility/2006">
                <mc:Choice xmlns:v="urn:schemas-microsoft-com:vml" Requires="v">
                  <p:oleObj spid="_x0000_s45117" name="剪辑" r:id="rId5" imgW="6400800" imgH="5905500" progId="MS_ClipArt_Gallery.2">
                    <p:embed/>
                  </p:oleObj>
                </mc:Choice>
                <mc:Fallback>
                  <p:oleObj name="剪辑" r:id="rId5" imgW="6400800" imgH="5905500" progId="MS_ClipArt_Gallery.2">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3" y="860"/>
                          <a:ext cx="373" cy="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5064" name="Slide Number Placeholder 3"/>
          <p:cNvSpPr>
            <a:spLocks noGrp="1"/>
          </p:cNvSpPr>
          <p:nvPr>
            <p:ph type="sldNum" sz="quarter" idx="12"/>
          </p:nvPr>
        </p:nvSpPr>
        <p:spPr bwMode="auto">
          <a:xfrm>
            <a:off x="70104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0D29D57-1E7F-4D01-87DD-B763D46049AE}" type="slidenum">
              <a:rPr lang="en-US" altLang="zh-CN">
                <a:solidFill>
                  <a:srgbClr val="0000FF"/>
                </a:solidFill>
              </a:rPr>
            </a:fld>
            <a:endParaRPr lang="en-US" altLang="zh-CN">
              <a:solidFill>
                <a:srgbClr val="0000FF"/>
              </a:solidFill>
            </a:endParaRPr>
          </a:p>
        </p:txBody>
      </p:sp>
      <p:sp>
        <p:nvSpPr>
          <p:cNvPr id="56" name="Text Box 13"/>
          <p:cNvSpPr txBox="1">
            <a:spLocks noChangeArrowheads="1"/>
          </p:cNvSpPr>
          <p:nvPr/>
        </p:nvSpPr>
        <p:spPr bwMode="auto">
          <a:xfrm>
            <a:off x="441325" y="3140075"/>
            <a:ext cx="7075488"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latin typeface="楷体_GB2312" pitchFamily="49" charset="-122"/>
                <a:ea typeface="楷体_GB2312" pitchFamily="49" charset="-122"/>
                <a:cs typeface="Times New Roman" panose="02020603050405020304" pitchFamily="18" charset="0"/>
              </a:rPr>
              <a:t>外电源电动势：</a:t>
            </a:r>
            <a:endParaRPr lang="en-US" altLang="zh-CN" sz="2800" b="1">
              <a:solidFill>
                <a:srgbClr val="0000FF"/>
              </a:solidFill>
              <a:latin typeface="楷体_GB2312" pitchFamily="49" charset="-122"/>
              <a:ea typeface="楷体_GB2312" pitchFamily="49" charset="-122"/>
              <a:cs typeface="Times New Roman" panose="02020603050405020304" pitchFamily="18" charset="0"/>
            </a:endParaRPr>
          </a:p>
          <a:p>
            <a:pPr eaLnBrk="1" hangingPunct="1"/>
            <a:r>
              <a:rPr lang="en-US" altLang="zh-CN" sz="2800" b="1">
                <a:solidFill>
                  <a:srgbClr val="0000FF"/>
                </a:solidFill>
                <a:latin typeface="楷体_GB2312" pitchFamily="49" charset="-122"/>
                <a:ea typeface="楷体_GB2312" pitchFamily="49" charset="-122"/>
                <a:cs typeface="Times New Roman" panose="02020603050405020304" pitchFamily="18" charset="0"/>
              </a:rPr>
              <a:t>---</a:t>
            </a:r>
            <a:r>
              <a:rPr lang="zh-CN" altLang="en-US" sz="2800" b="1">
                <a:solidFill>
                  <a:srgbClr val="0000FF"/>
                </a:solidFill>
                <a:latin typeface="楷体_GB2312" pitchFamily="49" charset="-122"/>
                <a:ea typeface="楷体_GB2312" pitchFamily="49" charset="-122"/>
                <a:cs typeface="Times New Roman" panose="02020603050405020304" pitchFamily="18" charset="0"/>
              </a:rPr>
              <a:t>供给电路中产生焦耳热的能量；</a:t>
            </a:r>
            <a:endParaRPr lang="en-US" altLang="zh-CN" sz="2800" b="1">
              <a:solidFill>
                <a:srgbClr val="0000FF"/>
              </a:solidFill>
              <a:latin typeface="楷体_GB2312" pitchFamily="49" charset="-122"/>
              <a:ea typeface="楷体_GB2312" pitchFamily="49" charset="-122"/>
              <a:cs typeface="Times New Roman" panose="02020603050405020304" pitchFamily="18" charset="0"/>
            </a:endParaRPr>
          </a:p>
          <a:p>
            <a:pPr eaLnBrk="1" hangingPunct="1"/>
            <a:r>
              <a:rPr lang="en-US" altLang="zh-CN" sz="2800" b="1">
                <a:solidFill>
                  <a:srgbClr val="0000FF"/>
                </a:solidFill>
                <a:latin typeface="楷体_GB2312" pitchFamily="49" charset="-122"/>
                <a:ea typeface="楷体_GB2312" pitchFamily="49" charset="-122"/>
                <a:cs typeface="Times New Roman" panose="02020603050405020304" pitchFamily="18" charset="0"/>
              </a:rPr>
              <a:t>---</a:t>
            </a:r>
            <a:r>
              <a:rPr lang="zh-CN" altLang="en-US" sz="2800" b="1">
                <a:solidFill>
                  <a:srgbClr val="0000FF"/>
                </a:solidFill>
                <a:latin typeface="楷体_GB2312" pitchFamily="49" charset="-122"/>
                <a:ea typeface="楷体_GB2312" pitchFamily="49" charset="-122"/>
                <a:cs typeface="Times New Roman" panose="02020603050405020304" pitchFamily="18" charset="0"/>
              </a:rPr>
              <a:t>反抗自感电动势做功。</a:t>
            </a:r>
            <a:endParaRPr lang="zh-CN" altLang="en-US" sz="2800" b="1">
              <a:solidFill>
                <a:srgbClr val="0000FF"/>
              </a:solidFill>
              <a:latin typeface="楷体_GB2312" pitchFamily="49" charset="-122"/>
              <a:ea typeface="楷体_GB2312"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2756"/>
                                        </p:tgtEl>
                                        <p:attrNameLst>
                                          <p:attrName>style.visibility</p:attrName>
                                        </p:attrNameLst>
                                      </p:cBhvr>
                                      <p:to>
                                        <p:strVal val="visible"/>
                                      </p:to>
                                    </p:set>
                                    <p:anim calcmode="lin" valueType="num">
                                      <p:cBhvr>
                                        <p:cTn id="7" dur="500" fill="hold"/>
                                        <p:tgtEl>
                                          <p:spTgt spid="202756"/>
                                        </p:tgtEl>
                                        <p:attrNameLst>
                                          <p:attrName>ppt_w</p:attrName>
                                        </p:attrNameLst>
                                      </p:cBhvr>
                                      <p:tavLst>
                                        <p:tav tm="0">
                                          <p:val>
                                            <p:fltVal val="0"/>
                                          </p:val>
                                        </p:tav>
                                        <p:tav tm="100000">
                                          <p:val>
                                            <p:strVal val="#ppt_w"/>
                                          </p:val>
                                        </p:tav>
                                      </p:tavLst>
                                    </p:anim>
                                    <p:anim calcmode="lin" valueType="num">
                                      <p:cBhvr>
                                        <p:cTn id="8" dur="500" fill="hold"/>
                                        <p:tgtEl>
                                          <p:spTgt spid="20275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202757"/>
                                        </p:tgtEl>
                                        <p:attrNameLst>
                                          <p:attrName>style.visibility</p:attrName>
                                        </p:attrNameLst>
                                      </p:cBhvr>
                                      <p:to>
                                        <p:strVal val="visible"/>
                                      </p:to>
                                    </p:set>
                                    <p:anim calcmode="lin" valueType="num">
                                      <p:cBhvr>
                                        <p:cTn id="12" dur="500" fill="hold"/>
                                        <p:tgtEl>
                                          <p:spTgt spid="202757"/>
                                        </p:tgtEl>
                                        <p:attrNameLst>
                                          <p:attrName>ppt_w</p:attrName>
                                        </p:attrNameLst>
                                      </p:cBhvr>
                                      <p:tavLst>
                                        <p:tav tm="0">
                                          <p:val>
                                            <p:fltVal val="0"/>
                                          </p:val>
                                        </p:tav>
                                        <p:tav tm="100000">
                                          <p:val>
                                            <p:strVal val="#ppt_w"/>
                                          </p:val>
                                        </p:tav>
                                      </p:tavLst>
                                    </p:anim>
                                    <p:anim calcmode="lin" valueType="num">
                                      <p:cBhvr>
                                        <p:cTn id="13" dur="500" fill="hold"/>
                                        <p:tgtEl>
                                          <p:spTgt spid="202757"/>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lide(fromRigh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02759"/>
                                        </p:tgtEl>
                                        <p:attrNameLst>
                                          <p:attrName>style.visibility</p:attrName>
                                        </p:attrNameLst>
                                      </p:cBhvr>
                                      <p:to>
                                        <p:strVal val="visible"/>
                                      </p:to>
                                    </p:set>
                                    <p:animEffect transition="in" filter="blinds(horizontal)">
                                      <p:cBhvr>
                                        <p:cTn id="23" dur="500"/>
                                        <p:tgtEl>
                                          <p:spTgt spid="20275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wipe(up)">
                                      <p:cBhvr>
                                        <p:cTn id="33" dur="500"/>
                                        <p:tgtEl>
                                          <p:spTgt spid="5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02765"/>
                                        </p:tgtEl>
                                        <p:attrNameLst>
                                          <p:attrName>style.visibility</p:attrName>
                                        </p:attrNameLst>
                                      </p:cBhvr>
                                      <p:to>
                                        <p:strVal val="visible"/>
                                      </p:to>
                                    </p:set>
                                    <p:animEffect transition="in" filter="wipe(up)">
                                      <p:cBhvr>
                                        <p:cTn id="38" dur="500"/>
                                        <p:tgtEl>
                                          <p:spTgt spid="202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autoUpdateAnimBg="0"/>
      <p:bldP spid="202757" grpId="0" autoUpdateAnimBg="0"/>
      <p:bldP spid="202759" grpId="0" autoUpdateAnimBg="0"/>
      <p:bldP spid="202765" grpId="0" autoUpdateAnimBg="0"/>
      <p:bldP spid="5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B0DA1D2-A0BE-4AA5-8D37-5611CC30CFCC}" type="slidenum">
              <a:rPr lang="en-US" altLang="zh-CN">
                <a:solidFill>
                  <a:srgbClr val="0000FF"/>
                </a:solidFill>
              </a:rPr>
            </a:fld>
            <a:endParaRPr lang="en-US" altLang="zh-CN">
              <a:solidFill>
                <a:srgbClr val="0000FF"/>
              </a:solidFill>
            </a:endParaRPr>
          </a:p>
        </p:txBody>
      </p:sp>
      <p:sp>
        <p:nvSpPr>
          <p:cNvPr id="53250" name="Text Box 2"/>
          <p:cNvSpPr txBox="1">
            <a:spLocks noChangeArrowheads="1"/>
          </p:cNvSpPr>
          <p:nvPr/>
        </p:nvSpPr>
        <p:spPr bwMode="auto">
          <a:xfrm>
            <a:off x="136525" y="0"/>
            <a:ext cx="2232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3200" b="1">
                <a:solidFill>
                  <a:srgbClr val="FF3300"/>
                </a:solidFill>
                <a:latin typeface="楷体_GB2312" pitchFamily="49" charset="-122"/>
                <a:ea typeface="楷体_GB2312" pitchFamily="49" charset="-122"/>
              </a:rPr>
              <a:t>上节回顾</a:t>
            </a:r>
            <a:endParaRPr kumimoji="1" lang="zh-CN" altLang="en-US" sz="3200" b="1" u="sng">
              <a:solidFill>
                <a:srgbClr val="FF3300"/>
              </a:solidFill>
              <a:latin typeface="楷体_GB2312" pitchFamily="49" charset="-122"/>
              <a:ea typeface="楷体_GB2312" pitchFamily="49" charset="-122"/>
            </a:endParaRPr>
          </a:p>
        </p:txBody>
      </p:sp>
      <p:graphicFrame>
        <p:nvGraphicFramePr>
          <p:cNvPr id="53251" name="Object 2"/>
          <p:cNvGraphicFramePr/>
          <p:nvPr/>
        </p:nvGraphicFramePr>
        <p:xfrm>
          <a:off x="468313" y="581025"/>
          <a:ext cx="1539875" cy="828675"/>
        </p:xfrm>
        <a:graphic>
          <a:graphicData uri="http://schemas.openxmlformats.org/presentationml/2006/ole">
            <mc:AlternateContent xmlns:mc="http://schemas.openxmlformats.org/markup-compatibility/2006">
              <mc:Choice xmlns:v="urn:schemas-microsoft-com:vml" Requires="v">
                <p:oleObj spid="_x0000_s27702" name="Equation" r:id="rId1" imgW="965200" imgH="495300" progId="Equation.DSMT4">
                  <p:embed/>
                </p:oleObj>
              </mc:Choice>
              <mc:Fallback>
                <p:oleObj name="Equation" r:id="rId1" imgW="965200" imgH="495300" progId="Equation.DSMT4">
                  <p:embed/>
                  <p:pic>
                    <p:nvPicPr>
                      <p:cNvPr id="0" name="Object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581025"/>
                        <a:ext cx="1539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2" name="Rectangle 4"/>
          <p:cNvSpPr>
            <a:spLocks noChangeArrowheads="1"/>
          </p:cNvSpPr>
          <p:nvPr/>
        </p:nvSpPr>
        <p:spPr bwMode="auto">
          <a:xfrm>
            <a:off x="2339975" y="725488"/>
            <a:ext cx="6048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latin typeface="楷体_GB2312" pitchFamily="49" charset="-122"/>
                <a:ea typeface="楷体_GB2312" pitchFamily="49" charset="-122"/>
              </a:rPr>
              <a:t>适用于一切产生感应电动势的</a:t>
            </a:r>
            <a:r>
              <a:rPr kumimoji="1" lang="zh-CN" altLang="en-US" sz="2800" b="1">
                <a:solidFill>
                  <a:srgbClr val="0000FF"/>
                </a:solidFill>
                <a:latin typeface="楷体_GB2312" pitchFamily="49" charset="-122"/>
                <a:ea typeface="楷体_GB2312" pitchFamily="49" charset="-122"/>
              </a:rPr>
              <a:t>回路</a:t>
            </a:r>
            <a:r>
              <a:rPr kumimoji="1" lang="zh-CN" altLang="en-US" sz="2800" b="1">
                <a:latin typeface="楷体_GB2312" pitchFamily="49" charset="-122"/>
                <a:ea typeface="楷体_GB2312" pitchFamily="49" charset="-122"/>
              </a:rPr>
              <a:t>；</a:t>
            </a:r>
            <a:endParaRPr kumimoji="1" lang="zh-CN" altLang="en-US" sz="2800" b="1">
              <a:latin typeface="楷体_GB2312" pitchFamily="49" charset="-122"/>
              <a:ea typeface="楷体_GB2312" pitchFamily="49" charset="-122"/>
            </a:endParaRPr>
          </a:p>
        </p:txBody>
      </p:sp>
      <p:sp>
        <p:nvSpPr>
          <p:cNvPr id="53253" name="Text Box 5"/>
          <p:cNvSpPr txBox="1">
            <a:spLocks noChangeArrowheads="1"/>
          </p:cNvSpPr>
          <p:nvPr/>
        </p:nvSpPr>
        <p:spPr bwMode="auto">
          <a:xfrm>
            <a:off x="2916238" y="1589088"/>
            <a:ext cx="5256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latin typeface="楷体_GB2312" pitchFamily="49" charset="-122"/>
                <a:ea typeface="楷体_GB2312" pitchFamily="49" charset="-122"/>
                <a:sym typeface="Monotype Sorts" pitchFamily="2" charset="2"/>
              </a:rPr>
              <a:t>适用于</a:t>
            </a:r>
            <a:r>
              <a:rPr kumimoji="1" lang="zh-CN" altLang="en-US" sz="2800" b="1">
                <a:solidFill>
                  <a:srgbClr val="0000FF"/>
                </a:solidFill>
                <a:latin typeface="楷体_GB2312" pitchFamily="49" charset="-122"/>
                <a:ea typeface="楷体_GB2312" pitchFamily="49" charset="-122"/>
                <a:sym typeface="Monotype Sorts" pitchFamily="2" charset="2"/>
              </a:rPr>
              <a:t>切割磁力线</a:t>
            </a:r>
            <a:r>
              <a:rPr kumimoji="1" lang="zh-CN" altLang="en-US" sz="2800" b="1">
                <a:latin typeface="楷体_GB2312" pitchFamily="49" charset="-122"/>
                <a:ea typeface="楷体_GB2312" pitchFamily="49" charset="-122"/>
                <a:sym typeface="Monotype Sorts" pitchFamily="2" charset="2"/>
              </a:rPr>
              <a:t>的导体；</a:t>
            </a:r>
            <a:endParaRPr kumimoji="1" lang="zh-CN" altLang="en-US" sz="2800" b="1">
              <a:latin typeface="楷体_GB2312" pitchFamily="49" charset="-122"/>
              <a:ea typeface="楷体_GB2312" pitchFamily="49" charset="-122"/>
            </a:endParaRPr>
          </a:p>
        </p:txBody>
      </p:sp>
      <p:graphicFrame>
        <p:nvGraphicFramePr>
          <p:cNvPr id="53254" name="Object 3"/>
          <p:cNvGraphicFramePr>
            <a:graphicFrameLocks noChangeAspect="1"/>
          </p:cNvGraphicFramePr>
          <p:nvPr/>
        </p:nvGraphicFramePr>
        <p:xfrm>
          <a:off x="392113" y="1444625"/>
          <a:ext cx="2405062" cy="808038"/>
        </p:xfrm>
        <a:graphic>
          <a:graphicData uri="http://schemas.openxmlformats.org/presentationml/2006/ole">
            <mc:AlternateContent xmlns:mc="http://schemas.openxmlformats.org/markup-compatibility/2006">
              <mc:Choice xmlns:v="urn:schemas-microsoft-com:vml" Requires="v">
                <p:oleObj spid="_x0000_s27703" name="Equation" r:id="rId3" imgW="2082800" imgH="584200" progId="Equation.DSMT4">
                  <p:embed/>
                </p:oleObj>
              </mc:Choice>
              <mc:Fallback>
                <p:oleObj name="Equation" r:id="rId3" imgW="2082800" imgH="584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13" y="1444625"/>
                        <a:ext cx="2405062"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5" name="Object 4"/>
          <p:cNvGraphicFramePr/>
          <p:nvPr/>
        </p:nvGraphicFramePr>
        <p:xfrm>
          <a:off x="293688" y="2220913"/>
          <a:ext cx="2293937" cy="1042987"/>
        </p:xfrm>
        <a:graphic>
          <a:graphicData uri="http://schemas.openxmlformats.org/presentationml/2006/ole">
            <mc:AlternateContent xmlns:mc="http://schemas.openxmlformats.org/markup-compatibility/2006">
              <mc:Choice xmlns:v="urn:schemas-microsoft-com:vml" Requires="v">
                <p:oleObj spid="_x0000_s27704" name="Equation" r:id="rId5" imgW="989965" imgH="444500" progId="Equation.DSMT4">
                  <p:embed/>
                </p:oleObj>
              </mc:Choice>
              <mc:Fallback>
                <p:oleObj name="Equation" r:id="rId5" imgW="989965" imgH="444500" progId="Equation.DSMT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688" y="2220913"/>
                        <a:ext cx="2293937"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6" name="Text Box 8"/>
          <p:cNvSpPr txBox="1">
            <a:spLocks noChangeArrowheads="1"/>
          </p:cNvSpPr>
          <p:nvPr/>
        </p:nvSpPr>
        <p:spPr bwMode="auto">
          <a:xfrm>
            <a:off x="169863" y="3186113"/>
            <a:ext cx="3313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solidFill>
                  <a:srgbClr val="0000FF"/>
                </a:solidFill>
                <a:latin typeface="楷体_GB2312" pitchFamily="49" charset="-122"/>
                <a:ea typeface="楷体_GB2312" pitchFamily="49" charset="-122"/>
              </a:rPr>
              <a:t>普遍的情况下：</a:t>
            </a:r>
            <a:endParaRPr kumimoji="1" lang="zh-CN" altLang="en-US" sz="2800" b="1">
              <a:solidFill>
                <a:srgbClr val="0000FF"/>
              </a:solidFill>
              <a:latin typeface="楷体_GB2312" pitchFamily="49" charset="-122"/>
              <a:ea typeface="楷体_GB2312" pitchFamily="49" charset="-122"/>
            </a:endParaRPr>
          </a:p>
        </p:txBody>
      </p:sp>
      <p:sp>
        <p:nvSpPr>
          <p:cNvPr id="53257" name="Text Box 9"/>
          <p:cNvSpPr txBox="1">
            <a:spLocks noChangeArrowheads="1"/>
          </p:cNvSpPr>
          <p:nvPr/>
        </p:nvSpPr>
        <p:spPr bwMode="auto">
          <a:xfrm>
            <a:off x="173038" y="3167063"/>
            <a:ext cx="8027987"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pP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导体回路在变化磁场中运动</a:t>
            </a:r>
            <a:r>
              <a:rPr kumimoji="1" lang="en-US" altLang="zh-CN" sz="2800" b="1">
                <a:latin typeface="Times New Roman" panose="02020603050405020304" pitchFamily="18" charset="0"/>
                <a:ea typeface="楷体_GB2312" pitchFamily="49" charset="-122"/>
              </a:rPr>
              <a:t>——</a:t>
            </a:r>
            <a:endParaRPr kumimoji="1" lang="en-US" altLang="zh-CN" sz="2800" b="1">
              <a:latin typeface="楷体_GB2312" pitchFamily="49" charset="-122"/>
              <a:ea typeface="楷体_GB2312" pitchFamily="49" charset="-122"/>
            </a:endParaRPr>
          </a:p>
          <a:p>
            <a:pPr algn="just">
              <a:lnSpc>
                <a:spcPct val="120000"/>
              </a:lnSpc>
            </a:pP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既有感生电动势，又有动生电动势。</a:t>
            </a:r>
            <a:endParaRPr kumimoji="1" lang="zh-CN" altLang="en-US" sz="2800" b="1">
              <a:latin typeface="楷体_GB2312" pitchFamily="49" charset="-122"/>
              <a:ea typeface="楷体_GB2312" pitchFamily="49" charset="-122"/>
            </a:endParaRPr>
          </a:p>
        </p:txBody>
      </p:sp>
      <p:graphicFrame>
        <p:nvGraphicFramePr>
          <p:cNvPr id="53258" name="Object 5"/>
          <p:cNvGraphicFramePr>
            <a:graphicFrameLocks noChangeAspect="1"/>
          </p:cNvGraphicFramePr>
          <p:nvPr/>
        </p:nvGraphicFramePr>
        <p:xfrm>
          <a:off x="1571625" y="4144963"/>
          <a:ext cx="4348163" cy="1012825"/>
        </p:xfrm>
        <a:graphic>
          <a:graphicData uri="http://schemas.openxmlformats.org/presentationml/2006/ole">
            <mc:AlternateContent xmlns:mc="http://schemas.openxmlformats.org/markup-compatibility/2006">
              <mc:Choice xmlns:v="urn:schemas-microsoft-com:vml" Requires="v">
                <p:oleObj spid="_x0000_s27705" name="Equation" r:id="rId7" imgW="1917065" imgH="444500" progId="Equation.DSMT4">
                  <p:embed/>
                </p:oleObj>
              </mc:Choice>
              <mc:Fallback>
                <p:oleObj name="Equation" r:id="rId7" imgW="1917065" imgH="4445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25" y="4144963"/>
                        <a:ext cx="4348163"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9" name="Rectangle 11"/>
          <p:cNvSpPr>
            <a:spLocks noChangeArrowheads="1"/>
          </p:cNvSpPr>
          <p:nvPr/>
        </p:nvSpPr>
        <p:spPr bwMode="auto">
          <a:xfrm>
            <a:off x="2700338" y="2452688"/>
            <a:ext cx="6048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latin typeface="楷体_GB2312" pitchFamily="49" charset="-122"/>
                <a:ea typeface="楷体_GB2312" pitchFamily="49" charset="-122"/>
              </a:rPr>
              <a:t>适用变化的磁场中的固定</a:t>
            </a:r>
            <a:r>
              <a:rPr kumimoji="1" lang="zh-CN" altLang="en-US" sz="2800" b="1">
                <a:solidFill>
                  <a:srgbClr val="0000FF"/>
                </a:solidFill>
                <a:latin typeface="楷体_GB2312" pitchFamily="49" charset="-122"/>
                <a:ea typeface="楷体_GB2312" pitchFamily="49" charset="-122"/>
              </a:rPr>
              <a:t>回路</a:t>
            </a:r>
            <a:r>
              <a:rPr kumimoji="1" lang="zh-CN" altLang="en-US" sz="2800" b="1">
                <a:latin typeface="楷体_GB2312" pitchFamily="49" charset="-122"/>
                <a:ea typeface="楷体_GB2312" pitchFamily="49" charset="-122"/>
              </a:rPr>
              <a:t>。</a:t>
            </a:r>
            <a:endParaRPr kumimoji="1" lang="zh-CN" altLang="en-US" sz="2800" b="1">
              <a:latin typeface="楷体_GB2312" pitchFamily="49" charset="-122"/>
              <a:ea typeface="楷体_GB2312" pitchFamily="49" charset="-122"/>
            </a:endParaRPr>
          </a:p>
        </p:txBody>
      </p:sp>
      <p:grpSp>
        <p:nvGrpSpPr>
          <p:cNvPr id="3" name="Group 131"/>
          <p:cNvGrpSpPr/>
          <p:nvPr/>
        </p:nvGrpSpPr>
        <p:grpSpPr bwMode="auto">
          <a:xfrm>
            <a:off x="5100638" y="5395913"/>
            <a:ext cx="2819400" cy="528637"/>
            <a:chOff x="3360" y="1344"/>
            <a:chExt cx="1776" cy="333"/>
          </a:xfrm>
        </p:grpSpPr>
        <p:graphicFrame>
          <p:nvGraphicFramePr>
            <p:cNvPr id="27665" name="Object 17"/>
            <p:cNvGraphicFramePr>
              <a:graphicFrameLocks noChangeAspect="1"/>
            </p:cNvGraphicFramePr>
            <p:nvPr/>
          </p:nvGraphicFramePr>
          <p:xfrm>
            <a:off x="3360" y="1344"/>
            <a:ext cx="336" cy="333"/>
          </p:xfrm>
          <a:graphic>
            <a:graphicData uri="http://schemas.openxmlformats.org/presentationml/2006/ole">
              <mc:AlternateContent xmlns:mc="http://schemas.openxmlformats.org/markup-compatibility/2006">
                <mc:Choice xmlns:v="urn:schemas-microsoft-com:vml" Requires="v">
                  <p:oleObj spid="_x0000_s27706" name="公式" r:id="rId9" imgW="228600" imgH="292100" progId="Equation.3">
                    <p:embed/>
                  </p:oleObj>
                </mc:Choice>
                <mc:Fallback>
                  <p:oleObj name="公式" r:id="rId9" imgW="228600" imgH="2921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0" y="1344"/>
                          <a:ext cx="336"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6"/>
            <p:cNvSpPr txBox="1">
              <a:spLocks noChangeArrowheads="1"/>
            </p:cNvSpPr>
            <p:nvPr/>
          </p:nvSpPr>
          <p:spPr bwMode="auto">
            <a:xfrm>
              <a:off x="3597" y="1344"/>
              <a:ext cx="1539" cy="327"/>
            </a:xfrm>
            <a:prstGeom prst="rect">
              <a:avLst/>
            </a:prstGeom>
            <a:noFill/>
            <a:ln w="9525">
              <a:noFill/>
              <a:miter lim="800000"/>
            </a:ln>
            <a:effectLst/>
          </p:spPr>
          <p:txBody>
            <a:bodyPr>
              <a:spAutoFit/>
            </a:bodyPr>
            <a:lstStyle/>
            <a:p>
              <a:pPr eaLnBrk="0" hangingPunct="0">
                <a:spcBef>
                  <a:spcPct val="50000"/>
                </a:spcBef>
                <a:defRPr/>
              </a:pPr>
              <a:r>
                <a:rPr kumimoji="1" lang="zh-CN" altLang="en-US" sz="2800" b="1" dirty="0">
                  <a:solidFill>
                    <a:schemeClr val="folHlink"/>
                  </a:solidFill>
                  <a:latin typeface="Times New Roman" panose="02020603050405020304" pitchFamily="18" charset="0"/>
                  <a:ea typeface="楷体_GB2312" pitchFamily="49" charset="-122"/>
                </a:rPr>
                <a:t>的</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rPr>
                <a:t>环路定理</a:t>
              </a:r>
              <a:endParaRPr kumimoji="1" lang="zh-CN" altLang="en-US" sz="2800" dirty="0">
                <a:solidFill>
                  <a:schemeClr val="folHlink"/>
                </a:solidFill>
                <a:latin typeface="Times New Roman" panose="02020603050405020304" pitchFamily="18" charset="0"/>
                <a:ea typeface="楷体_GB2312" pitchFamily="49" charset="-122"/>
              </a:endParaRPr>
            </a:p>
          </p:txBody>
        </p:sp>
      </p:grpSp>
      <p:graphicFrame>
        <p:nvGraphicFramePr>
          <p:cNvPr id="16" name="Object 14"/>
          <p:cNvGraphicFramePr>
            <a:graphicFrameLocks noChangeAspect="1"/>
          </p:cNvGraphicFramePr>
          <p:nvPr/>
        </p:nvGraphicFramePr>
        <p:xfrm>
          <a:off x="1985963" y="5157788"/>
          <a:ext cx="3030537" cy="993775"/>
        </p:xfrm>
        <a:graphic>
          <a:graphicData uri="http://schemas.openxmlformats.org/presentationml/2006/ole">
            <mc:AlternateContent xmlns:mc="http://schemas.openxmlformats.org/markup-compatibility/2006">
              <mc:Choice xmlns:v="urn:schemas-microsoft-com:vml" Requires="v">
                <p:oleObj spid="_x0000_s27707" name="Equation" r:id="rId11" imgW="2946400" imgH="838200" progId="Equation.DSMT4">
                  <p:embed/>
                </p:oleObj>
              </mc:Choice>
              <mc:Fallback>
                <p:oleObj name="Equation" r:id="rId11" imgW="2946400" imgH="8382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5963" y="5157788"/>
                        <a:ext cx="3030537" cy="993775"/>
                      </a:xfrm>
                      <a:prstGeom prst="rect">
                        <a:avLst/>
                      </a:prstGeom>
                      <a:solidFill>
                        <a:srgbClr val="FFCC00">
                          <a:alpha val="18823"/>
                        </a:srgbClr>
                      </a:solidFill>
                      <a:ln w="28575" algn="ctr">
                        <a:solidFill>
                          <a:srgbClr val="FF6600"/>
                        </a:solidFill>
                        <a:miter lim="800000"/>
                        <a:headEnd/>
                        <a:tailEnd/>
                      </a:ln>
                    </p:spPr>
                  </p:pic>
                </p:oleObj>
              </mc:Fallback>
            </mc:AlternateContent>
          </a:graphicData>
        </a:graphic>
      </p:graphicFrame>
      <p:sp>
        <p:nvSpPr>
          <p:cNvPr id="17" name="Rectangle 13"/>
          <p:cNvSpPr>
            <a:spLocks noChangeArrowheads="1"/>
          </p:cNvSpPr>
          <p:nvPr/>
        </p:nvSpPr>
        <p:spPr bwMode="auto">
          <a:xfrm>
            <a:off x="1511300" y="6230938"/>
            <a:ext cx="4516438" cy="522287"/>
          </a:xfrm>
          <a:prstGeom prst="rect">
            <a:avLst/>
          </a:prstGeom>
          <a:noFill/>
          <a:ln w="9525">
            <a:noFill/>
            <a:miter lim="800000"/>
          </a:ln>
          <a:effectLst/>
        </p:spPr>
        <p:txBody>
          <a:bodyPr>
            <a:spAutoFit/>
          </a:bodyPr>
          <a:lstStyle/>
          <a:p>
            <a:pPr algn="just" eaLnBrk="0" hangingPunct="0">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rPr>
              <a:t>无源、有旋场，非保守场</a:t>
            </a:r>
            <a:endParaRPr kumimoji="1" lang="zh-CN" altLang="en-US" sz="2800" b="1" dirty="0">
              <a:solidFill>
                <a:schemeClr val="folHlink"/>
              </a:solidFill>
              <a:latin typeface="Times New Roman" panose="02020603050405020304" pitchFamily="18" charset="0"/>
              <a:ea typeface="楷体_GB2312" pitchFamily="49" charset="-122"/>
            </a:endParaRPr>
          </a:p>
        </p:txBody>
      </p:sp>
      <p:graphicFrame>
        <p:nvGraphicFramePr>
          <p:cNvPr id="2" name="Object 16"/>
          <p:cNvGraphicFramePr/>
          <p:nvPr/>
        </p:nvGraphicFramePr>
        <p:xfrm>
          <a:off x="5935663" y="4149725"/>
          <a:ext cx="1190625" cy="925513"/>
        </p:xfrm>
        <a:graphic>
          <a:graphicData uri="http://schemas.openxmlformats.org/presentationml/2006/ole">
            <mc:AlternateContent xmlns:mc="http://schemas.openxmlformats.org/markup-compatibility/2006">
              <mc:Choice xmlns:v="urn:schemas-microsoft-com:vml" Requires="v">
                <p:oleObj spid="_x0000_s27708" name="Equation" r:id="rId13" imgW="1016000" imgH="812800" progId="Equation.DSMT4">
                  <p:embed/>
                </p:oleObj>
              </mc:Choice>
              <mc:Fallback>
                <p:oleObj name="Equation" r:id="rId13" imgW="1016000" imgH="812800" progId="Equation.DSMT4">
                  <p:embed/>
                  <p:pic>
                    <p:nvPicPr>
                      <p:cNvPr id="0" name="Object 1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35663" y="4149725"/>
                        <a:ext cx="119062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wipe(left)">
                                      <p:cBhvr>
                                        <p:cTn id="7" dur="500"/>
                                        <p:tgtEl>
                                          <p:spTgt spid="532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51"/>
                                        </p:tgtEl>
                                        <p:attrNameLst>
                                          <p:attrName>style.visibility</p:attrName>
                                        </p:attrNameLst>
                                      </p:cBhvr>
                                      <p:to>
                                        <p:strVal val="visible"/>
                                      </p:to>
                                    </p:set>
                                    <p:animEffect transition="in" filter="blinds(horizontal)">
                                      <p:cBhvr>
                                        <p:cTn id="12" dur="500"/>
                                        <p:tgtEl>
                                          <p:spTgt spid="532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53252">
                                            <p:txEl>
                                              <p:pRg st="0" end="0"/>
                                            </p:txEl>
                                          </p:spTgt>
                                        </p:tgtEl>
                                        <p:attrNameLst>
                                          <p:attrName>style.visibility</p:attrName>
                                        </p:attrNameLst>
                                      </p:cBhvr>
                                      <p:to>
                                        <p:strVal val="visible"/>
                                      </p:to>
                                    </p:set>
                                    <p:animEffect transition="in" filter="wipe(left)">
                                      <p:cBhvr>
                                        <p:cTn id="17" dur="75"/>
                                        <p:tgtEl>
                                          <p:spTgt spid="5325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53254"/>
                                        </p:tgtEl>
                                        <p:attrNameLst>
                                          <p:attrName>style.visibility</p:attrName>
                                        </p:attrNameLst>
                                      </p:cBhvr>
                                      <p:to>
                                        <p:strVal val="visible"/>
                                      </p:to>
                                    </p:set>
                                    <p:animEffect transition="in" filter="wipe(right)">
                                      <p:cBhvr>
                                        <p:cTn id="22" dur="500"/>
                                        <p:tgtEl>
                                          <p:spTgt spid="532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53253">
                                            <p:txEl>
                                              <p:pRg st="0" end="0"/>
                                            </p:txEl>
                                          </p:spTgt>
                                        </p:tgtEl>
                                        <p:attrNameLst>
                                          <p:attrName>style.visibility</p:attrName>
                                        </p:attrNameLst>
                                      </p:cBhvr>
                                      <p:to>
                                        <p:strVal val="visible"/>
                                      </p:to>
                                    </p:set>
                                    <p:animEffect transition="in" filter="wipe(left)">
                                      <p:cBhvr>
                                        <p:cTn id="27" dur="75"/>
                                        <p:tgtEl>
                                          <p:spTgt spid="5325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53255"/>
                                        </p:tgtEl>
                                        <p:attrNameLst>
                                          <p:attrName>style.visibility</p:attrName>
                                        </p:attrNameLst>
                                      </p:cBhvr>
                                      <p:to>
                                        <p:strVal val="visible"/>
                                      </p:to>
                                    </p:set>
                                    <p:animEffect transition="in" filter="slide(fromRight)">
                                      <p:cBhvr>
                                        <p:cTn id="32" dur="500"/>
                                        <p:tgtEl>
                                          <p:spTgt spid="532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53259">
                                            <p:txEl>
                                              <p:pRg st="0" end="0"/>
                                            </p:txEl>
                                          </p:spTgt>
                                        </p:tgtEl>
                                        <p:attrNameLst>
                                          <p:attrName>style.visibility</p:attrName>
                                        </p:attrNameLst>
                                      </p:cBhvr>
                                      <p:to>
                                        <p:strVal val="visible"/>
                                      </p:to>
                                    </p:set>
                                    <p:animEffect transition="in" filter="wipe(left)">
                                      <p:cBhvr>
                                        <p:cTn id="37" dur="75"/>
                                        <p:tgtEl>
                                          <p:spTgt spid="5325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53256"/>
                                        </p:tgtEl>
                                        <p:attrNameLst>
                                          <p:attrName>style.visibility</p:attrName>
                                        </p:attrNameLst>
                                      </p:cBhvr>
                                      <p:to>
                                        <p:strVal val="visible"/>
                                      </p:to>
                                    </p:set>
                                    <p:anim calcmode="lin" valueType="num">
                                      <p:cBhvr additive="base">
                                        <p:cTn id="42" dur="500" fill="hold"/>
                                        <p:tgtEl>
                                          <p:spTgt spid="53256"/>
                                        </p:tgtEl>
                                        <p:attrNameLst>
                                          <p:attrName>ppt_x</p:attrName>
                                        </p:attrNameLst>
                                      </p:cBhvr>
                                      <p:tavLst>
                                        <p:tav tm="0">
                                          <p:val>
                                            <p:strVal val="0-#ppt_w/2"/>
                                          </p:val>
                                        </p:tav>
                                        <p:tav tm="100000">
                                          <p:val>
                                            <p:strVal val="#ppt_x"/>
                                          </p:val>
                                        </p:tav>
                                      </p:tavLst>
                                    </p:anim>
                                    <p:anim calcmode="lin" valueType="num">
                                      <p:cBhvr additive="base">
                                        <p:cTn id="43" dur="500" fill="hold"/>
                                        <p:tgtEl>
                                          <p:spTgt spid="53256"/>
                                        </p:tgtEl>
                                        <p:attrNameLst>
                                          <p:attrName>ppt_y</p:attrName>
                                        </p:attrNameLst>
                                      </p:cBhvr>
                                      <p:tavLst>
                                        <p:tav tm="0">
                                          <p:val>
                                            <p:strVal val="#ppt_y"/>
                                          </p:val>
                                        </p:tav>
                                        <p:tav tm="100000">
                                          <p:val>
                                            <p:strVal val="#ppt_y"/>
                                          </p:val>
                                        </p:tav>
                                      </p:tavLst>
                                    </p:anim>
                                  </p:childTnLst>
                                </p:cTn>
                              </p:par>
                            </p:childTnLst>
                          </p:cTn>
                        </p:par>
                        <p:par>
                          <p:cTn id="44" fill="hold">
                            <p:stCondLst>
                              <p:cond delay="500"/>
                            </p:stCondLst>
                            <p:childTnLst>
                              <p:par>
                                <p:cTn id="45" presetID="3" presetClass="entr" presetSubtype="5" fill="hold" grpId="0" nodeType="afterEffect">
                                  <p:stCondLst>
                                    <p:cond delay="0"/>
                                  </p:stCondLst>
                                  <p:childTnLst>
                                    <p:set>
                                      <p:cBhvr>
                                        <p:cTn id="46" dur="1" fill="hold">
                                          <p:stCondLst>
                                            <p:cond delay="0"/>
                                          </p:stCondLst>
                                        </p:cTn>
                                        <p:tgtEl>
                                          <p:spTgt spid="53257"/>
                                        </p:tgtEl>
                                        <p:attrNameLst>
                                          <p:attrName>style.visibility</p:attrName>
                                        </p:attrNameLst>
                                      </p:cBhvr>
                                      <p:to>
                                        <p:strVal val="visible"/>
                                      </p:to>
                                    </p:set>
                                    <p:animEffect transition="in" filter="blinds(vertical)">
                                      <p:cBhvr>
                                        <p:cTn id="47" dur="500"/>
                                        <p:tgtEl>
                                          <p:spTgt spid="53257"/>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2" fill="hold" nodeType="clickEffect">
                                  <p:stCondLst>
                                    <p:cond delay="0"/>
                                  </p:stCondLst>
                                  <p:childTnLst>
                                    <p:set>
                                      <p:cBhvr>
                                        <p:cTn id="51" dur="1" fill="hold">
                                          <p:stCondLst>
                                            <p:cond delay="0"/>
                                          </p:stCondLst>
                                        </p:cTn>
                                        <p:tgtEl>
                                          <p:spTgt spid="53258"/>
                                        </p:tgtEl>
                                        <p:attrNameLst>
                                          <p:attrName>style.visibility</p:attrName>
                                        </p:attrNameLst>
                                      </p:cBhvr>
                                      <p:to>
                                        <p:strVal val="visible"/>
                                      </p:to>
                                    </p:set>
                                    <p:animEffect transition="in" filter="slide(fromRight)">
                                      <p:cBhvr>
                                        <p:cTn id="52" dur="500"/>
                                        <p:tgtEl>
                                          <p:spTgt spid="5325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linds(horizontal)">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499"/>
                                          </p:stCondLst>
                                        </p:cTn>
                                        <p:tgtEl>
                                          <p:spTgt spid="16"/>
                                        </p:tgtEl>
                                        <p:attrNameLst>
                                          <p:attrName>style.visibility</p:attrName>
                                        </p:attrNameLst>
                                      </p:cBhvr>
                                      <p:to>
                                        <p:strVal val="visible"/>
                                      </p:to>
                                    </p:set>
                                  </p:childTnLst>
                                </p:cTn>
                              </p:par>
                            </p:childTnLst>
                          </p:cTn>
                        </p:par>
                        <p:par>
                          <p:cTn id="62" fill="hold">
                            <p:stCondLst>
                              <p:cond delay="500"/>
                            </p:stCondLst>
                            <p:childTnLst>
                              <p:par>
                                <p:cTn id="63" presetID="3" presetClass="entr" presetSubtype="10" fill="hold" nodeType="after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blinds(horizontal)">
                                      <p:cBhvr>
                                        <p:cTn id="65" dur="50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blinds(horizontal)">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dvAuto="0" autoUpdateAnimBg="0" build="p"/>
      <p:bldP spid="53252" grpId="0" advAuto="0" autoUpdateAnimBg="0" build="p"/>
      <p:bldP spid="53253" grpId="0" advAuto="0" autoUpdateAnimBg="0" build="p"/>
      <p:bldP spid="53256" grpId="0"/>
      <p:bldP spid="53257" grpId="0" autoUpdateAnimBg="0"/>
      <p:bldP spid="53259" grpId="0" advAuto="0" autoUpdateAnimBg="0" build="p"/>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p:nvPr/>
        </p:nvGrpSpPr>
        <p:grpSpPr bwMode="auto">
          <a:xfrm>
            <a:off x="6813550" y="1052513"/>
            <a:ext cx="1549400" cy="2381250"/>
            <a:chOff x="4224" y="1439"/>
            <a:chExt cx="976" cy="1500"/>
          </a:xfrm>
        </p:grpSpPr>
        <p:grpSp>
          <p:nvGrpSpPr>
            <p:cNvPr id="46098" name="Group 44"/>
            <p:cNvGrpSpPr/>
            <p:nvPr/>
          </p:nvGrpSpPr>
          <p:grpSpPr bwMode="auto">
            <a:xfrm>
              <a:off x="4224" y="1439"/>
              <a:ext cx="797" cy="1500"/>
              <a:chOff x="4158" y="1644"/>
              <a:chExt cx="797" cy="1500"/>
            </a:xfrm>
          </p:grpSpPr>
          <p:graphicFrame>
            <p:nvGraphicFramePr>
              <p:cNvPr id="46100" name="Object 10"/>
              <p:cNvGraphicFramePr>
                <a:graphicFrameLocks noChangeAspect="1"/>
              </p:cNvGraphicFramePr>
              <p:nvPr/>
            </p:nvGraphicFramePr>
            <p:xfrm>
              <a:off x="4158" y="2318"/>
              <a:ext cx="285" cy="323"/>
            </p:xfrm>
            <a:graphic>
              <a:graphicData uri="http://schemas.openxmlformats.org/presentationml/2006/ole">
                <mc:AlternateContent xmlns:mc="http://schemas.openxmlformats.org/markup-compatibility/2006">
                  <mc:Choice xmlns:v="urn:schemas-microsoft-com:vml" Requires="v">
                    <p:oleObj spid="_x0000_s46162" name="公式" r:id="rId1" imgW="190500" imgH="215900" progId="Equation.3">
                      <p:embed/>
                    </p:oleObj>
                  </mc:Choice>
                  <mc:Fallback>
                    <p:oleObj name="公式" r:id="rId1" imgW="190500" imgH="21590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 y="2318"/>
                            <a:ext cx="28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1" name="Line 15"/>
              <p:cNvSpPr>
                <a:spLocks noChangeShapeType="1"/>
              </p:cNvSpPr>
              <p:nvPr/>
            </p:nvSpPr>
            <p:spPr bwMode="auto">
              <a:xfrm>
                <a:off x="4270" y="2152"/>
                <a:ext cx="0" cy="244"/>
              </a:xfrm>
              <a:prstGeom prst="line">
                <a:avLst/>
              </a:prstGeom>
              <a:noFill/>
              <a:ln w="38100">
                <a:solidFill>
                  <a:srgbClr val="FF0066"/>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6102" name="Text Box 16"/>
              <p:cNvSpPr txBox="1">
                <a:spLocks noChangeArrowheads="1"/>
              </p:cNvSpPr>
              <p:nvPr/>
            </p:nvSpPr>
            <p:spPr bwMode="auto">
              <a:xfrm>
                <a:off x="4181" y="2628"/>
                <a:ext cx="1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cs typeface="Times New Roman" panose="02020603050405020304" pitchFamily="18" charset="0"/>
                  </a:rPr>
                  <a:t>i</a:t>
                </a:r>
                <a:endParaRPr lang="en-US" altLang="zh-CN" sz="2800" b="1" i="1">
                  <a:latin typeface="Times New Roman" panose="02020603050405020304" pitchFamily="18" charset="0"/>
                  <a:cs typeface="Times New Roman" panose="02020603050405020304" pitchFamily="18" charset="0"/>
                </a:endParaRPr>
              </a:p>
            </p:txBody>
          </p:sp>
          <p:sp>
            <p:nvSpPr>
              <p:cNvPr id="46103" name="Line 18"/>
              <p:cNvSpPr>
                <a:spLocks noChangeShapeType="1"/>
              </p:cNvSpPr>
              <p:nvPr/>
            </p:nvSpPr>
            <p:spPr bwMode="auto">
              <a:xfrm flipV="1">
                <a:off x="4641" y="2931"/>
                <a:ext cx="139" cy="76"/>
              </a:xfrm>
              <a:prstGeom prst="line">
                <a:avLst/>
              </a:prstGeom>
              <a:noFill/>
              <a:ln w="38100">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4" name="Line 20"/>
              <p:cNvSpPr>
                <a:spLocks noChangeShapeType="1"/>
              </p:cNvSpPr>
              <p:nvPr/>
            </p:nvSpPr>
            <p:spPr bwMode="auto">
              <a:xfrm>
                <a:off x="4415" y="2667"/>
                <a:ext cx="0" cy="63"/>
              </a:xfrm>
              <a:prstGeom prst="line">
                <a:avLst/>
              </a:prstGeom>
              <a:noFill/>
              <a:ln w="38100">
                <a:solidFill>
                  <a:srgbClr val="FF9900"/>
                </a:solidFill>
                <a:round/>
                <a:head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02774" name="AutoShape 22"/>
              <p:cNvSpPr>
                <a:spLocks noChangeArrowheads="1"/>
              </p:cNvSpPr>
              <p:nvPr/>
            </p:nvSpPr>
            <p:spPr bwMode="auto">
              <a:xfrm rot="5400000">
                <a:off x="4280" y="1721"/>
                <a:ext cx="722" cy="628"/>
              </a:xfrm>
              <a:prstGeom prst="can">
                <a:avLst>
                  <a:gd name="adj" fmla="val 29139"/>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ln>
              <a:effectLst/>
            </p:spPr>
            <p:txBody>
              <a:bodyPr wrap="none" anchor="ctr"/>
              <a:lstStyle/>
              <a:p>
                <a:pPr>
                  <a:defRPr/>
                </a:pPr>
                <a:endParaRPr lang="zh-CN" altLang="en-US"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6" name="Line 23"/>
              <p:cNvSpPr>
                <a:spLocks noChangeShapeType="1"/>
              </p:cNvSpPr>
              <p:nvPr/>
            </p:nvSpPr>
            <p:spPr bwMode="auto">
              <a:xfrm flipV="1">
                <a:off x="4411" y="3069"/>
                <a:ext cx="105" cy="46"/>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07" name="Line 24"/>
              <p:cNvSpPr>
                <a:spLocks noChangeShapeType="1"/>
              </p:cNvSpPr>
              <p:nvPr/>
            </p:nvSpPr>
            <p:spPr bwMode="auto">
              <a:xfrm>
                <a:off x="4536" y="2967"/>
                <a:ext cx="0" cy="17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08" name="Line 25"/>
              <p:cNvSpPr>
                <a:spLocks noChangeShapeType="1"/>
              </p:cNvSpPr>
              <p:nvPr/>
            </p:nvSpPr>
            <p:spPr bwMode="auto">
              <a:xfrm>
                <a:off x="4584" y="3002"/>
                <a:ext cx="0"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09" name="Line 26"/>
              <p:cNvSpPr>
                <a:spLocks noChangeShapeType="1"/>
              </p:cNvSpPr>
              <p:nvPr/>
            </p:nvSpPr>
            <p:spPr bwMode="auto">
              <a:xfrm flipH="1">
                <a:off x="4771" y="2926"/>
                <a:ext cx="83" cy="5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0" name="Arc 27"/>
              <p:cNvSpPr/>
              <p:nvPr/>
            </p:nvSpPr>
            <p:spPr bwMode="auto">
              <a:xfrm>
                <a:off x="4412" y="1650"/>
                <a:ext cx="159" cy="474"/>
              </a:xfrm>
              <a:custGeom>
                <a:avLst/>
                <a:gdLst>
                  <a:gd name="T0" fmla="*/ 0 w 25422"/>
                  <a:gd name="T1" fmla="*/ 0 h 26489"/>
                  <a:gd name="T2" fmla="*/ 0 w 25422"/>
                  <a:gd name="T3" fmla="*/ 0 h 26489"/>
                  <a:gd name="T4" fmla="*/ 0 w 25422"/>
                  <a:gd name="T5" fmla="*/ 0 h 26489"/>
                  <a:gd name="T6" fmla="*/ 0 60000 65536"/>
                  <a:gd name="T7" fmla="*/ 0 60000 65536"/>
                  <a:gd name="T8" fmla="*/ 0 60000 65536"/>
                </a:gdLst>
                <a:ahLst/>
                <a:cxnLst>
                  <a:cxn ang="T6">
                    <a:pos x="T0" y="T1"/>
                  </a:cxn>
                  <a:cxn ang="T7">
                    <a:pos x="T2" y="T3"/>
                  </a:cxn>
                  <a:cxn ang="T8">
                    <a:pos x="T4" y="T5"/>
                  </a:cxn>
                </a:cxnLst>
                <a:rect l="0" t="0" r="r" b="b"/>
                <a:pathLst>
                  <a:path w="25422" h="26489" fill="none" extrusionOk="0">
                    <a:moveTo>
                      <a:pt x="560" y="26489"/>
                    </a:moveTo>
                    <a:cubicBezTo>
                      <a:pt x="188" y="24886"/>
                      <a:pt x="0" y="23245"/>
                      <a:pt x="0" y="21600"/>
                    </a:cubicBezTo>
                    <a:cubicBezTo>
                      <a:pt x="0" y="9670"/>
                      <a:pt x="9670" y="0"/>
                      <a:pt x="21600" y="0"/>
                    </a:cubicBezTo>
                    <a:cubicBezTo>
                      <a:pt x="22881" y="-1"/>
                      <a:pt x="24160" y="114"/>
                      <a:pt x="25422" y="340"/>
                    </a:cubicBezTo>
                  </a:path>
                  <a:path w="25422" h="26489" stroke="0" extrusionOk="0">
                    <a:moveTo>
                      <a:pt x="560" y="26489"/>
                    </a:moveTo>
                    <a:cubicBezTo>
                      <a:pt x="188" y="24886"/>
                      <a:pt x="0" y="23245"/>
                      <a:pt x="0" y="21600"/>
                    </a:cubicBezTo>
                    <a:cubicBezTo>
                      <a:pt x="0" y="9670"/>
                      <a:pt x="9670" y="0"/>
                      <a:pt x="21600" y="0"/>
                    </a:cubicBezTo>
                    <a:cubicBezTo>
                      <a:pt x="22881" y="-1"/>
                      <a:pt x="24160" y="114"/>
                      <a:pt x="25422" y="340"/>
                    </a:cubicBezTo>
                    <a:lnTo>
                      <a:pt x="21600" y="21600"/>
                    </a:lnTo>
                    <a:lnTo>
                      <a:pt x="560" y="26489"/>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1" name="Line 28"/>
              <p:cNvSpPr>
                <a:spLocks noChangeShapeType="1"/>
              </p:cNvSpPr>
              <p:nvPr/>
            </p:nvSpPr>
            <p:spPr bwMode="auto">
              <a:xfrm>
                <a:off x="4415" y="2117"/>
                <a:ext cx="0" cy="1005"/>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2" name="Arc 29"/>
              <p:cNvSpPr/>
              <p:nvPr/>
            </p:nvSpPr>
            <p:spPr bwMode="auto">
              <a:xfrm>
                <a:off x="4443" y="1644"/>
                <a:ext cx="160" cy="772"/>
              </a:xfrm>
              <a:custGeom>
                <a:avLst/>
                <a:gdLst>
                  <a:gd name="T0" fmla="*/ 0 w 25422"/>
                  <a:gd name="T1" fmla="*/ 0 h 43200"/>
                  <a:gd name="T2" fmla="*/ 0 w 25422"/>
                  <a:gd name="T3" fmla="*/ 0 h 43200"/>
                  <a:gd name="T4" fmla="*/ 0 w 25422"/>
                  <a:gd name="T5" fmla="*/ 0 h 43200"/>
                  <a:gd name="T6" fmla="*/ 0 60000 65536"/>
                  <a:gd name="T7" fmla="*/ 0 60000 65536"/>
                  <a:gd name="T8" fmla="*/ 0 60000 65536"/>
                </a:gdLst>
                <a:ahLst/>
                <a:cxnLst>
                  <a:cxn ang="T6">
                    <a:pos x="T0" y="T1"/>
                  </a:cxn>
                  <a:cxn ang="T7">
                    <a:pos x="T2" y="T3"/>
                  </a:cxn>
                  <a:cxn ang="T8">
                    <a:pos x="T4" y="T5"/>
                  </a:cxn>
                </a:cxnLst>
                <a:rect l="0" t="0" r="r" b="b"/>
                <a:pathLst>
                  <a:path w="25422" h="43200" fill="none" extrusionOk="0">
                    <a:moveTo>
                      <a:pt x="25104" y="42913"/>
                    </a:moveTo>
                    <a:cubicBezTo>
                      <a:pt x="23946" y="43104"/>
                      <a:pt x="22774" y="43199"/>
                      <a:pt x="21600" y="43200"/>
                    </a:cubicBezTo>
                    <a:cubicBezTo>
                      <a:pt x="9670" y="43200"/>
                      <a:pt x="0" y="33529"/>
                      <a:pt x="0" y="21600"/>
                    </a:cubicBezTo>
                    <a:cubicBezTo>
                      <a:pt x="0" y="9670"/>
                      <a:pt x="9670" y="0"/>
                      <a:pt x="21600" y="0"/>
                    </a:cubicBezTo>
                    <a:cubicBezTo>
                      <a:pt x="22881" y="-1"/>
                      <a:pt x="24160" y="114"/>
                      <a:pt x="25422" y="340"/>
                    </a:cubicBezTo>
                  </a:path>
                  <a:path w="25422" h="43200" stroke="0" extrusionOk="0">
                    <a:moveTo>
                      <a:pt x="25104" y="42913"/>
                    </a:moveTo>
                    <a:cubicBezTo>
                      <a:pt x="23946" y="43104"/>
                      <a:pt x="22774"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5104" y="42913"/>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3" name="Arc 30"/>
              <p:cNvSpPr/>
              <p:nvPr/>
            </p:nvSpPr>
            <p:spPr bwMode="auto">
              <a:xfrm>
                <a:off x="4473" y="1645"/>
                <a:ext cx="173" cy="772"/>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4" name="Arc 31"/>
              <p:cNvSpPr/>
              <p:nvPr/>
            </p:nvSpPr>
            <p:spPr bwMode="auto">
              <a:xfrm>
                <a:off x="4502" y="1646"/>
                <a:ext cx="173" cy="771"/>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5" name="Arc 32"/>
              <p:cNvSpPr/>
              <p:nvPr/>
            </p:nvSpPr>
            <p:spPr bwMode="auto">
              <a:xfrm>
                <a:off x="4530" y="1647"/>
                <a:ext cx="173" cy="771"/>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6" name="Arc 33"/>
              <p:cNvSpPr/>
              <p:nvPr/>
            </p:nvSpPr>
            <p:spPr bwMode="auto">
              <a:xfrm>
                <a:off x="4563" y="1647"/>
                <a:ext cx="173" cy="771"/>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7" name="Arc 34"/>
              <p:cNvSpPr/>
              <p:nvPr/>
            </p:nvSpPr>
            <p:spPr bwMode="auto">
              <a:xfrm>
                <a:off x="4593" y="1649"/>
                <a:ext cx="173" cy="772"/>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8" name="Arc 35"/>
              <p:cNvSpPr/>
              <p:nvPr/>
            </p:nvSpPr>
            <p:spPr bwMode="auto">
              <a:xfrm>
                <a:off x="4624" y="1651"/>
                <a:ext cx="193" cy="772"/>
              </a:xfrm>
              <a:custGeom>
                <a:avLst/>
                <a:gdLst>
                  <a:gd name="T0" fmla="*/ 0 w 30844"/>
                  <a:gd name="T1" fmla="*/ 0 h 43200"/>
                  <a:gd name="T2" fmla="*/ 0 w 30844"/>
                  <a:gd name="T3" fmla="*/ 0 h 43200"/>
                  <a:gd name="T4" fmla="*/ 0 w 30844"/>
                  <a:gd name="T5" fmla="*/ 0 h 43200"/>
                  <a:gd name="T6" fmla="*/ 0 60000 65536"/>
                  <a:gd name="T7" fmla="*/ 0 60000 65536"/>
                  <a:gd name="T8" fmla="*/ 0 60000 65536"/>
                </a:gdLst>
                <a:ahLst/>
                <a:cxnLst>
                  <a:cxn ang="T6">
                    <a:pos x="T0" y="T1"/>
                  </a:cxn>
                  <a:cxn ang="T7">
                    <a:pos x="T2" y="T3"/>
                  </a:cxn>
                  <a:cxn ang="T8">
                    <a:pos x="T4" y="T5"/>
                  </a:cxn>
                </a:cxnLst>
                <a:rect l="0" t="0" r="r" b="b"/>
                <a:pathLst>
                  <a:path w="30844" h="43200" fill="none" extrusionOk="0">
                    <a:moveTo>
                      <a:pt x="30843" y="41121"/>
                    </a:moveTo>
                    <a:cubicBezTo>
                      <a:pt x="27954" y="42490"/>
                      <a:pt x="24797" y="43199"/>
                      <a:pt x="21600" y="43200"/>
                    </a:cubicBezTo>
                    <a:cubicBezTo>
                      <a:pt x="9670" y="43200"/>
                      <a:pt x="0" y="33529"/>
                      <a:pt x="0" y="21600"/>
                    </a:cubicBezTo>
                    <a:cubicBezTo>
                      <a:pt x="0" y="9670"/>
                      <a:pt x="9670" y="0"/>
                      <a:pt x="21600" y="0"/>
                    </a:cubicBezTo>
                    <a:cubicBezTo>
                      <a:pt x="23780" y="-1"/>
                      <a:pt x="25948" y="330"/>
                      <a:pt x="28029" y="979"/>
                    </a:cubicBezTo>
                  </a:path>
                  <a:path w="30844" h="43200" stroke="0" extrusionOk="0">
                    <a:moveTo>
                      <a:pt x="30843" y="41121"/>
                    </a:moveTo>
                    <a:cubicBezTo>
                      <a:pt x="27954" y="42490"/>
                      <a:pt x="24797" y="43199"/>
                      <a:pt x="21600" y="43200"/>
                    </a:cubicBezTo>
                    <a:cubicBezTo>
                      <a:pt x="9670" y="43200"/>
                      <a:pt x="0" y="33529"/>
                      <a:pt x="0" y="21600"/>
                    </a:cubicBezTo>
                    <a:cubicBezTo>
                      <a:pt x="0" y="9670"/>
                      <a:pt x="9670" y="0"/>
                      <a:pt x="21600" y="0"/>
                    </a:cubicBezTo>
                    <a:cubicBezTo>
                      <a:pt x="23780" y="-1"/>
                      <a:pt x="25948" y="330"/>
                      <a:pt x="28029" y="979"/>
                    </a:cubicBezTo>
                    <a:lnTo>
                      <a:pt x="21600" y="21600"/>
                    </a:lnTo>
                    <a:lnTo>
                      <a:pt x="30843" y="41121"/>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9" name="Line 36"/>
              <p:cNvSpPr>
                <a:spLocks noChangeShapeType="1"/>
              </p:cNvSpPr>
              <p:nvPr/>
            </p:nvSpPr>
            <p:spPr bwMode="auto">
              <a:xfrm>
                <a:off x="4791" y="1658"/>
                <a:ext cx="25" cy="1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20" name="Line 37"/>
              <p:cNvSpPr>
                <a:spLocks noChangeShapeType="1"/>
              </p:cNvSpPr>
              <p:nvPr/>
            </p:nvSpPr>
            <p:spPr bwMode="auto">
              <a:xfrm>
                <a:off x="4854" y="2396"/>
                <a:ext cx="0" cy="167"/>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21" name="Line 38"/>
              <p:cNvSpPr>
                <a:spLocks noChangeShapeType="1"/>
              </p:cNvSpPr>
              <p:nvPr/>
            </p:nvSpPr>
            <p:spPr bwMode="auto">
              <a:xfrm>
                <a:off x="4728" y="2396"/>
                <a:ext cx="11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22" name="Line 39"/>
              <p:cNvSpPr>
                <a:spLocks noChangeShapeType="1"/>
              </p:cNvSpPr>
              <p:nvPr/>
            </p:nvSpPr>
            <p:spPr bwMode="auto">
              <a:xfrm flipV="1">
                <a:off x="4601" y="3003"/>
                <a:ext cx="86" cy="45"/>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23" name="Oval 40"/>
              <p:cNvSpPr>
                <a:spLocks noChangeArrowheads="1"/>
              </p:cNvSpPr>
              <p:nvPr/>
            </p:nvSpPr>
            <p:spPr bwMode="auto">
              <a:xfrm>
                <a:off x="4749" y="2962"/>
                <a:ext cx="27" cy="27"/>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46124" name="Oval 41"/>
              <p:cNvSpPr>
                <a:spLocks noChangeArrowheads="1"/>
              </p:cNvSpPr>
              <p:nvPr/>
            </p:nvSpPr>
            <p:spPr bwMode="auto">
              <a:xfrm>
                <a:off x="4665" y="3004"/>
                <a:ext cx="27" cy="27"/>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46125" name="Line 43"/>
              <p:cNvSpPr>
                <a:spLocks noChangeShapeType="1"/>
              </p:cNvSpPr>
              <p:nvPr/>
            </p:nvSpPr>
            <p:spPr bwMode="auto">
              <a:xfrm>
                <a:off x="4853" y="2778"/>
                <a:ext cx="0" cy="167"/>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26" name="Rectangle 42" descr="沙滩"/>
              <p:cNvSpPr>
                <a:spLocks noChangeArrowheads="1"/>
              </p:cNvSpPr>
              <p:nvPr/>
            </p:nvSpPr>
            <p:spPr bwMode="auto">
              <a:xfrm>
                <a:off x="4819" y="2547"/>
                <a:ext cx="73" cy="24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pSp>
        <p:sp>
          <p:nvSpPr>
            <p:cNvPr id="46099" name="Text Box 45"/>
            <p:cNvSpPr txBox="1">
              <a:spLocks noChangeArrowheads="1"/>
            </p:cNvSpPr>
            <p:nvPr/>
          </p:nvSpPr>
          <p:spPr bwMode="auto">
            <a:xfrm>
              <a:off x="4933" y="2306"/>
              <a:ext cx="2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latin typeface="Times New Roman" panose="02020603050405020304" pitchFamily="18" charset="0"/>
                  <a:cs typeface="Times New Roman" panose="02020603050405020304" pitchFamily="18" charset="0"/>
                </a:rPr>
                <a:t>R</a:t>
              </a:r>
              <a:endParaRPr lang="en-US" altLang="zh-CN" sz="2800" b="1" i="1">
                <a:latin typeface="Times New Roman" panose="02020603050405020304" pitchFamily="18" charset="0"/>
                <a:cs typeface="Times New Roman" panose="02020603050405020304" pitchFamily="18" charset="0"/>
              </a:endParaRPr>
            </a:p>
          </p:txBody>
        </p:sp>
      </p:grpSp>
      <p:sp>
        <p:nvSpPr>
          <p:cNvPr id="202803" name="Text Box 51"/>
          <p:cNvSpPr txBox="1">
            <a:spLocks noChangeArrowheads="1"/>
          </p:cNvSpPr>
          <p:nvPr/>
        </p:nvSpPr>
        <p:spPr bwMode="auto">
          <a:xfrm>
            <a:off x="219075" y="1284288"/>
            <a:ext cx="70754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若回路电流以</a:t>
            </a:r>
            <a:r>
              <a:rPr lang="en-US" altLang="zh-CN" sz="2800">
                <a:latin typeface="Times New Roman" panose="02020603050405020304" pitchFamily="18" charset="0"/>
                <a:cs typeface="Times New Roman" panose="02020603050405020304" pitchFamily="18" charset="0"/>
              </a:rPr>
              <a:t>d</a:t>
            </a:r>
            <a:r>
              <a:rPr lang="en-US" altLang="zh-CN" sz="2800" b="1" i="1">
                <a:latin typeface="Times New Roman" panose="02020603050405020304" pitchFamily="18" charset="0"/>
                <a:cs typeface="Times New Roman" panose="02020603050405020304" pitchFamily="18" charset="0"/>
              </a:rPr>
              <a:t>i</a:t>
            </a:r>
            <a:r>
              <a:rPr lang="en-US" altLang="zh-CN" sz="2800" b="1">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d</a:t>
            </a:r>
            <a:r>
              <a:rPr lang="en-US" altLang="zh-CN" sz="2800" b="1" i="1">
                <a:latin typeface="Times New Roman" panose="02020603050405020304" pitchFamily="18" charset="0"/>
                <a:cs typeface="Times New Roman" panose="02020603050405020304" pitchFamily="18" charset="0"/>
              </a:rPr>
              <a:t>t</a:t>
            </a:r>
            <a:r>
              <a:rPr lang="en-US" altLang="zh-CN" sz="2800" b="1">
                <a:latin typeface="Times New Roman" panose="02020603050405020304" pitchFamily="18" charset="0"/>
                <a:cs typeface="Times New Roman" panose="02020603050405020304" pitchFamily="18" charset="0"/>
              </a:rPr>
              <a:t> &gt;0</a:t>
            </a:r>
            <a:r>
              <a:rPr lang="zh-CN" altLang="en-US" sz="2800" b="1">
                <a:latin typeface="Times New Roman" panose="02020603050405020304" pitchFamily="18" charset="0"/>
                <a:cs typeface="Times New Roman" panose="02020603050405020304" pitchFamily="18" charset="0"/>
              </a:rPr>
              <a:t>变化时，</a:t>
            </a:r>
            <a:endParaRPr lang="zh-CN" altLang="en-US" sz="2800" b="1">
              <a:latin typeface="Times New Roman" panose="02020603050405020304" pitchFamily="18" charset="0"/>
              <a:cs typeface="Times New Roman" panose="02020603050405020304" pitchFamily="18" charset="0"/>
            </a:endParaRPr>
          </a:p>
          <a:p>
            <a:pPr eaLnBrk="1" hangingPunct="1"/>
            <a:r>
              <a:rPr lang="zh-CN" altLang="en-US" sz="2800" b="1">
                <a:latin typeface="Times New Roman" panose="02020603050405020304" pitchFamily="18" charset="0"/>
                <a:cs typeface="Times New Roman" panose="02020603050405020304" pitchFamily="18" charset="0"/>
              </a:rPr>
              <a:t>电流增加</a:t>
            </a:r>
            <a:r>
              <a:rPr lang="en-US" altLang="zh-CN" sz="2800">
                <a:latin typeface="Times New Roman" panose="02020603050405020304" pitchFamily="18" charset="0"/>
                <a:cs typeface="Times New Roman" panose="02020603050405020304" pitchFamily="18" charset="0"/>
              </a:rPr>
              <a:t>d</a:t>
            </a:r>
            <a:r>
              <a:rPr lang="en-US" altLang="zh-CN" sz="2800" b="1" i="1">
                <a:latin typeface="Times New Roman" panose="02020603050405020304" pitchFamily="18" charset="0"/>
                <a:cs typeface="Times New Roman" panose="02020603050405020304" pitchFamily="18" charset="0"/>
              </a:rPr>
              <a:t>i</a:t>
            </a:r>
            <a:r>
              <a:rPr lang="zh-CN" altLang="en-US" sz="2800" b="1">
                <a:latin typeface="Times New Roman" panose="02020603050405020304" pitchFamily="18" charset="0"/>
                <a:cs typeface="Times New Roman" panose="02020603050405020304" pitchFamily="18" charset="0"/>
              </a:rPr>
              <a:t>，电源克服</a:t>
            </a:r>
            <a:r>
              <a:rPr lang="zh-CN" altLang="en-US" sz="2800" b="1"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L</a:t>
            </a:r>
            <a:r>
              <a:rPr lang="zh-CN" altLang="en-US" sz="2800" b="1">
                <a:latin typeface="Times New Roman" panose="02020603050405020304" pitchFamily="18" charset="0"/>
                <a:cs typeface="Times New Roman" panose="02020603050405020304" pitchFamily="18" charset="0"/>
              </a:rPr>
              <a:t>作功为</a:t>
            </a:r>
            <a:r>
              <a:rPr lang="en-US" altLang="zh-CN" sz="2800">
                <a:latin typeface="Times New Roman" panose="02020603050405020304" pitchFamily="18" charset="0"/>
                <a:cs typeface="Times New Roman" panose="02020603050405020304" pitchFamily="18" charset="0"/>
              </a:rPr>
              <a:t>d</a:t>
            </a:r>
            <a:r>
              <a:rPr lang="en-US" altLang="zh-CN" sz="2800" b="1" i="1">
                <a:latin typeface="Times New Roman" panose="02020603050405020304" pitchFamily="18" charset="0"/>
                <a:cs typeface="Times New Roman" panose="02020603050405020304" pitchFamily="18" charset="0"/>
              </a:rPr>
              <a:t>A</a:t>
            </a:r>
            <a:endParaRPr lang="en-US" altLang="zh-CN" sz="2800" b="1">
              <a:latin typeface="Times New Roman" panose="02020603050405020304" pitchFamily="18" charset="0"/>
              <a:cs typeface="Times New Roman" panose="02020603050405020304" pitchFamily="18" charset="0"/>
            </a:endParaRPr>
          </a:p>
        </p:txBody>
      </p:sp>
      <p:graphicFrame>
        <p:nvGraphicFramePr>
          <p:cNvPr id="202807" name="Object 2"/>
          <p:cNvGraphicFramePr>
            <a:graphicFrameLocks noChangeAspect="1"/>
          </p:cNvGraphicFramePr>
          <p:nvPr/>
        </p:nvGraphicFramePr>
        <p:xfrm>
          <a:off x="2338388" y="3948113"/>
          <a:ext cx="2251075" cy="515937"/>
        </p:xfrm>
        <a:graphic>
          <a:graphicData uri="http://schemas.openxmlformats.org/presentationml/2006/ole">
            <mc:AlternateContent xmlns:mc="http://schemas.openxmlformats.org/markup-compatibility/2006">
              <mc:Choice xmlns:v="urn:schemas-microsoft-com:vml" Requires="v">
                <p:oleObj spid="_x0000_s46163" name="Equation" r:id="rId3" imgW="888365" imgH="203200" progId="Equation.DSMT4">
                  <p:embed/>
                </p:oleObj>
              </mc:Choice>
              <mc:Fallback>
                <p:oleObj name="Equation" r:id="rId3" imgW="888365" imgH="203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388" y="3948113"/>
                        <a:ext cx="2251075"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808" name="Text Box 56"/>
          <p:cNvSpPr txBox="1">
            <a:spLocks noChangeArrowheads="1"/>
          </p:cNvSpPr>
          <p:nvPr/>
        </p:nvSpPr>
        <p:spPr bwMode="auto">
          <a:xfrm>
            <a:off x="2306638" y="2420938"/>
            <a:ext cx="343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Times New Roman" panose="02020603050405020304" pitchFamily="18" charset="0"/>
                <a:cs typeface="Times New Roman" panose="02020603050405020304" pitchFamily="18" charset="0"/>
              </a:rPr>
              <a:t>d</a:t>
            </a:r>
            <a:r>
              <a:rPr lang="en-US" altLang="zh-CN" sz="2800" b="1" i="1">
                <a:latin typeface="Times New Roman" panose="02020603050405020304" pitchFamily="18" charset="0"/>
                <a:cs typeface="Times New Roman" panose="02020603050405020304" pitchFamily="18" charset="0"/>
              </a:rPr>
              <a:t>A</a:t>
            </a:r>
            <a:r>
              <a:rPr lang="en-US" altLang="zh-CN" sz="2800" b="1">
                <a:latin typeface="Times New Roman" panose="02020603050405020304" pitchFamily="18" charset="0"/>
                <a:cs typeface="Times New Roman" panose="02020603050405020304" pitchFamily="18" charset="0"/>
              </a:rPr>
              <a:t>= –</a:t>
            </a:r>
            <a:r>
              <a:rPr lang="en-US" altLang="zh-CN" sz="2800" b="1"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L</a:t>
            </a:r>
            <a:r>
              <a:rPr lang="en-US" altLang="zh-CN" sz="2800">
                <a:latin typeface="Times New Roman" panose="02020603050405020304" pitchFamily="18" charset="0"/>
                <a:cs typeface="Times New Roman" panose="02020603050405020304" pitchFamily="18" charset="0"/>
                <a:sym typeface="Symbol" panose="05050102010706020507" pitchFamily="18" charset="2"/>
              </a:rPr>
              <a:t>d</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800" b="1" i="1"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02809" name="Text Box 57"/>
          <p:cNvSpPr txBox="1">
            <a:spLocks noChangeArrowheads="1"/>
          </p:cNvSpPr>
          <p:nvPr/>
        </p:nvSpPr>
        <p:spPr bwMode="auto">
          <a:xfrm>
            <a:off x="4013200" y="2420938"/>
            <a:ext cx="2447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a:latin typeface="Times New Roman" panose="02020603050405020304" pitchFamily="18" charset="0"/>
                <a:cs typeface="Times New Roman" panose="02020603050405020304" pitchFamily="18" charset="0"/>
              </a:rPr>
              <a:t> –</a:t>
            </a:r>
            <a:r>
              <a:rPr lang="en-US" altLang="zh-CN" sz="2800" b="1"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L</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i</a:t>
            </a:r>
            <a:r>
              <a:rPr lang="en-US" altLang="zh-CN" sz="2800">
                <a:latin typeface="Times New Roman" panose="02020603050405020304" pitchFamily="18" charset="0"/>
                <a:cs typeface="Times New Roman" panose="02020603050405020304" pitchFamily="18" charset="0"/>
                <a:sym typeface="Symbol" panose="05050102010706020507" pitchFamily="18" charset="2"/>
              </a:rPr>
              <a:t>d</a:t>
            </a:r>
            <a:r>
              <a:rPr lang="en-US" altLang="zh-CN" sz="2800" b="1" i="1">
                <a:latin typeface="Times New Roman" panose="02020603050405020304" pitchFamily="18" charset="0"/>
                <a:cs typeface="Times New Roman" panose="02020603050405020304" pitchFamily="18" charset="0"/>
                <a:sym typeface="Symbol" panose="05050102010706020507" pitchFamily="18" charset="2"/>
              </a:rPr>
              <a:t>t</a:t>
            </a:r>
            <a:endParaRPr lang="en-US" altLang="zh-CN" sz="2800" b="1" i="1">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202810" name="Object 3"/>
          <p:cNvGraphicFramePr>
            <a:graphicFrameLocks noChangeAspect="1"/>
          </p:cNvGraphicFramePr>
          <p:nvPr/>
        </p:nvGraphicFramePr>
        <p:xfrm>
          <a:off x="2344738" y="3006725"/>
          <a:ext cx="1901825" cy="776288"/>
        </p:xfrm>
        <a:graphic>
          <a:graphicData uri="http://schemas.openxmlformats.org/presentationml/2006/ole">
            <mc:AlternateContent xmlns:mc="http://schemas.openxmlformats.org/markup-compatibility/2006">
              <mc:Choice xmlns:v="urn:schemas-microsoft-com:vml" Requires="v">
                <p:oleObj spid="_x0000_s46164" name="Equation" r:id="rId5" imgW="850265" imgH="342900" progId="Equation.DSMT4">
                  <p:embed/>
                </p:oleObj>
              </mc:Choice>
              <mc:Fallback>
                <p:oleObj name="Equation" r:id="rId5" imgW="850265" imgH="3429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4738" y="3006725"/>
                        <a:ext cx="1901825" cy="77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2811" name="Object 4"/>
          <p:cNvGraphicFramePr>
            <a:graphicFrameLocks noChangeAspect="1"/>
          </p:cNvGraphicFramePr>
          <p:nvPr/>
        </p:nvGraphicFramePr>
        <p:xfrm>
          <a:off x="2108200" y="4953000"/>
          <a:ext cx="1312863" cy="577850"/>
        </p:xfrm>
        <a:graphic>
          <a:graphicData uri="http://schemas.openxmlformats.org/presentationml/2006/ole">
            <mc:AlternateContent xmlns:mc="http://schemas.openxmlformats.org/markup-compatibility/2006">
              <mc:Choice xmlns:v="urn:schemas-microsoft-com:vml" Requires="v">
                <p:oleObj spid="_x0000_s46165" name="Equation" r:id="rId7" imgW="520700" imgH="254000" progId="Equation.DSMT4">
                  <p:embed/>
                </p:oleObj>
              </mc:Choice>
              <mc:Fallback>
                <p:oleObj name="Equation" r:id="rId7" imgW="520700" imgH="2540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8200" y="4953000"/>
                        <a:ext cx="131286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812" name="Text Box 60"/>
          <p:cNvSpPr txBox="1">
            <a:spLocks noChangeArrowheads="1"/>
          </p:cNvSpPr>
          <p:nvPr/>
        </p:nvSpPr>
        <p:spPr bwMode="auto">
          <a:xfrm>
            <a:off x="2487613" y="5367338"/>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cs typeface="Times New Roman" panose="02020603050405020304" pitchFamily="18" charset="0"/>
              </a:rPr>
              <a:t>0</a:t>
            </a:r>
            <a:endParaRPr lang="en-US" altLang="zh-CN" sz="2000" b="1">
              <a:latin typeface="Times New Roman" panose="02020603050405020304" pitchFamily="18" charset="0"/>
              <a:cs typeface="Times New Roman" panose="02020603050405020304" pitchFamily="18" charset="0"/>
            </a:endParaRPr>
          </a:p>
        </p:txBody>
      </p:sp>
      <p:sp>
        <p:nvSpPr>
          <p:cNvPr id="202813" name="Text Box 61"/>
          <p:cNvSpPr txBox="1">
            <a:spLocks noChangeArrowheads="1"/>
          </p:cNvSpPr>
          <p:nvPr/>
        </p:nvSpPr>
        <p:spPr bwMode="auto">
          <a:xfrm>
            <a:off x="2528888" y="4730750"/>
            <a:ext cx="2841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I</a:t>
            </a:r>
            <a:endParaRPr lang="en-US" altLang="zh-CN" sz="2000" b="1" i="1">
              <a:latin typeface="Times New Roman" panose="02020603050405020304" pitchFamily="18" charset="0"/>
              <a:cs typeface="Times New Roman" panose="02020603050405020304" pitchFamily="18" charset="0"/>
            </a:endParaRPr>
          </a:p>
        </p:txBody>
      </p:sp>
      <p:graphicFrame>
        <p:nvGraphicFramePr>
          <p:cNvPr id="202814" name="Object 5"/>
          <p:cNvGraphicFramePr>
            <a:graphicFrameLocks noChangeAspect="1"/>
          </p:cNvGraphicFramePr>
          <p:nvPr/>
        </p:nvGraphicFramePr>
        <p:xfrm>
          <a:off x="3476625" y="4832350"/>
          <a:ext cx="1179513" cy="773113"/>
        </p:xfrm>
        <a:graphic>
          <a:graphicData uri="http://schemas.openxmlformats.org/presentationml/2006/ole">
            <mc:AlternateContent xmlns:mc="http://schemas.openxmlformats.org/markup-compatibility/2006">
              <mc:Choice xmlns:v="urn:schemas-microsoft-com:vml" Requires="v">
                <p:oleObj spid="_x0000_s46166" name="公式" r:id="rId9" imgW="520700" imgH="342900" progId="Equation.3">
                  <p:embed/>
                </p:oleObj>
              </mc:Choice>
              <mc:Fallback>
                <p:oleObj name="公式" r:id="rId9" imgW="520700" imgH="3429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6625" y="4832350"/>
                        <a:ext cx="1179513"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2815" name="Object 6"/>
          <p:cNvGraphicFramePr>
            <a:graphicFrameLocks noChangeAspect="1"/>
          </p:cNvGraphicFramePr>
          <p:nvPr/>
        </p:nvGraphicFramePr>
        <p:xfrm>
          <a:off x="6489700" y="4878388"/>
          <a:ext cx="1649413" cy="708025"/>
        </p:xfrm>
        <a:graphic>
          <a:graphicData uri="http://schemas.openxmlformats.org/presentationml/2006/ole">
            <mc:AlternateContent xmlns:mc="http://schemas.openxmlformats.org/markup-compatibility/2006">
              <mc:Choice xmlns:v="urn:schemas-microsoft-com:vml" Requires="v">
                <p:oleObj spid="_x0000_s46167" name="Equation" r:id="rId11" imgW="1625600" imgH="698500" progId="Equation.DSMT4">
                  <p:embed/>
                </p:oleObj>
              </mc:Choice>
              <mc:Fallback>
                <p:oleObj name="Equation" r:id="rId11" imgW="1625600" imgH="6985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89700" y="4878388"/>
                        <a:ext cx="1649413"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816" name="AutoShape 64"/>
          <p:cNvSpPr>
            <a:spLocks noChangeArrowheads="1"/>
          </p:cNvSpPr>
          <p:nvPr/>
        </p:nvSpPr>
        <p:spPr bwMode="auto">
          <a:xfrm>
            <a:off x="5043488" y="5202238"/>
            <a:ext cx="990600" cy="152400"/>
          </a:xfrm>
          <a:prstGeom prst="rightArrow">
            <a:avLst>
              <a:gd name="adj1" fmla="val 50000"/>
              <a:gd name="adj2" fmla="val 162500"/>
            </a:avLst>
          </a:prstGeom>
          <a:solidFill>
            <a:srgbClr val="FF66CC"/>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202817" name="Text Box 65"/>
          <p:cNvSpPr txBox="1">
            <a:spLocks noChangeArrowheads="1"/>
          </p:cNvSpPr>
          <p:nvPr/>
        </p:nvSpPr>
        <p:spPr bwMode="auto">
          <a:xfrm>
            <a:off x="5027613" y="4713288"/>
            <a:ext cx="1719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cs typeface="Times New Roman" panose="02020603050405020304" pitchFamily="18" charset="0"/>
              </a:rPr>
              <a:t>储存</a:t>
            </a:r>
            <a:endParaRPr lang="zh-CN" altLang="en-US" sz="2800" b="1">
              <a:latin typeface="Times New Roman" panose="02020603050405020304" pitchFamily="18" charset="0"/>
              <a:cs typeface="Times New Roman" panose="02020603050405020304" pitchFamily="18" charset="0"/>
            </a:endParaRPr>
          </a:p>
        </p:txBody>
      </p:sp>
      <p:graphicFrame>
        <p:nvGraphicFramePr>
          <p:cNvPr id="202818" name="Object 7"/>
          <p:cNvGraphicFramePr>
            <a:graphicFrameLocks noChangeAspect="1"/>
          </p:cNvGraphicFramePr>
          <p:nvPr/>
        </p:nvGraphicFramePr>
        <p:xfrm>
          <a:off x="692150" y="4973638"/>
          <a:ext cx="1328738" cy="592137"/>
        </p:xfrm>
        <a:graphic>
          <a:graphicData uri="http://schemas.openxmlformats.org/presentationml/2006/ole">
            <mc:AlternateContent xmlns:mc="http://schemas.openxmlformats.org/markup-compatibility/2006">
              <mc:Choice xmlns:v="urn:schemas-microsoft-com:vml" Requires="v">
                <p:oleObj spid="_x0000_s46168" name="Equation" r:id="rId13" imgW="571500" imgH="254000" progId="Equation.DSMT4">
                  <p:embed/>
                </p:oleObj>
              </mc:Choice>
              <mc:Fallback>
                <p:oleObj name="Equation" r:id="rId13" imgW="571500" imgH="2540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2150" y="4973638"/>
                        <a:ext cx="1328738"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6" name="Slide Number Placeholder 3"/>
          <p:cNvSpPr>
            <a:spLocks noGrp="1"/>
          </p:cNvSpPr>
          <p:nvPr>
            <p:ph type="sldNum" sz="quarter" idx="12"/>
          </p:nvPr>
        </p:nvSpPr>
        <p:spPr bwMode="auto">
          <a:xfrm>
            <a:off x="70104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A96FE9-26AD-46BF-8477-8380E33EBEAC}" type="slidenum">
              <a:rPr lang="en-US" altLang="zh-CN">
                <a:solidFill>
                  <a:srgbClr val="0000FF"/>
                </a:solidFill>
              </a:rPr>
            </a:fld>
            <a:endParaRPr lang="en-US" altLang="zh-CN">
              <a:solidFill>
                <a:srgbClr val="0000FF"/>
              </a:solidFill>
            </a:endParaRPr>
          </a:p>
        </p:txBody>
      </p:sp>
      <p:sp>
        <p:nvSpPr>
          <p:cNvPr id="57" name="Text Box 51"/>
          <p:cNvSpPr txBox="1">
            <a:spLocks noChangeArrowheads="1"/>
          </p:cNvSpPr>
          <p:nvPr/>
        </p:nvSpPr>
        <p:spPr bwMode="auto">
          <a:xfrm>
            <a:off x="266700" y="268288"/>
            <a:ext cx="79851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下面计算在电路中建立电流</a:t>
            </a:r>
            <a:r>
              <a:rPr lang="en-US" altLang="zh-CN" sz="2800" b="1" i="1">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的过程中，电源的电动势所作的这部分额外的功：</a:t>
            </a:r>
            <a:endParaRPr lang="en-US" altLang="zh-CN" sz="2800" b="1">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linds(horizont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2803"/>
                                        </p:tgtEl>
                                        <p:attrNameLst>
                                          <p:attrName>style.visibility</p:attrName>
                                        </p:attrNameLst>
                                      </p:cBhvr>
                                      <p:to>
                                        <p:strVal val="visible"/>
                                      </p:to>
                                    </p:set>
                                    <p:animEffect transition="in" filter="blinds(horizontal)">
                                      <p:cBhvr>
                                        <p:cTn id="17" dur="500"/>
                                        <p:tgtEl>
                                          <p:spTgt spid="20280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202808"/>
                                        </p:tgtEl>
                                        <p:attrNameLst>
                                          <p:attrName>style.visibility</p:attrName>
                                        </p:attrNameLst>
                                      </p:cBhvr>
                                      <p:to>
                                        <p:strVal val="visible"/>
                                      </p:to>
                                    </p:set>
                                    <p:anim calcmode="lin" valueType="num">
                                      <p:cBhvr>
                                        <p:cTn id="22" dur="500" fill="hold"/>
                                        <p:tgtEl>
                                          <p:spTgt spid="202808"/>
                                        </p:tgtEl>
                                        <p:attrNameLst>
                                          <p:attrName>ppt_x</p:attrName>
                                        </p:attrNameLst>
                                      </p:cBhvr>
                                      <p:tavLst>
                                        <p:tav tm="0">
                                          <p:val>
                                            <p:strVal val="#ppt_x-#ppt_w/2"/>
                                          </p:val>
                                        </p:tav>
                                        <p:tav tm="100000">
                                          <p:val>
                                            <p:strVal val="#ppt_x"/>
                                          </p:val>
                                        </p:tav>
                                      </p:tavLst>
                                    </p:anim>
                                    <p:anim calcmode="lin" valueType="num">
                                      <p:cBhvr>
                                        <p:cTn id="23" dur="500" fill="hold"/>
                                        <p:tgtEl>
                                          <p:spTgt spid="202808"/>
                                        </p:tgtEl>
                                        <p:attrNameLst>
                                          <p:attrName>ppt_y</p:attrName>
                                        </p:attrNameLst>
                                      </p:cBhvr>
                                      <p:tavLst>
                                        <p:tav tm="0">
                                          <p:val>
                                            <p:strVal val="#ppt_y"/>
                                          </p:val>
                                        </p:tav>
                                        <p:tav tm="100000">
                                          <p:val>
                                            <p:strVal val="#ppt_y"/>
                                          </p:val>
                                        </p:tav>
                                      </p:tavLst>
                                    </p:anim>
                                    <p:anim calcmode="lin" valueType="num">
                                      <p:cBhvr>
                                        <p:cTn id="24" dur="500" fill="hold"/>
                                        <p:tgtEl>
                                          <p:spTgt spid="202808"/>
                                        </p:tgtEl>
                                        <p:attrNameLst>
                                          <p:attrName>ppt_w</p:attrName>
                                        </p:attrNameLst>
                                      </p:cBhvr>
                                      <p:tavLst>
                                        <p:tav tm="0">
                                          <p:val>
                                            <p:fltVal val="0"/>
                                          </p:val>
                                        </p:tav>
                                        <p:tav tm="100000">
                                          <p:val>
                                            <p:strVal val="#ppt_w"/>
                                          </p:val>
                                        </p:tav>
                                      </p:tavLst>
                                    </p:anim>
                                    <p:anim calcmode="lin" valueType="num">
                                      <p:cBhvr>
                                        <p:cTn id="25" dur="500" fill="hold"/>
                                        <p:tgtEl>
                                          <p:spTgt spid="202808"/>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202809"/>
                                        </p:tgtEl>
                                        <p:attrNameLst>
                                          <p:attrName>style.visibility</p:attrName>
                                        </p:attrNameLst>
                                      </p:cBhvr>
                                      <p:to>
                                        <p:strVal val="visible"/>
                                      </p:to>
                                    </p:set>
                                    <p:anim calcmode="lin" valueType="num">
                                      <p:cBhvr>
                                        <p:cTn id="30" dur="500" fill="hold"/>
                                        <p:tgtEl>
                                          <p:spTgt spid="202809"/>
                                        </p:tgtEl>
                                        <p:attrNameLst>
                                          <p:attrName>ppt_x</p:attrName>
                                        </p:attrNameLst>
                                      </p:cBhvr>
                                      <p:tavLst>
                                        <p:tav tm="0">
                                          <p:val>
                                            <p:strVal val="#ppt_x-#ppt_w/2"/>
                                          </p:val>
                                        </p:tav>
                                        <p:tav tm="100000">
                                          <p:val>
                                            <p:strVal val="#ppt_x"/>
                                          </p:val>
                                        </p:tav>
                                      </p:tavLst>
                                    </p:anim>
                                    <p:anim calcmode="lin" valueType="num">
                                      <p:cBhvr>
                                        <p:cTn id="31" dur="500" fill="hold"/>
                                        <p:tgtEl>
                                          <p:spTgt spid="202809"/>
                                        </p:tgtEl>
                                        <p:attrNameLst>
                                          <p:attrName>ppt_y</p:attrName>
                                        </p:attrNameLst>
                                      </p:cBhvr>
                                      <p:tavLst>
                                        <p:tav tm="0">
                                          <p:val>
                                            <p:strVal val="#ppt_y"/>
                                          </p:val>
                                        </p:tav>
                                        <p:tav tm="100000">
                                          <p:val>
                                            <p:strVal val="#ppt_y"/>
                                          </p:val>
                                        </p:tav>
                                      </p:tavLst>
                                    </p:anim>
                                    <p:anim calcmode="lin" valueType="num">
                                      <p:cBhvr>
                                        <p:cTn id="32" dur="500" fill="hold"/>
                                        <p:tgtEl>
                                          <p:spTgt spid="202809"/>
                                        </p:tgtEl>
                                        <p:attrNameLst>
                                          <p:attrName>ppt_w</p:attrName>
                                        </p:attrNameLst>
                                      </p:cBhvr>
                                      <p:tavLst>
                                        <p:tav tm="0">
                                          <p:val>
                                            <p:fltVal val="0"/>
                                          </p:val>
                                        </p:tav>
                                        <p:tav tm="100000">
                                          <p:val>
                                            <p:strVal val="#ppt_w"/>
                                          </p:val>
                                        </p:tav>
                                      </p:tavLst>
                                    </p:anim>
                                    <p:anim calcmode="lin" valueType="num">
                                      <p:cBhvr>
                                        <p:cTn id="33" dur="500" fill="hold"/>
                                        <p:tgtEl>
                                          <p:spTgt spid="202809"/>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202810"/>
                                        </p:tgtEl>
                                        <p:attrNameLst>
                                          <p:attrName>style.visibility</p:attrName>
                                        </p:attrNameLst>
                                      </p:cBhvr>
                                      <p:to>
                                        <p:strVal val="visible"/>
                                      </p:to>
                                    </p:set>
                                    <p:animEffect transition="in" filter="slide(fromBottom)">
                                      <p:cBhvr>
                                        <p:cTn id="38" dur="500"/>
                                        <p:tgtEl>
                                          <p:spTgt spid="202810"/>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nodeType="clickEffect">
                                  <p:stCondLst>
                                    <p:cond delay="0"/>
                                  </p:stCondLst>
                                  <p:childTnLst>
                                    <p:set>
                                      <p:cBhvr>
                                        <p:cTn id="42" dur="1" fill="hold">
                                          <p:stCondLst>
                                            <p:cond delay="0"/>
                                          </p:stCondLst>
                                        </p:cTn>
                                        <p:tgtEl>
                                          <p:spTgt spid="202807"/>
                                        </p:tgtEl>
                                        <p:attrNameLst>
                                          <p:attrName>style.visibility</p:attrName>
                                        </p:attrNameLst>
                                      </p:cBhvr>
                                      <p:to>
                                        <p:strVal val="visible"/>
                                      </p:to>
                                    </p:set>
                                    <p:anim calcmode="lin" valueType="num">
                                      <p:cBhvr>
                                        <p:cTn id="43" dur="500" fill="hold"/>
                                        <p:tgtEl>
                                          <p:spTgt spid="202807"/>
                                        </p:tgtEl>
                                        <p:attrNameLst>
                                          <p:attrName>ppt_x</p:attrName>
                                        </p:attrNameLst>
                                      </p:cBhvr>
                                      <p:tavLst>
                                        <p:tav tm="0">
                                          <p:val>
                                            <p:strVal val="#ppt_x-#ppt_w/2"/>
                                          </p:val>
                                        </p:tav>
                                        <p:tav tm="100000">
                                          <p:val>
                                            <p:strVal val="#ppt_x"/>
                                          </p:val>
                                        </p:tav>
                                      </p:tavLst>
                                    </p:anim>
                                    <p:anim calcmode="lin" valueType="num">
                                      <p:cBhvr>
                                        <p:cTn id="44" dur="500" fill="hold"/>
                                        <p:tgtEl>
                                          <p:spTgt spid="202807"/>
                                        </p:tgtEl>
                                        <p:attrNameLst>
                                          <p:attrName>ppt_y</p:attrName>
                                        </p:attrNameLst>
                                      </p:cBhvr>
                                      <p:tavLst>
                                        <p:tav tm="0">
                                          <p:val>
                                            <p:strVal val="#ppt_y"/>
                                          </p:val>
                                        </p:tav>
                                        <p:tav tm="100000">
                                          <p:val>
                                            <p:strVal val="#ppt_y"/>
                                          </p:val>
                                        </p:tav>
                                      </p:tavLst>
                                    </p:anim>
                                    <p:anim calcmode="lin" valueType="num">
                                      <p:cBhvr>
                                        <p:cTn id="45" dur="500" fill="hold"/>
                                        <p:tgtEl>
                                          <p:spTgt spid="202807"/>
                                        </p:tgtEl>
                                        <p:attrNameLst>
                                          <p:attrName>ppt_w</p:attrName>
                                        </p:attrNameLst>
                                      </p:cBhvr>
                                      <p:tavLst>
                                        <p:tav tm="0">
                                          <p:val>
                                            <p:fltVal val="0"/>
                                          </p:val>
                                        </p:tav>
                                        <p:tav tm="100000">
                                          <p:val>
                                            <p:strVal val="#ppt_w"/>
                                          </p:val>
                                        </p:tav>
                                      </p:tavLst>
                                    </p:anim>
                                    <p:anim calcmode="lin" valueType="num">
                                      <p:cBhvr>
                                        <p:cTn id="46" dur="500" fill="hold"/>
                                        <p:tgtEl>
                                          <p:spTgt spid="202807"/>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nodeType="clickEffect">
                                  <p:stCondLst>
                                    <p:cond delay="0"/>
                                  </p:stCondLst>
                                  <p:childTnLst>
                                    <p:set>
                                      <p:cBhvr>
                                        <p:cTn id="50" dur="1" fill="hold">
                                          <p:stCondLst>
                                            <p:cond delay="0"/>
                                          </p:stCondLst>
                                        </p:cTn>
                                        <p:tgtEl>
                                          <p:spTgt spid="202818"/>
                                        </p:tgtEl>
                                        <p:attrNameLst>
                                          <p:attrName>style.visibility</p:attrName>
                                        </p:attrNameLst>
                                      </p:cBhvr>
                                      <p:to>
                                        <p:strVal val="visible"/>
                                      </p:to>
                                    </p:set>
                                    <p:anim calcmode="lin" valueType="num">
                                      <p:cBhvr>
                                        <p:cTn id="51" dur="500" fill="hold"/>
                                        <p:tgtEl>
                                          <p:spTgt spid="202818"/>
                                        </p:tgtEl>
                                        <p:attrNameLst>
                                          <p:attrName>ppt_x</p:attrName>
                                        </p:attrNameLst>
                                      </p:cBhvr>
                                      <p:tavLst>
                                        <p:tav tm="0">
                                          <p:val>
                                            <p:strVal val="#ppt_x-#ppt_w/2"/>
                                          </p:val>
                                        </p:tav>
                                        <p:tav tm="100000">
                                          <p:val>
                                            <p:strVal val="#ppt_x"/>
                                          </p:val>
                                        </p:tav>
                                      </p:tavLst>
                                    </p:anim>
                                    <p:anim calcmode="lin" valueType="num">
                                      <p:cBhvr>
                                        <p:cTn id="52" dur="500" fill="hold"/>
                                        <p:tgtEl>
                                          <p:spTgt spid="202818"/>
                                        </p:tgtEl>
                                        <p:attrNameLst>
                                          <p:attrName>ppt_y</p:attrName>
                                        </p:attrNameLst>
                                      </p:cBhvr>
                                      <p:tavLst>
                                        <p:tav tm="0">
                                          <p:val>
                                            <p:strVal val="#ppt_y"/>
                                          </p:val>
                                        </p:tav>
                                        <p:tav tm="100000">
                                          <p:val>
                                            <p:strVal val="#ppt_y"/>
                                          </p:val>
                                        </p:tav>
                                      </p:tavLst>
                                    </p:anim>
                                    <p:anim calcmode="lin" valueType="num">
                                      <p:cBhvr>
                                        <p:cTn id="53" dur="500" fill="hold"/>
                                        <p:tgtEl>
                                          <p:spTgt spid="202818"/>
                                        </p:tgtEl>
                                        <p:attrNameLst>
                                          <p:attrName>ppt_w</p:attrName>
                                        </p:attrNameLst>
                                      </p:cBhvr>
                                      <p:tavLst>
                                        <p:tav tm="0">
                                          <p:val>
                                            <p:fltVal val="0"/>
                                          </p:val>
                                        </p:tav>
                                        <p:tav tm="100000">
                                          <p:val>
                                            <p:strVal val="#ppt_w"/>
                                          </p:val>
                                        </p:tav>
                                      </p:tavLst>
                                    </p:anim>
                                    <p:anim calcmode="lin" valueType="num">
                                      <p:cBhvr>
                                        <p:cTn id="54" dur="500" fill="hold"/>
                                        <p:tgtEl>
                                          <p:spTgt spid="202818"/>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nodeType="clickEffect">
                                  <p:stCondLst>
                                    <p:cond delay="0"/>
                                  </p:stCondLst>
                                  <p:childTnLst>
                                    <p:set>
                                      <p:cBhvr>
                                        <p:cTn id="58" dur="1" fill="hold">
                                          <p:stCondLst>
                                            <p:cond delay="0"/>
                                          </p:stCondLst>
                                        </p:cTn>
                                        <p:tgtEl>
                                          <p:spTgt spid="202811"/>
                                        </p:tgtEl>
                                        <p:attrNameLst>
                                          <p:attrName>style.visibility</p:attrName>
                                        </p:attrNameLst>
                                      </p:cBhvr>
                                      <p:to>
                                        <p:strVal val="visible"/>
                                      </p:to>
                                    </p:set>
                                    <p:anim calcmode="lin" valueType="num">
                                      <p:cBhvr>
                                        <p:cTn id="59" dur="500" fill="hold"/>
                                        <p:tgtEl>
                                          <p:spTgt spid="202811"/>
                                        </p:tgtEl>
                                        <p:attrNameLst>
                                          <p:attrName>ppt_x</p:attrName>
                                        </p:attrNameLst>
                                      </p:cBhvr>
                                      <p:tavLst>
                                        <p:tav tm="0">
                                          <p:val>
                                            <p:strVal val="#ppt_x-#ppt_w/2"/>
                                          </p:val>
                                        </p:tav>
                                        <p:tav tm="100000">
                                          <p:val>
                                            <p:strVal val="#ppt_x"/>
                                          </p:val>
                                        </p:tav>
                                      </p:tavLst>
                                    </p:anim>
                                    <p:anim calcmode="lin" valueType="num">
                                      <p:cBhvr>
                                        <p:cTn id="60" dur="500" fill="hold"/>
                                        <p:tgtEl>
                                          <p:spTgt spid="202811"/>
                                        </p:tgtEl>
                                        <p:attrNameLst>
                                          <p:attrName>ppt_y</p:attrName>
                                        </p:attrNameLst>
                                      </p:cBhvr>
                                      <p:tavLst>
                                        <p:tav tm="0">
                                          <p:val>
                                            <p:strVal val="#ppt_y"/>
                                          </p:val>
                                        </p:tav>
                                        <p:tav tm="100000">
                                          <p:val>
                                            <p:strVal val="#ppt_y"/>
                                          </p:val>
                                        </p:tav>
                                      </p:tavLst>
                                    </p:anim>
                                    <p:anim calcmode="lin" valueType="num">
                                      <p:cBhvr>
                                        <p:cTn id="61" dur="500" fill="hold"/>
                                        <p:tgtEl>
                                          <p:spTgt spid="202811"/>
                                        </p:tgtEl>
                                        <p:attrNameLst>
                                          <p:attrName>ppt_w</p:attrName>
                                        </p:attrNameLst>
                                      </p:cBhvr>
                                      <p:tavLst>
                                        <p:tav tm="0">
                                          <p:val>
                                            <p:fltVal val="0"/>
                                          </p:val>
                                        </p:tav>
                                        <p:tav tm="100000">
                                          <p:val>
                                            <p:strVal val="#ppt_w"/>
                                          </p:val>
                                        </p:tav>
                                      </p:tavLst>
                                    </p:anim>
                                    <p:anim calcmode="lin" valueType="num">
                                      <p:cBhvr>
                                        <p:cTn id="62" dur="500" fill="hold"/>
                                        <p:tgtEl>
                                          <p:spTgt spid="202811"/>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2" presetClass="entr" presetSubtype="1" fill="hold" grpId="0" nodeType="clickEffect">
                                  <p:stCondLst>
                                    <p:cond delay="0"/>
                                  </p:stCondLst>
                                  <p:childTnLst>
                                    <p:set>
                                      <p:cBhvr>
                                        <p:cTn id="66" dur="1" fill="hold">
                                          <p:stCondLst>
                                            <p:cond delay="0"/>
                                          </p:stCondLst>
                                        </p:cTn>
                                        <p:tgtEl>
                                          <p:spTgt spid="202812"/>
                                        </p:tgtEl>
                                        <p:attrNameLst>
                                          <p:attrName>style.visibility</p:attrName>
                                        </p:attrNameLst>
                                      </p:cBhvr>
                                      <p:to>
                                        <p:strVal val="visible"/>
                                      </p:to>
                                    </p:set>
                                    <p:animEffect transition="in" filter="slide(fromTop)">
                                      <p:cBhvr>
                                        <p:cTn id="67" dur="500"/>
                                        <p:tgtEl>
                                          <p:spTgt spid="202812"/>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202813"/>
                                        </p:tgtEl>
                                        <p:attrNameLst>
                                          <p:attrName>style.visibility</p:attrName>
                                        </p:attrNameLst>
                                      </p:cBhvr>
                                      <p:to>
                                        <p:strVal val="visible"/>
                                      </p:to>
                                    </p:set>
                                    <p:animEffect transition="in" filter="slide(fromBottom)">
                                      <p:cBhvr>
                                        <p:cTn id="70" dur="500"/>
                                        <p:tgtEl>
                                          <p:spTgt spid="202813"/>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ntr" presetSubtype="8" fill="hold" nodeType="clickEffect">
                                  <p:stCondLst>
                                    <p:cond delay="0"/>
                                  </p:stCondLst>
                                  <p:childTnLst>
                                    <p:set>
                                      <p:cBhvr>
                                        <p:cTn id="74" dur="1" fill="hold">
                                          <p:stCondLst>
                                            <p:cond delay="0"/>
                                          </p:stCondLst>
                                        </p:cTn>
                                        <p:tgtEl>
                                          <p:spTgt spid="202814"/>
                                        </p:tgtEl>
                                        <p:attrNameLst>
                                          <p:attrName>style.visibility</p:attrName>
                                        </p:attrNameLst>
                                      </p:cBhvr>
                                      <p:to>
                                        <p:strVal val="visible"/>
                                      </p:to>
                                    </p:set>
                                    <p:anim calcmode="lin" valueType="num">
                                      <p:cBhvr>
                                        <p:cTn id="75" dur="500" fill="hold"/>
                                        <p:tgtEl>
                                          <p:spTgt spid="202814"/>
                                        </p:tgtEl>
                                        <p:attrNameLst>
                                          <p:attrName>ppt_x</p:attrName>
                                        </p:attrNameLst>
                                      </p:cBhvr>
                                      <p:tavLst>
                                        <p:tav tm="0">
                                          <p:val>
                                            <p:strVal val="#ppt_x-#ppt_w/2"/>
                                          </p:val>
                                        </p:tav>
                                        <p:tav tm="100000">
                                          <p:val>
                                            <p:strVal val="#ppt_x"/>
                                          </p:val>
                                        </p:tav>
                                      </p:tavLst>
                                    </p:anim>
                                    <p:anim calcmode="lin" valueType="num">
                                      <p:cBhvr>
                                        <p:cTn id="76" dur="500" fill="hold"/>
                                        <p:tgtEl>
                                          <p:spTgt spid="202814"/>
                                        </p:tgtEl>
                                        <p:attrNameLst>
                                          <p:attrName>ppt_y</p:attrName>
                                        </p:attrNameLst>
                                      </p:cBhvr>
                                      <p:tavLst>
                                        <p:tav tm="0">
                                          <p:val>
                                            <p:strVal val="#ppt_y"/>
                                          </p:val>
                                        </p:tav>
                                        <p:tav tm="100000">
                                          <p:val>
                                            <p:strVal val="#ppt_y"/>
                                          </p:val>
                                        </p:tav>
                                      </p:tavLst>
                                    </p:anim>
                                    <p:anim calcmode="lin" valueType="num">
                                      <p:cBhvr>
                                        <p:cTn id="77" dur="500" fill="hold"/>
                                        <p:tgtEl>
                                          <p:spTgt spid="202814"/>
                                        </p:tgtEl>
                                        <p:attrNameLst>
                                          <p:attrName>ppt_w</p:attrName>
                                        </p:attrNameLst>
                                      </p:cBhvr>
                                      <p:tavLst>
                                        <p:tav tm="0">
                                          <p:val>
                                            <p:fltVal val="0"/>
                                          </p:val>
                                        </p:tav>
                                        <p:tav tm="100000">
                                          <p:val>
                                            <p:strVal val="#ppt_w"/>
                                          </p:val>
                                        </p:tav>
                                      </p:tavLst>
                                    </p:anim>
                                    <p:anim calcmode="lin" valueType="num">
                                      <p:cBhvr>
                                        <p:cTn id="78" dur="500" fill="hold"/>
                                        <p:tgtEl>
                                          <p:spTgt spid="202814"/>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7" presetClass="entr" presetSubtype="8" fill="hold" grpId="0" nodeType="clickEffect">
                                  <p:stCondLst>
                                    <p:cond delay="0"/>
                                  </p:stCondLst>
                                  <p:childTnLst>
                                    <p:set>
                                      <p:cBhvr>
                                        <p:cTn id="82" dur="1" fill="hold">
                                          <p:stCondLst>
                                            <p:cond delay="0"/>
                                          </p:stCondLst>
                                        </p:cTn>
                                        <p:tgtEl>
                                          <p:spTgt spid="202816"/>
                                        </p:tgtEl>
                                        <p:attrNameLst>
                                          <p:attrName>style.visibility</p:attrName>
                                        </p:attrNameLst>
                                      </p:cBhvr>
                                      <p:to>
                                        <p:strVal val="visible"/>
                                      </p:to>
                                    </p:set>
                                    <p:anim calcmode="lin" valueType="num">
                                      <p:cBhvr>
                                        <p:cTn id="83" dur="500" fill="hold"/>
                                        <p:tgtEl>
                                          <p:spTgt spid="202816"/>
                                        </p:tgtEl>
                                        <p:attrNameLst>
                                          <p:attrName>ppt_x</p:attrName>
                                        </p:attrNameLst>
                                      </p:cBhvr>
                                      <p:tavLst>
                                        <p:tav tm="0">
                                          <p:val>
                                            <p:strVal val="#ppt_x-#ppt_w/2"/>
                                          </p:val>
                                        </p:tav>
                                        <p:tav tm="100000">
                                          <p:val>
                                            <p:strVal val="#ppt_x"/>
                                          </p:val>
                                        </p:tav>
                                      </p:tavLst>
                                    </p:anim>
                                    <p:anim calcmode="lin" valueType="num">
                                      <p:cBhvr>
                                        <p:cTn id="84" dur="500" fill="hold"/>
                                        <p:tgtEl>
                                          <p:spTgt spid="202816"/>
                                        </p:tgtEl>
                                        <p:attrNameLst>
                                          <p:attrName>ppt_y</p:attrName>
                                        </p:attrNameLst>
                                      </p:cBhvr>
                                      <p:tavLst>
                                        <p:tav tm="0">
                                          <p:val>
                                            <p:strVal val="#ppt_y"/>
                                          </p:val>
                                        </p:tav>
                                        <p:tav tm="100000">
                                          <p:val>
                                            <p:strVal val="#ppt_y"/>
                                          </p:val>
                                        </p:tav>
                                      </p:tavLst>
                                    </p:anim>
                                    <p:anim calcmode="lin" valueType="num">
                                      <p:cBhvr>
                                        <p:cTn id="85" dur="500" fill="hold"/>
                                        <p:tgtEl>
                                          <p:spTgt spid="202816"/>
                                        </p:tgtEl>
                                        <p:attrNameLst>
                                          <p:attrName>ppt_w</p:attrName>
                                        </p:attrNameLst>
                                      </p:cBhvr>
                                      <p:tavLst>
                                        <p:tav tm="0">
                                          <p:val>
                                            <p:fltVal val="0"/>
                                          </p:val>
                                        </p:tav>
                                        <p:tav tm="100000">
                                          <p:val>
                                            <p:strVal val="#ppt_w"/>
                                          </p:val>
                                        </p:tav>
                                      </p:tavLst>
                                    </p:anim>
                                    <p:anim calcmode="lin" valueType="num">
                                      <p:cBhvr>
                                        <p:cTn id="86" dur="500" fill="hold"/>
                                        <p:tgtEl>
                                          <p:spTgt spid="202816"/>
                                        </p:tgtEl>
                                        <p:attrNameLst>
                                          <p:attrName>ppt_h</p:attrName>
                                        </p:attrNameLst>
                                      </p:cBhvr>
                                      <p:tavLst>
                                        <p:tav tm="0">
                                          <p:val>
                                            <p:strVal val="#ppt_h"/>
                                          </p:val>
                                        </p:tav>
                                        <p:tav tm="100000">
                                          <p:val>
                                            <p:strVal val="#ppt_h"/>
                                          </p:val>
                                        </p:tav>
                                      </p:tavLst>
                                    </p:anim>
                                  </p:childTnLst>
                                </p:cTn>
                              </p:par>
                              <p:par>
                                <p:cTn id="87" presetID="17" presetClass="entr" presetSubtype="10" fill="hold" grpId="0" nodeType="withEffect">
                                  <p:stCondLst>
                                    <p:cond delay="0"/>
                                  </p:stCondLst>
                                  <p:iterate type="lt">
                                    <p:tmPct val="100000"/>
                                  </p:iterate>
                                  <p:childTnLst>
                                    <p:set>
                                      <p:cBhvr>
                                        <p:cTn id="88" dur="1" fill="hold">
                                          <p:stCondLst>
                                            <p:cond delay="0"/>
                                          </p:stCondLst>
                                        </p:cTn>
                                        <p:tgtEl>
                                          <p:spTgt spid="202817"/>
                                        </p:tgtEl>
                                        <p:attrNameLst>
                                          <p:attrName>style.visibility</p:attrName>
                                        </p:attrNameLst>
                                      </p:cBhvr>
                                      <p:to>
                                        <p:strVal val="visible"/>
                                      </p:to>
                                    </p:set>
                                    <p:anim calcmode="lin" valueType="num">
                                      <p:cBhvr>
                                        <p:cTn id="89" dur="75" fill="hold"/>
                                        <p:tgtEl>
                                          <p:spTgt spid="202817"/>
                                        </p:tgtEl>
                                        <p:attrNameLst>
                                          <p:attrName>ppt_w</p:attrName>
                                        </p:attrNameLst>
                                      </p:cBhvr>
                                      <p:tavLst>
                                        <p:tav tm="0">
                                          <p:val>
                                            <p:fltVal val="0"/>
                                          </p:val>
                                        </p:tav>
                                        <p:tav tm="100000">
                                          <p:val>
                                            <p:strVal val="#ppt_w"/>
                                          </p:val>
                                        </p:tav>
                                      </p:tavLst>
                                    </p:anim>
                                    <p:anim calcmode="lin" valueType="num">
                                      <p:cBhvr>
                                        <p:cTn id="90" dur="75" fill="hold"/>
                                        <p:tgtEl>
                                          <p:spTgt spid="202817"/>
                                        </p:tgtEl>
                                        <p:attrNameLst>
                                          <p:attrName>ppt_h</p:attrName>
                                        </p:attrNameLst>
                                      </p:cBhvr>
                                      <p:tavLst>
                                        <p:tav tm="0">
                                          <p:val>
                                            <p:strVal val="#ppt_h"/>
                                          </p:val>
                                        </p:tav>
                                        <p:tav tm="100000">
                                          <p:val>
                                            <p:strVal val="#ppt_h"/>
                                          </p:val>
                                        </p:tav>
                                      </p:tavLst>
                                    </p:anim>
                                  </p:childTnLst>
                                </p:cTn>
                              </p:par>
                            </p:childTnLst>
                          </p:cTn>
                        </p:par>
                        <p:par>
                          <p:cTn id="91" fill="hold">
                            <p:stCondLst>
                              <p:cond delay="500"/>
                            </p:stCondLst>
                            <p:childTnLst>
                              <p:par>
                                <p:cTn id="92" presetID="22" presetClass="entr" presetSubtype="8" fill="hold" nodeType="afterEffect">
                                  <p:stCondLst>
                                    <p:cond delay="0"/>
                                  </p:stCondLst>
                                  <p:childTnLst>
                                    <p:set>
                                      <p:cBhvr>
                                        <p:cTn id="93" dur="1" fill="hold">
                                          <p:stCondLst>
                                            <p:cond delay="0"/>
                                          </p:stCondLst>
                                        </p:cTn>
                                        <p:tgtEl>
                                          <p:spTgt spid="202815"/>
                                        </p:tgtEl>
                                        <p:attrNameLst>
                                          <p:attrName>style.visibility</p:attrName>
                                        </p:attrNameLst>
                                      </p:cBhvr>
                                      <p:to>
                                        <p:strVal val="visible"/>
                                      </p:to>
                                    </p:set>
                                    <p:animEffect transition="in" filter="wipe(left)">
                                      <p:cBhvr>
                                        <p:cTn id="94" dur="500"/>
                                        <p:tgtEl>
                                          <p:spTgt spid="202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03" grpId="0" autoUpdateAnimBg="0"/>
      <p:bldP spid="202808" grpId="0" autoUpdateAnimBg="0"/>
      <p:bldP spid="202809" grpId="0" autoUpdateAnimBg="0"/>
      <p:bldP spid="202812" grpId="0" autoUpdateAnimBg="0"/>
      <p:bldP spid="202813" grpId="0" autoUpdateAnimBg="0"/>
      <p:bldP spid="202816" grpId="0" animBg="1"/>
      <p:bldP spid="202817" grpId="0" autoUpdateAnimBg="0"/>
      <p:bldP spid="5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797" name="Object 2"/>
          <p:cNvGraphicFramePr>
            <a:graphicFrameLocks noChangeAspect="1"/>
          </p:cNvGraphicFramePr>
          <p:nvPr/>
        </p:nvGraphicFramePr>
        <p:xfrm>
          <a:off x="1203325" y="4208463"/>
          <a:ext cx="4251325" cy="747712"/>
        </p:xfrm>
        <a:graphic>
          <a:graphicData uri="http://schemas.openxmlformats.org/presentationml/2006/ole">
            <mc:AlternateContent xmlns:mc="http://schemas.openxmlformats.org/markup-compatibility/2006">
              <mc:Choice xmlns:v="urn:schemas-microsoft-com:vml" Requires="v">
                <p:oleObj spid="_x0000_s47207" name="Equation" r:id="rId1" imgW="4165600" imgH="723900" progId="Equation.DSMT4">
                  <p:embed/>
                </p:oleObj>
              </mc:Choice>
              <mc:Fallback>
                <p:oleObj name="Equation" r:id="rId1" imgW="4165600" imgH="7239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325" y="4208463"/>
                        <a:ext cx="4251325" cy="747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798" name="Object 3"/>
          <p:cNvGraphicFramePr>
            <a:graphicFrameLocks noChangeAspect="1"/>
          </p:cNvGraphicFramePr>
          <p:nvPr/>
        </p:nvGraphicFramePr>
        <p:xfrm>
          <a:off x="1546225" y="4984750"/>
          <a:ext cx="2490788" cy="766763"/>
        </p:xfrm>
        <a:graphic>
          <a:graphicData uri="http://schemas.openxmlformats.org/presentationml/2006/ole">
            <mc:AlternateContent xmlns:mc="http://schemas.openxmlformats.org/markup-compatibility/2006">
              <mc:Choice xmlns:v="urn:schemas-microsoft-com:vml" Requires="v">
                <p:oleObj spid="_x0000_s47208" name="Equation" r:id="rId3" imgW="2425700" imgH="749300" progId="Equation.DSMT4">
                  <p:embed/>
                </p:oleObj>
              </mc:Choice>
              <mc:Fallback>
                <p:oleObj name="Equation" r:id="rId3" imgW="2425700" imgH="749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225" y="4984750"/>
                        <a:ext cx="2490788"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799" name="Object 4"/>
          <p:cNvGraphicFramePr>
            <a:graphicFrameLocks noChangeAspect="1"/>
          </p:cNvGraphicFramePr>
          <p:nvPr/>
        </p:nvGraphicFramePr>
        <p:xfrm>
          <a:off x="1536700" y="5802313"/>
          <a:ext cx="1225550" cy="806450"/>
        </p:xfrm>
        <a:graphic>
          <a:graphicData uri="http://schemas.openxmlformats.org/presentationml/2006/ole">
            <mc:AlternateContent xmlns:mc="http://schemas.openxmlformats.org/markup-compatibility/2006">
              <mc:Choice xmlns:v="urn:schemas-microsoft-com:vml" Requires="v">
                <p:oleObj spid="_x0000_s47209" name="Equation" r:id="rId5" imgW="520700" imgH="342900" progId="Equation.DSMT4">
                  <p:embed/>
                </p:oleObj>
              </mc:Choice>
              <mc:Fallback>
                <p:oleObj name="Equation" r:id="rId5" imgW="520700" imgH="3429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700" y="5802313"/>
                        <a:ext cx="122555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9"/>
          <p:cNvGrpSpPr/>
          <p:nvPr/>
        </p:nvGrpSpPr>
        <p:grpSpPr bwMode="auto">
          <a:xfrm>
            <a:off x="5999163" y="4859338"/>
            <a:ext cx="2659062" cy="820737"/>
            <a:chOff x="3878" y="2296"/>
            <a:chExt cx="1781" cy="588"/>
          </a:xfrm>
        </p:grpSpPr>
        <p:graphicFrame>
          <p:nvGraphicFramePr>
            <p:cNvPr id="47145" name="Object 12"/>
            <p:cNvGraphicFramePr>
              <a:graphicFrameLocks noChangeAspect="1"/>
            </p:cNvGraphicFramePr>
            <p:nvPr/>
          </p:nvGraphicFramePr>
          <p:xfrm>
            <a:off x="4343" y="2323"/>
            <a:ext cx="1316" cy="561"/>
          </p:xfrm>
          <a:graphic>
            <a:graphicData uri="http://schemas.openxmlformats.org/presentationml/2006/ole">
              <mc:AlternateContent xmlns:mc="http://schemas.openxmlformats.org/markup-compatibility/2006">
                <mc:Choice xmlns:v="urn:schemas-microsoft-com:vml" Requires="v">
                  <p:oleObj spid="_x0000_s47210" name="Equation" r:id="rId7" imgW="1739900" imgH="711200" progId="Equation.DSMT4">
                    <p:embed/>
                  </p:oleObj>
                </mc:Choice>
                <mc:Fallback>
                  <p:oleObj name="Equation" r:id="rId7" imgW="1739900" imgH="7112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 y="2323"/>
                          <a:ext cx="1316" cy="561"/>
                        </a:xfrm>
                        <a:prstGeom prst="rect">
                          <a:avLst/>
                        </a:prstGeom>
                        <a:noFill/>
                        <a:ln w="1587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46" name="Object 13"/>
            <p:cNvGraphicFramePr>
              <a:graphicFrameLocks noChangeAspect="1"/>
            </p:cNvGraphicFramePr>
            <p:nvPr/>
          </p:nvGraphicFramePr>
          <p:xfrm>
            <a:off x="3878" y="2296"/>
            <a:ext cx="480" cy="545"/>
          </p:xfrm>
          <a:graphic>
            <a:graphicData uri="http://schemas.openxmlformats.org/presentationml/2006/ole">
              <mc:AlternateContent xmlns:mc="http://schemas.openxmlformats.org/markup-compatibility/2006">
                <mc:Choice xmlns:v="urn:schemas-microsoft-com:vml" Requires="v">
                  <p:oleObj spid="_x0000_s47211" name="剪辑" r:id="rId9" imgW="6400800" imgH="5905500" progId="MS_ClipArt_Gallery.2">
                    <p:embed/>
                  </p:oleObj>
                </mc:Choice>
                <mc:Fallback>
                  <p:oleObj name="剪辑" r:id="rId9" imgW="6400800" imgH="5905500" progId="MS_ClipArt_Gallery.2">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8" y="2296"/>
                          <a:ext cx="480" cy="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6"/>
          <p:cNvGrpSpPr/>
          <p:nvPr/>
        </p:nvGrpSpPr>
        <p:grpSpPr bwMode="auto">
          <a:xfrm>
            <a:off x="1035050" y="131763"/>
            <a:ext cx="2789238" cy="865187"/>
            <a:chOff x="612" y="90"/>
            <a:chExt cx="2329" cy="664"/>
          </a:xfrm>
        </p:grpSpPr>
        <p:graphicFrame>
          <p:nvGraphicFramePr>
            <p:cNvPr id="47143" name="Object 10"/>
            <p:cNvGraphicFramePr>
              <a:graphicFrameLocks noChangeAspect="1"/>
            </p:cNvGraphicFramePr>
            <p:nvPr/>
          </p:nvGraphicFramePr>
          <p:xfrm>
            <a:off x="1161" y="150"/>
            <a:ext cx="1780" cy="507"/>
          </p:xfrm>
          <a:graphic>
            <a:graphicData uri="http://schemas.openxmlformats.org/presentationml/2006/ole">
              <mc:AlternateContent xmlns:mc="http://schemas.openxmlformats.org/markup-compatibility/2006">
                <mc:Choice xmlns:v="urn:schemas-microsoft-com:vml" Requires="v">
                  <p:oleObj spid="_x0000_s47212" name="Equation" r:id="rId11" imgW="2235200" imgH="698500" progId="Equation.DSMT4">
                    <p:embed/>
                  </p:oleObj>
                </mc:Choice>
                <mc:Fallback>
                  <p:oleObj name="Equation" r:id="rId11" imgW="2235200" imgH="6985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1" y="150"/>
                          <a:ext cx="1780" cy="507"/>
                        </a:xfrm>
                        <a:prstGeom prst="rect">
                          <a:avLst/>
                        </a:prstGeom>
                        <a:noFill/>
                        <a:ln w="1587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44" name="Object 11"/>
            <p:cNvGraphicFramePr>
              <a:graphicFrameLocks noChangeAspect="1"/>
            </p:cNvGraphicFramePr>
            <p:nvPr/>
          </p:nvGraphicFramePr>
          <p:xfrm>
            <a:off x="612" y="90"/>
            <a:ext cx="585" cy="664"/>
          </p:xfrm>
          <a:graphic>
            <a:graphicData uri="http://schemas.openxmlformats.org/presentationml/2006/ole">
              <mc:AlternateContent xmlns:mc="http://schemas.openxmlformats.org/markup-compatibility/2006">
                <mc:Choice xmlns:v="urn:schemas-microsoft-com:vml" Requires="v">
                  <p:oleObj spid="_x0000_s47213" name="剪辑" r:id="rId13" imgW="6400800" imgH="5905500" progId="MS_ClipArt_Gallery.2">
                    <p:embed/>
                  </p:oleObj>
                </mc:Choice>
                <mc:Fallback>
                  <p:oleObj name="剪辑" r:id="rId13" imgW="6400800" imgH="5905500" progId="MS_ClipArt_Gallery.2">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 y="90"/>
                          <a:ext cx="585" cy="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1891" name="Text Box 99"/>
          <p:cNvSpPr txBox="1">
            <a:spLocks noChangeArrowheads="1"/>
          </p:cNvSpPr>
          <p:nvPr/>
        </p:nvSpPr>
        <p:spPr bwMode="auto">
          <a:xfrm>
            <a:off x="254000" y="935038"/>
            <a:ext cx="81994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ea typeface="楷体_GB2312" pitchFamily="49" charset="-122"/>
                <a:cs typeface="Times New Roman" panose="02020603050405020304" pitchFamily="18" charset="0"/>
              </a:rPr>
              <a:t>自感为</a:t>
            </a:r>
            <a:r>
              <a:rPr lang="en-US" altLang="zh-CN" sz="2800" b="1" i="1">
                <a:latin typeface="Times New Roman" panose="02020603050405020304" pitchFamily="18" charset="0"/>
                <a:ea typeface="楷体_GB2312" pitchFamily="49" charset="-122"/>
                <a:cs typeface="Times New Roman" panose="02020603050405020304" pitchFamily="18" charset="0"/>
              </a:rPr>
              <a:t>L</a:t>
            </a:r>
            <a:r>
              <a:rPr lang="zh-CN" altLang="en-US" sz="2800" b="1">
                <a:latin typeface="Times New Roman" panose="02020603050405020304" pitchFamily="18" charset="0"/>
                <a:ea typeface="楷体_GB2312" pitchFamily="49" charset="-122"/>
                <a:cs typeface="Times New Roman" panose="02020603050405020304" pitchFamily="18" charset="0"/>
              </a:rPr>
              <a:t>的线圈通有电流</a:t>
            </a:r>
            <a:r>
              <a:rPr lang="en-US" altLang="zh-CN" sz="2800" b="1" i="1">
                <a:latin typeface="Times New Roman" panose="02020603050405020304" pitchFamily="18" charset="0"/>
                <a:ea typeface="楷体_GB2312" pitchFamily="49" charset="-122"/>
                <a:cs typeface="Times New Roman" panose="02020603050405020304" pitchFamily="18" charset="0"/>
              </a:rPr>
              <a:t>I </a:t>
            </a:r>
            <a:r>
              <a:rPr lang="zh-CN" altLang="en-US" sz="2800" b="1">
                <a:latin typeface="Times New Roman" panose="02020603050405020304" pitchFamily="18" charset="0"/>
                <a:ea typeface="楷体_GB2312" pitchFamily="49" charset="-122"/>
                <a:cs typeface="Times New Roman" panose="02020603050405020304" pitchFamily="18" charset="0"/>
              </a:rPr>
              <a:t>时所储存的磁能，</a:t>
            </a:r>
            <a:endParaRPr lang="zh-CN" altLang="en-US" sz="2800" b="1">
              <a:latin typeface="Times New Roman" panose="02020603050405020304" pitchFamily="18" charset="0"/>
              <a:ea typeface="楷体_GB2312" pitchFamily="49" charset="-122"/>
              <a:cs typeface="Times New Roman" panose="02020603050405020304" pitchFamily="18" charset="0"/>
            </a:endParaRPr>
          </a:p>
          <a:p>
            <a:pPr eaLnBrk="1" hangingPunct="1"/>
            <a:r>
              <a:rPr lang="zh-CN" altLang="en-US" sz="2800" b="1">
                <a:latin typeface="Times New Roman" panose="02020603050405020304" pitchFamily="18" charset="0"/>
                <a:ea typeface="楷体_GB2312" pitchFamily="49" charset="-122"/>
                <a:cs typeface="Times New Roman" panose="02020603050405020304" pitchFamily="18" charset="0"/>
              </a:rPr>
              <a:t>就等于这电流消失时自感电动势所做的功</a:t>
            </a:r>
            <a:r>
              <a:rPr lang="en-US" altLang="zh-CN" sz="2800" b="1">
                <a:latin typeface="Times New Roman" panose="02020603050405020304" pitchFamily="18" charset="0"/>
                <a:ea typeface="楷体_GB2312" pitchFamily="49" charset="-122"/>
                <a:cs typeface="Times New Roman" panose="02020603050405020304" pitchFamily="18" charset="0"/>
              </a:rPr>
              <a:t>:</a:t>
            </a:r>
            <a:endParaRPr lang="en-US" altLang="zh-CN" sz="2800" b="1">
              <a:latin typeface="Times New Roman" panose="02020603050405020304" pitchFamily="18" charset="0"/>
              <a:ea typeface="楷体_GB2312" pitchFamily="49" charset="-122"/>
              <a:cs typeface="Times New Roman" panose="02020603050405020304" pitchFamily="18" charset="0"/>
            </a:endParaRPr>
          </a:p>
        </p:txBody>
      </p:sp>
      <p:graphicFrame>
        <p:nvGraphicFramePr>
          <p:cNvPr id="161892" name="Object 5"/>
          <p:cNvGraphicFramePr>
            <a:graphicFrameLocks noGrp="1" noChangeAspect="1"/>
          </p:cNvGraphicFramePr>
          <p:nvPr>
            <p:ph sz="quarter" idx="1"/>
          </p:nvPr>
        </p:nvGraphicFramePr>
        <p:xfrm>
          <a:off x="1441450" y="1989138"/>
          <a:ext cx="2114550" cy="568325"/>
        </p:xfrm>
        <a:graphic>
          <a:graphicData uri="http://schemas.openxmlformats.org/presentationml/2006/ole">
            <mc:AlternateContent xmlns:mc="http://schemas.openxmlformats.org/markup-compatibility/2006">
              <mc:Choice xmlns:v="urn:schemas-microsoft-com:vml" Requires="v">
                <p:oleObj spid="_x0000_s47214" name="Equation" r:id="rId15" imgW="1701800" imgH="457200" progId="Equation.DSMT4">
                  <p:embed/>
                </p:oleObj>
              </mc:Choice>
              <mc:Fallback>
                <p:oleObj name="Equation" r:id="rId15" imgW="1701800" imgH="457200" progId="Equation.DSMT4">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1450" y="1989138"/>
                        <a:ext cx="2114550"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94" name="Object 6"/>
          <p:cNvGraphicFramePr>
            <a:graphicFrameLocks noGrp="1" noChangeAspect="1"/>
          </p:cNvGraphicFramePr>
          <p:nvPr>
            <p:ph sz="quarter" idx="2"/>
          </p:nvPr>
        </p:nvGraphicFramePr>
        <p:xfrm>
          <a:off x="3636963" y="1962150"/>
          <a:ext cx="1620837" cy="628650"/>
        </p:xfrm>
        <a:graphic>
          <a:graphicData uri="http://schemas.openxmlformats.org/presentationml/2006/ole">
            <mc:AlternateContent xmlns:mc="http://schemas.openxmlformats.org/markup-compatibility/2006">
              <mc:Choice xmlns:v="urn:schemas-microsoft-com:vml" Requires="v">
                <p:oleObj spid="_x0000_s47215" name="Equation" r:id="rId17" imgW="1422400" imgH="533400" progId="Equation.DSMT4">
                  <p:embed/>
                </p:oleObj>
              </mc:Choice>
              <mc:Fallback>
                <p:oleObj name="Equation" r:id="rId17" imgW="1422400" imgH="533400" progId="Equation.DSMT4">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36963" y="1962150"/>
                        <a:ext cx="1620837"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97" name="Object 7"/>
          <p:cNvGraphicFramePr>
            <a:graphicFrameLocks noGrp="1" noChangeAspect="1"/>
          </p:cNvGraphicFramePr>
          <p:nvPr>
            <p:ph sz="quarter" idx="3"/>
          </p:nvPr>
        </p:nvGraphicFramePr>
        <p:xfrm>
          <a:off x="3190875" y="2714625"/>
          <a:ext cx="847725" cy="479425"/>
        </p:xfrm>
        <a:graphic>
          <a:graphicData uri="http://schemas.openxmlformats.org/presentationml/2006/ole">
            <mc:AlternateContent xmlns:mc="http://schemas.openxmlformats.org/markup-compatibility/2006">
              <mc:Choice xmlns:v="urn:schemas-microsoft-com:vml" Requires="v">
                <p:oleObj spid="_x0000_s47216" name="Equation" r:id="rId19" imgW="673100" imgH="381000" progId="Equation.DSMT4">
                  <p:embed/>
                </p:oleObj>
              </mc:Choice>
              <mc:Fallback>
                <p:oleObj name="Equation" r:id="rId19" imgW="673100" imgH="381000" progId="Equation.DSMT4">
                  <p:embed/>
                  <p:pic>
                    <p:nvPicPr>
                      <p:cNvPr id="0" name="Object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90875" y="2714625"/>
                        <a:ext cx="84772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900" name="Object 8"/>
          <p:cNvGraphicFramePr>
            <a:graphicFrameLocks noGrp="1" noChangeAspect="1"/>
          </p:cNvGraphicFramePr>
          <p:nvPr>
            <p:ph sz="quarter" idx="4"/>
          </p:nvPr>
        </p:nvGraphicFramePr>
        <p:xfrm>
          <a:off x="2017713" y="2590800"/>
          <a:ext cx="1123950" cy="739775"/>
        </p:xfrm>
        <a:graphic>
          <a:graphicData uri="http://schemas.openxmlformats.org/presentationml/2006/ole">
            <mc:AlternateContent xmlns:mc="http://schemas.openxmlformats.org/markup-compatibility/2006">
              <mc:Choice xmlns:v="urn:schemas-microsoft-com:vml" Requires="v">
                <p:oleObj spid="_x0000_s47217" name="Equation" r:id="rId21" imgW="964565" imgH="635000" progId="Equation.DSMT4">
                  <p:embed/>
                </p:oleObj>
              </mc:Choice>
              <mc:Fallback>
                <p:oleObj name="Equation" r:id="rId21" imgW="964565" imgH="635000" progId="Equation.DSMT4">
                  <p:embed/>
                  <p:pic>
                    <p:nvPicPr>
                      <p:cNvPr id="0" name="Object 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17713" y="2590800"/>
                        <a:ext cx="112395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903" name="Text Box 111"/>
          <p:cNvSpPr txBox="1">
            <a:spLocks noChangeArrowheads="1"/>
          </p:cNvSpPr>
          <p:nvPr/>
        </p:nvSpPr>
        <p:spPr bwMode="auto">
          <a:xfrm>
            <a:off x="230188" y="3282950"/>
            <a:ext cx="65309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ea typeface="楷体_GB2312" pitchFamily="49" charset="-122"/>
                <a:cs typeface="Times New Roman" panose="02020603050405020304" pitchFamily="18" charset="0"/>
              </a:rPr>
              <a:t>自感电动势所做的功，电阻</a:t>
            </a:r>
            <a:r>
              <a:rPr lang="en-US" altLang="zh-CN" sz="2800" b="1" i="1">
                <a:latin typeface="Times New Roman" panose="02020603050405020304" pitchFamily="18" charset="0"/>
                <a:ea typeface="楷体_GB2312" pitchFamily="49" charset="-122"/>
                <a:cs typeface="Times New Roman" panose="02020603050405020304" pitchFamily="18" charset="0"/>
              </a:rPr>
              <a:t>R</a:t>
            </a:r>
            <a:r>
              <a:rPr lang="zh-CN" altLang="en-US" sz="2800" b="1">
                <a:latin typeface="Times New Roman" panose="02020603050405020304" pitchFamily="18" charset="0"/>
                <a:ea typeface="楷体_GB2312" pitchFamily="49" charset="-122"/>
                <a:cs typeface="Times New Roman" panose="02020603050405020304" pitchFamily="18" charset="0"/>
              </a:rPr>
              <a:t>以热能形式散发：</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47117" name="Slide Number Placeholder 3"/>
          <p:cNvSpPr>
            <a:spLocks noGrp="1"/>
          </p:cNvSpPr>
          <p:nvPr>
            <p:ph type="sldNum" sz="quarter" idx="12"/>
          </p:nvPr>
        </p:nvSpPr>
        <p:spPr bwMode="auto">
          <a:xfrm>
            <a:off x="70104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775040-EB05-4624-852D-7E601D5E48D2}" type="slidenum">
              <a:rPr lang="en-US" altLang="zh-CN">
                <a:solidFill>
                  <a:srgbClr val="0000FF"/>
                </a:solidFill>
              </a:rPr>
            </a:fld>
            <a:endParaRPr lang="en-US" altLang="zh-CN">
              <a:solidFill>
                <a:srgbClr val="0000FF"/>
              </a:solidFill>
            </a:endParaRPr>
          </a:p>
        </p:txBody>
      </p:sp>
      <p:grpSp>
        <p:nvGrpSpPr>
          <p:cNvPr id="5" name="组合 4"/>
          <p:cNvGrpSpPr/>
          <p:nvPr/>
        </p:nvGrpSpPr>
        <p:grpSpPr bwMode="auto">
          <a:xfrm>
            <a:off x="7188200" y="917575"/>
            <a:ext cx="1311275" cy="2181225"/>
            <a:chOff x="7188200" y="917575"/>
            <a:chExt cx="1311275" cy="2181225"/>
          </a:xfrm>
        </p:grpSpPr>
        <p:graphicFrame>
          <p:nvGraphicFramePr>
            <p:cNvPr id="47119" name="Object 4"/>
            <p:cNvGraphicFramePr>
              <a:graphicFrameLocks noChangeAspect="1"/>
            </p:cNvGraphicFramePr>
            <p:nvPr/>
          </p:nvGraphicFramePr>
          <p:xfrm>
            <a:off x="7188200" y="1795463"/>
            <a:ext cx="454025" cy="514350"/>
          </p:xfrm>
          <a:graphic>
            <a:graphicData uri="http://schemas.openxmlformats.org/presentationml/2006/ole">
              <mc:AlternateContent xmlns:mc="http://schemas.openxmlformats.org/markup-compatibility/2006">
                <mc:Choice xmlns:v="urn:schemas-microsoft-com:vml" Requires="v">
                  <p:oleObj spid="_x0000_s47218" name="公式" r:id="rId23" imgW="190500" imgH="215900" progId="Equation.3">
                    <p:embed/>
                  </p:oleObj>
                </mc:Choice>
                <mc:Fallback>
                  <p:oleObj name="公式" r:id="rId23" imgW="190500" imgH="215900" progId="Equation.3">
                    <p:embed/>
                    <p:pic>
                      <p:nvPicPr>
                        <p:cNvPr id="0" name="Object 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188200" y="1795463"/>
                          <a:ext cx="45402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0" name="Line 32"/>
            <p:cNvSpPr>
              <a:spLocks noChangeShapeType="1"/>
            </p:cNvSpPr>
            <p:nvPr/>
          </p:nvSpPr>
          <p:spPr bwMode="auto">
            <a:xfrm flipH="1">
              <a:off x="7405688" y="1341438"/>
              <a:ext cx="0" cy="522287"/>
            </a:xfrm>
            <a:prstGeom prst="line">
              <a:avLst/>
            </a:prstGeom>
            <a:noFill/>
            <a:ln w="38100">
              <a:solidFill>
                <a:srgbClr val="FF0066"/>
              </a:solidFill>
              <a:round/>
              <a:headEnd type="arrow" w="med" len="med"/>
            </a:ln>
            <a:extLst>
              <a:ext uri="{909E8E84-426E-40DD-AFC4-6F175D3DCCD1}">
                <a14:hiddenFill xmlns:a14="http://schemas.microsoft.com/office/drawing/2010/main">
                  <a:noFill/>
                </a14:hiddenFill>
              </a:ext>
            </a:extLst>
          </p:spPr>
          <p:txBody>
            <a:bodyPr/>
            <a:lstStyle/>
            <a:p>
              <a:endParaRPr lang="zh-CN" altLang="en-US"/>
            </a:p>
          </p:txBody>
        </p:sp>
        <p:grpSp>
          <p:nvGrpSpPr>
            <p:cNvPr id="47121" name="Group 153"/>
            <p:cNvGrpSpPr/>
            <p:nvPr/>
          </p:nvGrpSpPr>
          <p:grpSpPr bwMode="auto">
            <a:xfrm>
              <a:off x="7502525" y="917575"/>
              <a:ext cx="996950" cy="2181225"/>
              <a:chOff x="4904" y="548"/>
              <a:chExt cx="628" cy="1374"/>
            </a:xfrm>
          </p:grpSpPr>
          <p:sp>
            <p:nvSpPr>
              <p:cNvPr id="47" name="AutoShape 94"/>
              <p:cNvSpPr>
                <a:spLocks noChangeArrowheads="1"/>
              </p:cNvSpPr>
              <p:nvPr/>
            </p:nvSpPr>
            <p:spPr bwMode="auto">
              <a:xfrm rot="5400000">
                <a:off x="4857" y="625"/>
                <a:ext cx="722" cy="628"/>
              </a:xfrm>
              <a:prstGeom prst="can">
                <a:avLst>
                  <a:gd name="adj" fmla="val 29139"/>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ln>
              <a:effectLst/>
            </p:spPr>
            <p:txBody>
              <a:bodyPr wrap="none" anchor="ctr"/>
              <a:lstStyle/>
              <a:p>
                <a:pPr>
                  <a:defRPr/>
                </a:pPr>
                <a:endParaRPr lang="zh-CN" altLang="en-US"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23" name="Line 95"/>
              <p:cNvSpPr>
                <a:spLocks noChangeShapeType="1"/>
              </p:cNvSpPr>
              <p:nvPr/>
            </p:nvSpPr>
            <p:spPr bwMode="auto">
              <a:xfrm flipV="1">
                <a:off x="4988" y="1847"/>
                <a:ext cx="105" cy="46"/>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24" name="Line 96"/>
              <p:cNvSpPr>
                <a:spLocks noChangeShapeType="1"/>
              </p:cNvSpPr>
              <p:nvPr/>
            </p:nvSpPr>
            <p:spPr bwMode="auto">
              <a:xfrm>
                <a:off x="5113" y="1745"/>
                <a:ext cx="0" cy="17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25" name="Line 97"/>
              <p:cNvSpPr>
                <a:spLocks noChangeShapeType="1"/>
              </p:cNvSpPr>
              <p:nvPr/>
            </p:nvSpPr>
            <p:spPr bwMode="auto">
              <a:xfrm>
                <a:off x="5161" y="1780"/>
                <a:ext cx="0"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26" name="Line 98"/>
              <p:cNvSpPr>
                <a:spLocks noChangeShapeType="1"/>
              </p:cNvSpPr>
              <p:nvPr/>
            </p:nvSpPr>
            <p:spPr bwMode="auto">
              <a:xfrm flipH="1">
                <a:off x="5348" y="1704"/>
                <a:ext cx="83" cy="5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27" name="Line 99"/>
              <p:cNvSpPr>
                <a:spLocks noChangeShapeType="1"/>
              </p:cNvSpPr>
              <p:nvPr/>
            </p:nvSpPr>
            <p:spPr bwMode="auto">
              <a:xfrm>
                <a:off x="5221" y="1678"/>
                <a:ext cx="139" cy="70"/>
              </a:xfrm>
              <a:prstGeom prst="line">
                <a:avLst/>
              </a:prstGeom>
              <a:noFill/>
              <a:ln w="38100">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8" name="Arc 101"/>
              <p:cNvSpPr/>
              <p:nvPr/>
            </p:nvSpPr>
            <p:spPr bwMode="auto">
              <a:xfrm>
                <a:off x="4989" y="554"/>
                <a:ext cx="159" cy="474"/>
              </a:xfrm>
              <a:custGeom>
                <a:avLst/>
                <a:gdLst>
                  <a:gd name="T0" fmla="*/ 0 w 25422"/>
                  <a:gd name="T1" fmla="*/ 0 h 26489"/>
                  <a:gd name="T2" fmla="*/ 0 w 25422"/>
                  <a:gd name="T3" fmla="*/ 0 h 26489"/>
                  <a:gd name="T4" fmla="*/ 0 w 25422"/>
                  <a:gd name="T5" fmla="*/ 0 h 26489"/>
                  <a:gd name="T6" fmla="*/ 0 60000 65536"/>
                  <a:gd name="T7" fmla="*/ 0 60000 65536"/>
                  <a:gd name="T8" fmla="*/ 0 60000 65536"/>
                </a:gdLst>
                <a:ahLst/>
                <a:cxnLst>
                  <a:cxn ang="T6">
                    <a:pos x="T0" y="T1"/>
                  </a:cxn>
                  <a:cxn ang="T7">
                    <a:pos x="T2" y="T3"/>
                  </a:cxn>
                  <a:cxn ang="T8">
                    <a:pos x="T4" y="T5"/>
                  </a:cxn>
                </a:cxnLst>
                <a:rect l="0" t="0" r="r" b="b"/>
                <a:pathLst>
                  <a:path w="25422" h="26489" fill="none" extrusionOk="0">
                    <a:moveTo>
                      <a:pt x="560" y="26489"/>
                    </a:moveTo>
                    <a:cubicBezTo>
                      <a:pt x="188" y="24886"/>
                      <a:pt x="0" y="23245"/>
                      <a:pt x="0" y="21600"/>
                    </a:cubicBezTo>
                    <a:cubicBezTo>
                      <a:pt x="0" y="9670"/>
                      <a:pt x="9670" y="0"/>
                      <a:pt x="21600" y="0"/>
                    </a:cubicBezTo>
                    <a:cubicBezTo>
                      <a:pt x="22881" y="-1"/>
                      <a:pt x="24160" y="114"/>
                      <a:pt x="25422" y="340"/>
                    </a:cubicBezTo>
                  </a:path>
                  <a:path w="25422" h="26489" stroke="0" extrusionOk="0">
                    <a:moveTo>
                      <a:pt x="560" y="26489"/>
                    </a:moveTo>
                    <a:cubicBezTo>
                      <a:pt x="188" y="24886"/>
                      <a:pt x="0" y="23245"/>
                      <a:pt x="0" y="21600"/>
                    </a:cubicBezTo>
                    <a:cubicBezTo>
                      <a:pt x="0" y="9670"/>
                      <a:pt x="9670" y="0"/>
                      <a:pt x="21600" y="0"/>
                    </a:cubicBezTo>
                    <a:cubicBezTo>
                      <a:pt x="22881" y="-1"/>
                      <a:pt x="24160" y="114"/>
                      <a:pt x="25422" y="340"/>
                    </a:cubicBezTo>
                    <a:lnTo>
                      <a:pt x="21600" y="21600"/>
                    </a:lnTo>
                    <a:lnTo>
                      <a:pt x="560" y="26489"/>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29" name="Line 102"/>
              <p:cNvSpPr>
                <a:spLocks noChangeShapeType="1"/>
              </p:cNvSpPr>
              <p:nvPr/>
            </p:nvSpPr>
            <p:spPr bwMode="auto">
              <a:xfrm>
                <a:off x="4992" y="1021"/>
                <a:ext cx="0" cy="88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0" name="Arc 103"/>
              <p:cNvSpPr/>
              <p:nvPr/>
            </p:nvSpPr>
            <p:spPr bwMode="auto">
              <a:xfrm>
                <a:off x="5020" y="548"/>
                <a:ext cx="160" cy="772"/>
              </a:xfrm>
              <a:custGeom>
                <a:avLst/>
                <a:gdLst>
                  <a:gd name="T0" fmla="*/ 0 w 25422"/>
                  <a:gd name="T1" fmla="*/ 0 h 43200"/>
                  <a:gd name="T2" fmla="*/ 0 w 25422"/>
                  <a:gd name="T3" fmla="*/ 0 h 43200"/>
                  <a:gd name="T4" fmla="*/ 0 w 25422"/>
                  <a:gd name="T5" fmla="*/ 0 h 43200"/>
                  <a:gd name="T6" fmla="*/ 0 60000 65536"/>
                  <a:gd name="T7" fmla="*/ 0 60000 65536"/>
                  <a:gd name="T8" fmla="*/ 0 60000 65536"/>
                </a:gdLst>
                <a:ahLst/>
                <a:cxnLst>
                  <a:cxn ang="T6">
                    <a:pos x="T0" y="T1"/>
                  </a:cxn>
                  <a:cxn ang="T7">
                    <a:pos x="T2" y="T3"/>
                  </a:cxn>
                  <a:cxn ang="T8">
                    <a:pos x="T4" y="T5"/>
                  </a:cxn>
                </a:cxnLst>
                <a:rect l="0" t="0" r="r" b="b"/>
                <a:pathLst>
                  <a:path w="25422" h="43200" fill="none" extrusionOk="0">
                    <a:moveTo>
                      <a:pt x="25104" y="42913"/>
                    </a:moveTo>
                    <a:cubicBezTo>
                      <a:pt x="23946" y="43104"/>
                      <a:pt x="22774" y="43199"/>
                      <a:pt x="21600" y="43200"/>
                    </a:cubicBezTo>
                    <a:cubicBezTo>
                      <a:pt x="9670" y="43200"/>
                      <a:pt x="0" y="33529"/>
                      <a:pt x="0" y="21600"/>
                    </a:cubicBezTo>
                    <a:cubicBezTo>
                      <a:pt x="0" y="9670"/>
                      <a:pt x="9670" y="0"/>
                      <a:pt x="21600" y="0"/>
                    </a:cubicBezTo>
                    <a:cubicBezTo>
                      <a:pt x="22881" y="-1"/>
                      <a:pt x="24160" y="114"/>
                      <a:pt x="25422" y="340"/>
                    </a:cubicBezTo>
                  </a:path>
                  <a:path w="25422" h="43200" stroke="0" extrusionOk="0">
                    <a:moveTo>
                      <a:pt x="25104" y="42913"/>
                    </a:moveTo>
                    <a:cubicBezTo>
                      <a:pt x="23946" y="43104"/>
                      <a:pt x="22774"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5104" y="42913"/>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31" name="Arc 104"/>
              <p:cNvSpPr/>
              <p:nvPr/>
            </p:nvSpPr>
            <p:spPr bwMode="auto">
              <a:xfrm>
                <a:off x="5050" y="549"/>
                <a:ext cx="173" cy="772"/>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32" name="Arc 105"/>
              <p:cNvSpPr/>
              <p:nvPr/>
            </p:nvSpPr>
            <p:spPr bwMode="auto">
              <a:xfrm>
                <a:off x="5079" y="550"/>
                <a:ext cx="173" cy="771"/>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33" name="Arc 106"/>
              <p:cNvSpPr/>
              <p:nvPr/>
            </p:nvSpPr>
            <p:spPr bwMode="auto">
              <a:xfrm>
                <a:off x="5107" y="551"/>
                <a:ext cx="173" cy="771"/>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34" name="Arc 107"/>
              <p:cNvSpPr/>
              <p:nvPr/>
            </p:nvSpPr>
            <p:spPr bwMode="auto">
              <a:xfrm>
                <a:off x="5140" y="551"/>
                <a:ext cx="173" cy="771"/>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35" name="Arc 108"/>
              <p:cNvSpPr/>
              <p:nvPr/>
            </p:nvSpPr>
            <p:spPr bwMode="auto">
              <a:xfrm>
                <a:off x="5170" y="553"/>
                <a:ext cx="173" cy="772"/>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36" name="Arc 109"/>
              <p:cNvSpPr/>
              <p:nvPr/>
            </p:nvSpPr>
            <p:spPr bwMode="auto">
              <a:xfrm>
                <a:off x="5201" y="555"/>
                <a:ext cx="193" cy="772"/>
              </a:xfrm>
              <a:custGeom>
                <a:avLst/>
                <a:gdLst>
                  <a:gd name="T0" fmla="*/ 0 w 30844"/>
                  <a:gd name="T1" fmla="*/ 0 h 43200"/>
                  <a:gd name="T2" fmla="*/ 0 w 30844"/>
                  <a:gd name="T3" fmla="*/ 0 h 43200"/>
                  <a:gd name="T4" fmla="*/ 0 w 30844"/>
                  <a:gd name="T5" fmla="*/ 0 h 43200"/>
                  <a:gd name="T6" fmla="*/ 0 60000 65536"/>
                  <a:gd name="T7" fmla="*/ 0 60000 65536"/>
                  <a:gd name="T8" fmla="*/ 0 60000 65536"/>
                </a:gdLst>
                <a:ahLst/>
                <a:cxnLst>
                  <a:cxn ang="T6">
                    <a:pos x="T0" y="T1"/>
                  </a:cxn>
                  <a:cxn ang="T7">
                    <a:pos x="T2" y="T3"/>
                  </a:cxn>
                  <a:cxn ang="T8">
                    <a:pos x="T4" y="T5"/>
                  </a:cxn>
                </a:cxnLst>
                <a:rect l="0" t="0" r="r" b="b"/>
                <a:pathLst>
                  <a:path w="30844" h="43200" fill="none" extrusionOk="0">
                    <a:moveTo>
                      <a:pt x="30843" y="41121"/>
                    </a:moveTo>
                    <a:cubicBezTo>
                      <a:pt x="27954" y="42490"/>
                      <a:pt x="24797" y="43199"/>
                      <a:pt x="21600" y="43200"/>
                    </a:cubicBezTo>
                    <a:cubicBezTo>
                      <a:pt x="9670" y="43200"/>
                      <a:pt x="0" y="33529"/>
                      <a:pt x="0" y="21600"/>
                    </a:cubicBezTo>
                    <a:cubicBezTo>
                      <a:pt x="0" y="9670"/>
                      <a:pt x="9670" y="0"/>
                      <a:pt x="21600" y="0"/>
                    </a:cubicBezTo>
                    <a:cubicBezTo>
                      <a:pt x="23780" y="-1"/>
                      <a:pt x="25948" y="330"/>
                      <a:pt x="28029" y="979"/>
                    </a:cubicBezTo>
                  </a:path>
                  <a:path w="30844" h="43200" stroke="0" extrusionOk="0">
                    <a:moveTo>
                      <a:pt x="30843" y="41121"/>
                    </a:moveTo>
                    <a:cubicBezTo>
                      <a:pt x="27954" y="42490"/>
                      <a:pt x="24797" y="43199"/>
                      <a:pt x="21600" y="43200"/>
                    </a:cubicBezTo>
                    <a:cubicBezTo>
                      <a:pt x="9670" y="43200"/>
                      <a:pt x="0" y="33529"/>
                      <a:pt x="0" y="21600"/>
                    </a:cubicBezTo>
                    <a:cubicBezTo>
                      <a:pt x="0" y="9670"/>
                      <a:pt x="9670" y="0"/>
                      <a:pt x="21600" y="0"/>
                    </a:cubicBezTo>
                    <a:cubicBezTo>
                      <a:pt x="23780" y="-1"/>
                      <a:pt x="25948" y="330"/>
                      <a:pt x="28029" y="979"/>
                    </a:cubicBezTo>
                    <a:lnTo>
                      <a:pt x="21600" y="21600"/>
                    </a:lnTo>
                    <a:lnTo>
                      <a:pt x="30843" y="41121"/>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37" name="Line 110"/>
              <p:cNvSpPr>
                <a:spLocks noChangeShapeType="1"/>
              </p:cNvSpPr>
              <p:nvPr/>
            </p:nvSpPr>
            <p:spPr bwMode="auto">
              <a:xfrm>
                <a:off x="5368" y="562"/>
                <a:ext cx="25" cy="1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8" name="Line 111"/>
              <p:cNvSpPr>
                <a:spLocks noChangeShapeType="1"/>
              </p:cNvSpPr>
              <p:nvPr/>
            </p:nvSpPr>
            <p:spPr bwMode="auto">
              <a:xfrm>
                <a:off x="5431" y="1307"/>
                <a:ext cx="0" cy="426"/>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9" name="Line 114"/>
              <p:cNvSpPr>
                <a:spLocks noChangeShapeType="1"/>
              </p:cNvSpPr>
              <p:nvPr/>
            </p:nvSpPr>
            <p:spPr bwMode="auto">
              <a:xfrm>
                <a:off x="5305" y="1300"/>
                <a:ext cx="11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40" name="Line 115"/>
              <p:cNvSpPr>
                <a:spLocks noChangeShapeType="1"/>
              </p:cNvSpPr>
              <p:nvPr/>
            </p:nvSpPr>
            <p:spPr bwMode="auto">
              <a:xfrm flipV="1">
                <a:off x="5178" y="1781"/>
                <a:ext cx="86" cy="45"/>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41" name="Oval 148"/>
              <p:cNvSpPr>
                <a:spLocks noChangeArrowheads="1"/>
              </p:cNvSpPr>
              <p:nvPr/>
            </p:nvSpPr>
            <p:spPr bwMode="auto">
              <a:xfrm>
                <a:off x="5232" y="1772"/>
                <a:ext cx="27" cy="27"/>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47142" name="Oval 149"/>
              <p:cNvSpPr>
                <a:spLocks noChangeArrowheads="1"/>
              </p:cNvSpPr>
              <p:nvPr/>
            </p:nvSpPr>
            <p:spPr bwMode="auto">
              <a:xfrm>
                <a:off x="5337" y="1737"/>
                <a:ext cx="27" cy="27"/>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61891"/>
                                        </p:tgtEl>
                                        <p:attrNameLst>
                                          <p:attrName>style.visibility</p:attrName>
                                        </p:attrNameLst>
                                      </p:cBhvr>
                                      <p:to>
                                        <p:strVal val="visible"/>
                                      </p:to>
                                    </p:set>
                                    <p:animEffect transition="in" filter="wipe(up)">
                                      <p:cBhvr>
                                        <p:cTn id="19" dur="500"/>
                                        <p:tgtEl>
                                          <p:spTgt spid="16189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61892"/>
                                        </p:tgtEl>
                                        <p:attrNameLst>
                                          <p:attrName>style.visibility</p:attrName>
                                        </p:attrNameLst>
                                      </p:cBhvr>
                                      <p:to>
                                        <p:strVal val="visible"/>
                                      </p:to>
                                    </p:set>
                                    <p:animEffect transition="in" filter="wipe(left)">
                                      <p:cBhvr>
                                        <p:cTn id="24" dur="500"/>
                                        <p:tgtEl>
                                          <p:spTgt spid="16189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61894"/>
                                        </p:tgtEl>
                                        <p:attrNameLst>
                                          <p:attrName>style.visibility</p:attrName>
                                        </p:attrNameLst>
                                      </p:cBhvr>
                                      <p:to>
                                        <p:strVal val="visible"/>
                                      </p:to>
                                    </p:set>
                                    <p:animEffect transition="in" filter="wipe(left)">
                                      <p:cBhvr>
                                        <p:cTn id="29" dur="500"/>
                                        <p:tgtEl>
                                          <p:spTgt spid="161894"/>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161900"/>
                                        </p:tgtEl>
                                        <p:attrNameLst>
                                          <p:attrName>style.visibility</p:attrName>
                                        </p:attrNameLst>
                                      </p:cBhvr>
                                      <p:to>
                                        <p:strVal val="visible"/>
                                      </p:to>
                                    </p:set>
                                    <p:animEffect transition="in" filter="slide(fromBottom)">
                                      <p:cBhvr>
                                        <p:cTn id="34" dur="500"/>
                                        <p:tgtEl>
                                          <p:spTgt spid="16190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61897"/>
                                        </p:tgtEl>
                                        <p:attrNameLst>
                                          <p:attrName>style.visibility</p:attrName>
                                        </p:attrNameLst>
                                      </p:cBhvr>
                                      <p:to>
                                        <p:strVal val="visible"/>
                                      </p:to>
                                    </p:set>
                                    <p:animEffect transition="in" filter="wipe(left)">
                                      <p:cBhvr>
                                        <p:cTn id="39" dur="500"/>
                                        <p:tgtEl>
                                          <p:spTgt spid="16189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61903"/>
                                        </p:tgtEl>
                                        <p:attrNameLst>
                                          <p:attrName>style.visibility</p:attrName>
                                        </p:attrNameLst>
                                      </p:cBhvr>
                                      <p:to>
                                        <p:strVal val="visible"/>
                                      </p:to>
                                    </p:set>
                                    <p:animEffect transition="in" filter="blinds(horizontal)">
                                      <p:cBhvr>
                                        <p:cTn id="44" dur="500"/>
                                        <p:tgtEl>
                                          <p:spTgt spid="16190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61797"/>
                                        </p:tgtEl>
                                        <p:attrNameLst>
                                          <p:attrName>style.visibility</p:attrName>
                                        </p:attrNameLst>
                                      </p:cBhvr>
                                      <p:to>
                                        <p:strVal val="visible"/>
                                      </p:to>
                                    </p:set>
                                    <p:animEffect transition="in" filter="slide(fromBottom)">
                                      <p:cBhvr>
                                        <p:cTn id="55" dur="500"/>
                                        <p:tgtEl>
                                          <p:spTgt spid="161797"/>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161798"/>
                                        </p:tgtEl>
                                        <p:attrNameLst>
                                          <p:attrName>style.visibility</p:attrName>
                                        </p:attrNameLst>
                                      </p:cBhvr>
                                      <p:to>
                                        <p:strVal val="visible"/>
                                      </p:to>
                                    </p:set>
                                    <p:animEffect transition="in" filter="checkerboard(across)">
                                      <p:cBhvr>
                                        <p:cTn id="60" dur="500"/>
                                        <p:tgtEl>
                                          <p:spTgt spid="161798"/>
                                        </p:tgtEl>
                                      </p:cBhvr>
                                    </p:animEffect>
                                  </p:childTnLst>
                                </p:cTn>
                              </p:par>
                            </p:childTnLst>
                          </p:cTn>
                        </p:par>
                      </p:childTnLst>
                    </p:cTn>
                  </p:par>
                  <p:par>
                    <p:cTn id="61" fill="hold">
                      <p:stCondLst>
                        <p:cond delay="indefinite"/>
                      </p:stCondLst>
                      <p:childTnLst>
                        <p:par>
                          <p:cTn id="62" fill="hold">
                            <p:stCondLst>
                              <p:cond delay="0"/>
                            </p:stCondLst>
                            <p:childTnLst>
                              <p:par>
                                <p:cTn id="63" presetID="17" presetClass="entr" presetSubtype="8" fill="hold" nodeType="clickEffect">
                                  <p:stCondLst>
                                    <p:cond delay="0"/>
                                  </p:stCondLst>
                                  <p:childTnLst>
                                    <p:set>
                                      <p:cBhvr>
                                        <p:cTn id="64" dur="1" fill="hold">
                                          <p:stCondLst>
                                            <p:cond delay="0"/>
                                          </p:stCondLst>
                                        </p:cTn>
                                        <p:tgtEl>
                                          <p:spTgt spid="161799"/>
                                        </p:tgtEl>
                                        <p:attrNameLst>
                                          <p:attrName>style.visibility</p:attrName>
                                        </p:attrNameLst>
                                      </p:cBhvr>
                                      <p:to>
                                        <p:strVal val="visible"/>
                                      </p:to>
                                    </p:set>
                                    <p:anim calcmode="lin" valueType="num">
                                      <p:cBhvr>
                                        <p:cTn id="65" dur="500" fill="hold"/>
                                        <p:tgtEl>
                                          <p:spTgt spid="161799"/>
                                        </p:tgtEl>
                                        <p:attrNameLst>
                                          <p:attrName>ppt_x</p:attrName>
                                        </p:attrNameLst>
                                      </p:cBhvr>
                                      <p:tavLst>
                                        <p:tav tm="0">
                                          <p:val>
                                            <p:strVal val="#ppt_x-#ppt_w/2"/>
                                          </p:val>
                                        </p:tav>
                                        <p:tav tm="100000">
                                          <p:val>
                                            <p:strVal val="#ppt_x"/>
                                          </p:val>
                                        </p:tav>
                                      </p:tavLst>
                                    </p:anim>
                                    <p:anim calcmode="lin" valueType="num">
                                      <p:cBhvr>
                                        <p:cTn id="66" dur="500" fill="hold"/>
                                        <p:tgtEl>
                                          <p:spTgt spid="161799"/>
                                        </p:tgtEl>
                                        <p:attrNameLst>
                                          <p:attrName>ppt_y</p:attrName>
                                        </p:attrNameLst>
                                      </p:cBhvr>
                                      <p:tavLst>
                                        <p:tav tm="0">
                                          <p:val>
                                            <p:strVal val="#ppt_y"/>
                                          </p:val>
                                        </p:tav>
                                        <p:tav tm="100000">
                                          <p:val>
                                            <p:strVal val="#ppt_y"/>
                                          </p:val>
                                        </p:tav>
                                      </p:tavLst>
                                    </p:anim>
                                    <p:anim calcmode="lin" valueType="num">
                                      <p:cBhvr>
                                        <p:cTn id="67" dur="500" fill="hold"/>
                                        <p:tgtEl>
                                          <p:spTgt spid="161799"/>
                                        </p:tgtEl>
                                        <p:attrNameLst>
                                          <p:attrName>ppt_w</p:attrName>
                                        </p:attrNameLst>
                                      </p:cBhvr>
                                      <p:tavLst>
                                        <p:tav tm="0">
                                          <p:val>
                                            <p:fltVal val="0"/>
                                          </p:val>
                                        </p:tav>
                                        <p:tav tm="100000">
                                          <p:val>
                                            <p:strVal val="#ppt_w"/>
                                          </p:val>
                                        </p:tav>
                                      </p:tavLst>
                                    </p:anim>
                                    <p:anim calcmode="lin" valueType="num">
                                      <p:cBhvr>
                                        <p:cTn id="68" dur="500" fill="hold"/>
                                        <p:tgtEl>
                                          <p:spTgt spid="1617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91" grpId="0" autoUpdateAnimBg="0"/>
      <p:bldP spid="16190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136525" y="120650"/>
            <a:ext cx="4783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二、磁能与磁能密度</a:t>
            </a:r>
            <a:endParaRPr lang="zh-CN" altLang="en-US" sz="2800" b="1">
              <a:latin typeface="Times New Roman" panose="02020603050405020304" pitchFamily="18" charset="0"/>
              <a:cs typeface="Times New Roman" panose="02020603050405020304" pitchFamily="18" charset="0"/>
            </a:endParaRPr>
          </a:p>
        </p:txBody>
      </p:sp>
      <p:sp>
        <p:nvSpPr>
          <p:cNvPr id="136195" name="Text Box 3"/>
          <p:cNvSpPr txBox="1">
            <a:spLocks noChangeArrowheads="1"/>
          </p:cNvSpPr>
          <p:nvPr/>
        </p:nvSpPr>
        <p:spPr bwMode="auto">
          <a:xfrm>
            <a:off x="544513" y="2570163"/>
            <a:ext cx="4848225"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ea typeface="楷体_GB2312" pitchFamily="49" charset="-122"/>
                <a:cs typeface="Times New Roman" panose="02020603050405020304" pitchFamily="18" charset="0"/>
              </a:rPr>
              <a:t>以长直螺线管为例</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136197" name="Text Box 5"/>
          <p:cNvSpPr txBox="1">
            <a:spLocks noChangeArrowheads="1"/>
          </p:cNvSpPr>
          <p:nvPr/>
        </p:nvSpPr>
        <p:spPr bwMode="auto">
          <a:xfrm>
            <a:off x="561975" y="681038"/>
            <a:ext cx="7658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由上可知，通有电流 </a:t>
            </a:r>
            <a:r>
              <a:rPr lang="en-US" altLang="zh-CN" sz="2800" b="1" i="1">
                <a:latin typeface="Times New Roman" panose="02020603050405020304" pitchFamily="18" charset="0"/>
                <a:cs typeface="Times New Roman" panose="02020603050405020304" pitchFamily="18" charset="0"/>
              </a:rPr>
              <a:t>I </a:t>
            </a:r>
            <a:r>
              <a:rPr lang="zh-CN" altLang="en-US" sz="2800" b="1">
                <a:latin typeface="Times New Roman" panose="02020603050405020304" pitchFamily="18" charset="0"/>
                <a:cs typeface="Times New Roman" panose="02020603050405020304" pitchFamily="18" charset="0"/>
              </a:rPr>
              <a:t>的自感线圈中储能：</a:t>
            </a:r>
            <a:endParaRPr lang="zh-CN" altLang="en-US" sz="2800" b="1">
              <a:latin typeface="Times New Roman" panose="02020603050405020304" pitchFamily="18" charset="0"/>
              <a:cs typeface="Times New Roman" panose="02020603050405020304" pitchFamily="18" charset="0"/>
            </a:endParaRPr>
          </a:p>
        </p:txBody>
      </p:sp>
      <p:graphicFrame>
        <p:nvGraphicFramePr>
          <p:cNvPr id="136200" name="Object 2"/>
          <p:cNvGraphicFramePr>
            <a:graphicFrameLocks noChangeAspect="1"/>
          </p:cNvGraphicFramePr>
          <p:nvPr/>
        </p:nvGraphicFramePr>
        <p:xfrm>
          <a:off x="5707063" y="3184525"/>
          <a:ext cx="1543050" cy="520700"/>
        </p:xfrm>
        <a:graphic>
          <a:graphicData uri="http://schemas.openxmlformats.org/presentationml/2006/ole">
            <mc:AlternateContent xmlns:mc="http://schemas.openxmlformats.org/markup-compatibility/2006">
              <mc:Choice xmlns:v="urn:schemas-microsoft-com:vml" Requires="v">
                <p:oleObj spid="_x0000_s48188" name="Equation" r:id="rId1" imgW="1586865" imgH="482600" progId="Equation.DSMT4">
                  <p:embed/>
                </p:oleObj>
              </mc:Choice>
              <mc:Fallback>
                <p:oleObj name="Equation" r:id="rId1" imgW="1586865" imgH="4826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063" y="3184525"/>
                        <a:ext cx="15430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1" name="Object 3"/>
          <p:cNvGraphicFramePr>
            <a:graphicFrameLocks noChangeAspect="1"/>
          </p:cNvGraphicFramePr>
          <p:nvPr/>
        </p:nvGraphicFramePr>
        <p:xfrm>
          <a:off x="1258888" y="4667250"/>
          <a:ext cx="1731962" cy="782638"/>
        </p:xfrm>
        <a:graphic>
          <a:graphicData uri="http://schemas.openxmlformats.org/presentationml/2006/ole">
            <mc:AlternateContent xmlns:mc="http://schemas.openxmlformats.org/markup-compatibility/2006">
              <mc:Choice xmlns:v="urn:schemas-microsoft-com:vml" Requires="v">
                <p:oleObj spid="_x0000_s48189" name="Equation" r:id="rId3" imgW="786765" imgH="342900" progId="Equation.DSMT4">
                  <p:embed/>
                </p:oleObj>
              </mc:Choice>
              <mc:Fallback>
                <p:oleObj name="Equation" r:id="rId3" imgW="786765" imgH="3429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667250"/>
                        <a:ext cx="1731962"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2" name="Object 4"/>
          <p:cNvGraphicFramePr>
            <a:graphicFrameLocks noChangeAspect="1"/>
          </p:cNvGraphicFramePr>
          <p:nvPr/>
        </p:nvGraphicFramePr>
        <p:xfrm>
          <a:off x="3071813" y="4725988"/>
          <a:ext cx="1874837" cy="685800"/>
        </p:xfrm>
        <a:graphic>
          <a:graphicData uri="http://schemas.openxmlformats.org/presentationml/2006/ole">
            <mc:AlternateContent xmlns:mc="http://schemas.openxmlformats.org/markup-compatibility/2006">
              <mc:Choice xmlns:v="urn:schemas-microsoft-com:vml" Requires="v">
                <p:oleObj spid="_x0000_s48190" name="Equation" r:id="rId5" imgW="2070100" imgH="698500" progId="Equation.DSMT4">
                  <p:embed/>
                </p:oleObj>
              </mc:Choice>
              <mc:Fallback>
                <p:oleObj name="Equation" r:id="rId5" imgW="2070100" imgH="6985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813" y="4725988"/>
                        <a:ext cx="1874837"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4" name="Object 5"/>
          <p:cNvGraphicFramePr>
            <a:graphicFrameLocks noChangeAspect="1"/>
          </p:cNvGraphicFramePr>
          <p:nvPr/>
        </p:nvGraphicFramePr>
        <p:xfrm>
          <a:off x="2551113" y="5672138"/>
          <a:ext cx="1708150" cy="795337"/>
        </p:xfrm>
        <a:graphic>
          <a:graphicData uri="http://schemas.openxmlformats.org/presentationml/2006/ole">
            <mc:AlternateContent xmlns:mc="http://schemas.openxmlformats.org/markup-compatibility/2006">
              <mc:Choice xmlns:v="urn:schemas-microsoft-com:vml" Requires="v">
                <p:oleObj spid="_x0000_s48191" name="Equation" r:id="rId7" imgW="1816100" imgH="812800" progId="Equation.DSMT4">
                  <p:embed/>
                </p:oleObj>
              </mc:Choice>
              <mc:Fallback>
                <p:oleObj name="Equation" r:id="rId7" imgW="1816100" imgH="812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1113" y="5672138"/>
                        <a:ext cx="1708150"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5" name="Object 6"/>
          <p:cNvGraphicFramePr>
            <a:graphicFrameLocks noChangeAspect="1"/>
          </p:cNvGraphicFramePr>
          <p:nvPr/>
        </p:nvGraphicFramePr>
        <p:xfrm>
          <a:off x="3370263" y="1176338"/>
          <a:ext cx="1803400" cy="785812"/>
        </p:xfrm>
        <a:graphic>
          <a:graphicData uri="http://schemas.openxmlformats.org/presentationml/2006/ole">
            <mc:AlternateContent xmlns:mc="http://schemas.openxmlformats.org/markup-compatibility/2006">
              <mc:Choice xmlns:v="urn:schemas-microsoft-com:vml" Requires="v">
                <p:oleObj spid="_x0000_s48192" name="Equation" r:id="rId9" imgW="786765" imgH="342900" progId="Equation.DSMT4">
                  <p:embed/>
                </p:oleObj>
              </mc:Choice>
              <mc:Fallback>
                <p:oleObj name="Equation" r:id="rId9" imgW="786765" imgH="3429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0263" y="1176338"/>
                        <a:ext cx="1803400"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14" name="Object 7"/>
          <p:cNvGraphicFramePr>
            <a:graphicFrameLocks noChangeAspect="1"/>
          </p:cNvGraphicFramePr>
          <p:nvPr/>
        </p:nvGraphicFramePr>
        <p:xfrm>
          <a:off x="5997575" y="4852988"/>
          <a:ext cx="1296988" cy="460375"/>
        </p:xfrm>
        <a:graphic>
          <a:graphicData uri="http://schemas.openxmlformats.org/presentationml/2006/ole">
            <mc:AlternateContent xmlns:mc="http://schemas.openxmlformats.org/markup-compatibility/2006">
              <mc:Choice xmlns:v="urn:schemas-microsoft-com:vml" Requires="v">
                <p:oleObj spid="_x0000_s48193" name="Equation" r:id="rId11" imgW="1397000" imgH="431800" progId="Equation.DSMT4">
                  <p:embed/>
                </p:oleObj>
              </mc:Choice>
              <mc:Fallback>
                <p:oleObj name="Equation" r:id="rId11" imgW="1397000" imgH="4318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97575" y="4852988"/>
                        <a:ext cx="12969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15" name="Text Box 23"/>
          <p:cNvSpPr txBox="1">
            <a:spLocks noChangeArrowheads="1"/>
          </p:cNvSpPr>
          <p:nvPr/>
        </p:nvSpPr>
        <p:spPr bwMode="auto">
          <a:xfrm>
            <a:off x="536575" y="3167063"/>
            <a:ext cx="7161213"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我们已知长直螺线管的自感为</a:t>
            </a:r>
            <a:endParaRPr lang="zh-CN" altLang="en-US" sz="2800" b="1">
              <a:latin typeface="Times New Roman" panose="02020603050405020304" pitchFamily="18" charset="0"/>
              <a:cs typeface="Times New Roman" panose="02020603050405020304" pitchFamily="18" charset="0"/>
            </a:endParaRPr>
          </a:p>
        </p:txBody>
      </p:sp>
      <p:sp>
        <p:nvSpPr>
          <p:cNvPr id="136217" name="Text Box 25"/>
          <p:cNvSpPr txBox="1">
            <a:spLocks noChangeArrowheads="1"/>
          </p:cNvSpPr>
          <p:nvPr/>
        </p:nvSpPr>
        <p:spPr bwMode="auto">
          <a:xfrm>
            <a:off x="509588" y="3894138"/>
            <a:ext cx="75184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设螺线管通有电流</a:t>
            </a:r>
            <a:r>
              <a:rPr lang="en-US" altLang="zh-CN" sz="2800" b="1" i="1">
                <a:latin typeface="Times New Roman" panose="02020603050405020304" pitchFamily="18" charset="0"/>
                <a:cs typeface="Times New Roman" panose="02020603050405020304" pitchFamily="18" charset="0"/>
              </a:rPr>
              <a:t>I</a:t>
            </a:r>
            <a:r>
              <a:rPr lang="zh-CN" altLang="en-US" sz="2800" b="1">
                <a:latin typeface="Times New Roman" panose="02020603050405020304" pitchFamily="18" charset="0"/>
                <a:cs typeface="Times New Roman" panose="02020603050405020304" pitchFamily="18" charset="0"/>
              </a:rPr>
              <a:t>，则其存储的磁能为：</a:t>
            </a:r>
            <a:endParaRPr lang="zh-CN" altLang="en-US" sz="2800" b="1">
              <a:latin typeface="Times New Roman" panose="02020603050405020304" pitchFamily="18" charset="0"/>
              <a:cs typeface="Times New Roman" panose="02020603050405020304" pitchFamily="18" charset="0"/>
            </a:endParaRPr>
          </a:p>
        </p:txBody>
      </p:sp>
      <p:sp>
        <p:nvSpPr>
          <p:cNvPr id="136218" name="Text Box 26"/>
          <p:cNvSpPr txBox="1">
            <a:spLocks noChangeArrowheads="1"/>
          </p:cNvSpPr>
          <p:nvPr/>
        </p:nvSpPr>
        <p:spPr bwMode="auto">
          <a:xfrm>
            <a:off x="5494338" y="4751388"/>
            <a:ext cx="1389062"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cs typeface="Times New Roman" panose="02020603050405020304" pitchFamily="18" charset="0"/>
              </a:rPr>
              <a:t>而</a:t>
            </a:r>
            <a:endParaRPr lang="zh-CN" altLang="en-US" sz="2800" b="1">
              <a:latin typeface="Times New Roman" panose="02020603050405020304" pitchFamily="18" charset="0"/>
              <a:cs typeface="Times New Roman" panose="02020603050405020304" pitchFamily="18" charset="0"/>
            </a:endParaRPr>
          </a:p>
        </p:txBody>
      </p:sp>
      <p:sp>
        <p:nvSpPr>
          <p:cNvPr id="136221" name="Text Box 29"/>
          <p:cNvSpPr txBox="1">
            <a:spLocks noChangeArrowheads="1"/>
          </p:cNvSpPr>
          <p:nvPr/>
        </p:nvSpPr>
        <p:spPr bwMode="auto">
          <a:xfrm>
            <a:off x="1714500" y="5764213"/>
            <a:ext cx="11826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cs typeface="Times New Roman" panose="02020603050405020304" pitchFamily="18" charset="0"/>
              </a:rPr>
              <a:t>即</a:t>
            </a:r>
            <a:endParaRPr lang="zh-CN" altLang="en-US" sz="2800" b="1">
              <a:latin typeface="Times New Roman" panose="02020603050405020304" pitchFamily="18" charset="0"/>
              <a:cs typeface="Times New Roman" panose="02020603050405020304" pitchFamily="18" charset="0"/>
            </a:endParaRPr>
          </a:p>
        </p:txBody>
      </p:sp>
      <p:grpSp>
        <p:nvGrpSpPr>
          <p:cNvPr id="2" name="Group 18"/>
          <p:cNvGrpSpPr/>
          <p:nvPr/>
        </p:nvGrpSpPr>
        <p:grpSpPr bwMode="auto">
          <a:xfrm>
            <a:off x="527050" y="1938338"/>
            <a:ext cx="7251700" cy="539750"/>
            <a:chOff x="535964" y="1937738"/>
            <a:chExt cx="7251700" cy="540227"/>
          </a:xfrm>
        </p:grpSpPr>
        <p:sp>
          <p:nvSpPr>
            <p:cNvPr id="48145" name="Text Box 6"/>
            <p:cNvSpPr txBox="1">
              <a:spLocks noChangeArrowheads="1"/>
            </p:cNvSpPr>
            <p:nvPr/>
          </p:nvSpPr>
          <p:spPr bwMode="auto">
            <a:xfrm>
              <a:off x="535964" y="1937738"/>
              <a:ext cx="7251700" cy="54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那么</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W</a:t>
              </a:r>
              <a:r>
                <a:rPr lang="en-US" altLang="zh-CN" sz="2800" b="1" i="1" baseline="-25000">
                  <a:latin typeface="Times New Roman" panose="02020603050405020304" pitchFamily="18" charset="0"/>
                  <a:cs typeface="Times New Roman" panose="02020603050405020304" pitchFamily="18" charset="0"/>
                </a:rPr>
                <a:t>m</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磁场（   、   ）</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如何联系？</a:t>
              </a:r>
              <a:endParaRPr lang="zh-CN" altLang="en-US" sz="2800" b="1">
                <a:latin typeface="Times New Roman" panose="02020603050405020304" pitchFamily="18" charset="0"/>
                <a:cs typeface="Times New Roman" panose="02020603050405020304" pitchFamily="18" charset="0"/>
              </a:endParaRPr>
            </a:p>
          </p:txBody>
        </p:sp>
        <p:graphicFrame>
          <p:nvGraphicFramePr>
            <p:cNvPr id="48146" name="Object 8"/>
            <p:cNvGraphicFramePr>
              <a:graphicFrameLocks noChangeAspect="1"/>
            </p:cNvGraphicFramePr>
            <p:nvPr/>
          </p:nvGraphicFramePr>
          <p:xfrm>
            <a:off x="3359393" y="1995527"/>
            <a:ext cx="290513" cy="383281"/>
          </p:xfrm>
          <a:graphic>
            <a:graphicData uri="http://schemas.openxmlformats.org/presentationml/2006/ole">
              <mc:AlternateContent xmlns:mc="http://schemas.openxmlformats.org/markup-compatibility/2006">
                <mc:Choice xmlns:v="urn:schemas-microsoft-com:vml" Requires="v">
                  <p:oleObj spid="_x0000_s48194" name="公式" r:id="rId13" imgW="292100" imgH="368300" progId="Equation.3">
                    <p:embed/>
                  </p:oleObj>
                </mc:Choice>
                <mc:Fallback>
                  <p:oleObj name="公式" r:id="rId13" imgW="292100" imgH="3683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9393" y="1995527"/>
                          <a:ext cx="290513" cy="383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7" name="Object 9"/>
            <p:cNvGraphicFramePr>
              <a:graphicFrameLocks noChangeAspect="1"/>
            </p:cNvGraphicFramePr>
            <p:nvPr/>
          </p:nvGraphicFramePr>
          <p:xfrm>
            <a:off x="3939320" y="1972268"/>
            <a:ext cx="366712" cy="409714"/>
          </p:xfrm>
          <a:graphic>
            <a:graphicData uri="http://schemas.openxmlformats.org/presentationml/2006/ole">
              <mc:AlternateContent xmlns:mc="http://schemas.openxmlformats.org/markup-compatibility/2006">
                <mc:Choice xmlns:v="urn:schemas-microsoft-com:vml" Requires="v">
                  <p:oleObj spid="_x0000_s48195" name="Equation" r:id="rId15" imgW="368300" imgH="393700" progId="Equation.DSMT4">
                    <p:embed/>
                  </p:oleObj>
                </mc:Choice>
                <mc:Fallback>
                  <p:oleObj name="Equation" r:id="rId15" imgW="368300" imgH="3937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39320" y="1972268"/>
                          <a:ext cx="366712" cy="4097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81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13D59C0-3896-455C-88A2-2C9A962C8A4C}" type="slidenum">
              <a:rPr lang="en-US" altLang="zh-CN">
                <a:solidFill>
                  <a:srgbClr val="0000FF"/>
                </a:solidFill>
              </a:rPr>
            </a:fld>
            <a:endParaRPr lang="en-US" altLang="zh-CN">
              <a:solidFill>
                <a:srgbClr val="0000FF"/>
              </a:solidFill>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blinds(horizontal)">
                                      <p:cBhvr>
                                        <p:cTn id="7" dur="500"/>
                                        <p:tgtEl>
                                          <p:spTgt spid="1361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197"/>
                                        </p:tgtEl>
                                        <p:attrNameLst>
                                          <p:attrName>style.visibility</p:attrName>
                                        </p:attrNameLst>
                                      </p:cBhvr>
                                      <p:to>
                                        <p:strVal val="visible"/>
                                      </p:to>
                                    </p:set>
                                    <p:animEffect transition="in" filter="blinds(horizontal)">
                                      <p:cBhvr>
                                        <p:cTn id="12" dur="500"/>
                                        <p:tgtEl>
                                          <p:spTgt spid="136197"/>
                                        </p:tgtEl>
                                      </p:cBhvr>
                                    </p:animEffect>
                                  </p:childTnLst>
                                </p:cTn>
                              </p:par>
                            </p:childTnLst>
                          </p:cTn>
                        </p:par>
                        <p:par>
                          <p:cTn id="13" fill="hold">
                            <p:stCondLst>
                              <p:cond delay="500"/>
                            </p:stCondLst>
                            <p:childTnLst>
                              <p:par>
                                <p:cTn id="14" presetID="17" presetClass="entr" presetSubtype="8" fill="hold" nodeType="afterEffect">
                                  <p:stCondLst>
                                    <p:cond delay="0"/>
                                  </p:stCondLst>
                                  <p:childTnLst>
                                    <p:set>
                                      <p:cBhvr>
                                        <p:cTn id="15" dur="1" fill="hold">
                                          <p:stCondLst>
                                            <p:cond delay="0"/>
                                          </p:stCondLst>
                                        </p:cTn>
                                        <p:tgtEl>
                                          <p:spTgt spid="136205"/>
                                        </p:tgtEl>
                                        <p:attrNameLst>
                                          <p:attrName>style.visibility</p:attrName>
                                        </p:attrNameLst>
                                      </p:cBhvr>
                                      <p:to>
                                        <p:strVal val="visible"/>
                                      </p:to>
                                    </p:set>
                                    <p:anim calcmode="lin" valueType="num">
                                      <p:cBhvr>
                                        <p:cTn id="16" dur="500" fill="hold"/>
                                        <p:tgtEl>
                                          <p:spTgt spid="136205"/>
                                        </p:tgtEl>
                                        <p:attrNameLst>
                                          <p:attrName>ppt_x</p:attrName>
                                        </p:attrNameLst>
                                      </p:cBhvr>
                                      <p:tavLst>
                                        <p:tav tm="0">
                                          <p:val>
                                            <p:strVal val="#ppt_x-#ppt_w/2"/>
                                          </p:val>
                                        </p:tav>
                                        <p:tav tm="100000">
                                          <p:val>
                                            <p:strVal val="#ppt_x"/>
                                          </p:val>
                                        </p:tav>
                                      </p:tavLst>
                                    </p:anim>
                                    <p:anim calcmode="lin" valueType="num">
                                      <p:cBhvr>
                                        <p:cTn id="17" dur="500" fill="hold"/>
                                        <p:tgtEl>
                                          <p:spTgt spid="136205"/>
                                        </p:tgtEl>
                                        <p:attrNameLst>
                                          <p:attrName>ppt_y</p:attrName>
                                        </p:attrNameLst>
                                      </p:cBhvr>
                                      <p:tavLst>
                                        <p:tav tm="0">
                                          <p:val>
                                            <p:strVal val="#ppt_y"/>
                                          </p:val>
                                        </p:tav>
                                        <p:tav tm="100000">
                                          <p:val>
                                            <p:strVal val="#ppt_y"/>
                                          </p:val>
                                        </p:tav>
                                      </p:tavLst>
                                    </p:anim>
                                    <p:anim calcmode="lin" valueType="num">
                                      <p:cBhvr>
                                        <p:cTn id="18" dur="500" fill="hold"/>
                                        <p:tgtEl>
                                          <p:spTgt spid="136205"/>
                                        </p:tgtEl>
                                        <p:attrNameLst>
                                          <p:attrName>ppt_w</p:attrName>
                                        </p:attrNameLst>
                                      </p:cBhvr>
                                      <p:tavLst>
                                        <p:tav tm="0">
                                          <p:val>
                                            <p:fltVal val="0"/>
                                          </p:val>
                                        </p:tav>
                                        <p:tav tm="100000">
                                          <p:val>
                                            <p:strVal val="#ppt_w"/>
                                          </p:val>
                                        </p:tav>
                                      </p:tavLst>
                                    </p:anim>
                                    <p:anim calcmode="lin" valueType="num">
                                      <p:cBhvr>
                                        <p:cTn id="19" dur="500" fill="hold"/>
                                        <p:tgtEl>
                                          <p:spTgt spid="136205"/>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iterate type="lt">
                                    <p:tmPct val="100000"/>
                                  </p:iterate>
                                  <p:childTnLst>
                                    <p:set>
                                      <p:cBhvr>
                                        <p:cTn id="28" dur="1" fill="hold">
                                          <p:stCondLst>
                                            <p:cond delay="0"/>
                                          </p:stCondLst>
                                        </p:cTn>
                                        <p:tgtEl>
                                          <p:spTgt spid="136195"/>
                                        </p:tgtEl>
                                        <p:attrNameLst>
                                          <p:attrName>style.visibility</p:attrName>
                                        </p:attrNameLst>
                                      </p:cBhvr>
                                      <p:to>
                                        <p:strVal val="visible"/>
                                      </p:to>
                                    </p:set>
                                    <p:animEffect transition="in" filter="blinds(horizontal)">
                                      <p:cBhvr>
                                        <p:cTn id="29" dur="75"/>
                                        <p:tgtEl>
                                          <p:spTgt spid="136195"/>
                                        </p:tgtEl>
                                      </p:cBhvr>
                                    </p:animEffect>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iterate type="lt">
                                    <p:tmPct val="100000"/>
                                  </p:iterate>
                                  <p:childTnLst>
                                    <p:set>
                                      <p:cBhvr>
                                        <p:cTn id="33" dur="1" fill="hold">
                                          <p:stCondLst>
                                            <p:cond delay="0"/>
                                          </p:stCondLst>
                                        </p:cTn>
                                        <p:tgtEl>
                                          <p:spTgt spid="136215"/>
                                        </p:tgtEl>
                                        <p:attrNameLst>
                                          <p:attrName>style.visibility</p:attrName>
                                        </p:attrNameLst>
                                      </p:cBhvr>
                                      <p:to>
                                        <p:strVal val="visible"/>
                                      </p:to>
                                    </p:set>
                                    <p:anim calcmode="lin" valueType="num">
                                      <p:cBhvr>
                                        <p:cTn id="34" dur="75" fill="hold"/>
                                        <p:tgtEl>
                                          <p:spTgt spid="136215"/>
                                        </p:tgtEl>
                                        <p:attrNameLst>
                                          <p:attrName>ppt_w</p:attrName>
                                        </p:attrNameLst>
                                      </p:cBhvr>
                                      <p:tavLst>
                                        <p:tav tm="0">
                                          <p:val>
                                            <p:fltVal val="0"/>
                                          </p:val>
                                        </p:tav>
                                        <p:tav tm="100000">
                                          <p:val>
                                            <p:strVal val="#ppt_w"/>
                                          </p:val>
                                        </p:tav>
                                      </p:tavLst>
                                    </p:anim>
                                    <p:anim calcmode="lin" valueType="num">
                                      <p:cBhvr>
                                        <p:cTn id="35" dur="75" fill="hold"/>
                                        <p:tgtEl>
                                          <p:spTgt spid="136215"/>
                                        </p:tgtEl>
                                        <p:attrNameLst>
                                          <p:attrName>ppt_h</p:attrName>
                                        </p:attrNameLst>
                                      </p:cBhvr>
                                      <p:tavLst>
                                        <p:tav tm="0">
                                          <p:val>
                                            <p:strVal val="#ppt_h"/>
                                          </p:val>
                                        </p:tav>
                                        <p:tav tm="100000">
                                          <p:val>
                                            <p:strVal val="#ppt_h"/>
                                          </p:val>
                                        </p:tav>
                                      </p:tavLst>
                                    </p:anim>
                                  </p:childTnLst>
                                </p:cTn>
                              </p:par>
                            </p:childTnLst>
                          </p:cTn>
                        </p:par>
                        <p:par>
                          <p:cTn id="36" fill="hold">
                            <p:stCondLst>
                              <p:cond delay="975"/>
                            </p:stCondLst>
                            <p:childTnLst>
                              <p:par>
                                <p:cTn id="37" presetID="17" presetClass="entr" presetSubtype="8" fill="hold" nodeType="afterEffect">
                                  <p:stCondLst>
                                    <p:cond delay="0"/>
                                  </p:stCondLst>
                                  <p:childTnLst>
                                    <p:set>
                                      <p:cBhvr>
                                        <p:cTn id="38" dur="1" fill="hold">
                                          <p:stCondLst>
                                            <p:cond delay="0"/>
                                          </p:stCondLst>
                                        </p:cTn>
                                        <p:tgtEl>
                                          <p:spTgt spid="136200"/>
                                        </p:tgtEl>
                                        <p:attrNameLst>
                                          <p:attrName>style.visibility</p:attrName>
                                        </p:attrNameLst>
                                      </p:cBhvr>
                                      <p:to>
                                        <p:strVal val="visible"/>
                                      </p:to>
                                    </p:set>
                                    <p:anim calcmode="lin" valueType="num">
                                      <p:cBhvr>
                                        <p:cTn id="39" dur="500" fill="hold"/>
                                        <p:tgtEl>
                                          <p:spTgt spid="136200"/>
                                        </p:tgtEl>
                                        <p:attrNameLst>
                                          <p:attrName>ppt_x</p:attrName>
                                        </p:attrNameLst>
                                      </p:cBhvr>
                                      <p:tavLst>
                                        <p:tav tm="0">
                                          <p:val>
                                            <p:strVal val="#ppt_x-#ppt_w/2"/>
                                          </p:val>
                                        </p:tav>
                                        <p:tav tm="100000">
                                          <p:val>
                                            <p:strVal val="#ppt_x"/>
                                          </p:val>
                                        </p:tav>
                                      </p:tavLst>
                                    </p:anim>
                                    <p:anim calcmode="lin" valueType="num">
                                      <p:cBhvr>
                                        <p:cTn id="40" dur="500" fill="hold"/>
                                        <p:tgtEl>
                                          <p:spTgt spid="136200"/>
                                        </p:tgtEl>
                                        <p:attrNameLst>
                                          <p:attrName>ppt_y</p:attrName>
                                        </p:attrNameLst>
                                      </p:cBhvr>
                                      <p:tavLst>
                                        <p:tav tm="0">
                                          <p:val>
                                            <p:strVal val="#ppt_y"/>
                                          </p:val>
                                        </p:tav>
                                        <p:tav tm="100000">
                                          <p:val>
                                            <p:strVal val="#ppt_y"/>
                                          </p:val>
                                        </p:tav>
                                      </p:tavLst>
                                    </p:anim>
                                    <p:anim calcmode="lin" valueType="num">
                                      <p:cBhvr>
                                        <p:cTn id="41" dur="500" fill="hold"/>
                                        <p:tgtEl>
                                          <p:spTgt spid="136200"/>
                                        </p:tgtEl>
                                        <p:attrNameLst>
                                          <p:attrName>ppt_w</p:attrName>
                                        </p:attrNameLst>
                                      </p:cBhvr>
                                      <p:tavLst>
                                        <p:tav tm="0">
                                          <p:val>
                                            <p:fltVal val="0"/>
                                          </p:val>
                                        </p:tav>
                                        <p:tav tm="100000">
                                          <p:val>
                                            <p:strVal val="#ppt_w"/>
                                          </p:val>
                                        </p:tav>
                                      </p:tavLst>
                                    </p:anim>
                                    <p:anim calcmode="lin" valueType="num">
                                      <p:cBhvr>
                                        <p:cTn id="42" dur="500" fill="hold"/>
                                        <p:tgtEl>
                                          <p:spTgt spid="136200"/>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iterate type="lt">
                                    <p:tmPct val="100000"/>
                                  </p:iterate>
                                  <p:childTnLst>
                                    <p:set>
                                      <p:cBhvr>
                                        <p:cTn id="46" dur="1" fill="hold">
                                          <p:stCondLst>
                                            <p:cond delay="0"/>
                                          </p:stCondLst>
                                        </p:cTn>
                                        <p:tgtEl>
                                          <p:spTgt spid="136217"/>
                                        </p:tgtEl>
                                        <p:attrNameLst>
                                          <p:attrName>style.visibility</p:attrName>
                                        </p:attrNameLst>
                                      </p:cBhvr>
                                      <p:to>
                                        <p:strVal val="visible"/>
                                      </p:to>
                                    </p:set>
                                    <p:animEffect transition="in" filter="blinds(horizontal)">
                                      <p:cBhvr>
                                        <p:cTn id="47" dur="75"/>
                                        <p:tgtEl>
                                          <p:spTgt spid="136217"/>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136201"/>
                                        </p:tgtEl>
                                        <p:attrNameLst>
                                          <p:attrName>style.visibility</p:attrName>
                                        </p:attrNameLst>
                                      </p:cBhvr>
                                      <p:to>
                                        <p:strVal val="visible"/>
                                      </p:to>
                                    </p:set>
                                    <p:animEffect transition="in" filter="slide(fromBottom)">
                                      <p:cBhvr>
                                        <p:cTn id="52" dur="500"/>
                                        <p:tgtEl>
                                          <p:spTgt spid="136201"/>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nodeType="clickEffect">
                                  <p:stCondLst>
                                    <p:cond delay="0"/>
                                  </p:stCondLst>
                                  <p:childTnLst>
                                    <p:set>
                                      <p:cBhvr>
                                        <p:cTn id="56" dur="1" fill="hold">
                                          <p:stCondLst>
                                            <p:cond delay="0"/>
                                          </p:stCondLst>
                                        </p:cTn>
                                        <p:tgtEl>
                                          <p:spTgt spid="136202"/>
                                        </p:tgtEl>
                                        <p:attrNameLst>
                                          <p:attrName>style.visibility</p:attrName>
                                        </p:attrNameLst>
                                      </p:cBhvr>
                                      <p:to>
                                        <p:strVal val="visible"/>
                                      </p:to>
                                    </p:set>
                                    <p:anim calcmode="lin" valueType="num">
                                      <p:cBhvr>
                                        <p:cTn id="57" dur="500" fill="hold"/>
                                        <p:tgtEl>
                                          <p:spTgt spid="136202"/>
                                        </p:tgtEl>
                                        <p:attrNameLst>
                                          <p:attrName>ppt_x</p:attrName>
                                        </p:attrNameLst>
                                      </p:cBhvr>
                                      <p:tavLst>
                                        <p:tav tm="0">
                                          <p:val>
                                            <p:strVal val="#ppt_x-#ppt_w/2"/>
                                          </p:val>
                                        </p:tav>
                                        <p:tav tm="100000">
                                          <p:val>
                                            <p:strVal val="#ppt_x"/>
                                          </p:val>
                                        </p:tav>
                                      </p:tavLst>
                                    </p:anim>
                                    <p:anim calcmode="lin" valueType="num">
                                      <p:cBhvr>
                                        <p:cTn id="58" dur="500" fill="hold"/>
                                        <p:tgtEl>
                                          <p:spTgt spid="136202"/>
                                        </p:tgtEl>
                                        <p:attrNameLst>
                                          <p:attrName>ppt_y</p:attrName>
                                        </p:attrNameLst>
                                      </p:cBhvr>
                                      <p:tavLst>
                                        <p:tav tm="0">
                                          <p:val>
                                            <p:strVal val="#ppt_y"/>
                                          </p:val>
                                        </p:tav>
                                        <p:tav tm="100000">
                                          <p:val>
                                            <p:strVal val="#ppt_y"/>
                                          </p:val>
                                        </p:tav>
                                      </p:tavLst>
                                    </p:anim>
                                    <p:anim calcmode="lin" valueType="num">
                                      <p:cBhvr>
                                        <p:cTn id="59" dur="500" fill="hold"/>
                                        <p:tgtEl>
                                          <p:spTgt spid="136202"/>
                                        </p:tgtEl>
                                        <p:attrNameLst>
                                          <p:attrName>ppt_w</p:attrName>
                                        </p:attrNameLst>
                                      </p:cBhvr>
                                      <p:tavLst>
                                        <p:tav tm="0">
                                          <p:val>
                                            <p:fltVal val="0"/>
                                          </p:val>
                                        </p:tav>
                                        <p:tav tm="100000">
                                          <p:val>
                                            <p:strVal val="#ppt_w"/>
                                          </p:val>
                                        </p:tav>
                                      </p:tavLst>
                                    </p:anim>
                                    <p:anim calcmode="lin" valueType="num">
                                      <p:cBhvr>
                                        <p:cTn id="60" dur="500" fill="hold"/>
                                        <p:tgtEl>
                                          <p:spTgt spid="136202"/>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10" fill="hold" grpId="0" nodeType="clickEffect">
                                  <p:stCondLst>
                                    <p:cond delay="0"/>
                                  </p:stCondLst>
                                  <p:childTnLst>
                                    <p:set>
                                      <p:cBhvr>
                                        <p:cTn id="64" dur="1" fill="hold">
                                          <p:stCondLst>
                                            <p:cond delay="0"/>
                                          </p:stCondLst>
                                        </p:cTn>
                                        <p:tgtEl>
                                          <p:spTgt spid="136218"/>
                                        </p:tgtEl>
                                        <p:attrNameLst>
                                          <p:attrName>style.visibility</p:attrName>
                                        </p:attrNameLst>
                                      </p:cBhvr>
                                      <p:to>
                                        <p:strVal val="visible"/>
                                      </p:to>
                                    </p:set>
                                    <p:anim calcmode="lin" valueType="num">
                                      <p:cBhvr>
                                        <p:cTn id="65" dur="500" fill="hold"/>
                                        <p:tgtEl>
                                          <p:spTgt spid="136218"/>
                                        </p:tgtEl>
                                        <p:attrNameLst>
                                          <p:attrName>ppt_w</p:attrName>
                                        </p:attrNameLst>
                                      </p:cBhvr>
                                      <p:tavLst>
                                        <p:tav tm="0">
                                          <p:val>
                                            <p:fltVal val="0"/>
                                          </p:val>
                                        </p:tav>
                                        <p:tav tm="100000">
                                          <p:val>
                                            <p:strVal val="#ppt_w"/>
                                          </p:val>
                                        </p:tav>
                                      </p:tavLst>
                                    </p:anim>
                                    <p:anim calcmode="lin" valueType="num">
                                      <p:cBhvr>
                                        <p:cTn id="66" dur="500" fill="hold"/>
                                        <p:tgtEl>
                                          <p:spTgt spid="136218"/>
                                        </p:tgtEl>
                                        <p:attrNameLst>
                                          <p:attrName>ppt_h</p:attrName>
                                        </p:attrNameLst>
                                      </p:cBhvr>
                                      <p:tavLst>
                                        <p:tav tm="0">
                                          <p:val>
                                            <p:strVal val="#ppt_h"/>
                                          </p:val>
                                        </p:tav>
                                        <p:tav tm="100000">
                                          <p:val>
                                            <p:strVal val="#ppt_h"/>
                                          </p:val>
                                        </p:tav>
                                      </p:tavLst>
                                    </p:anim>
                                  </p:childTnLst>
                                </p:cTn>
                              </p:par>
                            </p:childTnLst>
                          </p:cTn>
                        </p:par>
                        <p:par>
                          <p:cTn id="67" fill="hold">
                            <p:stCondLst>
                              <p:cond delay="500"/>
                            </p:stCondLst>
                            <p:childTnLst>
                              <p:par>
                                <p:cTn id="68" presetID="17" presetClass="entr" presetSubtype="8" fill="hold" nodeType="afterEffect">
                                  <p:stCondLst>
                                    <p:cond delay="0"/>
                                  </p:stCondLst>
                                  <p:childTnLst>
                                    <p:set>
                                      <p:cBhvr>
                                        <p:cTn id="69" dur="1" fill="hold">
                                          <p:stCondLst>
                                            <p:cond delay="0"/>
                                          </p:stCondLst>
                                        </p:cTn>
                                        <p:tgtEl>
                                          <p:spTgt spid="136214"/>
                                        </p:tgtEl>
                                        <p:attrNameLst>
                                          <p:attrName>style.visibility</p:attrName>
                                        </p:attrNameLst>
                                      </p:cBhvr>
                                      <p:to>
                                        <p:strVal val="visible"/>
                                      </p:to>
                                    </p:set>
                                    <p:anim calcmode="lin" valueType="num">
                                      <p:cBhvr>
                                        <p:cTn id="70" dur="500" fill="hold"/>
                                        <p:tgtEl>
                                          <p:spTgt spid="136214"/>
                                        </p:tgtEl>
                                        <p:attrNameLst>
                                          <p:attrName>ppt_x</p:attrName>
                                        </p:attrNameLst>
                                      </p:cBhvr>
                                      <p:tavLst>
                                        <p:tav tm="0">
                                          <p:val>
                                            <p:strVal val="#ppt_x-#ppt_w/2"/>
                                          </p:val>
                                        </p:tav>
                                        <p:tav tm="100000">
                                          <p:val>
                                            <p:strVal val="#ppt_x"/>
                                          </p:val>
                                        </p:tav>
                                      </p:tavLst>
                                    </p:anim>
                                    <p:anim calcmode="lin" valueType="num">
                                      <p:cBhvr>
                                        <p:cTn id="71" dur="500" fill="hold"/>
                                        <p:tgtEl>
                                          <p:spTgt spid="136214"/>
                                        </p:tgtEl>
                                        <p:attrNameLst>
                                          <p:attrName>ppt_y</p:attrName>
                                        </p:attrNameLst>
                                      </p:cBhvr>
                                      <p:tavLst>
                                        <p:tav tm="0">
                                          <p:val>
                                            <p:strVal val="#ppt_y"/>
                                          </p:val>
                                        </p:tav>
                                        <p:tav tm="100000">
                                          <p:val>
                                            <p:strVal val="#ppt_y"/>
                                          </p:val>
                                        </p:tav>
                                      </p:tavLst>
                                    </p:anim>
                                    <p:anim calcmode="lin" valueType="num">
                                      <p:cBhvr>
                                        <p:cTn id="72" dur="500" fill="hold"/>
                                        <p:tgtEl>
                                          <p:spTgt spid="136214"/>
                                        </p:tgtEl>
                                        <p:attrNameLst>
                                          <p:attrName>ppt_w</p:attrName>
                                        </p:attrNameLst>
                                      </p:cBhvr>
                                      <p:tavLst>
                                        <p:tav tm="0">
                                          <p:val>
                                            <p:fltVal val="0"/>
                                          </p:val>
                                        </p:tav>
                                        <p:tav tm="100000">
                                          <p:val>
                                            <p:strVal val="#ppt_w"/>
                                          </p:val>
                                        </p:tav>
                                      </p:tavLst>
                                    </p:anim>
                                    <p:anim calcmode="lin" valueType="num">
                                      <p:cBhvr>
                                        <p:cTn id="73" dur="500" fill="hold"/>
                                        <p:tgtEl>
                                          <p:spTgt spid="136214"/>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7" presetClass="entr" presetSubtype="10" fill="hold" grpId="0" nodeType="clickEffect">
                                  <p:stCondLst>
                                    <p:cond delay="0"/>
                                  </p:stCondLst>
                                  <p:childTnLst>
                                    <p:set>
                                      <p:cBhvr>
                                        <p:cTn id="77" dur="1" fill="hold">
                                          <p:stCondLst>
                                            <p:cond delay="0"/>
                                          </p:stCondLst>
                                        </p:cTn>
                                        <p:tgtEl>
                                          <p:spTgt spid="136221"/>
                                        </p:tgtEl>
                                        <p:attrNameLst>
                                          <p:attrName>style.visibility</p:attrName>
                                        </p:attrNameLst>
                                      </p:cBhvr>
                                      <p:to>
                                        <p:strVal val="visible"/>
                                      </p:to>
                                    </p:set>
                                    <p:anim calcmode="lin" valueType="num">
                                      <p:cBhvr>
                                        <p:cTn id="78" dur="500" fill="hold"/>
                                        <p:tgtEl>
                                          <p:spTgt spid="136221"/>
                                        </p:tgtEl>
                                        <p:attrNameLst>
                                          <p:attrName>ppt_w</p:attrName>
                                        </p:attrNameLst>
                                      </p:cBhvr>
                                      <p:tavLst>
                                        <p:tav tm="0">
                                          <p:val>
                                            <p:fltVal val="0"/>
                                          </p:val>
                                        </p:tav>
                                        <p:tav tm="100000">
                                          <p:val>
                                            <p:strVal val="#ppt_w"/>
                                          </p:val>
                                        </p:tav>
                                      </p:tavLst>
                                    </p:anim>
                                    <p:anim calcmode="lin" valueType="num">
                                      <p:cBhvr>
                                        <p:cTn id="79" dur="500" fill="hold"/>
                                        <p:tgtEl>
                                          <p:spTgt spid="136221"/>
                                        </p:tgtEl>
                                        <p:attrNameLst>
                                          <p:attrName>ppt_h</p:attrName>
                                        </p:attrNameLst>
                                      </p:cBhvr>
                                      <p:tavLst>
                                        <p:tav tm="0">
                                          <p:val>
                                            <p:strVal val="#ppt_h"/>
                                          </p:val>
                                        </p:tav>
                                        <p:tav tm="100000">
                                          <p:val>
                                            <p:strVal val="#ppt_h"/>
                                          </p:val>
                                        </p:tav>
                                      </p:tavLst>
                                    </p:anim>
                                  </p:childTnLst>
                                </p:cTn>
                              </p:par>
                            </p:childTnLst>
                          </p:cTn>
                        </p:par>
                        <p:par>
                          <p:cTn id="80" fill="hold">
                            <p:stCondLst>
                              <p:cond delay="500"/>
                            </p:stCondLst>
                            <p:childTnLst>
                              <p:par>
                                <p:cTn id="81" presetID="22" presetClass="entr" presetSubtype="2" fill="hold" nodeType="afterEffect">
                                  <p:stCondLst>
                                    <p:cond delay="0"/>
                                  </p:stCondLst>
                                  <p:childTnLst>
                                    <p:set>
                                      <p:cBhvr>
                                        <p:cTn id="82" dur="1" fill="hold">
                                          <p:stCondLst>
                                            <p:cond delay="0"/>
                                          </p:stCondLst>
                                        </p:cTn>
                                        <p:tgtEl>
                                          <p:spTgt spid="136204"/>
                                        </p:tgtEl>
                                        <p:attrNameLst>
                                          <p:attrName>style.visibility</p:attrName>
                                        </p:attrNameLst>
                                      </p:cBhvr>
                                      <p:to>
                                        <p:strVal val="visible"/>
                                      </p:to>
                                    </p:set>
                                    <p:animEffect transition="in" filter="wipe(right)">
                                      <p:cBhvr>
                                        <p:cTn id="83" dur="500"/>
                                        <p:tgtEl>
                                          <p:spTgt spid="136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P spid="136195" grpId="0" autoUpdateAnimBg="0"/>
      <p:bldP spid="136197" grpId="0" autoUpdateAnimBg="0"/>
      <p:bldP spid="136215" grpId="0" autoUpdateAnimBg="0"/>
      <p:bldP spid="136217" grpId="0" autoUpdateAnimBg="0"/>
      <p:bldP spid="136218" grpId="0"/>
      <p:bldP spid="1362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Text Box 4"/>
          <p:cNvSpPr txBox="1">
            <a:spLocks noChangeArrowheads="1"/>
          </p:cNvSpPr>
          <p:nvPr/>
        </p:nvSpPr>
        <p:spPr bwMode="auto">
          <a:xfrm>
            <a:off x="458788" y="4479925"/>
            <a:ext cx="6859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以上结论对任意形式的磁场都成立！</a:t>
            </a:r>
            <a:endPar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sp>
        <p:nvSpPr>
          <p:cNvPr id="162821" name="Text Box 5"/>
          <p:cNvSpPr txBox="1">
            <a:spLocks noChangeArrowheads="1"/>
          </p:cNvSpPr>
          <p:nvPr/>
        </p:nvSpPr>
        <p:spPr bwMode="auto">
          <a:xfrm>
            <a:off x="458788" y="5072063"/>
            <a:ext cx="5494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一般地，对非均匀磁场：</a:t>
            </a:r>
            <a:endParaRPr lang="zh-CN" altLang="en-US" sz="2800" b="1">
              <a:latin typeface="Times New Roman" panose="02020603050405020304" pitchFamily="18" charset="0"/>
              <a:cs typeface="Times New Roman" panose="02020603050405020304" pitchFamily="18" charset="0"/>
            </a:endParaRPr>
          </a:p>
        </p:txBody>
      </p:sp>
      <p:graphicFrame>
        <p:nvGraphicFramePr>
          <p:cNvPr id="162822" name="Object 2"/>
          <p:cNvGraphicFramePr>
            <a:graphicFrameLocks noChangeAspect="1"/>
          </p:cNvGraphicFramePr>
          <p:nvPr/>
        </p:nvGraphicFramePr>
        <p:xfrm>
          <a:off x="2266950" y="5754688"/>
          <a:ext cx="4260850" cy="758825"/>
        </p:xfrm>
        <a:graphic>
          <a:graphicData uri="http://schemas.openxmlformats.org/presentationml/2006/ole">
            <mc:AlternateContent xmlns:mc="http://schemas.openxmlformats.org/markup-compatibility/2006">
              <mc:Choice xmlns:v="urn:schemas-microsoft-com:vml" Requires="v">
                <p:oleObj spid="_x0000_s49187" name="Equation" r:id="rId1" imgW="4178300" imgH="711200" progId="Equation.DSMT4">
                  <p:embed/>
                </p:oleObj>
              </mc:Choice>
              <mc:Fallback>
                <p:oleObj name="Equation" r:id="rId1" imgW="4178300" imgH="7112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5754688"/>
                        <a:ext cx="426085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23" name="Text Box 7"/>
          <p:cNvSpPr txBox="1">
            <a:spLocks noChangeArrowheads="1"/>
          </p:cNvSpPr>
          <p:nvPr/>
        </p:nvSpPr>
        <p:spPr bwMode="auto">
          <a:xfrm>
            <a:off x="458788" y="1636713"/>
            <a:ext cx="6572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chemeClr val="tx2"/>
                </a:solidFill>
                <a:latin typeface="Times New Roman" panose="02020603050405020304" pitchFamily="18" charset="0"/>
                <a:ea typeface="楷体_GB2312" pitchFamily="49" charset="-122"/>
                <a:cs typeface="Times New Roman" panose="02020603050405020304" pitchFamily="18" charset="0"/>
              </a:rPr>
              <a:t>又长直螺线管管内为均匀磁场</a:t>
            </a:r>
            <a:r>
              <a:rPr lang="en-US" altLang="zh-CN" sz="2800" b="1">
                <a:solidFill>
                  <a:schemeClr val="tx2"/>
                </a:solidFill>
                <a:latin typeface="Times New Roman" panose="02020603050405020304" pitchFamily="18" charset="0"/>
                <a:ea typeface="楷体_GB2312" pitchFamily="49" charset="-122"/>
                <a:cs typeface="Times New Roman" panose="02020603050405020304" pitchFamily="18" charset="0"/>
              </a:rPr>
              <a:t>!</a:t>
            </a:r>
            <a:endParaRPr lang="en-US" altLang="zh-CN" sz="28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graphicFrame>
        <p:nvGraphicFramePr>
          <p:cNvPr id="162824" name="Object 3"/>
          <p:cNvGraphicFramePr>
            <a:graphicFrameLocks noChangeAspect="1"/>
          </p:cNvGraphicFramePr>
          <p:nvPr/>
        </p:nvGraphicFramePr>
        <p:xfrm>
          <a:off x="2078038" y="2778125"/>
          <a:ext cx="3675062" cy="796925"/>
        </p:xfrm>
        <a:graphic>
          <a:graphicData uri="http://schemas.openxmlformats.org/presentationml/2006/ole">
            <mc:AlternateContent xmlns:mc="http://schemas.openxmlformats.org/markup-compatibility/2006">
              <mc:Choice xmlns:v="urn:schemas-microsoft-com:vml" Requires="v">
                <p:oleObj spid="_x0000_s49188" name="Equation" r:id="rId3" imgW="3848100" imgH="838200" progId="Equation.DSMT4">
                  <p:embed/>
                </p:oleObj>
              </mc:Choice>
              <mc:Fallback>
                <p:oleObj name="Equation" r:id="rId3" imgW="3848100" imgH="838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038" y="2778125"/>
                        <a:ext cx="3675062"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25" name="Object 4"/>
          <p:cNvGraphicFramePr>
            <a:graphicFrameLocks noChangeAspect="1"/>
          </p:cNvGraphicFramePr>
          <p:nvPr/>
        </p:nvGraphicFramePr>
        <p:xfrm>
          <a:off x="2976563" y="3659188"/>
          <a:ext cx="1095375" cy="792162"/>
        </p:xfrm>
        <a:graphic>
          <a:graphicData uri="http://schemas.openxmlformats.org/presentationml/2006/ole">
            <mc:AlternateContent xmlns:mc="http://schemas.openxmlformats.org/markup-compatibility/2006">
              <mc:Choice xmlns:v="urn:schemas-microsoft-com:vml" Requires="v">
                <p:oleObj spid="_x0000_s49189" name="Equation" r:id="rId5" imgW="1155700" imgH="838200" progId="Equation.DSMT4">
                  <p:embed/>
                </p:oleObj>
              </mc:Choice>
              <mc:Fallback>
                <p:oleObj name="Equation" r:id="rId5" imgW="1155700" imgH="838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6563" y="3659188"/>
                        <a:ext cx="1095375"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26" name="Text Box 10"/>
          <p:cNvSpPr txBox="1">
            <a:spLocks noChangeArrowheads="1"/>
          </p:cNvSpPr>
          <p:nvPr/>
        </p:nvSpPr>
        <p:spPr bwMode="auto">
          <a:xfrm>
            <a:off x="4122738" y="3748088"/>
            <a:ext cx="3432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磁场强度</a:t>
            </a:r>
            <a:endParaRPr lang="zh-CN" altLang="en-US" sz="2800" b="1">
              <a:latin typeface="Times New Roman" panose="02020603050405020304" pitchFamily="18" charset="0"/>
              <a:cs typeface="Times New Roman" panose="02020603050405020304" pitchFamily="18" charset="0"/>
            </a:endParaRPr>
          </a:p>
        </p:txBody>
      </p:sp>
      <p:sp>
        <p:nvSpPr>
          <p:cNvPr id="162828" name="Text Box 12"/>
          <p:cNvSpPr txBox="1">
            <a:spLocks noChangeArrowheads="1"/>
          </p:cNvSpPr>
          <p:nvPr/>
        </p:nvSpPr>
        <p:spPr bwMode="auto">
          <a:xfrm>
            <a:off x="458788" y="200025"/>
            <a:ext cx="7766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通有电流 </a:t>
            </a:r>
            <a:r>
              <a:rPr lang="en-US" altLang="zh-CN" sz="2800" b="1" i="1">
                <a:latin typeface="Times New Roman" panose="02020603050405020304" pitchFamily="18" charset="0"/>
                <a:cs typeface="Times New Roman" panose="02020603050405020304" pitchFamily="18" charset="0"/>
              </a:rPr>
              <a:t>I </a:t>
            </a:r>
            <a:r>
              <a:rPr lang="zh-CN" altLang="en-US" sz="2800" b="1">
                <a:latin typeface="Times New Roman" panose="02020603050405020304" pitchFamily="18" charset="0"/>
                <a:cs typeface="Times New Roman" panose="02020603050405020304" pitchFamily="18" charset="0"/>
              </a:rPr>
              <a:t>的长直螺线管储存的磁能为</a:t>
            </a:r>
            <a:endParaRPr lang="zh-CN" altLang="en-US" sz="2800" b="1">
              <a:latin typeface="Times New Roman" panose="02020603050405020304" pitchFamily="18" charset="0"/>
              <a:cs typeface="Times New Roman" panose="02020603050405020304" pitchFamily="18" charset="0"/>
            </a:endParaRPr>
          </a:p>
        </p:txBody>
      </p:sp>
      <p:graphicFrame>
        <p:nvGraphicFramePr>
          <p:cNvPr id="162835" name="Object 5"/>
          <p:cNvGraphicFramePr>
            <a:graphicFrameLocks noGrp="1" noChangeAspect="1"/>
          </p:cNvGraphicFramePr>
          <p:nvPr>
            <p:ph/>
          </p:nvPr>
        </p:nvGraphicFramePr>
        <p:xfrm>
          <a:off x="3197225" y="804863"/>
          <a:ext cx="1762125" cy="788987"/>
        </p:xfrm>
        <a:graphic>
          <a:graphicData uri="http://schemas.openxmlformats.org/presentationml/2006/ole">
            <mc:AlternateContent xmlns:mc="http://schemas.openxmlformats.org/markup-compatibility/2006">
              <mc:Choice xmlns:v="urn:schemas-microsoft-com:vml" Requires="v">
                <p:oleObj spid="_x0000_s49190" name="Equation" r:id="rId7" imgW="1816100" imgH="812800" progId="Equation.DSMT4">
                  <p:embed/>
                </p:oleObj>
              </mc:Choice>
              <mc:Fallback>
                <p:oleObj name="Equation" r:id="rId7" imgW="1816100" imgH="812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7225" y="804863"/>
                        <a:ext cx="1762125" cy="788987"/>
                      </a:xfrm>
                      <a:prstGeom prst="rect">
                        <a:avLst/>
                      </a:prstGeom>
                      <a:solidFill>
                        <a:schemeClr val="bg1"/>
                      </a:solidFill>
                      <a:ln w="1587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37" name="Text Box 21"/>
          <p:cNvSpPr txBox="1">
            <a:spLocks noChangeArrowheads="1"/>
          </p:cNvSpPr>
          <p:nvPr/>
        </p:nvSpPr>
        <p:spPr bwMode="auto">
          <a:xfrm>
            <a:off x="458788" y="2189163"/>
            <a:ext cx="6994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b="1">
                <a:latin typeface="Times New Roman" panose="02020603050405020304" pitchFamily="18" charset="0"/>
                <a:cs typeface="Times New Roman" panose="02020603050405020304" pitchFamily="18" charset="0"/>
              </a:rPr>
              <a:t>单位体积储存的磁场能量为</a:t>
            </a:r>
            <a:endParaRPr lang="zh-CN" altLang="en-US" sz="2800" b="1">
              <a:latin typeface="Times New Roman" panose="02020603050405020304" pitchFamily="18" charset="0"/>
              <a:cs typeface="Times New Roman" panose="02020603050405020304" pitchFamily="18" charset="0"/>
            </a:endParaRPr>
          </a:p>
        </p:txBody>
      </p:sp>
      <p:sp>
        <p:nvSpPr>
          <p:cNvPr id="162838" name="Text Box 22"/>
          <p:cNvSpPr txBox="1">
            <a:spLocks noChangeArrowheads="1"/>
          </p:cNvSpPr>
          <p:nvPr/>
        </p:nvSpPr>
        <p:spPr bwMode="auto">
          <a:xfrm>
            <a:off x="5802313" y="2870200"/>
            <a:ext cx="2957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FF0000"/>
                </a:solidFill>
                <a:latin typeface="Times New Roman" panose="02020603050405020304" pitchFamily="18" charset="0"/>
                <a:ea typeface="楷体_GB2312" pitchFamily="49" charset="-122"/>
                <a:cs typeface="Times New Roman" panose="02020603050405020304" pitchFamily="18" charset="0"/>
              </a:rPr>
              <a:t>——</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磁能密度</a:t>
            </a:r>
            <a:endPar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sp>
        <p:nvSpPr>
          <p:cNvPr id="162839" name="Text Box 23"/>
          <p:cNvSpPr txBox="1">
            <a:spLocks noChangeArrowheads="1"/>
          </p:cNvSpPr>
          <p:nvPr/>
        </p:nvSpPr>
        <p:spPr bwMode="auto">
          <a:xfrm>
            <a:off x="1976438" y="3765550"/>
            <a:ext cx="2160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其中</a:t>
            </a:r>
            <a:endParaRPr lang="zh-CN" altLang="en-US" sz="2800" b="1">
              <a:latin typeface="Times New Roman" panose="02020603050405020304" pitchFamily="18" charset="0"/>
              <a:cs typeface="Times New Roman" panose="02020603050405020304" pitchFamily="18" charset="0"/>
            </a:endParaRPr>
          </a:p>
        </p:txBody>
      </p:sp>
      <p:sp>
        <p:nvSpPr>
          <p:cNvPr id="49166" name="Slide Number Placeholder 3"/>
          <p:cNvSpPr>
            <a:spLocks noGrp="1"/>
          </p:cNvSpPr>
          <p:nvPr>
            <p:ph type="sldNum" sz="quarter" idx="12"/>
          </p:nvPr>
        </p:nvSpPr>
        <p:spPr bwMode="auto">
          <a:xfrm>
            <a:off x="70104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E59F6E1-C5B6-4BF5-B16F-DDD3BD197D17}" type="slidenum">
              <a:rPr lang="en-US" altLang="zh-CN">
                <a:solidFill>
                  <a:srgbClr val="0000FF"/>
                </a:solidFill>
              </a:rPr>
            </a:fld>
            <a:endParaRPr lang="en-US" altLang="zh-CN">
              <a:solidFill>
                <a:srgbClr val="0000FF"/>
              </a:solidFill>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2828"/>
                                        </p:tgtEl>
                                        <p:attrNameLst>
                                          <p:attrName>style.visibility</p:attrName>
                                        </p:attrNameLst>
                                      </p:cBhvr>
                                      <p:to>
                                        <p:strVal val="visible"/>
                                      </p:to>
                                    </p:set>
                                    <p:animEffect transition="in" filter="blinds(horizontal)">
                                      <p:cBhvr>
                                        <p:cTn id="7" dur="500"/>
                                        <p:tgtEl>
                                          <p:spTgt spid="162828"/>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162835"/>
                                        </p:tgtEl>
                                        <p:attrNameLst>
                                          <p:attrName>style.visibility</p:attrName>
                                        </p:attrNameLst>
                                      </p:cBhvr>
                                      <p:to>
                                        <p:strVal val="visible"/>
                                      </p:to>
                                    </p:set>
                                    <p:anim calcmode="lin" valueType="num">
                                      <p:cBhvr>
                                        <p:cTn id="11" dur="500" fill="hold"/>
                                        <p:tgtEl>
                                          <p:spTgt spid="162835"/>
                                        </p:tgtEl>
                                        <p:attrNameLst>
                                          <p:attrName>ppt_w</p:attrName>
                                        </p:attrNameLst>
                                      </p:cBhvr>
                                      <p:tavLst>
                                        <p:tav tm="0">
                                          <p:val>
                                            <p:fltVal val="0"/>
                                          </p:val>
                                        </p:tav>
                                        <p:tav tm="100000">
                                          <p:val>
                                            <p:strVal val="#ppt_w"/>
                                          </p:val>
                                        </p:tav>
                                      </p:tavLst>
                                    </p:anim>
                                    <p:anim calcmode="lin" valueType="num">
                                      <p:cBhvr>
                                        <p:cTn id="12" dur="500" fill="hold"/>
                                        <p:tgtEl>
                                          <p:spTgt spid="162835"/>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2823"/>
                                        </p:tgtEl>
                                        <p:attrNameLst>
                                          <p:attrName>style.visibility</p:attrName>
                                        </p:attrNameLst>
                                      </p:cBhvr>
                                      <p:to>
                                        <p:strVal val="visible"/>
                                      </p:to>
                                    </p:set>
                                    <p:animEffect transition="in" filter="blinds(horizontal)">
                                      <p:cBhvr>
                                        <p:cTn id="17" dur="500"/>
                                        <p:tgtEl>
                                          <p:spTgt spid="1628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2837"/>
                                        </p:tgtEl>
                                        <p:attrNameLst>
                                          <p:attrName>style.visibility</p:attrName>
                                        </p:attrNameLst>
                                      </p:cBhvr>
                                      <p:to>
                                        <p:strVal val="visible"/>
                                      </p:to>
                                    </p:set>
                                    <p:animEffect transition="in" filter="blinds(horizontal)">
                                      <p:cBhvr>
                                        <p:cTn id="22" dur="500"/>
                                        <p:tgtEl>
                                          <p:spTgt spid="16283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62824"/>
                                        </p:tgtEl>
                                        <p:attrNameLst>
                                          <p:attrName>style.visibility</p:attrName>
                                        </p:attrNameLst>
                                      </p:cBhvr>
                                      <p:to>
                                        <p:strVal val="visible"/>
                                      </p:to>
                                    </p:set>
                                    <p:animEffect transition="in" filter="slide(fromBottom)">
                                      <p:cBhvr>
                                        <p:cTn id="27" dur="500"/>
                                        <p:tgtEl>
                                          <p:spTgt spid="162824"/>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iterate type="lt">
                                    <p:tmPct val="100000"/>
                                  </p:iterate>
                                  <p:childTnLst>
                                    <p:set>
                                      <p:cBhvr>
                                        <p:cTn id="31" dur="1" fill="hold">
                                          <p:stCondLst>
                                            <p:cond delay="0"/>
                                          </p:stCondLst>
                                        </p:cTn>
                                        <p:tgtEl>
                                          <p:spTgt spid="162838"/>
                                        </p:tgtEl>
                                        <p:attrNameLst>
                                          <p:attrName>style.visibility</p:attrName>
                                        </p:attrNameLst>
                                      </p:cBhvr>
                                      <p:to>
                                        <p:strVal val="visible"/>
                                      </p:to>
                                    </p:set>
                                    <p:anim calcmode="lin" valueType="num">
                                      <p:cBhvr>
                                        <p:cTn id="32" dur="75" fill="hold"/>
                                        <p:tgtEl>
                                          <p:spTgt spid="162838"/>
                                        </p:tgtEl>
                                        <p:attrNameLst>
                                          <p:attrName>ppt_w</p:attrName>
                                        </p:attrNameLst>
                                      </p:cBhvr>
                                      <p:tavLst>
                                        <p:tav tm="0">
                                          <p:val>
                                            <p:fltVal val="0"/>
                                          </p:val>
                                        </p:tav>
                                        <p:tav tm="100000">
                                          <p:val>
                                            <p:strVal val="#ppt_w"/>
                                          </p:val>
                                        </p:tav>
                                      </p:tavLst>
                                    </p:anim>
                                    <p:anim calcmode="lin" valueType="num">
                                      <p:cBhvr>
                                        <p:cTn id="33" dur="75" fill="hold"/>
                                        <p:tgtEl>
                                          <p:spTgt spid="162838"/>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iterate type="lt">
                                    <p:tmPct val="100000"/>
                                  </p:iterate>
                                  <p:childTnLst>
                                    <p:set>
                                      <p:cBhvr>
                                        <p:cTn id="37" dur="1" fill="hold">
                                          <p:stCondLst>
                                            <p:cond delay="0"/>
                                          </p:stCondLst>
                                        </p:cTn>
                                        <p:tgtEl>
                                          <p:spTgt spid="162839"/>
                                        </p:tgtEl>
                                        <p:attrNameLst>
                                          <p:attrName>style.visibility</p:attrName>
                                        </p:attrNameLst>
                                      </p:cBhvr>
                                      <p:to>
                                        <p:strVal val="visible"/>
                                      </p:to>
                                    </p:set>
                                    <p:anim calcmode="lin" valueType="num">
                                      <p:cBhvr>
                                        <p:cTn id="38" dur="75" fill="hold"/>
                                        <p:tgtEl>
                                          <p:spTgt spid="162839"/>
                                        </p:tgtEl>
                                        <p:attrNameLst>
                                          <p:attrName>ppt_w</p:attrName>
                                        </p:attrNameLst>
                                      </p:cBhvr>
                                      <p:tavLst>
                                        <p:tav tm="0">
                                          <p:val>
                                            <p:fltVal val="0"/>
                                          </p:val>
                                        </p:tav>
                                        <p:tav tm="100000">
                                          <p:val>
                                            <p:strVal val="#ppt_w"/>
                                          </p:val>
                                        </p:tav>
                                      </p:tavLst>
                                    </p:anim>
                                    <p:anim calcmode="lin" valueType="num">
                                      <p:cBhvr>
                                        <p:cTn id="39" dur="75" fill="hold"/>
                                        <p:tgtEl>
                                          <p:spTgt spid="162839"/>
                                        </p:tgtEl>
                                        <p:attrNameLst>
                                          <p:attrName>ppt_h</p:attrName>
                                        </p:attrNameLst>
                                      </p:cBhvr>
                                      <p:tavLst>
                                        <p:tav tm="0">
                                          <p:val>
                                            <p:fltVal val="0"/>
                                          </p:val>
                                        </p:tav>
                                        <p:tav tm="100000">
                                          <p:val>
                                            <p:strVal val="#ppt_h"/>
                                          </p:val>
                                        </p:tav>
                                      </p:tavLst>
                                    </p:anim>
                                  </p:childTnLst>
                                </p:cTn>
                              </p:par>
                            </p:childTnLst>
                          </p:cTn>
                        </p:par>
                        <p:par>
                          <p:cTn id="40" fill="hold">
                            <p:stCondLst>
                              <p:cond delay="150"/>
                            </p:stCondLst>
                            <p:childTnLst>
                              <p:par>
                                <p:cTn id="41" presetID="17" presetClass="entr" presetSubtype="10" fill="hold" nodeType="afterEffect">
                                  <p:stCondLst>
                                    <p:cond delay="0"/>
                                  </p:stCondLst>
                                  <p:childTnLst>
                                    <p:set>
                                      <p:cBhvr>
                                        <p:cTn id="42" dur="1" fill="hold">
                                          <p:stCondLst>
                                            <p:cond delay="0"/>
                                          </p:stCondLst>
                                        </p:cTn>
                                        <p:tgtEl>
                                          <p:spTgt spid="162825"/>
                                        </p:tgtEl>
                                        <p:attrNameLst>
                                          <p:attrName>style.visibility</p:attrName>
                                        </p:attrNameLst>
                                      </p:cBhvr>
                                      <p:to>
                                        <p:strVal val="visible"/>
                                      </p:to>
                                    </p:set>
                                    <p:anim calcmode="lin" valueType="num">
                                      <p:cBhvr>
                                        <p:cTn id="43" dur="500" fill="hold"/>
                                        <p:tgtEl>
                                          <p:spTgt spid="162825"/>
                                        </p:tgtEl>
                                        <p:attrNameLst>
                                          <p:attrName>ppt_w</p:attrName>
                                        </p:attrNameLst>
                                      </p:cBhvr>
                                      <p:tavLst>
                                        <p:tav tm="0">
                                          <p:val>
                                            <p:fltVal val="0"/>
                                          </p:val>
                                        </p:tav>
                                        <p:tav tm="100000">
                                          <p:val>
                                            <p:strVal val="#ppt_w"/>
                                          </p:val>
                                        </p:tav>
                                      </p:tavLst>
                                    </p:anim>
                                    <p:anim calcmode="lin" valueType="num">
                                      <p:cBhvr>
                                        <p:cTn id="44" dur="500" fill="hold"/>
                                        <p:tgtEl>
                                          <p:spTgt spid="162825"/>
                                        </p:tgtEl>
                                        <p:attrNameLst>
                                          <p:attrName>ppt_h</p:attrName>
                                        </p:attrNameLst>
                                      </p:cBhvr>
                                      <p:tavLst>
                                        <p:tav tm="0">
                                          <p:val>
                                            <p:strVal val="#ppt_h"/>
                                          </p:val>
                                        </p:tav>
                                        <p:tav tm="100000">
                                          <p:val>
                                            <p:strVal val="#ppt_h"/>
                                          </p:val>
                                        </p:tav>
                                      </p:tavLst>
                                    </p:anim>
                                  </p:childTnLst>
                                </p:cTn>
                              </p:par>
                            </p:childTnLst>
                          </p:cTn>
                        </p:par>
                        <p:par>
                          <p:cTn id="45" fill="hold">
                            <p:stCondLst>
                              <p:cond delay="650"/>
                            </p:stCondLst>
                            <p:childTnLst>
                              <p:par>
                                <p:cTn id="46" presetID="23" presetClass="entr" presetSubtype="16" fill="hold" grpId="0" nodeType="afterEffect">
                                  <p:stCondLst>
                                    <p:cond delay="0"/>
                                  </p:stCondLst>
                                  <p:iterate type="lt">
                                    <p:tmPct val="100000"/>
                                  </p:iterate>
                                  <p:childTnLst>
                                    <p:set>
                                      <p:cBhvr>
                                        <p:cTn id="47" dur="1" fill="hold">
                                          <p:stCondLst>
                                            <p:cond delay="0"/>
                                          </p:stCondLst>
                                        </p:cTn>
                                        <p:tgtEl>
                                          <p:spTgt spid="162826"/>
                                        </p:tgtEl>
                                        <p:attrNameLst>
                                          <p:attrName>style.visibility</p:attrName>
                                        </p:attrNameLst>
                                      </p:cBhvr>
                                      <p:to>
                                        <p:strVal val="visible"/>
                                      </p:to>
                                    </p:set>
                                    <p:anim calcmode="lin" valueType="num">
                                      <p:cBhvr>
                                        <p:cTn id="48" dur="75" fill="hold"/>
                                        <p:tgtEl>
                                          <p:spTgt spid="162826"/>
                                        </p:tgtEl>
                                        <p:attrNameLst>
                                          <p:attrName>ppt_w</p:attrName>
                                        </p:attrNameLst>
                                      </p:cBhvr>
                                      <p:tavLst>
                                        <p:tav tm="0">
                                          <p:val>
                                            <p:fltVal val="0"/>
                                          </p:val>
                                        </p:tav>
                                        <p:tav tm="100000">
                                          <p:val>
                                            <p:strVal val="#ppt_w"/>
                                          </p:val>
                                        </p:tav>
                                      </p:tavLst>
                                    </p:anim>
                                    <p:anim calcmode="lin" valueType="num">
                                      <p:cBhvr>
                                        <p:cTn id="49" dur="75" fill="hold"/>
                                        <p:tgtEl>
                                          <p:spTgt spid="162826"/>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62820"/>
                                        </p:tgtEl>
                                        <p:attrNameLst>
                                          <p:attrName>style.visibility</p:attrName>
                                        </p:attrNameLst>
                                      </p:cBhvr>
                                      <p:to>
                                        <p:strVal val="visible"/>
                                      </p:to>
                                    </p:set>
                                    <p:animEffect transition="in" filter="blinds(horizontal)">
                                      <p:cBhvr>
                                        <p:cTn id="54" dur="500"/>
                                        <p:tgtEl>
                                          <p:spTgt spid="1628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62821"/>
                                        </p:tgtEl>
                                        <p:attrNameLst>
                                          <p:attrName>style.visibility</p:attrName>
                                        </p:attrNameLst>
                                      </p:cBhvr>
                                      <p:to>
                                        <p:strVal val="visible"/>
                                      </p:to>
                                    </p:set>
                                    <p:animEffect transition="in" filter="blinds(horizontal)">
                                      <p:cBhvr>
                                        <p:cTn id="59" dur="500"/>
                                        <p:tgtEl>
                                          <p:spTgt spid="16282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62822"/>
                                        </p:tgtEl>
                                        <p:attrNameLst>
                                          <p:attrName>style.visibility</p:attrName>
                                        </p:attrNameLst>
                                      </p:cBhvr>
                                      <p:to>
                                        <p:strVal val="visible"/>
                                      </p:to>
                                    </p:set>
                                    <p:animEffect transition="in" filter="wipe(left)">
                                      <p:cBhvr>
                                        <p:cTn id="64" dur="500"/>
                                        <p:tgtEl>
                                          <p:spTgt spid="162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autoUpdateAnimBg="0"/>
      <p:bldP spid="162821" grpId="0" autoUpdateAnimBg="0"/>
      <p:bldP spid="162823" grpId="0" autoUpdateAnimBg="0"/>
      <p:bldP spid="162826" grpId="0" autoUpdateAnimBg="0"/>
      <p:bldP spid="162828" grpId="0" autoUpdateAnimBg="0"/>
      <p:bldP spid="162837" grpId="0" autoUpdateAnimBg="0"/>
      <p:bldP spid="162838" grpId="0" autoUpdateAnimBg="0"/>
      <p:bldP spid="16283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4" name="Text Box 6"/>
          <p:cNvSpPr txBox="1">
            <a:spLocks noChangeArrowheads="1"/>
          </p:cNvSpPr>
          <p:nvPr/>
        </p:nvSpPr>
        <p:spPr bwMode="auto">
          <a:xfrm>
            <a:off x="182563" y="2147888"/>
            <a:ext cx="1389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Times New Roman" panose="02020603050405020304" pitchFamily="18" charset="0"/>
                <a:cs typeface="Times New Roman" panose="02020603050405020304" pitchFamily="18" charset="0"/>
              </a:rPr>
              <a:t>解：</a:t>
            </a:r>
            <a:endParaRPr lang="zh-CN" altLang="en-US" sz="2800" b="1">
              <a:latin typeface="Times New Roman" panose="02020603050405020304" pitchFamily="18" charset="0"/>
              <a:cs typeface="Times New Roman" panose="02020603050405020304" pitchFamily="18" charset="0"/>
            </a:endParaRPr>
          </a:p>
        </p:txBody>
      </p:sp>
      <p:sp>
        <p:nvSpPr>
          <p:cNvPr id="140295" name="Text Box 7"/>
          <p:cNvSpPr txBox="1">
            <a:spLocks noChangeArrowheads="1"/>
          </p:cNvSpPr>
          <p:nvPr/>
        </p:nvSpPr>
        <p:spPr bwMode="auto">
          <a:xfrm>
            <a:off x="696913" y="2154238"/>
            <a:ext cx="441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楷体_GB2312" pitchFamily="49" charset="-122"/>
                <a:ea typeface="楷体_GB2312" pitchFamily="49" charset="-122"/>
                <a:cs typeface="Times New Roman" panose="02020603050405020304" pitchFamily="18" charset="0"/>
              </a:rPr>
              <a:t>两圆柱面间的磁场为</a:t>
            </a:r>
            <a:endParaRPr lang="zh-CN" altLang="en-US" sz="2800" b="1">
              <a:latin typeface="楷体_GB2312" pitchFamily="49" charset="-122"/>
              <a:ea typeface="楷体_GB2312" pitchFamily="49" charset="-122"/>
              <a:cs typeface="Times New Roman" panose="02020603050405020304" pitchFamily="18" charset="0"/>
            </a:endParaRPr>
          </a:p>
        </p:txBody>
      </p:sp>
      <p:graphicFrame>
        <p:nvGraphicFramePr>
          <p:cNvPr id="140296" name="Object 2"/>
          <p:cNvGraphicFramePr>
            <a:graphicFrameLocks noChangeAspect="1"/>
          </p:cNvGraphicFramePr>
          <p:nvPr/>
        </p:nvGraphicFramePr>
        <p:xfrm>
          <a:off x="4068763" y="2033588"/>
          <a:ext cx="1225550" cy="889000"/>
        </p:xfrm>
        <a:graphic>
          <a:graphicData uri="http://schemas.openxmlformats.org/presentationml/2006/ole">
            <mc:AlternateContent xmlns:mc="http://schemas.openxmlformats.org/markup-compatibility/2006">
              <mc:Choice xmlns:v="urn:schemas-microsoft-com:vml" Requires="v">
                <p:oleObj spid="_x0000_s50257" name="Equation" r:id="rId1" imgW="1282700" imgH="850900" progId="Equation.DSMT4">
                  <p:embed/>
                </p:oleObj>
              </mc:Choice>
              <mc:Fallback>
                <p:oleObj name="Equation" r:id="rId1" imgW="1282700" imgH="8509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763" y="2033588"/>
                        <a:ext cx="122555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297" name="Object 3"/>
          <p:cNvGraphicFramePr>
            <a:graphicFrameLocks noChangeAspect="1"/>
          </p:cNvGraphicFramePr>
          <p:nvPr/>
        </p:nvGraphicFramePr>
        <p:xfrm>
          <a:off x="1023938" y="2760663"/>
          <a:ext cx="2522537" cy="792162"/>
        </p:xfrm>
        <a:graphic>
          <a:graphicData uri="http://schemas.openxmlformats.org/presentationml/2006/ole">
            <mc:AlternateContent xmlns:mc="http://schemas.openxmlformats.org/markup-compatibility/2006">
              <mc:Choice xmlns:v="urn:schemas-microsoft-com:vml" Requires="v">
                <p:oleObj spid="_x0000_s50258" name="Equation" r:id="rId3" imgW="2362200" imgH="774700" progId="Equation.DSMT4">
                  <p:embed/>
                </p:oleObj>
              </mc:Choice>
              <mc:Fallback>
                <p:oleObj name="Equation" r:id="rId3" imgW="2362200" imgH="774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938" y="2760663"/>
                        <a:ext cx="2522537"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299" name="Object 4"/>
          <p:cNvGraphicFramePr>
            <a:graphicFrameLocks noChangeAspect="1"/>
          </p:cNvGraphicFramePr>
          <p:nvPr/>
        </p:nvGraphicFramePr>
        <p:xfrm>
          <a:off x="1636713" y="3554413"/>
          <a:ext cx="2995612" cy="936625"/>
        </p:xfrm>
        <a:graphic>
          <a:graphicData uri="http://schemas.openxmlformats.org/presentationml/2006/ole">
            <mc:AlternateContent xmlns:mc="http://schemas.openxmlformats.org/markup-compatibility/2006">
              <mc:Choice xmlns:v="urn:schemas-microsoft-com:vml" Requires="v">
                <p:oleObj spid="_x0000_s50259" name="Equation" r:id="rId5" imgW="3009900" imgH="939800" progId="Equation.DSMT4">
                  <p:embed/>
                </p:oleObj>
              </mc:Choice>
              <mc:Fallback>
                <p:oleObj name="Equation" r:id="rId5" imgW="3009900" imgH="939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713" y="3554413"/>
                        <a:ext cx="2995612"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00" name="Object 5"/>
          <p:cNvGraphicFramePr>
            <a:graphicFrameLocks noChangeAspect="1"/>
          </p:cNvGraphicFramePr>
          <p:nvPr/>
        </p:nvGraphicFramePr>
        <p:xfrm>
          <a:off x="1649413" y="4606925"/>
          <a:ext cx="1782762" cy="844550"/>
        </p:xfrm>
        <a:graphic>
          <a:graphicData uri="http://schemas.openxmlformats.org/presentationml/2006/ole">
            <mc:AlternateContent xmlns:mc="http://schemas.openxmlformats.org/markup-compatibility/2006">
              <mc:Choice xmlns:v="urn:schemas-microsoft-com:vml" Requires="v">
                <p:oleObj spid="_x0000_s50260" name="Equation" r:id="rId7" imgW="1739900" imgH="825500" progId="Equation.DSMT4">
                  <p:embed/>
                </p:oleObj>
              </mc:Choice>
              <mc:Fallback>
                <p:oleObj name="Equation" r:id="rId7" imgW="1739900" imgH="8255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9413" y="4606925"/>
                        <a:ext cx="1782762"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01" name="Object 6"/>
          <p:cNvGraphicFramePr>
            <a:graphicFrameLocks noChangeAspect="1"/>
          </p:cNvGraphicFramePr>
          <p:nvPr/>
        </p:nvGraphicFramePr>
        <p:xfrm>
          <a:off x="2360613" y="5684838"/>
          <a:ext cx="1412875" cy="784225"/>
        </p:xfrm>
        <a:graphic>
          <a:graphicData uri="http://schemas.openxmlformats.org/presentationml/2006/ole">
            <mc:AlternateContent xmlns:mc="http://schemas.openxmlformats.org/markup-compatibility/2006">
              <mc:Choice xmlns:v="urn:schemas-microsoft-com:vml" Requires="v">
                <p:oleObj spid="_x0000_s50261" name="Equation" r:id="rId9" imgW="1422400" imgH="787400" progId="Equation.DSMT4">
                  <p:embed/>
                </p:oleObj>
              </mc:Choice>
              <mc:Fallback>
                <p:oleObj name="Equation" r:id="rId9" imgW="1422400" imgH="7874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0613" y="5684838"/>
                        <a:ext cx="1412875"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18" name="Text Box 30"/>
          <p:cNvSpPr txBox="1">
            <a:spLocks noChangeArrowheads="1"/>
          </p:cNvSpPr>
          <p:nvPr/>
        </p:nvSpPr>
        <p:spPr bwMode="auto">
          <a:xfrm>
            <a:off x="128588" y="606425"/>
            <a:ext cx="9015412"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latin typeface="Times New Roman" panose="02020603050405020304" pitchFamily="18" charset="0"/>
                <a:cs typeface="Times New Roman" panose="02020603050405020304" pitchFamily="18" charset="0"/>
              </a:rPr>
              <a:t>例</a:t>
            </a:r>
            <a:r>
              <a:rPr lang="en-US" altLang="zh-CN" sz="2800" b="1">
                <a:solidFill>
                  <a:srgbClr val="FF0000"/>
                </a:solidFill>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一圆柱形同轴电缆</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由半径为</a:t>
            </a:r>
            <a:r>
              <a:rPr lang="en-US" altLang="zh-CN" sz="2800" b="1" i="1">
                <a:latin typeface="Times New Roman" panose="02020603050405020304" pitchFamily="18" charset="0"/>
                <a:cs typeface="Times New Roman" panose="02020603050405020304" pitchFamily="18" charset="0"/>
              </a:rPr>
              <a:t>a</a:t>
            </a:r>
            <a:r>
              <a:rPr lang="zh-CN" altLang="en-US"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b</a:t>
            </a:r>
            <a:r>
              <a:rPr lang="zh-CN" altLang="en-US" sz="2800" b="1">
                <a:latin typeface="Times New Roman" panose="02020603050405020304" pitchFamily="18" charset="0"/>
                <a:cs typeface="Times New Roman" panose="02020603050405020304" pitchFamily="18" charset="0"/>
              </a:rPr>
              <a:t>的薄圆筒构成</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其间充满磁导率为</a:t>
            </a:r>
            <a:r>
              <a:rPr lang="en-US" altLang="zh-CN" sz="2800" b="1" i="1">
                <a:latin typeface="Times New Roman" panose="02020603050405020304" pitchFamily="18" charset="0"/>
                <a:cs typeface="Times New Roman" panose="02020603050405020304" pitchFamily="18" charset="0"/>
              </a:rPr>
              <a:t>µ</a:t>
            </a:r>
            <a:r>
              <a:rPr lang="zh-CN" altLang="en-US" sz="2800" b="1">
                <a:latin typeface="Times New Roman" panose="02020603050405020304" pitchFamily="18" charset="0"/>
                <a:cs typeface="Times New Roman" panose="02020603050405020304" pitchFamily="18" charset="0"/>
              </a:rPr>
              <a:t>介质</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并通有电流 </a:t>
            </a:r>
            <a:r>
              <a:rPr lang="en-US" altLang="zh-CN" sz="2800" b="1" i="1">
                <a:latin typeface="Times New Roman" panose="02020603050405020304" pitchFamily="18" charset="0"/>
                <a:cs typeface="Times New Roman" panose="02020603050405020304" pitchFamily="18" charset="0"/>
              </a:rPr>
              <a:t>I</a:t>
            </a:r>
            <a:r>
              <a:rPr lang="zh-CN" altLang="en-US" sz="2800" b="1">
                <a:latin typeface="Times New Roman" panose="02020603050405020304" pitchFamily="18" charset="0"/>
                <a:cs typeface="Times New Roman" panose="02020603050405020304" pitchFamily="18" charset="0"/>
              </a:rPr>
              <a:t>。</a:t>
            </a:r>
            <a:r>
              <a:rPr lang="zh-CN" altLang="en-US" sz="2800" b="1">
                <a:solidFill>
                  <a:srgbClr val="FF0000"/>
                </a:solidFill>
                <a:latin typeface="Times New Roman" panose="02020603050405020304" pitchFamily="18" charset="0"/>
                <a:cs typeface="Times New Roman" panose="02020603050405020304" pitchFamily="18" charset="0"/>
              </a:rPr>
              <a:t>求：</a:t>
            </a:r>
            <a:r>
              <a:rPr lang="zh-CN" altLang="en-US" sz="2800" b="1">
                <a:latin typeface="Times New Roman" panose="02020603050405020304" pitchFamily="18" charset="0"/>
                <a:cs typeface="Times New Roman" panose="02020603050405020304" pitchFamily="18" charset="0"/>
              </a:rPr>
              <a:t>长度为</a:t>
            </a:r>
            <a:r>
              <a:rPr lang="en-US" altLang="zh-CN" sz="2800" b="1" i="1">
                <a:latin typeface="Times New Roman" panose="02020603050405020304" pitchFamily="18" charset="0"/>
                <a:cs typeface="Times New Roman" panose="02020603050405020304" pitchFamily="18" charset="0"/>
              </a:rPr>
              <a:t>h </a:t>
            </a:r>
            <a:r>
              <a:rPr lang="zh-CN" altLang="en-US" sz="2800" b="1">
                <a:latin typeface="Times New Roman" panose="02020603050405020304" pitchFamily="18" charset="0"/>
                <a:cs typeface="Times New Roman" panose="02020603050405020304" pitchFamily="18" charset="0"/>
              </a:rPr>
              <a:t>的电缆内磁场的能量</a:t>
            </a:r>
            <a:r>
              <a:rPr lang="en-US" altLang="zh-CN" sz="2800" b="1" i="1">
                <a:solidFill>
                  <a:schemeClr val="tx2"/>
                </a:solidFill>
                <a:latin typeface="Times New Roman" panose="02020603050405020304" pitchFamily="18" charset="0"/>
                <a:cs typeface="Times New Roman" panose="02020603050405020304" pitchFamily="18" charset="0"/>
              </a:rPr>
              <a:t>W</a:t>
            </a:r>
            <a:r>
              <a:rPr lang="en-US" altLang="zh-CN" sz="2800" b="1" i="1" baseline="-25000">
                <a:solidFill>
                  <a:schemeClr val="tx2"/>
                </a:solidFill>
                <a:latin typeface="Times New Roman" panose="02020603050405020304" pitchFamily="18" charset="0"/>
                <a:cs typeface="Times New Roman" panose="02020603050405020304" pitchFamily="18" charset="0"/>
              </a:rPr>
              <a:t>m</a:t>
            </a:r>
            <a:r>
              <a:rPr lang="zh-CN" altLang="en-US" sz="2800" b="1">
                <a:solidFill>
                  <a:schemeClr val="tx2"/>
                </a:solidFill>
                <a:latin typeface="Times New Roman" panose="02020603050405020304" pitchFamily="18" charset="0"/>
                <a:cs typeface="Times New Roman" panose="02020603050405020304" pitchFamily="18" charset="0"/>
              </a:rPr>
              <a:t>和</a:t>
            </a:r>
            <a:r>
              <a:rPr lang="en-US" altLang="zh-CN" sz="2800" b="1" i="1">
                <a:solidFill>
                  <a:schemeClr val="tx2"/>
                </a:solidFill>
                <a:latin typeface="Times New Roman" panose="02020603050405020304" pitchFamily="18" charset="0"/>
                <a:cs typeface="Times New Roman" panose="02020603050405020304" pitchFamily="18" charset="0"/>
              </a:rPr>
              <a:t>L</a:t>
            </a:r>
            <a:r>
              <a:rPr lang="zh-CN" altLang="en-US" sz="2800" b="1">
                <a:latin typeface="Times New Roman" panose="02020603050405020304" pitchFamily="18" charset="0"/>
                <a:cs typeface="Times New Roman" panose="02020603050405020304" pitchFamily="18" charset="0"/>
              </a:rPr>
              <a:t>？</a:t>
            </a:r>
            <a:endParaRPr lang="zh-CN" altLang="en-US" sz="2800" b="1">
              <a:latin typeface="Times New Roman" panose="02020603050405020304" pitchFamily="18" charset="0"/>
              <a:cs typeface="Times New Roman" panose="02020603050405020304" pitchFamily="18" charset="0"/>
            </a:endParaRPr>
          </a:p>
        </p:txBody>
      </p:sp>
      <p:sp>
        <p:nvSpPr>
          <p:cNvPr id="140319" name="Text Box 31"/>
          <p:cNvSpPr txBox="1">
            <a:spLocks noChangeArrowheads="1"/>
          </p:cNvSpPr>
          <p:nvPr/>
        </p:nvSpPr>
        <p:spPr bwMode="auto">
          <a:xfrm>
            <a:off x="1922463" y="3983038"/>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latin typeface="Times New Roman" panose="02020603050405020304" pitchFamily="18" charset="0"/>
                <a:cs typeface="Times New Roman" panose="02020603050405020304" pitchFamily="18" charset="0"/>
              </a:rPr>
              <a:t>a</a:t>
            </a:r>
            <a:endParaRPr lang="en-US" altLang="zh-CN" sz="2800" b="1" i="1">
              <a:latin typeface="Times New Roman" panose="02020603050405020304" pitchFamily="18" charset="0"/>
              <a:cs typeface="Times New Roman" panose="02020603050405020304" pitchFamily="18" charset="0"/>
            </a:endParaRPr>
          </a:p>
        </p:txBody>
      </p:sp>
      <p:sp>
        <p:nvSpPr>
          <p:cNvPr id="140320" name="Text Box 32"/>
          <p:cNvSpPr txBox="1">
            <a:spLocks noChangeArrowheads="1"/>
          </p:cNvSpPr>
          <p:nvPr/>
        </p:nvSpPr>
        <p:spPr bwMode="auto">
          <a:xfrm>
            <a:off x="1976438" y="3524250"/>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latin typeface="Times New Roman" panose="02020603050405020304" pitchFamily="18" charset="0"/>
                <a:cs typeface="Times New Roman" panose="02020603050405020304" pitchFamily="18" charset="0"/>
              </a:rPr>
              <a:t>b</a:t>
            </a:r>
            <a:endParaRPr lang="en-US" altLang="zh-CN" sz="2800" b="1" i="1">
              <a:latin typeface="Times New Roman" panose="02020603050405020304" pitchFamily="18" charset="0"/>
              <a:cs typeface="Times New Roman" panose="02020603050405020304" pitchFamily="18" charset="0"/>
            </a:endParaRPr>
          </a:p>
        </p:txBody>
      </p:sp>
      <p:graphicFrame>
        <p:nvGraphicFramePr>
          <p:cNvPr id="65543" name="Object 7"/>
          <p:cNvGraphicFramePr>
            <a:graphicFrameLocks noChangeAspect="1"/>
          </p:cNvGraphicFramePr>
          <p:nvPr/>
        </p:nvGraphicFramePr>
        <p:xfrm>
          <a:off x="903288" y="5686425"/>
          <a:ext cx="1381125" cy="863600"/>
        </p:xfrm>
        <a:graphic>
          <a:graphicData uri="http://schemas.openxmlformats.org/presentationml/2006/ole">
            <mc:AlternateContent xmlns:mc="http://schemas.openxmlformats.org/markup-compatibility/2006">
              <mc:Choice xmlns:v="urn:schemas-microsoft-com:vml" Requires="v">
                <p:oleObj spid="_x0000_s50262" name="Equation" r:id="rId11" imgW="635000" imgH="393700" progId="Equation.DSMT4">
                  <p:embed/>
                </p:oleObj>
              </mc:Choice>
              <mc:Fallback>
                <p:oleObj name="Equation" r:id="rId11" imgW="635000" imgH="3937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3288" y="5686425"/>
                        <a:ext cx="138112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39" name="Text Box 51"/>
          <p:cNvSpPr txBox="1">
            <a:spLocks noChangeArrowheads="1"/>
          </p:cNvSpPr>
          <p:nvPr/>
        </p:nvSpPr>
        <p:spPr bwMode="auto">
          <a:xfrm>
            <a:off x="169863" y="26988"/>
            <a:ext cx="5724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三、磁能的计算</a:t>
            </a:r>
            <a:endParaRPr lang="zh-CN" altLang="en-US" sz="2800" b="1">
              <a:latin typeface="Times New Roman" panose="02020603050405020304" pitchFamily="18" charset="0"/>
              <a:cs typeface="Times New Roman" panose="02020603050405020304" pitchFamily="18" charset="0"/>
            </a:endParaRPr>
          </a:p>
        </p:txBody>
      </p:sp>
      <p:sp>
        <p:nvSpPr>
          <p:cNvPr id="5019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E7F7E16-D5D4-47C3-97C2-428518B1A69F}" type="slidenum">
              <a:rPr lang="en-US" altLang="zh-CN">
                <a:solidFill>
                  <a:srgbClr val="0000FF"/>
                </a:solidFill>
              </a:rPr>
            </a:fld>
            <a:endParaRPr lang="en-US" altLang="zh-CN">
              <a:solidFill>
                <a:srgbClr val="0000FF"/>
              </a:solidFill>
            </a:endParaRPr>
          </a:p>
        </p:txBody>
      </p:sp>
      <p:grpSp>
        <p:nvGrpSpPr>
          <p:cNvPr id="2" name="Group 15"/>
          <p:cNvGrpSpPr/>
          <p:nvPr/>
        </p:nvGrpSpPr>
        <p:grpSpPr bwMode="auto">
          <a:xfrm>
            <a:off x="5838825" y="1855788"/>
            <a:ext cx="2522538" cy="3589337"/>
            <a:chOff x="3646" y="1008"/>
            <a:chExt cx="1826" cy="2352"/>
          </a:xfrm>
        </p:grpSpPr>
        <p:sp>
          <p:nvSpPr>
            <p:cNvPr id="50212" name="Rectangle 16"/>
            <p:cNvSpPr>
              <a:spLocks noChangeArrowheads="1"/>
            </p:cNvSpPr>
            <p:nvPr/>
          </p:nvSpPr>
          <p:spPr bwMode="auto">
            <a:xfrm>
              <a:off x="3648" y="1488"/>
              <a:ext cx="1824" cy="1584"/>
            </a:xfrm>
            <a:prstGeom prst="rect">
              <a:avLst/>
            </a:prstGeom>
            <a:gradFill rotWithShape="0">
              <a:gsLst>
                <a:gs pos="0">
                  <a:srgbClr val="002F00"/>
                </a:gs>
                <a:gs pos="50000">
                  <a:srgbClr val="006600"/>
                </a:gs>
                <a:gs pos="100000">
                  <a:srgbClr val="002F00"/>
                </a:gs>
              </a:gsLst>
              <a:lin ang="0" scaled="1"/>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13" name="Oval 17" descr="深色上对角线"/>
            <p:cNvSpPr>
              <a:spLocks noChangeArrowheads="1"/>
            </p:cNvSpPr>
            <p:nvPr/>
          </p:nvSpPr>
          <p:spPr bwMode="auto">
            <a:xfrm>
              <a:off x="3648" y="1200"/>
              <a:ext cx="1824" cy="576"/>
            </a:xfrm>
            <a:prstGeom prst="ellipse">
              <a:avLst/>
            </a:prstGeom>
            <a:pattFill prst="dkUpDiag">
              <a:fgClr>
                <a:srgbClr val="666633"/>
              </a:fgClr>
              <a:bgClr>
                <a:schemeClr val="bg1"/>
              </a:bgClr>
            </a:pattFill>
            <a:ln w="28575">
              <a:solidFill>
                <a:srgbClr val="006600"/>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14" name="Oval 18"/>
            <p:cNvSpPr>
              <a:spLocks noChangeArrowheads="1"/>
            </p:cNvSpPr>
            <p:nvPr/>
          </p:nvSpPr>
          <p:spPr bwMode="auto">
            <a:xfrm>
              <a:off x="4128" y="1344"/>
              <a:ext cx="864" cy="273"/>
            </a:xfrm>
            <a:prstGeom prst="ellipse">
              <a:avLst/>
            </a:prstGeom>
            <a:gradFill rotWithShape="0">
              <a:gsLst>
                <a:gs pos="0">
                  <a:srgbClr val="765E00"/>
                </a:gs>
                <a:gs pos="50000">
                  <a:srgbClr val="FFCC00"/>
                </a:gs>
                <a:gs pos="100000">
                  <a:srgbClr val="765E00"/>
                </a:gs>
              </a:gsLst>
              <a:lin ang="0" scaled="1"/>
            </a:gradFill>
            <a:ln w="38100">
              <a:solidFill>
                <a:srgbClr val="CC6600"/>
              </a:solidFill>
              <a:rou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15" name="Line 19"/>
            <p:cNvSpPr>
              <a:spLocks noChangeShapeType="1"/>
            </p:cNvSpPr>
            <p:nvPr/>
          </p:nvSpPr>
          <p:spPr bwMode="auto">
            <a:xfrm flipH="1" flipV="1">
              <a:off x="3888" y="1296"/>
              <a:ext cx="672" cy="19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16" name="Text Box 20"/>
            <p:cNvSpPr txBox="1">
              <a:spLocks noChangeArrowheads="1"/>
            </p:cNvSpPr>
            <p:nvPr/>
          </p:nvSpPr>
          <p:spPr bwMode="auto">
            <a:xfrm>
              <a:off x="3744" y="1008"/>
              <a:ext cx="28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i="1">
                  <a:latin typeface="Times New Roman" panose="02020603050405020304" pitchFamily="18" charset="0"/>
                  <a:cs typeface="Times New Roman" panose="02020603050405020304" pitchFamily="18" charset="0"/>
                </a:rPr>
                <a:t>b</a:t>
              </a:r>
              <a:endParaRPr lang="en-US" altLang="zh-CN" sz="2800" b="1" i="1">
                <a:latin typeface="Times New Roman" panose="02020603050405020304" pitchFamily="18" charset="0"/>
                <a:cs typeface="Times New Roman" panose="02020603050405020304" pitchFamily="18" charset="0"/>
              </a:endParaRPr>
            </a:p>
          </p:txBody>
        </p:sp>
        <p:sp>
          <p:nvSpPr>
            <p:cNvPr id="50217" name="Line 21"/>
            <p:cNvSpPr>
              <a:spLocks noChangeShapeType="1"/>
            </p:cNvSpPr>
            <p:nvPr/>
          </p:nvSpPr>
          <p:spPr bwMode="auto">
            <a:xfrm flipV="1">
              <a:off x="4560" y="1392"/>
              <a:ext cx="336" cy="9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218" name="Text Box 22"/>
            <p:cNvSpPr txBox="1">
              <a:spLocks noChangeArrowheads="1"/>
            </p:cNvSpPr>
            <p:nvPr/>
          </p:nvSpPr>
          <p:spPr bwMode="auto">
            <a:xfrm>
              <a:off x="4656" y="1296"/>
              <a:ext cx="28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i="1">
                  <a:latin typeface="Times New Roman" panose="02020603050405020304" pitchFamily="18" charset="0"/>
                  <a:cs typeface="Times New Roman" panose="02020603050405020304" pitchFamily="18" charset="0"/>
                </a:rPr>
                <a:t>a</a:t>
              </a:r>
              <a:endParaRPr lang="en-US" altLang="zh-CN" sz="2800" b="1" i="1">
                <a:latin typeface="Times New Roman" panose="02020603050405020304" pitchFamily="18" charset="0"/>
                <a:cs typeface="Times New Roman" panose="02020603050405020304" pitchFamily="18" charset="0"/>
              </a:endParaRPr>
            </a:p>
          </p:txBody>
        </p:sp>
        <p:sp>
          <p:nvSpPr>
            <p:cNvPr id="50219" name="Arc 23"/>
            <p:cNvSpPr/>
            <p:nvPr/>
          </p:nvSpPr>
          <p:spPr bwMode="auto">
            <a:xfrm>
              <a:off x="3646" y="2997"/>
              <a:ext cx="1826" cy="363"/>
            </a:xfrm>
            <a:custGeom>
              <a:avLst/>
              <a:gdLst>
                <a:gd name="T0" fmla="*/ 0 w 43200"/>
                <a:gd name="T1" fmla="*/ 0 h 25753"/>
                <a:gd name="T2" fmla="*/ 0 w 43200"/>
                <a:gd name="T3" fmla="*/ 0 h 25753"/>
                <a:gd name="T4" fmla="*/ 0 w 43200"/>
                <a:gd name="T5" fmla="*/ 0 h 25753"/>
                <a:gd name="T6" fmla="*/ 0 60000 65536"/>
                <a:gd name="T7" fmla="*/ 0 60000 65536"/>
                <a:gd name="T8" fmla="*/ 0 60000 65536"/>
                <a:gd name="T9" fmla="*/ 0 w 43200"/>
                <a:gd name="T10" fmla="*/ 0 h 25753"/>
                <a:gd name="T11" fmla="*/ 43200 w 43200"/>
                <a:gd name="T12" fmla="*/ 25753 h 25753"/>
              </a:gdLst>
              <a:ahLst/>
              <a:cxnLst>
                <a:cxn ang="T6">
                  <a:pos x="T0" y="T1"/>
                </a:cxn>
                <a:cxn ang="T7">
                  <a:pos x="T2" y="T3"/>
                </a:cxn>
                <a:cxn ang="T8">
                  <a:pos x="T4" y="T5"/>
                </a:cxn>
              </a:cxnLst>
              <a:rect l="T9" t="T10" r="T11" b="T12"/>
              <a:pathLst>
                <a:path w="43200" h="25753" fill="none" extrusionOk="0">
                  <a:moveTo>
                    <a:pt x="42796" y="0"/>
                  </a:moveTo>
                  <a:cubicBezTo>
                    <a:pt x="43065" y="1368"/>
                    <a:pt x="43200" y="2758"/>
                    <a:pt x="43200" y="4153"/>
                  </a:cubicBezTo>
                  <a:cubicBezTo>
                    <a:pt x="43200" y="16082"/>
                    <a:pt x="33529" y="25753"/>
                    <a:pt x="21600" y="25753"/>
                  </a:cubicBezTo>
                  <a:cubicBezTo>
                    <a:pt x="9670" y="25753"/>
                    <a:pt x="0" y="16082"/>
                    <a:pt x="0" y="4153"/>
                  </a:cubicBezTo>
                  <a:cubicBezTo>
                    <a:pt x="-1" y="3878"/>
                    <a:pt x="5" y="3604"/>
                    <a:pt x="15" y="3330"/>
                  </a:cubicBezTo>
                </a:path>
                <a:path w="43200" h="25753" stroke="0" extrusionOk="0">
                  <a:moveTo>
                    <a:pt x="42796" y="0"/>
                  </a:moveTo>
                  <a:cubicBezTo>
                    <a:pt x="43065" y="1368"/>
                    <a:pt x="43200" y="2758"/>
                    <a:pt x="43200" y="4153"/>
                  </a:cubicBezTo>
                  <a:cubicBezTo>
                    <a:pt x="43200" y="16082"/>
                    <a:pt x="33529" y="25753"/>
                    <a:pt x="21600" y="25753"/>
                  </a:cubicBezTo>
                  <a:cubicBezTo>
                    <a:pt x="9670" y="25753"/>
                    <a:pt x="0" y="16082"/>
                    <a:pt x="0" y="4153"/>
                  </a:cubicBezTo>
                  <a:cubicBezTo>
                    <a:pt x="-1" y="3878"/>
                    <a:pt x="5" y="3604"/>
                    <a:pt x="15" y="3330"/>
                  </a:cubicBezTo>
                  <a:lnTo>
                    <a:pt x="21600" y="4153"/>
                  </a:lnTo>
                  <a:lnTo>
                    <a:pt x="42796" y="0"/>
                  </a:lnTo>
                  <a:close/>
                </a:path>
              </a:pathLst>
            </a:custGeom>
            <a:gradFill rotWithShape="0">
              <a:gsLst>
                <a:gs pos="0">
                  <a:srgbClr val="002F00"/>
                </a:gs>
                <a:gs pos="50000">
                  <a:srgbClr val="006600"/>
                </a:gs>
                <a:gs pos="100000">
                  <a:srgbClr val="002F00"/>
                </a:gs>
              </a:gsLst>
              <a:lin ang="0" scaled="1"/>
            </a:gradFill>
            <a:ln w="28575">
              <a:solidFill>
                <a:srgbClr val="006600"/>
              </a:solidFill>
              <a:round/>
            </a:ln>
          </p:spPr>
          <p:txBody>
            <a:bodyPr wrap="none" anchor="ctr"/>
            <a:lstStyle/>
            <a:p>
              <a:endParaRPr lang="zh-CN" altLang="en-US"/>
            </a:p>
          </p:txBody>
        </p:sp>
        <p:sp>
          <p:nvSpPr>
            <p:cNvPr id="50220" name="Line 24"/>
            <p:cNvSpPr>
              <a:spLocks noChangeShapeType="1"/>
            </p:cNvSpPr>
            <p:nvPr/>
          </p:nvSpPr>
          <p:spPr bwMode="auto">
            <a:xfrm>
              <a:off x="5472" y="1488"/>
              <a:ext cx="0" cy="1584"/>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21" name="Line 25"/>
            <p:cNvSpPr>
              <a:spLocks noChangeShapeType="1"/>
            </p:cNvSpPr>
            <p:nvPr/>
          </p:nvSpPr>
          <p:spPr bwMode="auto">
            <a:xfrm>
              <a:off x="3648" y="1488"/>
              <a:ext cx="0" cy="1584"/>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3" name="Group 26"/>
          <p:cNvGrpSpPr/>
          <p:nvPr/>
        </p:nvGrpSpPr>
        <p:grpSpPr bwMode="auto">
          <a:xfrm>
            <a:off x="6161088" y="2214563"/>
            <a:ext cx="1946275" cy="692150"/>
            <a:chOff x="4032" y="441"/>
            <a:chExt cx="1488" cy="519"/>
          </a:xfrm>
        </p:grpSpPr>
        <p:sp>
          <p:nvSpPr>
            <p:cNvPr id="50209" name="Oval 27"/>
            <p:cNvSpPr>
              <a:spLocks noChangeArrowheads="1"/>
            </p:cNvSpPr>
            <p:nvPr/>
          </p:nvSpPr>
          <p:spPr bwMode="auto">
            <a:xfrm>
              <a:off x="4032" y="490"/>
              <a:ext cx="1488" cy="470"/>
            </a:xfrm>
            <a:prstGeom prst="ellipse">
              <a:avLst/>
            </a:prstGeom>
            <a:noFill/>
            <a:ln w="76200" cmpd="tri">
              <a:solidFill>
                <a:srgbClr val="FF0000"/>
              </a:solidFill>
              <a:rou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10" name="Line 28"/>
            <p:cNvSpPr>
              <a:spLocks noChangeShapeType="1"/>
            </p:cNvSpPr>
            <p:nvPr/>
          </p:nvSpPr>
          <p:spPr bwMode="auto">
            <a:xfrm flipV="1">
              <a:off x="4800" y="480"/>
              <a:ext cx="96" cy="24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11" name="Text Box 29"/>
            <p:cNvSpPr txBox="1">
              <a:spLocks noChangeArrowheads="1"/>
            </p:cNvSpPr>
            <p:nvPr/>
          </p:nvSpPr>
          <p:spPr bwMode="auto">
            <a:xfrm>
              <a:off x="4560" y="441"/>
              <a:ext cx="288"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i="1">
                  <a:solidFill>
                    <a:srgbClr val="FF0000"/>
                  </a:solidFill>
                  <a:latin typeface="Times New Roman" panose="02020603050405020304" pitchFamily="18" charset="0"/>
                  <a:cs typeface="Times New Roman" panose="02020603050405020304" pitchFamily="18" charset="0"/>
                </a:rPr>
                <a:t>r</a:t>
              </a:r>
              <a:endParaRPr lang="en-US" altLang="zh-CN" sz="2800" b="1" i="1">
                <a:solidFill>
                  <a:srgbClr val="FF0000"/>
                </a:solidFill>
                <a:latin typeface="Times New Roman" panose="02020603050405020304" pitchFamily="18" charset="0"/>
                <a:cs typeface="Times New Roman" panose="02020603050405020304" pitchFamily="18" charset="0"/>
              </a:endParaRPr>
            </a:p>
          </p:txBody>
        </p:sp>
      </p:grpSp>
      <p:grpSp>
        <p:nvGrpSpPr>
          <p:cNvPr id="4" name="Group 35"/>
          <p:cNvGrpSpPr/>
          <p:nvPr/>
        </p:nvGrpSpPr>
        <p:grpSpPr bwMode="auto">
          <a:xfrm>
            <a:off x="8434388" y="2647950"/>
            <a:ext cx="433387" cy="2492375"/>
            <a:chOff x="5375" y="2115"/>
            <a:chExt cx="289" cy="1633"/>
          </a:xfrm>
        </p:grpSpPr>
        <p:sp>
          <p:nvSpPr>
            <p:cNvPr id="50204" name="Line 36"/>
            <p:cNvSpPr>
              <a:spLocks noChangeShapeType="1"/>
            </p:cNvSpPr>
            <p:nvPr/>
          </p:nvSpPr>
          <p:spPr bwMode="auto">
            <a:xfrm>
              <a:off x="5375" y="2115"/>
              <a:ext cx="27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05" name="Line 37"/>
            <p:cNvSpPr>
              <a:spLocks noChangeShapeType="1"/>
            </p:cNvSpPr>
            <p:nvPr/>
          </p:nvSpPr>
          <p:spPr bwMode="auto">
            <a:xfrm>
              <a:off x="5375" y="3748"/>
              <a:ext cx="27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06" name="Line 38"/>
            <p:cNvSpPr>
              <a:spLocks noChangeShapeType="1"/>
            </p:cNvSpPr>
            <p:nvPr/>
          </p:nvSpPr>
          <p:spPr bwMode="auto">
            <a:xfrm flipV="1">
              <a:off x="5511" y="2115"/>
              <a:ext cx="0" cy="680"/>
            </a:xfrm>
            <a:prstGeom prst="line">
              <a:avLst/>
            </a:prstGeom>
            <a:noFill/>
            <a:ln w="19050">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0207" name="Text Box 39"/>
            <p:cNvSpPr txBox="1">
              <a:spLocks noChangeArrowheads="1"/>
            </p:cNvSpPr>
            <p:nvPr/>
          </p:nvSpPr>
          <p:spPr bwMode="auto">
            <a:xfrm>
              <a:off x="5407" y="2751"/>
              <a:ext cx="257"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latin typeface="Times New Roman" panose="02020603050405020304" pitchFamily="18" charset="0"/>
                  <a:cs typeface="Times New Roman" panose="02020603050405020304" pitchFamily="18" charset="0"/>
                </a:rPr>
                <a:t>h</a:t>
              </a:r>
              <a:endParaRPr lang="en-US" altLang="zh-CN" sz="2800" b="1" i="1">
                <a:latin typeface="Times New Roman" panose="02020603050405020304" pitchFamily="18" charset="0"/>
                <a:cs typeface="Times New Roman" panose="02020603050405020304" pitchFamily="18" charset="0"/>
              </a:endParaRPr>
            </a:p>
          </p:txBody>
        </p:sp>
        <p:sp>
          <p:nvSpPr>
            <p:cNvPr id="50208" name="Line 40"/>
            <p:cNvSpPr>
              <a:spLocks noChangeShapeType="1"/>
            </p:cNvSpPr>
            <p:nvPr/>
          </p:nvSpPr>
          <p:spPr bwMode="auto">
            <a:xfrm>
              <a:off x="5511" y="3068"/>
              <a:ext cx="0" cy="680"/>
            </a:xfrm>
            <a:prstGeom prst="line">
              <a:avLst/>
            </a:prstGeom>
            <a:noFill/>
            <a:ln w="19050">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41"/>
          <p:cNvGrpSpPr/>
          <p:nvPr/>
        </p:nvGrpSpPr>
        <p:grpSpPr bwMode="auto">
          <a:xfrm>
            <a:off x="6489700" y="2574925"/>
            <a:ext cx="1227138" cy="2562225"/>
            <a:chOff x="4150" y="2069"/>
            <a:chExt cx="817" cy="1679"/>
          </a:xfrm>
        </p:grpSpPr>
        <p:sp>
          <p:nvSpPr>
            <p:cNvPr id="50201" name="Line 42"/>
            <p:cNvSpPr>
              <a:spLocks noChangeShapeType="1"/>
            </p:cNvSpPr>
            <p:nvPr/>
          </p:nvSpPr>
          <p:spPr bwMode="auto">
            <a:xfrm>
              <a:off x="4150" y="2069"/>
              <a:ext cx="0" cy="1588"/>
            </a:xfrm>
            <a:prstGeom prst="line">
              <a:avLst/>
            </a:prstGeom>
            <a:noFill/>
            <a:ln w="28575">
              <a:solidFill>
                <a:srgbClr val="FFFF66"/>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0202" name="Line 43"/>
            <p:cNvSpPr>
              <a:spLocks noChangeShapeType="1"/>
            </p:cNvSpPr>
            <p:nvPr/>
          </p:nvSpPr>
          <p:spPr bwMode="auto">
            <a:xfrm>
              <a:off x="4967" y="2069"/>
              <a:ext cx="0" cy="1588"/>
            </a:xfrm>
            <a:prstGeom prst="line">
              <a:avLst/>
            </a:prstGeom>
            <a:noFill/>
            <a:ln w="28575">
              <a:solidFill>
                <a:srgbClr val="FFFF66"/>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0203" name="Oval 44"/>
            <p:cNvSpPr>
              <a:spLocks noChangeArrowheads="1"/>
            </p:cNvSpPr>
            <p:nvPr/>
          </p:nvSpPr>
          <p:spPr bwMode="auto">
            <a:xfrm>
              <a:off x="4150" y="3430"/>
              <a:ext cx="817" cy="318"/>
            </a:xfrm>
            <a:prstGeom prst="ellipse">
              <a:avLst/>
            </a:prstGeom>
            <a:noFill/>
            <a:ln w="38100">
              <a:solidFill>
                <a:srgbClr val="FFFF66"/>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 name="Group 45"/>
          <p:cNvGrpSpPr/>
          <p:nvPr/>
        </p:nvGrpSpPr>
        <p:grpSpPr bwMode="auto">
          <a:xfrm>
            <a:off x="5337175" y="3582988"/>
            <a:ext cx="954088" cy="623887"/>
            <a:chOff x="3424" y="2704"/>
            <a:chExt cx="635" cy="409"/>
          </a:xfrm>
        </p:grpSpPr>
        <p:sp>
          <p:nvSpPr>
            <p:cNvPr id="50197" name="Line 46"/>
            <p:cNvSpPr>
              <a:spLocks noChangeShapeType="1"/>
            </p:cNvSpPr>
            <p:nvPr/>
          </p:nvSpPr>
          <p:spPr bwMode="auto">
            <a:xfrm flipV="1">
              <a:off x="4059" y="2704"/>
              <a:ext cx="0" cy="363"/>
            </a:xfrm>
            <a:prstGeom prst="line">
              <a:avLst/>
            </a:prstGeom>
            <a:noFill/>
            <a:ln w="38100">
              <a:solidFill>
                <a:srgbClr val="FFFF00"/>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0198" name="Line 47"/>
            <p:cNvSpPr>
              <a:spLocks noChangeShapeType="1"/>
            </p:cNvSpPr>
            <p:nvPr/>
          </p:nvSpPr>
          <p:spPr bwMode="auto">
            <a:xfrm>
              <a:off x="3651" y="2704"/>
              <a:ext cx="0" cy="409"/>
            </a:xfrm>
            <a:prstGeom prst="line">
              <a:avLst/>
            </a:prstGeom>
            <a:noFill/>
            <a:ln w="38100">
              <a:solidFill>
                <a:srgbClr val="FF3300"/>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0199" name="Text Box 48"/>
            <p:cNvSpPr txBox="1">
              <a:spLocks noChangeArrowheads="1"/>
            </p:cNvSpPr>
            <p:nvPr/>
          </p:nvSpPr>
          <p:spPr bwMode="auto">
            <a:xfrm>
              <a:off x="3424" y="2704"/>
              <a:ext cx="216"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solidFill>
                    <a:srgbClr val="FF0000"/>
                  </a:solidFill>
                  <a:latin typeface="Times New Roman" panose="02020603050405020304" pitchFamily="18" charset="0"/>
                  <a:cs typeface="Times New Roman" panose="02020603050405020304" pitchFamily="18" charset="0"/>
                </a:rPr>
                <a:t>I</a:t>
              </a:r>
              <a:endParaRPr lang="en-US" altLang="zh-CN" sz="2800" b="1" i="1">
                <a:solidFill>
                  <a:srgbClr val="FF0000"/>
                </a:solidFill>
                <a:latin typeface="Times New Roman" panose="02020603050405020304" pitchFamily="18" charset="0"/>
                <a:cs typeface="Times New Roman" panose="02020603050405020304" pitchFamily="18" charset="0"/>
              </a:endParaRPr>
            </a:p>
          </p:txBody>
        </p:sp>
        <p:sp>
          <p:nvSpPr>
            <p:cNvPr id="50200" name="Text Box 49"/>
            <p:cNvSpPr txBox="1">
              <a:spLocks noChangeArrowheads="1"/>
            </p:cNvSpPr>
            <p:nvPr/>
          </p:nvSpPr>
          <p:spPr bwMode="auto">
            <a:xfrm>
              <a:off x="3833" y="2704"/>
              <a:ext cx="216"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solidFill>
                    <a:srgbClr val="FFFF00"/>
                  </a:solidFill>
                  <a:latin typeface="Times New Roman" panose="02020603050405020304" pitchFamily="18" charset="0"/>
                  <a:cs typeface="Times New Roman" panose="02020603050405020304" pitchFamily="18" charset="0"/>
                </a:rPr>
                <a:t>I</a:t>
              </a:r>
              <a:endParaRPr lang="en-US" altLang="zh-CN" sz="2800" b="1" i="1">
                <a:solidFill>
                  <a:srgbClr val="FFFF00"/>
                </a:solidFill>
                <a:latin typeface="Times New Roman" panose="02020603050405020304" pitchFamily="18" charset="0"/>
                <a:cs typeface="Times New Roman" panose="02020603050405020304" pitchFamily="18" charset="0"/>
              </a:endParaRPr>
            </a:p>
          </p:txBody>
        </p:sp>
      </p:grpSp>
      <p:graphicFrame>
        <p:nvGraphicFramePr>
          <p:cNvPr id="136205" name="Object 47"/>
          <p:cNvGraphicFramePr>
            <a:graphicFrameLocks noChangeAspect="1"/>
          </p:cNvGraphicFramePr>
          <p:nvPr/>
        </p:nvGraphicFramePr>
        <p:xfrm>
          <a:off x="6026150" y="5678488"/>
          <a:ext cx="1803400" cy="785812"/>
        </p:xfrm>
        <a:graphic>
          <a:graphicData uri="http://schemas.openxmlformats.org/presentationml/2006/ole">
            <mc:AlternateContent xmlns:mc="http://schemas.openxmlformats.org/markup-compatibility/2006">
              <mc:Choice xmlns:v="urn:schemas-microsoft-com:vml" Requires="v">
                <p:oleObj spid="_x0000_s50263" name="Equation" r:id="rId13" imgW="786765" imgH="342900" progId="Equation.DSMT4">
                  <p:embed/>
                </p:oleObj>
              </mc:Choice>
              <mc:Fallback>
                <p:oleObj name="Equation" r:id="rId13" imgW="786765" imgH="342900" progId="Equation.DSMT4">
                  <p:embed/>
                  <p:pic>
                    <p:nvPicPr>
                      <p:cNvPr id="0" name="Object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26150" y="5678488"/>
                        <a:ext cx="1803400" cy="785812"/>
                      </a:xfrm>
                      <a:prstGeom prst="rect">
                        <a:avLst/>
                      </a:prstGeom>
                      <a:solidFill>
                        <a:srgbClr val="FFFF00">
                          <a:alpha val="30196"/>
                        </a:srgbClr>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iterate type="lt">
                                    <p:tmPct val="100000"/>
                                  </p:iterate>
                                  <p:childTnLst>
                                    <p:set>
                                      <p:cBhvr>
                                        <p:cTn id="6" dur="1" fill="hold">
                                          <p:stCondLst>
                                            <p:cond delay="0"/>
                                          </p:stCondLst>
                                        </p:cTn>
                                        <p:tgtEl>
                                          <p:spTgt spid="140339"/>
                                        </p:tgtEl>
                                        <p:attrNameLst>
                                          <p:attrName>style.visibility</p:attrName>
                                        </p:attrNameLst>
                                      </p:cBhvr>
                                      <p:to>
                                        <p:strVal val="visible"/>
                                      </p:to>
                                    </p:set>
                                    <p:animEffect transition="in" filter="blinds(vertical)">
                                      <p:cBhvr>
                                        <p:cTn id="7" dur="75"/>
                                        <p:tgtEl>
                                          <p:spTgt spid="1403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318"/>
                                        </p:tgtEl>
                                        <p:attrNameLst>
                                          <p:attrName>style.visibility</p:attrName>
                                        </p:attrNameLst>
                                      </p:cBhvr>
                                      <p:to>
                                        <p:strVal val="visible"/>
                                      </p:to>
                                    </p:set>
                                    <p:animEffect transition="in" filter="blinds(horizontal)">
                                      <p:cBhvr>
                                        <p:cTn id="12" dur="500"/>
                                        <p:tgtEl>
                                          <p:spTgt spid="14031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par>
                          <p:cTn id="26" fill="hold">
                            <p:stCondLst>
                              <p:cond delay="500"/>
                            </p:stCondLst>
                            <p:childTnLst>
                              <p:par>
                                <p:cTn id="27" presetID="16" presetClass="entr" presetSubtype="26"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140294"/>
                                        </p:tgtEl>
                                        <p:attrNameLst>
                                          <p:attrName>style.visibility</p:attrName>
                                        </p:attrNameLst>
                                      </p:cBhvr>
                                      <p:to>
                                        <p:strVal val="visible"/>
                                      </p:to>
                                    </p:set>
                                    <p:animEffect transition="in" filter="wipe(left)">
                                      <p:cBhvr>
                                        <p:cTn id="34" dur="75"/>
                                        <p:tgtEl>
                                          <p:spTgt spid="140294"/>
                                        </p:tgtEl>
                                      </p:cBhvr>
                                    </p:animEffect>
                                  </p:childTnLst>
                                </p:cTn>
                              </p:par>
                            </p:childTnLst>
                          </p:cTn>
                        </p:par>
                        <p:par>
                          <p:cTn id="35" fill="hold">
                            <p:stCondLst>
                              <p:cond delay="150"/>
                            </p:stCondLst>
                            <p:childTnLst>
                              <p:par>
                                <p:cTn id="36" presetID="18" presetClass="entr" presetSubtype="3"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strips(upRight)">
                                      <p:cBhvr>
                                        <p:cTn id="38" dur="500"/>
                                        <p:tgtEl>
                                          <p:spTgt spid="3"/>
                                        </p:tgtEl>
                                      </p:cBhvr>
                                    </p:animEffect>
                                  </p:childTnLst>
                                </p:cTn>
                              </p:par>
                            </p:childTnLst>
                          </p:cTn>
                        </p:par>
                        <p:par>
                          <p:cTn id="39" fill="hold">
                            <p:stCondLst>
                              <p:cond delay="650"/>
                            </p:stCondLst>
                            <p:childTnLst>
                              <p:par>
                                <p:cTn id="40" presetID="12" presetClass="entr" presetSubtype="4" fill="hold" grpId="0" nodeType="afterEffect">
                                  <p:stCondLst>
                                    <p:cond delay="0"/>
                                  </p:stCondLst>
                                  <p:iterate type="lt">
                                    <p:tmPct val="100000"/>
                                  </p:iterate>
                                  <p:childTnLst>
                                    <p:set>
                                      <p:cBhvr>
                                        <p:cTn id="41" dur="1" fill="hold">
                                          <p:stCondLst>
                                            <p:cond delay="0"/>
                                          </p:stCondLst>
                                        </p:cTn>
                                        <p:tgtEl>
                                          <p:spTgt spid="140295"/>
                                        </p:tgtEl>
                                        <p:attrNameLst>
                                          <p:attrName>style.visibility</p:attrName>
                                        </p:attrNameLst>
                                      </p:cBhvr>
                                      <p:to>
                                        <p:strVal val="visible"/>
                                      </p:to>
                                    </p:set>
                                    <p:animEffect transition="in" filter="slide(fromBottom)">
                                      <p:cBhvr>
                                        <p:cTn id="42" dur="75"/>
                                        <p:tgtEl>
                                          <p:spTgt spid="140295"/>
                                        </p:tgtEl>
                                      </p:cBhvr>
                                    </p:animEffect>
                                  </p:childTnLst>
                                </p:cTn>
                              </p:par>
                            </p:childTnLst>
                          </p:cTn>
                        </p:par>
                        <p:par>
                          <p:cTn id="43" fill="hold">
                            <p:stCondLst>
                              <p:cond delay="1324"/>
                            </p:stCondLst>
                            <p:childTnLst>
                              <p:par>
                                <p:cTn id="44" presetID="17" presetClass="entr" presetSubtype="8" fill="hold" nodeType="afterEffect">
                                  <p:stCondLst>
                                    <p:cond delay="0"/>
                                  </p:stCondLst>
                                  <p:childTnLst>
                                    <p:set>
                                      <p:cBhvr>
                                        <p:cTn id="45" dur="1" fill="hold">
                                          <p:stCondLst>
                                            <p:cond delay="0"/>
                                          </p:stCondLst>
                                        </p:cTn>
                                        <p:tgtEl>
                                          <p:spTgt spid="140296"/>
                                        </p:tgtEl>
                                        <p:attrNameLst>
                                          <p:attrName>style.visibility</p:attrName>
                                        </p:attrNameLst>
                                      </p:cBhvr>
                                      <p:to>
                                        <p:strVal val="visible"/>
                                      </p:to>
                                    </p:set>
                                    <p:anim calcmode="lin" valueType="num">
                                      <p:cBhvr>
                                        <p:cTn id="46" dur="500" fill="hold"/>
                                        <p:tgtEl>
                                          <p:spTgt spid="140296"/>
                                        </p:tgtEl>
                                        <p:attrNameLst>
                                          <p:attrName>ppt_x</p:attrName>
                                        </p:attrNameLst>
                                      </p:cBhvr>
                                      <p:tavLst>
                                        <p:tav tm="0">
                                          <p:val>
                                            <p:strVal val="#ppt_x-#ppt_w/2"/>
                                          </p:val>
                                        </p:tav>
                                        <p:tav tm="100000">
                                          <p:val>
                                            <p:strVal val="#ppt_x"/>
                                          </p:val>
                                        </p:tav>
                                      </p:tavLst>
                                    </p:anim>
                                    <p:anim calcmode="lin" valueType="num">
                                      <p:cBhvr>
                                        <p:cTn id="47" dur="500" fill="hold"/>
                                        <p:tgtEl>
                                          <p:spTgt spid="140296"/>
                                        </p:tgtEl>
                                        <p:attrNameLst>
                                          <p:attrName>ppt_y</p:attrName>
                                        </p:attrNameLst>
                                      </p:cBhvr>
                                      <p:tavLst>
                                        <p:tav tm="0">
                                          <p:val>
                                            <p:strVal val="#ppt_y"/>
                                          </p:val>
                                        </p:tav>
                                        <p:tav tm="100000">
                                          <p:val>
                                            <p:strVal val="#ppt_y"/>
                                          </p:val>
                                        </p:tav>
                                      </p:tavLst>
                                    </p:anim>
                                    <p:anim calcmode="lin" valueType="num">
                                      <p:cBhvr>
                                        <p:cTn id="48" dur="500" fill="hold"/>
                                        <p:tgtEl>
                                          <p:spTgt spid="140296"/>
                                        </p:tgtEl>
                                        <p:attrNameLst>
                                          <p:attrName>ppt_w</p:attrName>
                                        </p:attrNameLst>
                                      </p:cBhvr>
                                      <p:tavLst>
                                        <p:tav tm="0">
                                          <p:val>
                                            <p:fltVal val="0"/>
                                          </p:val>
                                        </p:tav>
                                        <p:tav tm="100000">
                                          <p:val>
                                            <p:strVal val="#ppt_w"/>
                                          </p:val>
                                        </p:tav>
                                      </p:tavLst>
                                    </p:anim>
                                    <p:anim calcmode="lin" valueType="num">
                                      <p:cBhvr>
                                        <p:cTn id="49" dur="500" fill="hold"/>
                                        <p:tgtEl>
                                          <p:spTgt spid="140296"/>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140297"/>
                                        </p:tgtEl>
                                        <p:attrNameLst>
                                          <p:attrName>style.visibility</p:attrName>
                                        </p:attrNameLst>
                                      </p:cBhvr>
                                      <p:to>
                                        <p:strVal val="visible"/>
                                      </p:to>
                                    </p:set>
                                    <p:animEffect transition="in" filter="slide(fromBottom)">
                                      <p:cBhvr>
                                        <p:cTn id="54" dur="500"/>
                                        <p:tgtEl>
                                          <p:spTgt spid="140297"/>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nodeType="clickEffect">
                                  <p:stCondLst>
                                    <p:cond delay="0"/>
                                  </p:stCondLst>
                                  <p:childTnLst>
                                    <p:set>
                                      <p:cBhvr>
                                        <p:cTn id="58" dur="1" fill="hold">
                                          <p:stCondLst>
                                            <p:cond delay="0"/>
                                          </p:stCondLst>
                                        </p:cTn>
                                        <p:tgtEl>
                                          <p:spTgt spid="140299"/>
                                        </p:tgtEl>
                                        <p:attrNameLst>
                                          <p:attrName>style.visibility</p:attrName>
                                        </p:attrNameLst>
                                      </p:cBhvr>
                                      <p:to>
                                        <p:strVal val="visible"/>
                                      </p:to>
                                    </p:set>
                                    <p:animEffect transition="in" filter="slide(fromBottom)">
                                      <p:cBhvr>
                                        <p:cTn id="59" dur="500"/>
                                        <p:tgtEl>
                                          <p:spTgt spid="140299"/>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1" fill="hold" grpId="0" nodeType="clickEffect">
                                  <p:stCondLst>
                                    <p:cond delay="0"/>
                                  </p:stCondLst>
                                  <p:childTnLst>
                                    <p:set>
                                      <p:cBhvr>
                                        <p:cTn id="63" dur="1" fill="hold">
                                          <p:stCondLst>
                                            <p:cond delay="0"/>
                                          </p:stCondLst>
                                        </p:cTn>
                                        <p:tgtEl>
                                          <p:spTgt spid="140319"/>
                                        </p:tgtEl>
                                        <p:attrNameLst>
                                          <p:attrName>style.visibility</p:attrName>
                                        </p:attrNameLst>
                                      </p:cBhvr>
                                      <p:to>
                                        <p:strVal val="visible"/>
                                      </p:to>
                                    </p:set>
                                    <p:animEffect transition="in" filter="slide(fromTop)">
                                      <p:cBhvr>
                                        <p:cTn id="64" dur="500"/>
                                        <p:tgtEl>
                                          <p:spTgt spid="140319"/>
                                        </p:tgtEl>
                                      </p:cBhvr>
                                    </p:animEffect>
                                  </p:childTnLst>
                                </p:cTn>
                              </p:par>
                            </p:childTnLst>
                          </p:cTn>
                        </p:par>
                        <p:par>
                          <p:cTn id="65" fill="hold">
                            <p:stCondLst>
                              <p:cond delay="500"/>
                            </p:stCondLst>
                            <p:childTnLst>
                              <p:par>
                                <p:cTn id="66" presetID="12" presetClass="entr" presetSubtype="4" fill="hold" grpId="0" nodeType="afterEffect">
                                  <p:stCondLst>
                                    <p:cond delay="0"/>
                                  </p:stCondLst>
                                  <p:childTnLst>
                                    <p:set>
                                      <p:cBhvr>
                                        <p:cTn id="67" dur="1" fill="hold">
                                          <p:stCondLst>
                                            <p:cond delay="0"/>
                                          </p:stCondLst>
                                        </p:cTn>
                                        <p:tgtEl>
                                          <p:spTgt spid="140320"/>
                                        </p:tgtEl>
                                        <p:attrNameLst>
                                          <p:attrName>style.visibility</p:attrName>
                                        </p:attrNameLst>
                                      </p:cBhvr>
                                      <p:to>
                                        <p:strVal val="visible"/>
                                      </p:to>
                                    </p:set>
                                    <p:animEffect transition="in" filter="slide(fromBottom)">
                                      <p:cBhvr>
                                        <p:cTn id="68" dur="500"/>
                                        <p:tgtEl>
                                          <p:spTgt spid="140320"/>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nodeType="clickEffect">
                                  <p:stCondLst>
                                    <p:cond delay="0"/>
                                  </p:stCondLst>
                                  <p:childTnLst>
                                    <p:set>
                                      <p:cBhvr>
                                        <p:cTn id="72" dur="1" fill="hold">
                                          <p:stCondLst>
                                            <p:cond delay="0"/>
                                          </p:stCondLst>
                                        </p:cTn>
                                        <p:tgtEl>
                                          <p:spTgt spid="140300"/>
                                        </p:tgtEl>
                                        <p:attrNameLst>
                                          <p:attrName>style.visibility</p:attrName>
                                        </p:attrNameLst>
                                      </p:cBhvr>
                                      <p:to>
                                        <p:strVal val="visible"/>
                                      </p:to>
                                    </p:set>
                                    <p:animEffect transition="in" filter="slide(fromBottom)">
                                      <p:cBhvr>
                                        <p:cTn id="73" dur="500"/>
                                        <p:tgtEl>
                                          <p:spTgt spid="140300"/>
                                        </p:tgtEl>
                                      </p:cBhvr>
                                    </p:animEffect>
                                  </p:childTnLst>
                                </p:cTn>
                              </p:par>
                            </p:childTnLst>
                          </p:cTn>
                        </p:par>
                      </p:childTnLst>
                    </p:cTn>
                  </p:par>
                  <p:par>
                    <p:cTn id="74" fill="hold">
                      <p:stCondLst>
                        <p:cond delay="indefinite"/>
                      </p:stCondLst>
                      <p:childTnLst>
                        <p:par>
                          <p:cTn id="75" fill="hold">
                            <p:stCondLst>
                              <p:cond delay="0"/>
                            </p:stCondLst>
                            <p:childTnLst>
                              <p:par>
                                <p:cTn id="76" presetID="17" presetClass="entr" presetSubtype="8" fill="hold" nodeType="clickEffect">
                                  <p:stCondLst>
                                    <p:cond delay="0"/>
                                  </p:stCondLst>
                                  <p:childTnLst>
                                    <p:set>
                                      <p:cBhvr>
                                        <p:cTn id="77" dur="1" fill="hold">
                                          <p:stCondLst>
                                            <p:cond delay="0"/>
                                          </p:stCondLst>
                                        </p:cTn>
                                        <p:tgtEl>
                                          <p:spTgt spid="136205"/>
                                        </p:tgtEl>
                                        <p:attrNameLst>
                                          <p:attrName>style.visibility</p:attrName>
                                        </p:attrNameLst>
                                      </p:cBhvr>
                                      <p:to>
                                        <p:strVal val="visible"/>
                                      </p:to>
                                    </p:set>
                                    <p:anim calcmode="lin" valueType="num">
                                      <p:cBhvr>
                                        <p:cTn id="78" dur="500" fill="hold"/>
                                        <p:tgtEl>
                                          <p:spTgt spid="136205"/>
                                        </p:tgtEl>
                                        <p:attrNameLst>
                                          <p:attrName>ppt_x</p:attrName>
                                        </p:attrNameLst>
                                      </p:cBhvr>
                                      <p:tavLst>
                                        <p:tav tm="0">
                                          <p:val>
                                            <p:strVal val="#ppt_x-#ppt_w/2"/>
                                          </p:val>
                                        </p:tav>
                                        <p:tav tm="100000">
                                          <p:val>
                                            <p:strVal val="#ppt_x"/>
                                          </p:val>
                                        </p:tav>
                                      </p:tavLst>
                                    </p:anim>
                                    <p:anim calcmode="lin" valueType="num">
                                      <p:cBhvr>
                                        <p:cTn id="79" dur="500" fill="hold"/>
                                        <p:tgtEl>
                                          <p:spTgt spid="136205"/>
                                        </p:tgtEl>
                                        <p:attrNameLst>
                                          <p:attrName>ppt_y</p:attrName>
                                        </p:attrNameLst>
                                      </p:cBhvr>
                                      <p:tavLst>
                                        <p:tav tm="0">
                                          <p:val>
                                            <p:strVal val="#ppt_y"/>
                                          </p:val>
                                        </p:tav>
                                        <p:tav tm="100000">
                                          <p:val>
                                            <p:strVal val="#ppt_y"/>
                                          </p:val>
                                        </p:tav>
                                      </p:tavLst>
                                    </p:anim>
                                    <p:anim calcmode="lin" valueType="num">
                                      <p:cBhvr>
                                        <p:cTn id="80" dur="500" fill="hold"/>
                                        <p:tgtEl>
                                          <p:spTgt spid="136205"/>
                                        </p:tgtEl>
                                        <p:attrNameLst>
                                          <p:attrName>ppt_w</p:attrName>
                                        </p:attrNameLst>
                                      </p:cBhvr>
                                      <p:tavLst>
                                        <p:tav tm="0">
                                          <p:val>
                                            <p:fltVal val="0"/>
                                          </p:val>
                                        </p:tav>
                                        <p:tav tm="100000">
                                          <p:val>
                                            <p:strVal val="#ppt_w"/>
                                          </p:val>
                                        </p:tav>
                                      </p:tavLst>
                                    </p:anim>
                                    <p:anim calcmode="lin" valueType="num">
                                      <p:cBhvr>
                                        <p:cTn id="81" dur="500" fill="hold"/>
                                        <p:tgtEl>
                                          <p:spTgt spid="136205"/>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65543"/>
                                        </p:tgtEl>
                                        <p:attrNameLst>
                                          <p:attrName>style.visibility</p:attrName>
                                        </p:attrNameLst>
                                      </p:cBhvr>
                                      <p:to>
                                        <p:strVal val="visible"/>
                                      </p:to>
                                    </p:set>
                                    <p:animEffect transition="in" filter="blinds(horizontal)">
                                      <p:cBhvr>
                                        <p:cTn id="86" dur="500"/>
                                        <p:tgtEl>
                                          <p:spTgt spid="65543"/>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2" fill="hold" nodeType="clickEffect">
                                  <p:stCondLst>
                                    <p:cond delay="0"/>
                                  </p:stCondLst>
                                  <p:childTnLst>
                                    <p:set>
                                      <p:cBhvr>
                                        <p:cTn id="90" dur="1" fill="hold">
                                          <p:stCondLst>
                                            <p:cond delay="0"/>
                                          </p:stCondLst>
                                        </p:cTn>
                                        <p:tgtEl>
                                          <p:spTgt spid="140301"/>
                                        </p:tgtEl>
                                        <p:attrNameLst>
                                          <p:attrName>style.visibility</p:attrName>
                                        </p:attrNameLst>
                                      </p:cBhvr>
                                      <p:to>
                                        <p:strVal val="visible"/>
                                      </p:to>
                                    </p:set>
                                    <p:animEffect transition="in" filter="slide(fromRight)">
                                      <p:cBhvr>
                                        <p:cTn id="91" dur="500"/>
                                        <p:tgtEl>
                                          <p:spTgt spid="140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4" grpId="0" autoUpdateAnimBg="0"/>
      <p:bldP spid="140295" grpId="0" autoUpdateAnimBg="0"/>
      <p:bldP spid="140318" grpId="0" autoUpdateAnimBg="0"/>
      <p:bldP spid="140319" grpId="0" autoUpdateAnimBg="0"/>
      <p:bldP spid="140320" grpId="0" autoUpdateAnimBg="0"/>
      <p:bldP spid="14033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271463" y="184150"/>
            <a:ext cx="8048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Times New Roman" panose="02020603050405020304" pitchFamily="18" charset="0"/>
                <a:cs typeface="Times New Roman" panose="02020603050405020304" pitchFamily="18" charset="0"/>
              </a:rPr>
              <a:t>例</a:t>
            </a:r>
            <a:r>
              <a:rPr lang="en-US" altLang="zh-CN" sz="2800" b="1">
                <a:solidFill>
                  <a:srgbClr val="FF0000"/>
                </a:solidFill>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证明两个导体回路的互感系数相等。</a:t>
            </a:r>
            <a:endParaRPr lang="zh-CN" altLang="en-US" sz="2800" b="1">
              <a:latin typeface="Times New Roman" panose="02020603050405020304" pitchFamily="18" charset="0"/>
              <a:cs typeface="Times New Roman" panose="02020603050405020304" pitchFamily="18" charset="0"/>
            </a:endParaRPr>
          </a:p>
        </p:txBody>
      </p:sp>
      <p:grpSp>
        <p:nvGrpSpPr>
          <p:cNvPr id="2" name="Group 3"/>
          <p:cNvGrpSpPr/>
          <p:nvPr/>
        </p:nvGrpSpPr>
        <p:grpSpPr bwMode="auto">
          <a:xfrm>
            <a:off x="6061075" y="701675"/>
            <a:ext cx="2663825" cy="1947863"/>
            <a:chOff x="3878" y="404"/>
            <a:chExt cx="1678" cy="1227"/>
          </a:xfrm>
        </p:grpSpPr>
        <p:sp>
          <p:nvSpPr>
            <p:cNvPr id="51236" name="Text Box 4"/>
            <p:cNvSpPr txBox="1">
              <a:spLocks noChangeArrowheads="1"/>
            </p:cNvSpPr>
            <p:nvPr/>
          </p:nvSpPr>
          <p:spPr bwMode="auto">
            <a:xfrm>
              <a:off x="4286" y="404"/>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cs typeface="Times New Roman" panose="02020603050405020304" pitchFamily="18" charset="0"/>
                </a:rPr>
                <a:t>1</a:t>
              </a:r>
              <a:endParaRPr lang="en-US" altLang="zh-CN" sz="2800" b="1">
                <a:latin typeface="Times New Roman" panose="02020603050405020304" pitchFamily="18" charset="0"/>
                <a:cs typeface="Times New Roman" panose="02020603050405020304" pitchFamily="18" charset="0"/>
              </a:endParaRPr>
            </a:p>
          </p:txBody>
        </p:sp>
        <p:sp>
          <p:nvSpPr>
            <p:cNvPr id="51237" name="Text Box 5"/>
            <p:cNvSpPr txBox="1">
              <a:spLocks noChangeArrowheads="1"/>
            </p:cNvSpPr>
            <p:nvPr/>
          </p:nvSpPr>
          <p:spPr bwMode="auto">
            <a:xfrm>
              <a:off x="4785" y="404"/>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cs typeface="Times New Roman" panose="02020603050405020304" pitchFamily="18" charset="0"/>
                </a:rPr>
                <a:t>2</a:t>
              </a:r>
              <a:endParaRPr lang="en-US" altLang="zh-CN" sz="2800" b="1">
                <a:latin typeface="Times New Roman" panose="02020603050405020304" pitchFamily="18" charset="0"/>
                <a:cs typeface="Times New Roman" panose="02020603050405020304" pitchFamily="18" charset="0"/>
              </a:endParaRPr>
            </a:p>
          </p:txBody>
        </p:sp>
        <p:sp>
          <p:nvSpPr>
            <p:cNvPr id="51238" name="Arc 6"/>
            <p:cNvSpPr/>
            <p:nvPr/>
          </p:nvSpPr>
          <p:spPr bwMode="auto">
            <a:xfrm flipH="1" flipV="1">
              <a:off x="4195" y="677"/>
              <a:ext cx="318" cy="652"/>
            </a:xfrm>
            <a:custGeom>
              <a:avLst/>
              <a:gdLst>
                <a:gd name="T0" fmla="*/ 0 w 43200"/>
                <a:gd name="T1" fmla="*/ 0 h 42276"/>
                <a:gd name="T2" fmla="*/ 0 w 43200"/>
                <a:gd name="T3" fmla="*/ 0 h 42276"/>
                <a:gd name="T4" fmla="*/ 0 w 43200"/>
                <a:gd name="T5" fmla="*/ 0 h 42276"/>
                <a:gd name="T6" fmla="*/ 0 60000 65536"/>
                <a:gd name="T7" fmla="*/ 0 60000 65536"/>
                <a:gd name="T8" fmla="*/ 0 60000 65536"/>
                <a:gd name="T9" fmla="*/ 0 w 43200"/>
                <a:gd name="T10" fmla="*/ 0 h 42276"/>
                <a:gd name="T11" fmla="*/ 43200 w 43200"/>
                <a:gd name="T12" fmla="*/ 42276 h 42276"/>
              </a:gdLst>
              <a:ahLst/>
              <a:cxnLst>
                <a:cxn ang="T6">
                  <a:pos x="T0" y="T1"/>
                </a:cxn>
                <a:cxn ang="T7">
                  <a:pos x="T2" y="T3"/>
                </a:cxn>
                <a:cxn ang="T8">
                  <a:pos x="T4" y="T5"/>
                </a:cxn>
              </a:cxnLst>
              <a:rect l="T9" t="T10" r="T11" b="T12"/>
              <a:pathLst>
                <a:path w="43200" h="42276" fill="none" extrusionOk="0">
                  <a:moveTo>
                    <a:pt x="30449" y="971"/>
                  </a:moveTo>
                  <a:cubicBezTo>
                    <a:pt x="38208" y="4456"/>
                    <a:pt x="43200" y="12170"/>
                    <a:pt x="43200" y="20676"/>
                  </a:cubicBezTo>
                  <a:cubicBezTo>
                    <a:pt x="43200" y="32605"/>
                    <a:pt x="33529" y="42276"/>
                    <a:pt x="21600" y="42276"/>
                  </a:cubicBezTo>
                  <a:cubicBezTo>
                    <a:pt x="9670" y="42276"/>
                    <a:pt x="0" y="32605"/>
                    <a:pt x="0" y="20676"/>
                  </a:cubicBezTo>
                  <a:cubicBezTo>
                    <a:pt x="-1" y="11153"/>
                    <a:pt x="6235" y="2755"/>
                    <a:pt x="15349" y="-1"/>
                  </a:cubicBezTo>
                </a:path>
                <a:path w="43200" h="42276" stroke="0" extrusionOk="0">
                  <a:moveTo>
                    <a:pt x="30449" y="971"/>
                  </a:moveTo>
                  <a:cubicBezTo>
                    <a:pt x="38208" y="4456"/>
                    <a:pt x="43200" y="12170"/>
                    <a:pt x="43200" y="20676"/>
                  </a:cubicBezTo>
                  <a:cubicBezTo>
                    <a:pt x="43200" y="32605"/>
                    <a:pt x="33529" y="42276"/>
                    <a:pt x="21600" y="42276"/>
                  </a:cubicBezTo>
                  <a:cubicBezTo>
                    <a:pt x="9670" y="42276"/>
                    <a:pt x="0" y="32605"/>
                    <a:pt x="0" y="20676"/>
                  </a:cubicBezTo>
                  <a:cubicBezTo>
                    <a:pt x="-1" y="11153"/>
                    <a:pt x="6235" y="2755"/>
                    <a:pt x="15349" y="-1"/>
                  </a:cubicBezTo>
                  <a:lnTo>
                    <a:pt x="21600" y="20676"/>
                  </a:lnTo>
                  <a:lnTo>
                    <a:pt x="30449" y="971"/>
                  </a:lnTo>
                  <a:close/>
                </a:path>
              </a:pathLst>
            </a:custGeom>
            <a:noFill/>
            <a:ln w="2857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39" name="Arc 7"/>
            <p:cNvSpPr/>
            <p:nvPr/>
          </p:nvSpPr>
          <p:spPr bwMode="auto">
            <a:xfrm flipH="1" flipV="1">
              <a:off x="4241" y="679"/>
              <a:ext cx="317" cy="664"/>
            </a:xfrm>
            <a:custGeom>
              <a:avLst/>
              <a:gdLst>
                <a:gd name="T0" fmla="*/ 0 w 43200"/>
                <a:gd name="T1" fmla="*/ 0 h 43123"/>
                <a:gd name="T2" fmla="*/ 0 w 43200"/>
                <a:gd name="T3" fmla="*/ 0 h 43123"/>
                <a:gd name="T4" fmla="*/ 0 w 43200"/>
                <a:gd name="T5" fmla="*/ 0 h 43123"/>
                <a:gd name="T6" fmla="*/ 0 60000 65536"/>
                <a:gd name="T7" fmla="*/ 0 60000 65536"/>
                <a:gd name="T8" fmla="*/ 0 60000 65536"/>
                <a:gd name="T9" fmla="*/ 0 w 43200"/>
                <a:gd name="T10" fmla="*/ 0 h 43123"/>
                <a:gd name="T11" fmla="*/ 43200 w 43200"/>
                <a:gd name="T12" fmla="*/ 43123 h 43123"/>
              </a:gdLst>
              <a:ahLst/>
              <a:cxnLst>
                <a:cxn ang="T6">
                  <a:pos x="T0" y="T1"/>
                </a:cxn>
                <a:cxn ang="T7">
                  <a:pos x="T2" y="T3"/>
                </a:cxn>
                <a:cxn ang="T8">
                  <a:pos x="T4" y="T5"/>
                </a:cxn>
              </a:cxnLst>
              <a:rect l="T9" t="T10" r="T11" b="T12"/>
              <a:pathLst>
                <a:path w="43200" h="43123" fill="none" extrusionOk="0">
                  <a:moveTo>
                    <a:pt x="23422" y="0"/>
                  </a:moveTo>
                  <a:cubicBezTo>
                    <a:pt x="34605" y="947"/>
                    <a:pt x="43200" y="10300"/>
                    <a:pt x="43200" y="21523"/>
                  </a:cubicBezTo>
                  <a:cubicBezTo>
                    <a:pt x="43200" y="33452"/>
                    <a:pt x="33529" y="43123"/>
                    <a:pt x="21600" y="43123"/>
                  </a:cubicBezTo>
                  <a:cubicBezTo>
                    <a:pt x="9670" y="43123"/>
                    <a:pt x="0" y="33452"/>
                    <a:pt x="0" y="21523"/>
                  </a:cubicBezTo>
                  <a:cubicBezTo>
                    <a:pt x="-1" y="11183"/>
                    <a:pt x="7327" y="2293"/>
                    <a:pt x="17477" y="320"/>
                  </a:cubicBezTo>
                </a:path>
                <a:path w="43200" h="43123" stroke="0" extrusionOk="0">
                  <a:moveTo>
                    <a:pt x="23422" y="0"/>
                  </a:moveTo>
                  <a:cubicBezTo>
                    <a:pt x="34605" y="947"/>
                    <a:pt x="43200" y="10300"/>
                    <a:pt x="43200" y="21523"/>
                  </a:cubicBezTo>
                  <a:cubicBezTo>
                    <a:pt x="43200" y="33452"/>
                    <a:pt x="33529" y="43123"/>
                    <a:pt x="21600" y="43123"/>
                  </a:cubicBezTo>
                  <a:cubicBezTo>
                    <a:pt x="9670" y="43123"/>
                    <a:pt x="0" y="33452"/>
                    <a:pt x="0" y="21523"/>
                  </a:cubicBezTo>
                  <a:cubicBezTo>
                    <a:pt x="-1" y="11183"/>
                    <a:pt x="7327" y="2293"/>
                    <a:pt x="17477" y="320"/>
                  </a:cubicBezTo>
                  <a:lnTo>
                    <a:pt x="21600" y="21523"/>
                  </a:lnTo>
                  <a:lnTo>
                    <a:pt x="23422" y="0"/>
                  </a:lnTo>
                  <a:close/>
                </a:path>
              </a:pathLst>
            </a:custGeom>
            <a:noFill/>
            <a:ln w="2857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40" name="Arc 8"/>
            <p:cNvSpPr/>
            <p:nvPr/>
          </p:nvSpPr>
          <p:spPr bwMode="auto">
            <a:xfrm flipH="1" flipV="1">
              <a:off x="4286" y="678"/>
              <a:ext cx="279" cy="664"/>
            </a:xfrm>
            <a:custGeom>
              <a:avLst/>
              <a:gdLst>
                <a:gd name="T0" fmla="*/ 0 w 38073"/>
                <a:gd name="T1" fmla="*/ 0 h 43166"/>
                <a:gd name="T2" fmla="*/ 0 w 38073"/>
                <a:gd name="T3" fmla="*/ 0 h 43166"/>
                <a:gd name="T4" fmla="*/ 0 w 38073"/>
                <a:gd name="T5" fmla="*/ 0 h 43166"/>
                <a:gd name="T6" fmla="*/ 0 60000 65536"/>
                <a:gd name="T7" fmla="*/ 0 60000 65536"/>
                <a:gd name="T8" fmla="*/ 0 60000 65536"/>
                <a:gd name="T9" fmla="*/ 0 w 38073"/>
                <a:gd name="T10" fmla="*/ 0 h 43166"/>
                <a:gd name="T11" fmla="*/ 38073 w 38073"/>
                <a:gd name="T12" fmla="*/ 43166 h 43166"/>
              </a:gdLst>
              <a:ahLst/>
              <a:cxnLst>
                <a:cxn ang="T6">
                  <a:pos x="T0" y="T1"/>
                </a:cxn>
                <a:cxn ang="T7">
                  <a:pos x="T2" y="T3"/>
                </a:cxn>
                <a:cxn ang="T8">
                  <a:pos x="T4" y="T5"/>
                </a:cxn>
              </a:cxnLst>
              <a:rect l="T9" t="T10" r="T11" b="T12"/>
              <a:pathLst>
                <a:path w="38073" h="43166" fill="none" extrusionOk="0">
                  <a:moveTo>
                    <a:pt x="17687" y="0"/>
                  </a:moveTo>
                  <a:cubicBezTo>
                    <a:pt x="29127" y="644"/>
                    <a:pt x="38073" y="10108"/>
                    <a:pt x="38073" y="21566"/>
                  </a:cubicBezTo>
                  <a:cubicBezTo>
                    <a:pt x="38073" y="33495"/>
                    <a:pt x="28402" y="43166"/>
                    <a:pt x="16473" y="43166"/>
                  </a:cubicBezTo>
                  <a:cubicBezTo>
                    <a:pt x="10127" y="43166"/>
                    <a:pt x="4103" y="40376"/>
                    <a:pt x="-1" y="35537"/>
                  </a:cubicBezTo>
                </a:path>
                <a:path w="38073" h="43166" stroke="0" extrusionOk="0">
                  <a:moveTo>
                    <a:pt x="17687" y="0"/>
                  </a:moveTo>
                  <a:cubicBezTo>
                    <a:pt x="29127" y="644"/>
                    <a:pt x="38073" y="10108"/>
                    <a:pt x="38073" y="21566"/>
                  </a:cubicBezTo>
                  <a:cubicBezTo>
                    <a:pt x="38073" y="33495"/>
                    <a:pt x="28402" y="43166"/>
                    <a:pt x="16473" y="43166"/>
                  </a:cubicBezTo>
                  <a:cubicBezTo>
                    <a:pt x="10127" y="43166"/>
                    <a:pt x="4103" y="40376"/>
                    <a:pt x="-1" y="35537"/>
                  </a:cubicBezTo>
                  <a:lnTo>
                    <a:pt x="16473" y="21566"/>
                  </a:lnTo>
                  <a:lnTo>
                    <a:pt x="17687" y="0"/>
                  </a:lnTo>
                  <a:close/>
                </a:path>
              </a:pathLst>
            </a:custGeom>
            <a:noFill/>
            <a:ln w="2857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41" name="Line 9"/>
            <p:cNvSpPr>
              <a:spLocks noChangeShapeType="1"/>
            </p:cNvSpPr>
            <p:nvPr/>
          </p:nvSpPr>
          <p:spPr bwMode="auto">
            <a:xfrm flipV="1">
              <a:off x="3878" y="1312"/>
              <a:ext cx="408" cy="228"/>
            </a:xfrm>
            <a:prstGeom prst="line">
              <a:avLst/>
            </a:prstGeom>
            <a:noFill/>
            <a:ln w="28575">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42" name="Arc 10"/>
            <p:cNvSpPr/>
            <p:nvPr/>
          </p:nvSpPr>
          <p:spPr bwMode="auto">
            <a:xfrm flipH="1" flipV="1">
              <a:off x="4392" y="678"/>
              <a:ext cx="211" cy="680"/>
            </a:xfrm>
            <a:custGeom>
              <a:avLst/>
              <a:gdLst>
                <a:gd name="T0" fmla="*/ 0 w 28794"/>
                <a:gd name="T1" fmla="*/ 0 h 40856"/>
                <a:gd name="T2" fmla="*/ 0 w 28794"/>
                <a:gd name="T3" fmla="*/ 0 h 40856"/>
                <a:gd name="T4" fmla="*/ 0 w 28794"/>
                <a:gd name="T5" fmla="*/ 0 h 40856"/>
                <a:gd name="T6" fmla="*/ 0 60000 65536"/>
                <a:gd name="T7" fmla="*/ 0 60000 65536"/>
                <a:gd name="T8" fmla="*/ 0 60000 65536"/>
                <a:gd name="T9" fmla="*/ 0 w 28794"/>
                <a:gd name="T10" fmla="*/ 0 h 40856"/>
                <a:gd name="T11" fmla="*/ 28794 w 28794"/>
                <a:gd name="T12" fmla="*/ 40856 h 40856"/>
              </a:gdLst>
              <a:ahLst/>
              <a:cxnLst>
                <a:cxn ang="T6">
                  <a:pos x="T0" y="T1"/>
                </a:cxn>
                <a:cxn ang="T7">
                  <a:pos x="T2" y="T3"/>
                </a:cxn>
                <a:cxn ang="T8">
                  <a:pos x="T4" y="T5"/>
                </a:cxn>
              </a:cxnLst>
              <a:rect l="T9" t="T10" r="T11" b="T12"/>
              <a:pathLst>
                <a:path w="28794" h="40856" fill="none" extrusionOk="0">
                  <a:moveTo>
                    <a:pt x="28793" y="39622"/>
                  </a:moveTo>
                  <a:cubicBezTo>
                    <a:pt x="26483" y="40438"/>
                    <a:pt x="24050" y="40855"/>
                    <a:pt x="21600" y="40856"/>
                  </a:cubicBezTo>
                  <a:cubicBezTo>
                    <a:pt x="9670" y="40856"/>
                    <a:pt x="0" y="31185"/>
                    <a:pt x="0" y="19256"/>
                  </a:cubicBezTo>
                  <a:cubicBezTo>
                    <a:pt x="-1" y="11125"/>
                    <a:pt x="4565" y="3684"/>
                    <a:pt x="11813" y="0"/>
                  </a:cubicBezTo>
                </a:path>
                <a:path w="28794" h="40856" stroke="0" extrusionOk="0">
                  <a:moveTo>
                    <a:pt x="28793" y="39622"/>
                  </a:moveTo>
                  <a:cubicBezTo>
                    <a:pt x="26483" y="40438"/>
                    <a:pt x="24050" y="40855"/>
                    <a:pt x="21600" y="40856"/>
                  </a:cubicBezTo>
                  <a:cubicBezTo>
                    <a:pt x="9670" y="40856"/>
                    <a:pt x="0" y="31185"/>
                    <a:pt x="0" y="19256"/>
                  </a:cubicBezTo>
                  <a:cubicBezTo>
                    <a:pt x="-1" y="11125"/>
                    <a:pt x="4565" y="3684"/>
                    <a:pt x="11813" y="0"/>
                  </a:cubicBezTo>
                  <a:lnTo>
                    <a:pt x="21600" y="19256"/>
                  </a:lnTo>
                  <a:lnTo>
                    <a:pt x="28793" y="39622"/>
                  </a:lnTo>
                  <a:close/>
                </a:path>
              </a:pathLst>
            </a:custGeom>
            <a:noFill/>
            <a:ln w="2857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43" name="Line 11"/>
            <p:cNvSpPr>
              <a:spLocks noChangeShapeType="1"/>
            </p:cNvSpPr>
            <p:nvPr/>
          </p:nvSpPr>
          <p:spPr bwMode="auto">
            <a:xfrm flipV="1">
              <a:off x="4105" y="1358"/>
              <a:ext cx="408" cy="273"/>
            </a:xfrm>
            <a:prstGeom prst="line">
              <a:avLst/>
            </a:prstGeom>
            <a:noFill/>
            <a:ln w="28575">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44" name="Arc 12"/>
            <p:cNvSpPr/>
            <p:nvPr/>
          </p:nvSpPr>
          <p:spPr bwMode="auto">
            <a:xfrm flipH="1" flipV="1">
              <a:off x="4852" y="682"/>
              <a:ext cx="159" cy="647"/>
            </a:xfrm>
            <a:custGeom>
              <a:avLst/>
              <a:gdLst>
                <a:gd name="T0" fmla="*/ 0 w 21600"/>
                <a:gd name="T1" fmla="*/ 0 h 41980"/>
                <a:gd name="T2" fmla="*/ 0 w 21600"/>
                <a:gd name="T3" fmla="*/ 0 h 41980"/>
                <a:gd name="T4" fmla="*/ 0 w 21600"/>
                <a:gd name="T5" fmla="*/ 0 h 41980"/>
                <a:gd name="T6" fmla="*/ 0 60000 65536"/>
                <a:gd name="T7" fmla="*/ 0 60000 65536"/>
                <a:gd name="T8" fmla="*/ 0 60000 65536"/>
                <a:gd name="T9" fmla="*/ 0 w 21600"/>
                <a:gd name="T10" fmla="*/ 0 h 41980"/>
                <a:gd name="T11" fmla="*/ 21600 w 21600"/>
                <a:gd name="T12" fmla="*/ 41980 h 41980"/>
              </a:gdLst>
              <a:ahLst/>
              <a:cxnLst>
                <a:cxn ang="T6">
                  <a:pos x="T0" y="T1"/>
                </a:cxn>
                <a:cxn ang="T7">
                  <a:pos x="T2" y="T3"/>
                </a:cxn>
                <a:cxn ang="T8">
                  <a:pos x="T4" y="T5"/>
                </a:cxn>
              </a:cxnLst>
              <a:rect l="T9" t="T10" r="T11" b="T12"/>
              <a:pathLst>
                <a:path w="21600" h="41980" fill="none" extrusionOk="0">
                  <a:moveTo>
                    <a:pt x="18036" y="41979"/>
                  </a:moveTo>
                  <a:cubicBezTo>
                    <a:pt x="7626" y="40238"/>
                    <a:pt x="0" y="31229"/>
                    <a:pt x="0" y="20676"/>
                  </a:cubicBezTo>
                  <a:cubicBezTo>
                    <a:pt x="-1" y="11153"/>
                    <a:pt x="6235" y="2755"/>
                    <a:pt x="15349" y="-1"/>
                  </a:cubicBezTo>
                </a:path>
                <a:path w="21600" h="41980" stroke="0" extrusionOk="0">
                  <a:moveTo>
                    <a:pt x="18036" y="41979"/>
                  </a:moveTo>
                  <a:cubicBezTo>
                    <a:pt x="7626" y="40238"/>
                    <a:pt x="0" y="31229"/>
                    <a:pt x="0" y="20676"/>
                  </a:cubicBezTo>
                  <a:cubicBezTo>
                    <a:pt x="-1" y="11153"/>
                    <a:pt x="6235" y="2755"/>
                    <a:pt x="15349" y="-1"/>
                  </a:cubicBezTo>
                  <a:lnTo>
                    <a:pt x="21600" y="20676"/>
                  </a:lnTo>
                  <a:lnTo>
                    <a:pt x="18036" y="41979"/>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45" name="Arc 13"/>
            <p:cNvSpPr/>
            <p:nvPr/>
          </p:nvSpPr>
          <p:spPr bwMode="auto">
            <a:xfrm flipH="1" flipV="1">
              <a:off x="4740" y="680"/>
              <a:ext cx="317" cy="664"/>
            </a:xfrm>
            <a:custGeom>
              <a:avLst/>
              <a:gdLst>
                <a:gd name="T0" fmla="*/ 0 w 43200"/>
                <a:gd name="T1" fmla="*/ 0 h 43123"/>
                <a:gd name="T2" fmla="*/ 0 w 43200"/>
                <a:gd name="T3" fmla="*/ 0 h 43123"/>
                <a:gd name="T4" fmla="*/ 0 w 43200"/>
                <a:gd name="T5" fmla="*/ 0 h 43123"/>
                <a:gd name="T6" fmla="*/ 0 60000 65536"/>
                <a:gd name="T7" fmla="*/ 0 60000 65536"/>
                <a:gd name="T8" fmla="*/ 0 60000 65536"/>
                <a:gd name="T9" fmla="*/ 0 w 43200"/>
                <a:gd name="T10" fmla="*/ 0 h 43123"/>
                <a:gd name="T11" fmla="*/ 43200 w 43200"/>
                <a:gd name="T12" fmla="*/ 43123 h 43123"/>
              </a:gdLst>
              <a:ahLst/>
              <a:cxnLst>
                <a:cxn ang="T6">
                  <a:pos x="T0" y="T1"/>
                </a:cxn>
                <a:cxn ang="T7">
                  <a:pos x="T2" y="T3"/>
                </a:cxn>
                <a:cxn ang="T8">
                  <a:pos x="T4" y="T5"/>
                </a:cxn>
              </a:cxnLst>
              <a:rect l="T9" t="T10" r="T11" b="T12"/>
              <a:pathLst>
                <a:path w="43200" h="43123" fill="none" extrusionOk="0">
                  <a:moveTo>
                    <a:pt x="23422" y="0"/>
                  </a:moveTo>
                  <a:cubicBezTo>
                    <a:pt x="34605" y="947"/>
                    <a:pt x="43200" y="10300"/>
                    <a:pt x="43200" y="21523"/>
                  </a:cubicBezTo>
                  <a:cubicBezTo>
                    <a:pt x="43200" y="33452"/>
                    <a:pt x="33529" y="43123"/>
                    <a:pt x="21600" y="43123"/>
                  </a:cubicBezTo>
                  <a:cubicBezTo>
                    <a:pt x="9670" y="43123"/>
                    <a:pt x="0" y="33452"/>
                    <a:pt x="0" y="21523"/>
                  </a:cubicBezTo>
                  <a:cubicBezTo>
                    <a:pt x="-1" y="11183"/>
                    <a:pt x="7327" y="2293"/>
                    <a:pt x="17477" y="320"/>
                  </a:cubicBezTo>
                </a:path>
                <a:path w="43200" h="43123" stroke="0" extrusionOk="0">
                  <a:moveTo>
                    <a:pt x="23422" y="0"/>
                  </a:moveTo>
                  <a:cubicBezTo>
                    <a:pt x="34605" y="947"/>
                    <a:pt x="43200" y="10300"/>
                    <a:pt x="43200" y="21523"/>
                  </a:cubicBezTo>
                  <a:cubicBezTo>
                    <a:pt x="43200" y="33452"/>
                    <a:pt x="33529" y="43123"/>
                    <a:pt x="21600" y="43123"/>
                  </a:cubicBezTo>
                  <a:cubicBezTo>
                    <a:pt x="9670" y="43123"/>
                    <a:pt x="0" y="33452"/>
                    <a:pt x="0" y="21523"/>
                  </a:cubicBezTo>
                  <a:cubicBezTo>
                    <a:pt x="-1" y="11183"/>
                    <a:pt x="7327" y="2293"/>
                    <a:pt x="17477" y="320"/>
                  </a:cubicBezTo>
                  <a:lnTo>
                    <a:pt x="21600" y="21523"/>
                  </a:lnTo>
                  <a:lnTo>
                    <a:pt x="23422" y="0"/>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46" name="Arc 14"/>
            <p:cNvSpPr/>
            <p:nvPr/>
          </p:nvSpPr>
          <p:spPr bwMode="auto">
            <a:xfrm flipH="1" flipV="1">
              <a:off x="4785" y="678"/>
              <a:ext cx="279" cy="663"/>
            </a:xfrm>
            <a:custGeom>
              <a:avLst/>
              <a:gdLst>
                <a:gd name="T0" fmla="*/ 0 w 38073"/>
                <a:gd name="T1" fmla="*/ 0 h 43054"/>
                <a:gd name="T2" fmla="*/ 0 w 38073"/>
                <a:gd name="T3" fmla="*/ 0 h 43054"/>
                <a:gd name="T4" fmla="*/ 0 w 38073"/>
                <a:gd name="T5" fmla="*/ 0 h 43054"/>
                <a:gd name="T6" fmla="*/ 0 60000 65536"/>
                <a:gd name="T7" fmla="*/ 0 60000 65536"/>
                <a:gd name="T8" fmla="*/ 0 60000 65536"/>
                <a:gd name="T9" fmla="*/ 0 w 38073"/>
                <a:gd name="T10" fmla="*/ 0 h 43054"/>
                <a:gd name="T11" fmla="*/ 38073 w 38073"/>
                <a:gd name="T12" fmla="*/ 43054 h 43054"/>
              </a:gdLst>
              <a:ahLst/>
              <a:cxnLst>
                <a:cxn ang="T6">
                  <a:pos x="T0" y="T1"/>
                </a:cxn>
                <a:cxn ang="T7">
                  <a:pos x="T2" y="T3"/>
                </a:cxn>
                <a:cxn ang="T8">
                  <a:pos x="T4" y="T5"/>
                </a:cxn>
              </a:cxnLst>
              <a:rect l="T9" t="T10" r="T11" b="T12"/>
              <a:pathLst>
                <a:path w="38073" h="43054" fill="none" extrusionOk="0">
                  <a:moveTo>
                    <a:pt x="18981" y="0"/>
                  </a:moveTo>
                  <a:cubicBezTo>
                    <a:pt x="29866" y="1273"/>
                    <a:pt x="38073" y="10495"/>
                    <a:pt x="38073" y="21454"/>
                  </a:cubicBezTo>
                  <a:cubicBezTo>
                    <a:pt x="38073" y="33383"/>
                    <a:pt x="28402" y="43054"/>
                    <a:pt x="16473" y="43054"/>
                  </a:cubicBezTo>
                  <a:cubicBezTo>
                    <a:pt x="10127" y="43054"/>
                    <a:pt x="4103" y="40264"/>
                    <a:pt x="-1" y="35425"/>
                  </a:cubicBezTo>
                </a:path>
                <a:path w="38073" h="43054" stroke="0" extrusionOk="0">
                  <a:moveTo>
                    <a:pt x="18981" y="0"/>
                  </a:moveTo>
                  <a:cubicBezTo>
                    <a:pt x="29866" y="1273"/>
                    <a:pt x="38073" y="10495"/>
                    <a:pt x="38073" y="21454"/>
                  </a:cubicBezTo>
                  <a:cubicBezTo>
                    <a:pt x="38073" y="33383"/>
                    <a:pt x="28402" y="43054"/>
                    <a:pt x="16473" y="43054"/>
                  </a:cubicBezTo>
                  <a:cubicBezTo>
                    <a:pt x="10127" y="43054"/>
                    <a:pt x="4103" y="40264"/>
                    <a:pt x="-1" y="35425"/>
                  </a:cubicBezTo>
                  <a:lnTo>
                    <a:pt x="16473" y="21454"/>
                  </a:lnTo>
                  <a:lnTo>
                    <a:pt x="18981" y="0"/>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47" name="Line 15"/>
            <p:cNvSpPr>
              <a:spLocks noChangeShapeType="1"/>
            </p:cNvSpPr>
            <p:nvPr/>
          </p:nvSpPr>
          <p:spPr bwMode="auto">
            <a:xfrm flipV="1">
              <a:off x="4831" y="1389"/>
              <a:ext cx="544" cy="0"/>
            </a:xfrm>
            <a:prstGeom prst="line">
              <a:avLst/>
            </a:prstGeom>
            <a:noFill/>
            <a:ln w="28575">
              <a:solidFill>
                <a:srgbClr val="66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48" name="Arc 16"/>
            <p:cNvSpPr/>
            <p:nvPr/>
          </p:nvSpPr>
          <p:spPr bwMode="auto">
            <a:xfrm flipH="1" flipV="1">
              <a:off x="4891" y="679"/>
              <a:ext cx="211" cy="574"/>
            </a:xfrm>
            <a:custGeom>
              <a:avLst/>
              <a:gdLst>
                <a:gd name="T0" fmla="*/ 0 w 28794"/>
                <a:gd name="T1" fmla="*/ 0 h 34462"/>
                <a:gd name="T2" fmla="*/ 0 w 28794"/>
                <a:gd name="T3" fmla="*/ 0 h 34462"/>
                <a:gd name="T4" fmla="*/ 0 w 28794"/>
                <a:gd name="T5" fmla="*/ 0 h 34462"/>
                <a:gd name="T6" fmla="*/ 0 60000 65536"/>
                <a:gd name="T7" fmla="*/ 0 60000 65536"/>
                <a:gd name="T8" fmla="*/ 0 60000 65536"/>
                <a:gd name="T9" fmla="*/ 0 w 28794"/>
                <a:gd name="T10" fmla="*/ 0 h 34462"/>
                <a:gd name="T11" fmla="*/ 28794 w 28794"/>
                <a:gd name="T12" fmla="*/ 34462 h 34462"/>
              </a:gdLst>
              <a:ahLst/>
              <a:cxnLst>
                <a:cxn ang="T6">
                  <a:pos x="T0" y="T1"/>
                </a:cxn>
                <a:cxn ang="T7">
                  <a:pos x="T2" y="T3"/>
                </a:cxn>
                <a:cxn ang="T8">
                  <a:pos x="T4" y="T5"/>
                </a:cxn>
              </a:cxnLst>
              <a:rect l="T9" t="T10" r="T11" b="T12"/>
              <a:pathLst>
                <a:path w="28794" h="34462" fill="none" extrusionOk="0">
                  <a:moveTo>
                    <a:pt x="28793" y="33228"/>
                  </a:moveTo>
                  <a:cubicBezTo>
                    <a:pt x="26483" y="34044"/>
                    <a:pt x="24050" y="34461"/>
                    <a:pt x="21600" y="34462"/>
                  </a:cubicBezTo>
                  <a:cubicBezTo>
                    <a:pt x="9670" y="34462"/>
                    <a:pt x="0" y="24791"/>
                    <a:pt x="0" y="12862"/>
                  </a:cubicBezTo>
                  <a:cubicBezTo>
                    <a:pt x="-1" y="8230"/>
                    <a:pt x="1488" y="3721"/>
                    <a:pt x="4246" y="-1"/>
                  </a:cubicBezTo>
                </a:path>
                <a:path w="28794" h="34462" stroke="0" extrusionOk="0">
                  <a:moveTo>
                    <a:pt x="28793" y="33228"/>
                  </a:moveTo>
                  <a:cubicBezTo>
                    <a:pt x="26483" y="34044"/>
                    <a:pt x="24050" y="34461"/>
                    <a:pt x="21600" y="34462"/>
                  </a:cubicBezTo>
                  <a:cubicBezTo>
                    <a:pt x="9670" y="34462"/>
                    <a:pt x="0" y="24791"/>
                    <a:pt x="0" y="12862"/>
                  </a:cubicBezTo>
                  <a:cubicBezTo>
                    <a:pt x="-1" y="8230"/>
                    <a:pt x="1488" y="3721"/>
                    <a:pt x="4246" y="-1"/>
                  </a:cubicBezTo>
                  <a:lnTo>
                    <a:pt x="21600" y="12862"/>
                  </a:lnTo>
                  <a:lnTo>
                    <a:pt x="28793" y="33228"/>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49" name="Line 17"/>
            <p:cNvSpPr>
              <a:spLocks noChangeShapeType="1"/>
            </p:cNvSpPr>
            <p:nvPr/>
          </p:nvSpPr>
          <p:spPr bwMode="auto">
            <a:xfrm flipV="1">
              <a:off x="5057" y="1253"/>
              <a:ext cx="499" cy="0"/>
            </a:xfrm>
            <a:prstGeom prst="line">
              <a:avLst/>
            </a:prstGeom>
            <a:noFill/>
            <a:ln w="28575">
              <a:solidFill>
                <a:srgbClr val="66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50" name="Arc 18"/>
            <p:cNvSpPr/>
            <p:nvPr/>
          </p:nvSpPr>
          <p:spPr bwMode="auto">
            <a:xfrm flipH="1" flipV="1">
              <a:off x="4694" y="677"/>
              <a:ext cx="196" cy="712"/>
            </a:xfrm>
            <a:custGeom>
              <a:avLst/>
              <a:gdLst>
                <a:gd name="T0" fmla="*/ 0 w 26679"/>
                <a:gd name="T1" fmla="*/ 0 h 43158"/>
                <a:gd name="T2" fmla="*/ 0 w 26679"/>
                <a:gd name="T3" fmla="*/ 0 h 43158"/>
                <a:gd name="T4" fmla="*/ 0 w 26679"/>
                <a:gd name="T5" fmla="*/ 0 h 43158"/>
                <a:gd name="T6" fmla="*/ 0 60000 65536"/>
                <a:gd name="T7" fmla="*/ 0 60000 65536"/>
                <a:gd name="T8" fmla="*/ 0 60000 65536"/>
                <a:gd name="T9" fmla="*/ 0 w 26679"/>
                <a:gd name="T10" fmla="*/ 0 h 43158"/>
                <a:gd name="T11" fmla="*/ 26679 w 26679"/>
                <a:gd name="T12" fmla="*/ 43158 h 43158"/>
              </a:gdLst>
              <a:ahLst/>
              <a:cxnLst>
                <a:cxn ang="T6">
                  <a:pos x="T0" y="T1"/>
                </a:cxn>
                <a:cxn ang="T7">
                  <a:pos x="T2" y="T3"/>
                </a:cxn>
                <a:cxn ang="T8">
                  <a:pos x="T4" y="T5"/>
                </a:cxn>
              </a:cxnLst>
              <a:rect l="T9" t="T10" r="T11" b="T12"/>
              <a:pathLst>
                <a:path w="26679" h="43158" fill="none" extrusionOk="0">
                  <a:moveTo>
                    <a:pt x="6428" y="0"/>
                  </a:moveTo>
                  <a:cubicBezTo>
                    <a:pt x="17811" y="713"/>
                    <a:pt x="26679" y="10152"/>
                    <a:pt x="26679" y="21558"/>
                  </a:cubicBezTo>
                  <a:cubicBezTo>
                    <a:pt x="26679" y="33487"/>
                    <a:pt x="17008" y="43158"/>
                    <a:pt x="5079" y="43158"/>
                  </a:cubicBezTo>
                  <a:cubicBezTo>
                    <a:pt x="3367" y="43158"/>
                    <a:pt x="1662" y="42954"/>
                    <a:pt x="-1" y="42552"/>
                  </a:cubicBezTo>
                </a:path>
                <a:path w="26679" h="43158" stroke="0" extrusionOk="0">
                  <a:moveTo>
                    <a:pt x="6428" y="0"/>
                  </a:moveTo>
                  <a:cubicBezTo>
                    <a:pt x="17811" y="713"/>
                    <a:pt x="26679" y="10152"/>
                    <a:pt x="26679" y="21558"/>
                  </a:cubicBezTo>
                  <a:cubicBezTo>
                    <a:pt x="26679" y="33487"/>
                    <a:pt x="17008" y="43158"/>
                    <a:pt x="5079" y="43158"/>
                  </a:cubicBezTo>
                  <a:cubicBezTo>
                    <a:pt x="3367" y="43158"/>
                    <a:pt x="1662" y="42954"/>
                    <a:pt x="-1" y="42552"/>
                  </a:cubicBezTo>
                  <a:lnTo>
                    <a:pt x="5079" y="21558"/>
                  </a:lnTo>
                  <a:lnTo>
                    <a:pt x="6428" y="0"/>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41331" name="Text Box 19"/>
          <p:cNvSpPr txBox="1">
            <a:spLocks noChangeArrowheads="1"/>
          </p:cNvSpPr>
          <p:nvPr/>
        </p:nvSpPr>
        <p:spPr bwMode="auto">
          <a:xfrm>
            <a:off x="471488" y="885825"/>
            <a:ext cx="1100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Times New Roman" panose="02020603050405020304" pitchFamily="18" charset="0"/>
                <a:cs typeface="Times New Roman" panose="02020603050405020304" pitchFamily="18" charset="0"/>
              </a:rPr>
              <a:t>解</a:t>
            </a:r>
            <a:r>
              <a:rPr lang="en-US" altLang="zh-CN" sz="2800" b="1">
                <a:solidFill>
                  <a:srgbClr val="FF0000"/>
                </a:solidFill>
                <a:latin typeface="Times New Roman" panose="02020603050405020304" pitchFamily="18" charset="0"/>
                <a:cs typeface="Times New Roman" panose="02020603050405020304" pitchFamily="18" charset="0"/>
              </a:rPr>
              <a:t>:</a:t>
            </a:r>
            <a:endParaRPr lang="en-US" altLang="zh-CN" sz="2800" b="1">
              <a:solidFill>
                <a:srgbClr val="FF0000"/>
              </a:solidFill>
              <a:latin typeface="Times New Roman" panose="02020603050405020304" pitchFamily="18" charset="0"/>
              <a:cs typeface="Times New Roman" panose="02020603050405020304" pitchFamily="18" charset="0"/>
            </a:endParaRPr>
          </a:p>
        </p:txBody>
      </p:sp>
      <p:sp>
        <p:nvSpPr>
          <p:cNvPr id="141332" name="Text Box 20"/>
          <p:cNvSpPr txBox="1">
            <a:spLocks noChangeArrowheads="1"/>
          </p:cNvSpPr>
          <p:nvPr/>
        </p:nvSpPr>
        <p:spPr bwMode="auto">
          <a:xfrm>
            <a:off x="1046163" y="885825"/>
            <a:ext cx="6264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设两个回路开始处在开路状态</a:t>
            </a:r>
            <a:endParaRPr lang="zh-CN" altLang="en-US" sz="2800" b="1">
              <a:latin typeface="Times New Roman" panose="02020603050405020304" pitchFamily="18" charset="0"/>
              <a:cs typeface="Times New Roman" panose="02020603050405020304" pitchFamily="18" charset="0"/>
            </a:endParaRPr>
          </a:p>
        </p:txBody>
      </p:sp>
      <p:sp>
        <p:nvSpPr>
          <p:cNvPr id="141333" name="Text Box 21"/>
          <p:cNvSpPr txBox="1">
            <a:spLocks noChangeArrowheads="1"/>
          </p:cNvSpPr>
          <p:nvPr/>
        </p:nvSpPr>
        <p:spPr bwMode="auto">
          <a:xfrm>
            <a:off x="600075" y="1539875"/>
            <a:ext cx="4486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先接通回路</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的电源</a:t>
            </a:r>
            <a:r>
              <a:rPr lang="en-US" altLang="zh-CN" sz="2800" b="1">
                <a:latin typeface="Times New Roman" panose="02020603050405020304" pitchFamily="18" charset="0"/>
                <a:cs typeface="Times New Roman" panose="02020603050405020304" pitchFamily="18" charset="0"/>
              </a:rPr>
              <a:t>,</a:t>
            </a:r>
            <a:endParaRPr lang="en-US" altLang="zh-CN" sz="2800" b="1">
              <a:latin typeface="Times New Roman" panose="02020603050405020304" pitchFamily="18" charset="0"/>
              <a:cs typeface="Times New Roman" panose="02020603050405020304" pitchFamily="18" charset="0"/>
            </a:endParaRPr>
          </a:p>
        </p:txBody>
      </p:sp>
      <p:sp>
        <p:nvSpPr>
          <p:cNvPr id="141334" name="Text Box 22"/>
          <p:cNvSpPr txBox="1">
            <a:spLocks noChangeArrowheads="1"/>
          </p:cNvSpPr>
          <p:nvPr/>
        </p:nvSpPr>
        <p:spPr bwMode="auto">
          <a:xfrm>
            <a:off x="2130425" y="2112963"/>
            <a:ext cx="2973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其电流从</a:t>
            </a:r>
            <a:r>
              <a:rPr lang="en-US" altLang="zh-CN" sz="2800" b="1">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zh-CN" sz="2800" b="1"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cs typeface="Times New Roman" panose="02020603050405020304" pitchFamily="18" charset="0"/>
              <a:sym typeface="Symbol" panose="05050102010706020507" pitchFamily="18" charset="2"/>
            </a:endParaRPr>
          </a:p>
        </p:txBody>
      </p:sp>
      <p:grpSp>
        <p:nvGrpSpPr>
          <p:cNvPr id="3" name="Group 23"/>
          <p:cNvGrpSpPr/>
          <p:nvPr/>
        </p:nvGrpSpPr>
        <p:grpSpPr bwMode="auto">
          <a:xfrm>
            <a:off x="5989638" y="1855788"/>
            <a:ext cx="809625" cy="769937"/>
            <a:chOff x="3821" y="1131"/>
            <a:chExt cx="510" cy="485"/>
          </a:xfrm>
        </p:grpSpPr>
        <p:sp>
          <p:nvSpPr>
            <p:cNvPr id="51228" name="Text Box 24"/>
            <p:cNvSpPr txBox="1">
              <a:spLocks noChangeArrowheads="1"/>
            </p:cNvSpPr>
            <p:nvPr/>
          </p:nvSpPr>
          <p:spPr bwMode="auto">
            <a:xfrm>
              <a:off x="3821" y="1131"/>
              <a:ext cx="2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solidFill>
                    <a:srgbClr val="FF0000"/>
                  </a:solidFill>
                  <a:latin typeface="Times New Roman" panose="02020603050405020304" pitchFamily="18" charset="0"/>
                  <a:cs typeface="Times New Roman" panose="02020603050405020304" pitchFamily="18" charset="0"/>
                </a:rPr>
                <a:t>I</a:t>
              </a:r>
              <a:r>
                <a:rPr lang="en-US" altLang="zh-CN" sz="2800" b="1" baseline="-25000">
                  <a:solidFill>
                    <a:srgbClr val="FF0000"/>
                  </a:solidFill>
                  <a:latin typeface="Times New Roman" panose="02020603050405020304" pitchFamily="18" charset="0"/>
                  <a:cs typeface="Times New Roman" panose="02020603050405020304" pitchFamily="18" charset="0"/>
                </a:rPr>
                <a:t>1</a:t>
              </a:r>
              <a:endParaRPr lang="en-US" altLang="zh-CN" sz="2800" b="1">
                <a:solidFill>
                  <a:srgbClr val="FF0000"/>
                </a:solidFill>
                <a:latin typeface="Times New Roman" panose="02020603050405020304" pitchFamily="18" charset="0"/>
                <a:cs typeface="Times New Roman" panose="02020603050405020304" pitchFamily="18" charset="0"/>
              </a:endParaRPr>
            </a:p>
          </p:txBody>
        </p:sp>
        <p:sp>
          <p:nvSpPr>
            <p:cNvPr id="51229" name="Line 25"/>
            <p:cNvSpPr>
              <a:spLocks noChangeShapeType="1"/>
            </p:cNvSpPr>
            <p:nvPr/>
          </p:nvSpPr>
          <p:spPr bwMode="auto">
            <a:xfrm flipV="1">
              <a:off x="4241" y="1480"/>
              <a:ext cx="90" cy="45"/>
            </a:xfrm>
            <a:prstGeom prst="line">
              <a:avLst/>
            </a:prstGeom>
            <a:noFill/>
            <a:ln w="28575">
              <a:solidFill>
                <a:srgbClr val="000066"/>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30" name="Line 26"/>
            <p:cNvSpPr>
              <a:spLocks noChangeShapeType="1"/>
            </p:cNvSpPr>
            <p:nvPr/>
          </p:nvSpPr>
          <p:spPr bwMode="auto">
            <a:xfrm flipH="1">
              <a:off x="4059" y="1389"/>
              <a:ext cx="91" cy="45"/>
            </a:xfrm>
            <a:prstGeom prst="line">
              <a:avLst/>
            </a:prstGeom>
            <a:noFill/>
            <a:ln w="28575">
              <a:solidFill>
                <a:srgbClr val="000066"/>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31" name="Line 27"/>
            <p:cNvSpPr>
              <a:spLocks noChangeShapeType="1"/>
            </p:cNvSpPr>
            <p:nvPr/>
          </p:nvSpPr>
          <p:spPr bwMode="auto">
            <a:xfrm>
              <a:off x="3878" y="1525"/>
              <a:ext cx="227" cy="9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2" name="Rectangle 28"/>
            <p:cNvSpPr>
              <a:spLocks noChangeArrowheads="1"/>
            </p:cNvSpPr>
            <p:nvPr/>
          </p:nvSpPr>
          <p:spPr bwMode="auto">
            <a:xfrm rot="2532594">
              <a:off x="4014" y="1480"/>
              <a:ext cx="45"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pSp>
          <p:nvGrpSpPr>
            <p:cNvPr id="51233" name="Group 29"/>
            <p:cNvGrpSpPr/>
            <p:nvPr/>
          </p:nvGrpSpPr>
          <p:grpSpPr bwMode="auto">
            <a:xfrm>
              <a:off x="3969" y="1525"/>
              <a:ext cx="91" cy="91"/>
              <a:chOff x="3878" y="1706"/>
              <a:chExt cx="91" cy="91"/>
            </a:xfrm>
          </p:grpSpPr>
          <p:sp>
            <p:nvSpPr>
              <p:cNvPr id="51234" name="Line 30"/>
              <p:cNvSpPr>
                <a:spLocks noChangeShapeType="1"/>
              </p:cNvSpPr>
              <p:nvPr/>
            </p:nvSpPr>
            <p:spPr bwMode="auto">
              <a:xfrm flipH="1">
                <a:off x="3878" y="1706"/>
                <a:ext cx="45" cy="4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5" name="Line 31"/>
              <p:cNvSpPr>
                <a:spLocks noChangeShapeType="1"/>
              </p:cNvSpPr>
              <p:nvPr/>
            </p:nvSpPr>
            <p:spPr bwMode="auto">
              <a:xfrm flipH="1">
                <a:off x="3878" y="1706"/>
                <a:ext cx="91" cy="9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141344" name="Text Box 32"/>
          <p:cNvSpPr txBox="1">
            <a:spLocks noChangeArrowheads="1"/>
          </p:cNvSpPr>
          <p:nvPr/>
        </p:nvSpPr>
        <p:spPr bwMode="auto">
          <a:xfrm>
            <a:off x="600075" y="2816225"/>
            <a:ext cx="6500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电源力作功</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储存在磁场的能量为</a:t>
            </a:r>
            <a:endParaRPr lang="zh-CN" altLang="en-US" sz="2800" b="1">
              <a:latin typeface="Times New Roman" panose="02020603050405020304" pitchFamily="18" charset="0"/>
              <a:cs typeface="Times New Roman" panose="02020603050405020304" pitchFamily="18" charset="0"/>
            </a:endParaRPr>
          </a:p>
        </p:txBody>
      </p:sp>
      <p:graphicFrame>
        <p:nvGraphicFramePr>
          <p:cNvPr id="141345" name="Object 2"/>
          <p:cNvGraphicFramePr>
            <a:graphicFrameLocks noGrp="1" noChangeAspect="1"/>
          </p:cNvGraphicFramePr>
          <p:nvPr>
            <p:ph sz="quarter" idx="1"/>
          </p:nvPr>
        </p:nvGraphicFramePr>
        <p:xfrm>
          <a:off x="6097588" y="2765425"/>
          <a:ext cx="1619250" cy="715963"/>
        </p:xfrm>
        <a:graphic>
          <a:graphicData uri="http://schemas.openxmlformats.org/presentationml/2006/ole">
            <mc:AlternateContent xmlns:mc="http://schemas.openxmlformats.org/markup-compatibility/2006">
              <mc:Choice xmlns:v="urn:schemas-microsoft-com:vml" Requires="v">
                <p:oleObj spid="_x0000_s51266" name="Equation" r:id="rId1" imgW="774065" imgH="342900" progId="Equation.DSMT4">
                  <p:embed/>
                </p:oleObj>
              </mc:Choice>
              <mc:Fallback>
                <p:oleObj name="Equation" r:id="rId1" imgW="774065" imgH="3429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7588" y="2765425"/>
                        <a:ext cx="1619250"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46" name="Object 3"/>
          <p:cNvGraphicFramePr>
            <a:graphicFrameLocks noGrp="1" noChangeAspect="1"/>
          </p:cNvGraphicFramePr>
          <p:nvPr>
            <p:ph sz="quarter" idx="2"/>
          </p:nvPr>
        </p:nvGraphicFramePr>
        <p:xfrm>
          <a:off x="5453063" y="4171950"/>
          <a:ext cx="1730375" cy="741363"/>
        </p:xfrm>
        <a:graphic>
          <a:graphicData uri="http://schemas.openxmlformats.org/presentationml/2006/ole">
            <mc:AlternateContent xmlns:mc="http://schemas.openxmlformats.org/markup-compatibility/2006">
              <mc:Choice xmlns:v="urn:schemas-microsoft-com:vml" Requires="v">
                <p:oleObj spid="_x0000_s51267" name="Equation" r:id="rId3" imgW="799465" imgH="342900" progId="Equation.DSMT4">
                  <p:embed/>
                </p:oleObj>
              </mc:Choice>
              <mc:Fallback>
                <p:oleObj name="Equation" r:id="rId3" imgW="799465" imgH="3429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3063" y="4171950"/>
                        <a:ext cx="1730375"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47" name="Object 4"/>
          <p:cNvGraphicFramePr>
            <a:graphicFrameLocks noGrp="1" noChangeAspect="1"/>
          </p:cNvGraphicFramePr>
          <p:nvPr>
            <p:ph sz="quarter" idx="3"/>
          </p:nvPr>
        </p:nvGraphicFramePr>
        <p:xfrm>
          <a:off x="3089275" y="5603875"/>
          <a:ext cx="2068513" cy="804863"/>
        </p:xfrm>
        <a:graphic>
          <a:graphicData uri="http://schemas.openxmlformats.org/presentationml/2006/ole">
            <mc:AlternateContent xmlns:mc="http://schemas.openxmlformats.org/markup-compatibility/2006">
              <mc:Choice xmlns:v="urn:schemas-microsoft-com:vml" Requires="v">
                <p:oleObj spid="_x0000_s51268" name="Equation" r:id="rId5" imgW="977900" imgH="381000" progId="Equation.DSMT4">
                  <p:embed/>
                </p:oleObj>
              </mc:Choice>
              <mc:Fallback>
                <p:oleObj name="Equation" r:id="rId5" imgW="977900" imgH="3810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9275" y="5603875"/>
                        <a:ext cx="2068513"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48" name="Text Box 36"/>
          <p:cNvSpPr txBox="1">
            <a:spLocks noChangeArrowheads="1"/>
          </p:cNvSpPr>
          <p:nvPr/>
        </p:nvSpPr>
        <p:spPr bwMode="auto">
          <a:xfrm>
            <a:off x="600075" y="3570288"/>
            <a:ext cx="4968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再接通回路</a:t>
            </a:r>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的电源</a:t>
            </a:r>
            <a:r>
              <a:rPr lang="en-US" altLang="zh-CN" sz="2800" b="1">
                <a:latin typeface="Times New Roman" panose="02020603050405020304" pitchFamily="18" charset="0"/>
                <a:cs typeface="Times New Roman" panose="02020603050405020304" pitchFamily="18" charset="0"/>
              </a:rPr>
              <a:t>,</a:t>
            </a:r>
            <a:endParaRPr lang="en-US" altLang="zh-CN" sz="2800" b="1">
              <a:latin typeface="Times New Roman" panose="02020603050405020304" pitchFamily="18" charset="0"/>
              <a:cs typeface="Times New Roman" panose="02020603050405020304" pitchFamily="18" charset="0"/>
            </a:endParaRPr>
          </a:p>
        </p:txBody>
      </p:sp>
      <p:grpSp>
        <p:nvGrpSpPr>
          <p:cNvPr id="5" name="Group 37"/>
          <p:cNvGrpSpPr/>
          <p:nvPr/>
        </p:nvGrpSpPr>
        <p:grpSpPr bwMode="auto">
          <a:xfrm>
            <a:off x="8005763" y="1592263"/>
            <a:ext cx="719137" cy="673100"/>
            <a:chOff x="5103" y="965"/>
            <a:chExt cx="453" cy="424"/>
          </a:xfrm>
        </p:grpSpPr>
        <p:sp>
          <p:nvSpPr>
            <p:cNvPr id="51219" name="Text Box 38"/>
            <p:cNvSpPr txBox="1">
              <a:spLocks noChangeArrowheads="1"/>
            </p:cNvSpPr>
            <p:nvPr/>
          </p:nvSpPr>
          <p:spPr bwMode="auto">
            <a:xfrm>
              <a:off x="5193" y="965"/>
              <a:ext cx="2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solidFill>
                    <a:srgbClr val="FF0000"/>
                  </a:solidFill>
                  <a:latin typeface="Times New Roman" panose="02020603050405020304" pitchFamily="18" charset="0"/>
                  <a:cs typeface="Times New Roman" panose="02020603050405020304" pitchFamily="18" charset="0"/>
                </a:rPr>
                <a:t>I</a:t>
              </a:r>
              <a:r>
                <a:rPr lang="en-US" altLang="zh-CN" sz="2800" b="1" baseline="-25000">
                  <a:solidFill>
                    <a:srgbClr val="FF0000"/>
                  </a:solidFill>
                  <a:latin typeface="Times New Roman" panose="02020603050405020304" pitchFamily="18" charset="0"/>
                  <a:cs typeface="Times New Roman" panose="02020603050405020304" pitchFamily="18" charset="0"/>
                </a:rPr>
                <a:t>2</a:t>
              </a:r>
              <a:endParaRPr lang="en-US" altLang="zh-CN" sz="2800" b="1">
                <a:solidFill>
                  <a:srgbClr val="FF0000"/>
                </a:solidFill>
                <a:latin typeface="Times New Roman" panose="02020603050405020304" pitchFamily="18" charset="0"/>
                <a:cs typeface="Times New Roman" panose="02020603050405020304" pitchFamily="18" charset="0"/>
              </a:endParaRPr>
            </a:p>
          </p:txBody>
        </p:sp>
        <p:sp>
          <p:nvSpPr>
            <p:cNvPr id="51220" name="Line 39"/>
            <p:cNvSpPr>
              <a:spLocks noChangeShapeType="1"/>
            </p:cNvSpPr>
            <p:nvPr/>
          </p:nvSpPr>
          <p:spPr bwMode="auto">
            <a:xfrm>
              <a:off x="5103" y="1389"/>
              <a:ext cx="90" cy="0"/>
            </a:xfrm>
            <a:prstGeom prst="line">
              <a:avLst/>
            </a:prstGeom>
            <a:noFill/>
            <a:ln w="28575">
              <a:solidFill>
                <a:srgbClr val="80008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21" name="Line 40"/>
            <p:cNvSpPr>
              <a:spLocks noChangeShapeType="1"/>
            </p:cNvSpPr>
            <p:nvPr/>
          </p:nvSpPr>
          <p:spPr bwMode="auto">
            <a:xfrm flipH="1">
              <a:off x="5148" y="1253"/>
              <a:ext cx="136" cy="0"/>
            </a:xfrm>
            <a:prstGeom prst="line">
              <a:avLst/>
            </a:prstGeom>
            <a:noFill/>
            <a:ln w="28575">
              <a:solidFill>
                <a:srgbClr val="80008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nvGrpSpPr>
            <p:cNvPr id="51222" name="Group 41"/>
            <p:cNvGrpSpPr/>
            <p:nvPr/>
          </p:nvGrpSpPr>
          <p:grpSpPr bwMode="auto">
            <a:xfrm>
              <a:off x="5375" y="1253"/>
              <a:ext cx="181" cy="136"/>
              <a:chOff x="5375" y="1253"/>
              <a:chExt cx="181" cy="136"/>
            </a:xfrm>
          </p:grpSpPr>
          <p:sp>
            <p:nvSpPr>
              <p:cNvPr id="51223" name="Line 42"/>
              <p:cNvSpPr>
                <a:spLocks noChangeShapeType="1"/>
              </p:cNvSpPr>
              <p:nvPr/>
            </p:nvSpPr>
            <p:spPr bwMode="auto">
              <a:xfrm flipH="1">
                <a:off x="5375" y="1253"/>
                <a:ext cx="181" cy="1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24" name="Rectangle 43"/>
              <p:cNvSpPr>
                <a:spLocks noChangeArrowheads="1"/>
              </p:cNvSpPr>
              <p:nvPr/>
            </p:nvSpPr>
            <p:spPr bwMode="auto">
              <a:xfrm>
                <a:off x="5420" y="1298"/>
                <a:ext cx="91" cy="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pSp>
            <p:nvGrpSpPr>
              <p:cNvPr id="51225" name="Group 44"/>
              <p:cNvGrpSpPr/>
              <p:nvPr/>
            </p:nvGrpSpPr>
            <p:grpSpPr bwMode="auto">
              <a:xfrm>
                <a:off x="5375" y="1298"/>
                <a:ext cx="181" cy="45"/>
                <a:chOff x="5239" y="1752"/>
                <a:chExt cx="181" cy="45"/>
              </a:xfrm>
            </p:grpSpPr>
            <p:sp>
              <p:nvSpPr>
                <p:cNvPr id="51226" name="Line 45"/>
                <p:cNvSpPr>
                  <a:spLocks noChangeShapeType="1"/>
                </p:cNvSpPr>
                <p:nvPr/>
              </p:nvSpPr>
              <p:spPr bwMode="auto">
                <a:xfrm>
                  <a:off x="5239" y="1797"/>
                  <a:ext cx="9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27" name="Line 46"/>
                <p:cNvSpPr>
                  <a:spLocks noChangeShapeType="1"/>
                </p:cNvSpPr>
                <p:nvPr/>
              </p:nvSpPr>
              <p:spPr bwMode="auto">
                <a:xfrm>
                  <a:off x="5284" y="1752"/>
                  <a:ext cx="1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141359" name="Text Box 47"/>
          <p:cNvSpPr txBox="1">
            <a:spLocks noChangeArrowheads="1"/>
          </p:cNvSpPr>
          <p:nvPr/>
        </p:nvSpPr>
        <p:spPr bwMode="auto">
          <a:xfrm>
            <a:off x="3768725" y="3570288"/>
            <a:ext cx="2973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其电流从</a:t>
            </a:r>
            <a:r>
              <a:rPr lang="en-US" altLang="zh-CN" sz="2800" b="1">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zh-CN" sz="2800" b="1"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cs typeface="Times New Roman" panose="02020603050405020304" pitchFamily="18" charset="0"/>
              <a:sym typeface="Symbol" panose="05050102010706020507" pitchFamily="18" charset="2"/>
            </a:endParaRPr>
          </a:p>
        </p:txBody>
      </p:sp>
      <p:sp>
        <p:nvSpPr>
          <p:cNvPr id="141360" name="Text Box 48"/>
          <p:cNvSpPr txBox="1">
            <a:spLocks noChangeArrowheads="1"/>
          </p:cNvSpPr>
          <p:nvPr/>
        </p:nvSpPr>
        <p:spPr bwMode="auto">
          <a:xfrm>
            <a:off x="600075" y="4251325"/>
            <a:ext cx="6500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在回路</a:t>
            </a:r>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的磁场储存的能量为</a:t>
            </a:r>
            <a:endParaRPr lang="zh-CN" altLang="en-US" sz="2800" b="1">
              <a:latin typeface="Times New Roman" panose="02020603050405020304" pitchFamily="18" charset="0"/>
              <a:cs typeface="Times New Roman" panose="02020603050405020304" pitchFamily="18" charset="0"/>
            </a:endParaRPr>
          </a:p>
        </p:txBody>
      </p:sp>
      <p:sp>
        <p:nvSpPr>
          <p:cNvPr id="141361" name="Text Box 49"/>
          <p:cNvSpPr txBox="1">
            <a:spLocks noChangeArrowheads="1"/>
          </p:cNvSpPr>
          <p:nvPr/>
        </p:nvSpPr>
        <p:spPr bwMode="auto">
          <a:xfrm>
            <a:off x="565150" y="5026025"/>
            <a:ext cx="7427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chemeClr val="tx2"/>
                </a:solidFill>
                <a:latin typeface="Times New Roman" panose="02020603050405020304" pitchFamily="18" charset="0"/>
                <a:ea typeface="楷体_GB2312" pitchFamily="49" charset="-122"/>
                <a:cs typeface="Times New Roman" panose="02020603050405020304" pitchFamily="18" charset="0"/>
              </a:rPr>
              <a:t>但此过程在回路</a:t>
            </a:r>
            <a:r>
              <a:rPr lang="en-US" altLang="zh-CN" sz="2800" b="1">
                <a:solidFill>
                  <a:schemeClr val="tx2"/>
                </a:solidFill>
                <a:latin typeface="Times New Roman" panose="02020603050405020304" pitchFamily="18" charset="0"/>
                <a:ea typeface="楷体_GB2312" pitchFamily="49" charset="-122"/>
                <a:cs typeface="Times New Roman" panose="02020603050405020304" pitchFamily="18" charset="0"/>
              </a:rPr>
              <a:t>1</a:t>
            </a:r>
            <a:r>
              <a:rPr lang="zh-CN" altLang="en-US" sz="2800" b="1">
                <a:solidFill>
                  <a:schemeClr val="tx2"/>
                </a:solidFill>
                <a:latin typeface="Times New Roman" panose="02020603050405020304" pitchFamily="18" charset="0"/>
                <a:ea typeface="楷体_GB2312" pitchFamily="49" charset="-122"/>
                <a:cs typeface="Times New Roman" panose="02020603050405020304" pitchFamily="18" charset="0"/>
              </a:rPr>
              <a:t>中产生了互感电动势</a:t>
            </a:r>
            <a:endParaRPr lang="zh-CN" altLang="en-US" sz="28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51218" name="Slide Number Placeholder 3"/>
          <p:cNvSpPr>
            <a:spLocks noGrp="1"/>
          </p:cNvSpPr>
          <p:nvPr>
            <p:ph type="sldNum" sz="quarter" idx="12"/>
          </p:nvPr>
        </p:nvSpPr>
        <p:spPr bwMode="auto">
          <a:xfrm>
            <a:off x="70104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E8DB510-3784-4927-9167-A1BBBDDC2298}" type="slidenum">
              <a:rPr lang="en-US" altLang="zh-CN">
                <a:solidFill>
                  <a:srgbClr val="0000FF"/>
                </a:solidFill>
              </a:rPr>
            </a:fld>
            <a:endParaRPr lang="en-US" altLang="zh-CN">
              <a:solidFill>
                <a:srgbClr val="0000FF"/>
              </a:solidFill>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wipe(left)">
                                      <p:cBhvr>
                                        <p:cTn id="7" dur="500"/>
                                        <p:tgtEl>
                                          <p:spTgt spid="14131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41331"/>
                                        </p:tgtEl>
                                        <p:attrNameLst>
                                          <p:attrName>style.visibility</p:attrName>
                                        </p:attrNameLst>
                                      </p:cBhvr>
                                      <p:to>
                                        <p:strVal val="visible"/>
                                      </p:to>
                                    </p:set>
                                    <p:anim calcmode="lin" valueType="num">
                                      <p:cBhvr additive="base">
                                        <p:cTn id="16" dur="500" fill="hold"/>
                                        <p:tgtEl>
                                          <p:spTgt spid="141331"/>
                                        </p:tgtEl>
                                        <p:attrNameLst>
                                          <p:attrName>ppt_x</p:attrName>
                                        </p:attrNameLst>
                                      </p:cBhvr>
                                      <p:tavLst>
                                        <p:tav tm="0">
                                          <p:val>
                                            <p:strVal val="0-#ppt_w/2"/>
                                          </p:val>
                                        </p:tav>
                                        <p:tav tm="100000">
                                          <p:val>
                                            <p:strVal val="#ppt_x"/>
                                          </p:val>
                                        </p:tav>
                                      </p:tavLst>
                                    </p:anim>
                                    <p:anim calcmode="lin" valueType="num">
                                      <p:cBhvr additive="base">
                                        <p:cTn id="17" dur="500" fill="hold"/>
                                        <p:tgtEl>
                                          <p:spTgt spid="141331"/>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17" presetClass="entr" presetSubtype="8" fill="hold" grpId="0" nodeType="afterEffect">
                                  <p:stCondLst>
                                    <p:cond delay="0"/>
                                  </p:stCondLst>
                                  <p:iterate type="lt">
                                    <p:tmPct val="10000"/>
                                  </p:iterate>
                                  <p:childTnLst>
                                    <p:set>
                                      <p:cBhvr>
                                        <p:cTn id="20" dur="1" fill="hold">
                                          <p:stCondLst>
                                            <p:cond delay="0"/>
                                          </p:stCondLst>
                                        </p:cTn>
                                        <p:tgtEl>
                                          <p:spTgt spid="141332"/>
                                        </p:tgtEl>
                                        <p:attrNameLst>
                                          <p:attrName>style.visibility</p:attrName>
                                        </p:attrNameLst>
                                      </p:cBhvr>
                                      <p:to>
                                        <p:strVal val="visible"/>
                                      </p:to>
                                    </p:set>
                                    <p:anim calcmode="lin" valueType="num">
                                      <p:cBhvr>
                                        <p:cTn id="21" dur="500" fill="hold"/>
                                        <p:tgtEl>
                                          <p:spTgt spid="141332"/>
                                        </p:tgtEl>
                                        <p:attrNameLst>
                                          <p:attrName>ppt_x</p:attrName>
                                        </p:attrNameLst>
                                      </p:cBhvr>
                                      <p:tavLst>
                                        <p:tav tm="0">
                                          <p:val>
                                            <p:strVal val="#ppt_x-#ppt_w/2"/>
                                          </p:val>
                                        </p:tav>
                                        <p:tav tm="100000">
                                          <p:val>
                                            <p:strVal val="#ppt_x"/>
                                          </p:val>
                                        </p:tav>
                                      </p:tavLst>
                                    </p:anim>
                                    <p:anim calcmode="lin" valueType="num">
                                      <p:cBhvr>
                                        <p:cTn id="22" dur="500" fill="hold"/>
                                        <p:tgtEl>
                                          <p:spTgt spid="141332"/>
                                        </p:tgtEl>
                                        <p:attrNameLst>
                                          <p:attrName>ppt_y</p:attrName>
                                        </p:attrNameLst>
                                      </p:cBhvr>
                                      <p:tavLst>
                                        <p:tav tm="0">
                                          <p:val>
                                            <p:strVal val="#ppt_y"/>
                                          </p:val>
                                        </p:tav>
                                        <p:tav tm="100000">
                                          <p:val>
                                            <p:strVal val="#ppt_y"/>
                                          </p:val>
                                        </p:tav>
                                      </p:tavLst>
                                    </p:anim>
                                    <p:anim calcmode="lin" valueType="num">
                                      <p:cBhvr>
                                        <p:cTn id="23" dur="500" fill="hold"/>
                                        <p:tgtEl>
                                          <p:spTgt spid="141332"/>
                                        </p:tgtEl>
                                        <p:attrNameLst>
                                          <p:attrName>ppt_w</p:attrName>
                                        </p:attrNameLst>
                                      </p:cBhvr>
                                      <p:tavLst>
                                        <p:tav tm="0">
                                          <p:val>
                                            <p:fltVal val="0"/>
                                          </p:val>
                                        </p:tav>
                                        <p:tav tm="100000">
                                          <p:val>
                                            <p:strVal val="#ppt_w"/>
                                          </p:val>
                                        </p:tav>
                                      </p:tavLst>
                                    </p:anim>
                                    <p:anim calcmode="lin" valueType="num">
                                      <p:cBhvr>
                                        <p:cTn id="24" dur="500" fill="hold"/>
                                        <p:tgtEl>
                                          <p:spTgt spid="141332"/>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iterate type="lt">
                                    <p:tmPct val="10000"/>
                                  </p:iterate>
                                  <p:childTnLst>
                                    <p:set>
                                      <p:cBhvr>
                                        <p:cTn id="28" dur="1" fill="hold">
                                          <p:stCondLst>
                                            <p:cond delay="0"/>
                                          </p:stCondLst>
                                        </p:cTn>
                                        <p:tgtEl>
                                          <p:spTgt spid="141333"/>
                                        </p:tgtEl>
                                        <p:attrNameLst>
                                          <p:attrName>style.visibility</p:attrName>
                                        </p:attrNameLst>
                                      </p:cBhvr>
                                      <p:to>
                                        <p:strVal val="visible"/>
                                      </p:to>
                                    </p:set>
                                    <p:animEffect transition="in" filter="slide(fromBottom)">
                                      <p:cBhvr>
                                        <p:cTn id="29" dur="500"/>
                                        <p:tgtEl>
                                          <p:spTgt spid="141333"/>
                                        </p:tgtEl>
                                      </p:cBhvr>
                                    </p:animEffect>
                                  </p:childTnLst>
                                </p:cTn>
                              </p:par>
                            </p:childTnLst>
                          </p:cTn>
                        </p:par>
                        <p:par>
                          <p:cTn id="30" fill="hold">
                            <p:stCondLst>
                              <p:cond delay="949"/>
                            </p:stCondLst>
                            <p:childTnLst>
                              <p:par>
                                <p:cTn id="31" presetID="22" presetClass="entr" presetSubtype="4"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141334"/>
                                        </p:tgtEl>
                                        <p:attrNameLst>
                                          <p:attrName>style.visibility</p:attrName>
                                        </p:attrNameLst>
                                      </p:cBhvr>
                                      <p:to>
                                        <p:strVal val="visible"/>
                                      </p:to>
                                    </p:set>
                                    <p:anim calcmode="lin" valueType="num">
                                      <p:cBhvr>
                                        <p:cTn id="38" dur="500" fill="hold"/>
                                        <p:tgtEl>
                                          <p:spTgt spid="141334"/>
                                        </p:tgtEl>
                                        <p:attrNameLst>
                                          <p:attrName>ppt_x</p:attrName>
                                        </p:attrNameLst>
                                      </p:cBhvr>
                                      <p:tavLst>
                                        <p:tav tm="0">
                                          <p:val>
                                            <p:strVal val="#ppt_x-#ppt_w/2"/>
                                          </p:val>
                                        </p:tav>
                                        <p:tav tm="100000">
                                          <p:val>
                                            <p:strVal val="#ppt_x"/>
                                          </p:val>
                                        </p:tav>
                                      </p:tavLst>
                                    </p:anim>
                                    <p:anim calcmode="lin" valueType="num">
                                      <p:cBhvr>
                                        <p:cTn id="39" dur="500" fill="hold"/>
                                        <p:tgtEl>
                                          <p:spTgt spid="141334"/>
                                        </p:tgtEl>
                                        <p:attrNameLst>
                                          <p:attrName>ppt_y</p:attrName>
                                        </p:attrNameLst>
                                      </p:cBhvr>
                                      <p:tavLst>
                                        <p:tav tm="0">
                                          <p:val>
                                            <p:strVal val="#ppt_y"/>
                                          </p:val>
                                        </p:tav>
                                        <p:tav tm="100000">
                                          <p:val>
                                            <p:strVal val="#ppt_y"/>
                                          </p:val>
                                        </p:tav>
                                      </p:tavLst>
                                    </p:anim>
                                    <p:anim calcmode="lin" valueType="num">
                                      <p:cBhvr>
                                        <p:cTn id="40" dur="500" fill="hold"/>
                                        <p:tgtEl>
                                          <p:spTgt spid="141334"/>
                                        </p:tgtEl>
                                        <p:attrNameLst>
                                          <p:attrName>ppt_w</p:attrName>
                                        </p:attrNameLst>
                                      </p:cBhvr>
                                      <p:tavLst>
                                        <p:tav tm="0">
                                          <p:val>
                                            <p:fltVal val="0"/>
                                          </p:val>
                                        </p:tav>
                                        <p:tav tm="100000">
                                          <p:val>
                                            <p:strVal val="#ppt_w"/>
                                          </p:val>
                                        </p:tav>
                                      </p:tavLst>
                                    </p:anim>
                                    <p:anim calcmode="lin" valueType="num">
                                      <p:cBhvr>
                                        <p:cTn id="41" dur="500" fill="hold"/>
                                        <p:tgtEl>
                                          <p:spTgt spid="141334"/>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2" fill="hold" grpId="0" nodeType="clickEffect">
                                  <p:stCondLst>
                                    <p:cond delay="0"/>
                                  </p:stCondLst>
                                  <p:iterate type="lt">
                                    <p:tmPct val="10000"/>
                                  </p:iterate>
                                  <p:childTnLst>
                                    <p:set>
                                      <p:cBhvr>
                                        <p:cTn id="45" dur="1" fill="hold">
                                          <p:stCondLst>
                                            <p:cond delay="0"/>
                                          </p:stCondLst>
                                        </p:cTn>
                                        <p:tgtEl>
                                          <p:spTgt spid="141344"/>
                                        </p:tgtEl>
                                        <p:attrNameLst>
                                          <p:attrName>style.visibility</p:attrName>
                                        </p:attrNameLst>
                                      </p:cBhvr>
                                      <p:to>
                                        <p:strVal val="visible"/>
                                      </p:to>
                                    </p:set>
                                    <p:anim calcmode="lin" valueType="num">
                                      <p:cBhvr>
                                        <p:cTn id="46" dur="500" fill="hold"/>
                                        <p:tgtEl>
                                          <p:spTgt spid="141344"/>
                                        </p:tgtEl>
                                        <p:attrNameLst>
                                          <p:attrName>ppt_x</p:attrName>
                                        </p:attrNameLst>
                                      </p:cBhvr>
                                      <p:tavLst>
                                        <p:tav tm="0">
                                          <p:val>
                                            <p:strVal val="#ppt_x+#ppt_w/2"/>
                                          </p:val>
                                        </p:tav>
                                        <p:tav tm="100000">
                                          <p:val>
                                            <p:strVal val="#ppt_x"/>
                                          </p:val>
                                        </p:tav>
                                      </p:tavLst>
                                    </p:anim>
                                    <p:anim calcmode="lin" valueType="num">
                                      <p:cBhvr>
                                        <p:cTn id="47" dur="500" fill="hold"/>
                                        <p:tgtEl>
                                          <p:spTgt spid="141344"/>
                                        </p:tgtEl>
                                        <p:attrNameLst>
                                          <p:attrName>ppt_y</p:attrName>
                                        </p:attrNameLst>
                                      </p:cBhvr>
                                      <p:tavLst>
                                        <p:tav tm="0">
                                          <p:val>
                                            <p:strVal val="#ppt_y"/>
                                          </p:val>
                                        </p:tav>
                                        <p:tav tm="100000">
                                          <p:val>
                                            <p:strVal val="#ppt_y"/>
                                          </p:val>
                                        </p:tav>
                                      </p:tavLst>
                                    </p:anim>
                                    <p:anim calcmode="lin" valueType="num">
                                      <p:cBhvr>
                                        <p:cTn id="48" dur="500" fill="hold"/>
                                        <p:tgtEl>
                                          <p:spTgt spid="141344"/>
                                        </p:tgtEl>
                                        <p:attrNameLst>
                                          <p:attrName>ppt_w</p:attrName>
                                        </p:attrNameLst>
                                      </p:cBhvr>
                                      <p:tavLst>
                                        <p:tav tm="0">
                                          <p:val>
                                            <p:fltVal val="0"/>
                                          </p:val>
                                        </p:tav>
                                        <p:tav tm="100000">
                                          <p:val>
                                            <p:strVal val="#ppt_w"/>
                                          </p:val>
                                        </p:tav>
                                      </p:tavLst>
                                    </p:anim>
                                    <p:anim calcmode="lin" valueType="num">
                                      <p:cBhvr>
                                        <p:cTn id="49" dur="500" fill="hold"/>
                                        <p:tgtEl>
                                          <p:spTgt spid="141344"/>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141345"/>
                                        </p:tgtEl>
                                        <p:attrNameLst>
                                          <p:attrName>style.visibility</p:attrName>
                                        </p:attrNameLst>
                                      </p:cBhvr>
                                      <p:to>
                                        <p:strVal val="visible"/>
                                      </p:to>
                                    </p:set>
                                    <p:animEffect transition="in" filter="slide(fromBottom)">
                                      <p:cBhvr>
                                        <p:cTn id="54" dur="500"/>
                                        <p:tgtEl>
                                          <p:spTgt spid="14134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type="lt">
                                    <p:tmPct val="10000"/>
                                  </p:iterate>
                                  <p:childTnLst>
                                    <p:set>
                                      <p:cBhvr>
                                        <p:cTn id="58" dur="1" fill="hold">
                                          <p:stCondLst>
                                            <p:cond delay="0"/>
                                          </p:stCondLst>
                                        </p:cTn>
                                        <p:tgtEl>
                                          <p:spTgt spid="141348"/>
                                        </p:tgtEl>
                                        <p:attrNameLst>
                                          <p:attrName>style.visibility</p:attrName>
                                        </p:attrNameLst>
                                      </p:cBhvr>
                                      <p:to>
                                        <p:strVal val="visible"/>
                                      </p:to>
                                    </p:set>
                                    <p:animEffect transition="in" filter="wipe(left)">
                                      <p:cBhvr>
                                        <p:cTn id="59" dur="500"/>
                                        <p:tgtEl>
                                          <p:spTgt spid="141348"/>
                                        </p:tgtEl>
                                      </p:cBhvr>
                                    </p:animEffect>
                                  </p:childTnLst>
                                </p:cTn>
                              </p:par>
                            </p:childTnLst>
                          </p:cTn>
                        </p:par>
                        <p:par>
                          <p:cTn id="60" fill="hold">
                            <p:stCondLst>
                              <p:cond delay="949"/>
                            </p:stCondLst>
                            <p:childTnLst>
                              <p:par>
                                <p:cTn id="61" presetID="22" presetClass="entr" presetSubtype="8"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left)">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8" fill="hold" grpId="0" nodeType="clickEffect">
                                  <p:stCondLst>
                                    <p:cond delay="0"/>
                                  </p:stCondLst>
                                  <p:childTnLst>
                                    <p:set>
                                      <p:cBhvr>
                                        <p:cTn id="67" dur="1" fill="hold">
                                          <p:stCondLst>
                                            <p:cond delay="0"/>
                                          </p:stCondLst>
                                        </p:cTn>
                                        <p:tgtEl>
                                          <p:spTgt spid="141359"/>
                                        </p:tgtEl>
                                        <p:attrNameLst>
                                          <p:attrName>style.visibility</p:attrName>
                                        </p:attrNameLst>
                                      </p:cBhvr>
                                      <p:to>
                                        <p:strVal val="visible"/>
                                      </p:to>
                                    </p:set>
                                    <p:anim calcmode="lin" valueType="num">
                                      <p:cBhvr>
                                        <p:cTn id="68" dur="500" fill="hold"/>
                                        <p:tgtEl>
                                          <p:spTgt spid="141359"/>
                                        </p:tgtEl>
                                        <p:attrNameLst>
                                          <p:attrName>ppt_x</p:attrName>
                                        </p:attrNameLst>
                                      </p:cBhvr>
                                      <p:tavLst>
                                        <p:tav tm="0">
                                          <p:val>
                                            <p:strVal val="#ppt_x-#ppt_w/2"/>
                                          </p:val>
                                        </p:tav>
                                        <p:tav tm="100000">
                                          <p:val>
                                            <p:strVal val="#ppt_x"/>
                                          </p:val>
                                        </p:tav>
                                      </p:tavLst>
                                    </p:anim>
                                    <p:anim calcmode="lin" valueType="num">
                                      <p:cBhvr>
                                        <p:cTn id="69" dur="500" fill="hold"/>
                                        <p:tgtEl>
                                          <p:spTgt spid="141359"/>
                                        </p:tgtEl>
                                        <p:attrNameLst>
                                          <p:attrName>ppt_y</p:attrName>
                                        </p:attrNameLst>
                                      </p:cBhvr>
                                      <p:tavLst>
                                        <p:tav tm="0">
                                          <p:val>
                                            <p:strVal val="#ppt_y"/>
                                          </p:val>
                                        </p:tav>
                                        <p:tav tm="100000">
                                          <p:val>
                                            <p:strVal val="#ppt_y"/>
                                          </p:val>
                                        </p:tav>
                                      </p:tavLst>
                                    </p:anim>
                                    <p:anim calcmode="lin" valueType="num">
                                      <p:cBhvr>
                                        <p:cTn id="70" dur="500" fill="hold"/>
                                        <p:tgtEl>
                                          <p:spTgt spid="141359"/>
                                        </p:tgtEl>
                                        <p:attrNameLst>
                                          <p:attrName>ppt_w</p:attrName>
                                        </p:attrNameLst>
                                      </p:cBhvr>
                                      <p:tavLst>
                                        <p:tav tm="0">
                                          <p:val>
                                            <p:fltVal val="0"/>
                                          </p:val>
                                        </p:tav>
                                        <p:tav tm="100000">
                                          <p:val>
                                            <p:strVal val="#ppt_w"/>
                                          </p:val>
                                        </p:tav>
                                      </p:tavLst>
                                    </p:anim>
                                    <p:anim calcmode="lin" valueType="num">
                                      <p:cBhvr>
                                        <p:cTn id="71" dur="500" fill="hold"/>
                                        <p:tgtEl>
                                          <p:spTgt spid="141359"/>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3" presetClass="entr" presetSubtype="5" fill="hold" grpId="0" nodeType="clickEffect">
                                  <p:stCondLst>
                                    <p:cond delay="0"/>
                                  </p:stCondLst>
                                  <p:childTnLst>
                                    <p:set>
                                      <p:cBhvr>
                                        <p:cTn id="75" dur="1" fill="hold">
                                          <p:stCondLst>
                                            <p:cond delay="0"/>
                                          </p:stCondLst>
                                        </p:cTn>
                                        <p:tgtEl>
                                          <p:spTgt spid="141360"/>
                                        </p:tgtEl>
                                        <p:attrNameLst>
                                          <p:attrName>style.visibility</p:attrName>
                                        </p:attrNameLst>
                                      </p:cBhvr>
                                      <p:to>
                                        <p:strVal val="visible"/>
                                      </p:to>
                                    </p:set>
                                    <p:animEffect transition="in" filter="blinds(vertical)">
                                      <p:cBhvr>
                                        <p:cTn id="76" dur="500"/>
                                        <p:tgtEl>
                                          <p:spTgt spid="141360"/>
                                        </p:tgtEl>
                                      </p:cBhvr>
                                    </p:animEffect>
                                  </p:childTnLst>
                                </p:cTn>
                              </p:par>
                            </p:childTnLst>
                          </p:cTn>
                        </p:par>
                      </p:childTnLst>
                    </p:cTn>
                  </p:par>
                  <p:par>
                    <p:cTn id="77" fill="hold">
                      <p:stCondLst>
                        <p:cond delay="indefinite"/>
                      </p:stCondLst>
                      <p:childTnLst>
                        <p:par>
                          <p:cTn id="78" fill="hold">
                            <p:stCondLst>
                              <p:cond delay="0"/>
                            </p:stCondLst>
                            <p:childTnLst>
                              <p:par>
                                <p:cTn id="79" presetID="17" presetClass="entr" presetSubtype="10" fill="hold" nodeType="clickEffect">
                                  <p:stCondLst>
                                    <p:cond delay="0"/>
                                  </p:stCondLst>
                                  <p:childTnLst>
                                    <p:set>
                                      <p:cBhvr>
                                        <p:cTn id="80" dur="1" fill="hold">
                                          <p:stCondLst>
                                            <p:cond delay="0"/>
                                          </p:stCondLst>
                                        </p:cTn>
                                        <p:tgtEl>
                                          <p:spTgt spid="141346"/>
                                        </p:tgtEl>
                                        <p:attrNameLst>
                                          <p:attrName>style.visibility</p:attrName>
                                        </p:attrNameLst>
                                      </p:cBhvr>
                                      <p:to>
                                        <p:strVal val="visible"/>
                                      </p:to>
                                    </p:set>
                                    <p:anim calcmode="lin" valueType="num">
                                      <p:cBhvr>
                                        <p:cTn id="81" dur="500" fill="hold"/>
                                        <p:tgtEl>
                                          <p:spTgt spid="141346"/>
                                        </p:tgtEl>
                                        <p:attrNameLst>
                                          <p:attrName>ppt_w</p:attrName>
                                        </p:attrNameLst>
                                      </p:cBhvr>
                                      <p:tavLst>
                                        <p:tav tm="0">
                                          <p:val>
                                            <p:fltVal val="0"/>
                                          </p:val>
                                        </p:tav>
                                        <p:tav tm="100000">
                                          <p:val>
                                            <p:strVal val="#ppt_w"/>
                                          </p:val>
                                        </p:tav>
                                      </p:tavLst>
                                    </p:anim>
                                    <p:anim calcmode="lin" valueType="num">
                                      <p:cBhvr>
                                        <p:cTn id="82" dur="500" fill="hold"/>
                                        <p:tgtEl>
                                          <p:spTgt spid="141346"/>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grpId="0" nodeType="clickEffect">
                                  <p:stCondLst>
                                    <p:cond delay="0"/>
                                  </p:stCondLst>
                                  <p:iterate type="lt">
                                    <p:tmPct val="10000"/>
                                  </p:iterate>
                                  <p:childTnLst>
                                    <p:set>
                                      <p:cBhvr>
                                        <p:cTn id="86" dur="1" fill="hold">
                                          <p:stCondLst>
                                            <p:cond delay="0"/>
                                          </p:stCondLst>
                                        </p:cTn>
                                        <p:tgtEl>
                                          <p:spTgt spid="141361"/>
                                        </p:tgtEl>
                                        <p:attrNameLst>
                                          <p:attrName>style.visibility</p:attrName>
                                        </p:attrNameLst>
                                      </p:cBhvr>
                                      <p:to>
                                        <p:strVal val="visible"/>
                                      </p:to>
                                    </p:set>
                                    <p:anim calcmode="lin" valueType="num">
                                      <p:cBhvr>
                                        <p:cTn id="87" dur="500" fill="hold"/>
                                        <p:tgtEl>
                                          <p:spTgt spid="141361"/>
                                        </p:tgtEl>
                                        <p:attrNameLst>
                                          <p:attrName>ppt_w</p:attrName>
                                        </p:attrNameLst>
                                      </p:cBhvr>
                                      <p:tavLst>
                                        <p:tav tm="0">
                                          <p:val>
                                            <p:fltVal val="0"/>
                                          </p:val>
                                        </p:tav>
                                        <p:tav tm="100000">
                                          <p:val>
                                            <p:strVal val="#ppt_w"/>
                                          </p:val>
                                        </p:tav>
                                      </p:tavLst>
                                    </p:anim>
                                    <p:anim calcmode="lin" valueType="num">
                                      <p:cBhvr>
                                        <p:cTn id="88" dur="500" fill="hold"/>
                                        <p:tgtEl>
                                          <p:spTgt spid="141361"/>
                                        </p:tgtEl>
                                        <p:attrNameLst>
                                          <p:attrName>ppt_h</p:attrName>
                                        </p:attrNameLst>
                                      </p:cBhvr>
                                      <p:tavLst>
                                        <p:tav tm="0">
                                          <p:val>
                                            <p:flt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12" presetClass="entr" presetSubtype="4" fill="hold" nodeType="clickEffect">
                                  <p:stCondLst>
                                    <p:cond delay="0"/>
                                  </p:stCondLst>
                                  <p:childTnLst>
                                    <p:set>
                                      <p:cBhvr>
                                        <p:cTn id="92" dur="1" fill="hold">
                                          <p:stCondLst>
                                            <p:cond delay="0"/>
                                          </p:stCondLst>
                                        </p:cTn>
                                        <p:tgtEl>
                                          <p:spTgt spid="141347"/>
                                        </p:tgtEl>
                                        <p:attrNameLst>
                                          <p:attrName>style.visibility</p:attrName>
                                        </p:attrNameLst>
                                      </p:cBhvr>
                                      <p:to>
                                        <p:strVal val="visible"/>
                                      </p:to>
                                    </p:set>
                                    <p:animEffect transition="in" filter="slide(fromBottom)">
                                      <p:cBhvr>
                                        <p:cTn id="93" dur="500"/>
                                        <p:tgtEl>
                                          <p:spTgt spid="141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p:bldP spid="141331" grpId="0"/>
      <p:bldP spid="141332" grpId="0"/>
      <p:bldP spid="141333" grpId="0"/>
      <p:bldP spid="141334" grpId="0"/>
      <p:bldP spid="141344" grpId="0"/>
      <p:bldP spid="141348" grpId="0"/>
      <p:bldP spid="141359" grpId="0"/>
      <p:bldP spid="141360" grpId="0"/>
      <p:bldP spid="1413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Text Box 4"/>
          <p:cNvSpPr txBox="1">
            <a:spLocks noChangeArrowheads="1"/>
          </p:cNvSpPr>
          <p:nvPr/>
        </p:nvSpPr>
        <p:spPr bwMode="auto">
          <a:xfrm>
            <a:off x="404813" y="1036638"/>
            <a:ext cx="56086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为保持</a:t>
            </a:r>
            <a:r>
              <a:rPr lang="en-US" altLang="zh-CN" sz="2800" b="1" i="1">
                <a:solidFill>
                  <a:srgbClr val="FF0000"/>
                </a:solidFill>
                <a:latin typeface="Times New Roman" panose="02020603050405020304" pitchFamily="18" charset="0"/>
                <a:cs typeface="Times New Roman" panose="02020603050405020304" pitchFamily="18" charset="0"/>
              </a:rPr>
              <a:t>I</a:t>
            </a:r>
            <a:r>
              <a:rPr lang="en-US" altLang="zh-CN" sz="2800" b="1" baseline="-25000">
                <a:solidFill>
                  <a:srgbClr val="FF0000"/>
                </a:solidFill>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不变</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回路</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的电源要克服这个电动势作功</a:t>
            </a:r>
            <a:r>
              <a:rPr lang="en-US" altLang="zh-CN" sz="2800" b="1">
                <a:latin typeface="Times New Roman" panose="02020603050405020304" pitchFamily="18" charset="0"/>
                <a:cs typeface="Times New Roman" panose="02020603050405020304" pitchFamily="18" charset="0"/>
              </a:rPr>
              <a:t>: </a:t>
            </a:r>
            <a:endParaRPr lang="en-US" altLang="zh-CN" sz="2800" b="1">
              <a:latin typeface="Times New Roman" panose="02020603050405020304" pitchFamily="18" charset="0"/>
              <a:cs typeface="Times New Roman" panose="02020603050405020304" pitchFamily="18" charset="0"/>
            </a:endParaRPr>
          </a:p>
        </p:txBody>
      </p:sp>
      <p:graphicFrame>
        <p:nvGraphicFramePr>
          <p:cNvPr id="167941" name="Object 2"/>
          <p:cNvGraphicFramePr>
            <a:graphicFrameLocks noChangeAspect="1"/>
          </p:cNvGraphicFramePr>
          <p:nvPr/>
        </p:nvGraphicFramePr>
        <p:xfrm>
          <a:off x="1127125" y="2066925"/>
          <a:ext cx="1719263" cy="555625"/>
        </p:xfrm>
        <a:graphic>
          <a:graphicData uri="http://schemas.openxmlformats.org/presentationml/2006/ole">
            <mc:AlternateContent xmlns:mc="http://schemas.openxmlformats.org/markup-compatibility/2006">
              <mc:Choice xmlns:v="urn:schemas-microsoft-com:vml" Requires="v">
                <p:oleObj spid="_x0000_s52334" name="Equation" r:id="rId1" imgW="1816100" imgH="533400" progId="Equation.DSMT4">
                  <p:embed/>
                </p:oleObj>
              </mc:Choice>
              <mc:Fallback>
                <p:oleObj name="Equation" r:id="rId1" imgW="1816100" imgH="5334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25" y="2066925"/>
                        <a:ext cx="1719263"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2" name="Object 3"/>
          <p:cNvGraphicFramePr>
            <a:graphicFrameLocks noChangeAspect="1"/>
          </p:cNvGraphicFramePr>
          <p:nvPr/>
        </p:nvGraphicFramePr>
        <p:xfrm>
          <a:off x="2901950" y="1919288"/>
          <a:ext cx="2168525" cy="801687"/>
        </p:xfrm>
        <a:graphic>
          <a:graphicData uri="http://schemas.openxmlformats.org/presentationml/2006/ole">
            <mc:AlternateContent xmlns:mc="http://schemas.openxmlformats.org/markup-compatibility/2006">
              <mc:Choice xmlns:v="urn:schemas-microsoft-com:vml" Requires="v">
                <p:oleObj spid="_x0000_s52335" name="Equation" r:id="rId3" imgW="2233930" imgH="774065" progId="Equation.DSMT4">
                  <p:embed/>
                </p:oleObj>
              </mc:Choice>
              <mc:Fallback>
                <p:oleObj name="Equation" r:id="rId3" imgW="2233930" imgH="774065"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950" y="1919288"/>
                        <a:ext cx="2168525"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3" name="Line 7"/>
          <p:cNvSpPr>
            <a:spLocks noChangeShapeType="1"/>
          </p:cNvSpPr>
          <p:nvPr/>
        </p:nvSpPr>
        <p:spPr bwMode="auto">
          <a:xfrm>
            <a:off x="4124325" y="2449513"/>
            <a:ext cx="287338" cy="288925"/>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944" name="Line 8"/>
          <p:cNvSpPr>
            <a:spLocks noChangeShapeType="1"/>
          </p:cNvSpPr>
          <p:nvPr/>
        </p:nvSpPr>
        <p:spPr bwMode="auto">
          <a:xfrm>
            <a:off x="4800600" y="2189163"/>
            <a:ext cx="287338" cy="288925"/>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945" name="Text Box 9"/>
          <p:cNvSpPr txBox="1">
            <a:spLocks noChangeArrowheads="1"/>
          </p:cNvSpPr>
          <p:nvPr/>
        </p:nvSpPr>
        <p:spPr bwMode="auto">
          <a:xfrm>
            <a:off x="3233738" y="2403475"/>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chemeClr val="tx2"/>
                </a:solidFill>
                <a:latin typeface="Times New Roman" panose="02020603050405020304" pitchFamily="18" charset="0"/>
                <a:cs typeface="Times New Roman" panose="02020603050405020304" pitchFamily="18" charset="0"/>
              </a:rPr>
              <a:t>0</a:t>
            </a:r>
            <a:endParaRPr lang="en-US" altLang="zh-CN" sz="2000" b="1">
              <a:solidFill>
                <a:schemeClr val="tx2"/>
              </a:solidFill>
              <a:latin typeface="Times New Roman" panose="02020603050405020304" pitchFamily="18" charset="0"/>
              <a:cs typeface="Times New Roman" panose="02020603050405020304" pitchFamily="18" charset="0"/>
            </a:endParaRPr>
          </a:p>
        </p:txBody>
      </p:sp>
      <p:sp>
        <p:nvSpPr>
          <p:cNvPr id="167946" name="Text Box 10"/>
          <p:cNvSpPr txBox="1">
            <a:spLocks noChangeArrowheads="1"/>
          </p:cNvSpPr>
          <p:nvPr/>
        </p:nvSpPr>
        <p:spPr bwMode="auto">
          <a:xfrm>
            <a:off x="3248025" y="1822450"/>
            <a:ext cx="511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1">
                <a:solidFill>
                  <a:schemeClr val="tx2"/>
                </a:solidFill>
                <a:latin typeface="Times New Roman" panose="02020603050405020304" pitchFamily="18" charset="0"/>
                <a:cs typeface="Times New Roman" panose="02020603050405020304" pitchFamily="18" charset="0"/>
              </a:rPr>
              <a:t>I</a:t>
            </a:r>
            <a:r>
              <a:rPr lang="en-US" altLang="zh-CN" sz="2000" b="1" baseline="-25000">
                <a:solidFill>
                  <a:schemeClr val="tx2"/>
                </a:solidFill>
                <a:latin typeface="Times New Roman" panose="02020603050405020304" pitchFamily="18" charset="0"/>
                <a:cs typeface="Times New Roman" panose="02020603050405020304" pitchFamily="18" charset="0"/>
              </a:rPr>
              <a:t>2</a:t>
            </a:r>
            <a:endParaRPr lang="en-US" altLang="zh-CN" sz="2000" b="1">
              <a:solidFill>
                <a:schemeClr val="tx2"/>
              </a:solidFill>
              <a:latin typeface="Times New Roman" panose="02020603050405020304" pitchFamily="18" charset="0"/>
              <a:cs typeface="Times New Roman" panose="02020603050405020304" pitchFamily="18" charset="0"/>
            </a:endParaRPr>
          </a:p>
        </p:txBody>
      </p:sp>
      <p:graphicFrame>
        <p:nvGraphicFramePr>
          <p:cNvPr id="167947" name="Object 4"/>
          <p:cNvGraphicFramePr>
            <a:graphicFrameLocks noChangeAspect="1"/>
          </p:cNvGraphicFramePr>
          <p:nvPr/>
        </p:nvGraphicFramePr>
        <p:xfrm>
          <a:off x="1404938" y="2781300"/>
          <a:ext cx="1584325" cy="446088"/>
        </p:xfrm>
        <a:graphic>
          <a:graphicData uri="http://schemas.openxmlformats.org/presentationml/2006/ole">
            <mc:AlternateContent xmlns:mc="http://schemas.openxmlformats.org/markup-compatibility/2006">
              <mc:Choice xmlns:v="urn:schemas-microsoft-com:vml" Requires="v">
                <p:oleObj spid="_x0000_s52336" name="公式" r:id="rId5" imgW="1485900" imgH="419100" progId="Equation.3">
                  <p:embed/>
                </p:oleObj>
              </mc:Choice>
              <mc:Fallback>
                <p:oleObj name="公式" r:id="rId5" imgW="1485900" imgH="4191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4938" y="2781300"/>
                        <a:ext cx="1584325"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8" name="Text Box 12"/>
          <p:cNvSpPr txBox="1">
            <a:spLocks noChangeArrowheads="1"/>
          </p:cNvSpPr>
          <p:nvPr/>
        </p:nvSpPr>
        <p:spPr bwMode="auto">
          <a:xfrm>
            <a:off x="404813" y="3238500"/>
            <a:ext cx="8081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两回路电流分别达到</a:t>
            </a:r>
            <a:r>
              <a:rPr lang="en-US" altLang="zh-CN" sz="2800" b="1" i="1">
                <a:solidFill>
                  <a:srgbClr val="FF0000"/>
                </a:solidFill>
                <a:latin typeface="Times New Roman" panose="02020603050405020304" pitchFamily="18" charset="0"/>
                <a:cs typeface="Times New Roman" panose="02020603050405020304" pitchFamily="18" charset="0"/>
              </a:rPr>
              <a:t>I</a:t>
            </a:r>
            <a:r>
              <a:rPr lang="en-US" altLang="zh-CN" sz="2800" b="1" baseline="-25000">
                <a:solidFill>
                  <a:srgbClr val="FF0000"/>
                </a:solidFill>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 </a:t>
            </a:r>
            <a:r>
              <a:rPr lang="en-US" altLang="zh-CN" sz="2800" b="1" i="1">
                <a:solidFill>
                  <a:srgbClr val="FF0000"/>
                </a:solidFill>
                <a:latin typeface="Times New Roman" panose="02020603050405020304" pitchFamily="18" charset="0"/>
                <a:cs typeface="Times New Roman" panose="02020603050405020304" pitchFamily="18" charset="0"/>
              </a:rPr>
              <a:t>I</a:t>
            </a:r>
            <a:r>
              <a:rPr lang="en-US" altLang="zh-CN" sz="2800" b="1" baseline="-25000">
                <a:solidFill>
                  <a:srgbClr val="FF0000"/>
                </a:solidFill>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时</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整个系统的磁能为</a:t>
            </a:r>
            <a:endParaRPr lang="zh-CN" altLang="en-US" sz="2800" b="1">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167949" name="Object 5"/>
          <p:cNvGraphicFramePr>
            <a:graphicFrameLocks noChangeAspect="1"/>
          </p:cNvGraphicFramePr>
          <p:nvPr/>
        </p:nvGraphicFramePr>
        <p:xfrm>
          <a:off x="1920875" y="3706813"/>
          <a:ext cx="4648200" cy="698500"/>
        </p:xfrm>
        <a:graphic>
          <a:graphicData uri="http://schemas.openxmlformats.org/presentationml/2006/ole">
            <mc:AlternateContent xmlns:mc="http://schemas.openxmlformats.org/markup-compatibility/2006">
              <mc:Choice xmlns:v="urn:schemas-microsoft-com:vml" Requires="v">
                <p:oleObj spid="_x0000_s52337" name="Equation" r:id="rId7" imgW="4648200" imgH="698500" progId="Equation.DSMT4">
                  <p:embed/>
                </p:oleObj>
              </mc:Choice>
              <mc:Fallback>
                <p:oleObj name="Equation" r:id="rId7" imgW="4648200" imgH="6985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875" y="3706813"/>
                        <a:ext cx="464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50" name="Object 6"/>
          <p:cNvGraphicFramePr>
            <a:graphicFrameLocks noChangeAspect="1"/>
          </p:cNvGraphicFramePr>
          <p:nvPr/>
        </p:nvGraphicFramePr>
        <p:xfrm>
          <a:off x="1917700" y="4868863"/>
          <a:ext cx="4724400" cy="698500"/>
        </p:xfrm>
        <a:graphic>
          <a:graphicData uri="http://schemas.openxmlformats.org/presentationml/2006/ole">
            <mc:AlternateContent xmlns:mc="http://schemas.openxmlformats.org/markup-compatibility/2006">
              <mc:Choice xmlns:v="urn:schemas-microsoft-com:vml" Requires="v">
                <p:oleObj spid="_x0000_s52338" name="Equation" r:id="rId9" imgW="4724400" imgH="698500" progId="Equation.DSMT4">
                  <p:embed/>
                </p:oleObj>
              </mc:Choice>
              <mc:Fallback>
                <p:oleObj name="Equation" r:id="rId9" imgW="4724400" imgH="6985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7700" y="4868863"/>
                        <a:ext cx="47244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51" name="Text Box 15"/>
          <p:cNvSpPr txBox="1">
            <a:spLocks noChangeArrowheads="1"/>
          </p:cNvSpPr>
          <p:nvPr/>
        </p:nvSpPr>
        <p:spPr bwMode="auto">
          <a:xfrm>
            <a:off x="412750" y="4371975"/>
            <a:ext cx="6480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若先接通回路</a:t>
            </a:r>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的电源</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则有</a:t>
            </a:r>
            <a:endParaRPr lang="zh-CN" altLang="en-US" sz="2800" b="1">
              <a:latin typeface="Times New Roman" panose="02020603050405020304" pitchFamily="18" charset="0"/>
              <a:cs typeface="Times New Roman" panose="02020603050405020304" pitchFamily="18" charset="0"/>
            </a:endParaRPr>
          </a:p>
        </p:txBody>
      </p:sp>
      <p:graphicFrame>
        <p:nvGraphicFramePr>
          <p:cNvPr id="167952" name="Object 7"/>
          <p:cNvGraphicFramePr>
            <a:graphicFrameLocks noChangeAspect="1"/>
          </p:cNvGraphicFramePr>
          <p:nvPr/>
        </p:nvGraphicFramePr>
        <p:xfrm>
          <a:off x="2476500" y="6138863"/>
          <a:ext cx="2736850" cy="419100"/>
        </p:xfrm>
        <a:graphic>
          <a:graphicData uri="http://schemas.openxmlformats.org/presentationml/2006/ole">
            <mc:AlternateContent xmlns:mc="http://schemas.openxmlformats.org/markup-compatibility/2006">
              <mc:Choice xmlns:v="urn:schemas-microsoft-com:vml" Requires="v">
                <p:oleObj spid="_x0000_s52339" name="公式" r:id="rId11" imgW="5168900" imgH="673100" progId="Equation.3">
                  <p:embed/>
                </p:oleObj>
              </mc:Choice>
              <mc:Fallback>
                <p:oleObj name="公式" r:id="rId11" imgW="5168900" imgH="6731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6500" y="6138863"/>
                        <a:ext cx="2736850" cy="41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1"/>
          <p:cNvGrpSpPr/>
          <p:nvPr/>
        </p:nvGrpSpPr>
        <p:grpSpPr bwMode="auto">
          <a:xfrm>
            <a:off x="5768975" y="1160463"/>
            <a:ext cx="2663825" cy="1947862"/>
            <a:chOff x="3878" y="404"/>
            <a:chExt cx="1678" cy="1227"/>
          </a:xfrm>
        </p:grpSpPr>
        <p:sp>
          <p:nvSpPr>
            <p:cNvPr id="52269" name="Text Box 22"/>
            <p:cNvSpPr txBox="1">
              <a:spLocks noChangeArrowheads="1"/>
            </p:cNvSpPr>
            <p:nvPr/>
          </p:nvSpPr>
          <p:spPr bwMode="auto">
            <a:xfrm>
              <a:off x="4286" y="404"/>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cs typeface="Times New Roman" panose="02020603050405020304" pitchFamily="18" charset="0"/>
                </a:rPr>
                <a:t>1</a:t>
              </a:r>
              <a:endParaRPr lang="en-US" altLang="zh-CN" sz="2800" b="1">
                <a:latin typeface="Times New Roman" panose="02020603050405020304" pitchFamily="18" charset="0"/>
                <a:cs typeface="Times New Roman" panose="02020603050405020304" pitchFamily="18" charset="0"/>
              </a:endParaRPr>
            </a:p>
          </p:txBody>
        </p:sp>
        <p:sp>
          <p:nvSpPr>
            <p:cNvPr id="52270" name="Text Box 23"/>
            <p:cNvSpPr txBox="1">
              <a:spLocks noChangeArrowheads="1"/>
            </p:cNvSpPr>
            <p:nvPr/>
          </p:nvSpPr>
          <p:spPr bwMode="auto">
            <a:xfrm>
              <a:off x="4785" y="404"/>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cs typeface="Times New Roman" panose="02020603050405020304" pitchFamily="18" charset="0"/>
                </a:rPr>
                <a:t>2</a:t>
              </a:r>
              <a:endParaRPr lang="en-US" altLang="zh-CN" sz="2800" b="1">
                <a:latin typeface="Times New Roman" panose="02020603050405020304" pitchFamily="18" charset="0"/>
                <a:cs typeface="Times New Roman" panose="02020603050405020304" pitchFamily="18" charset="0"/>
              </a:endParaRPr>
            </a:p>
          </p:txBody>
        </p:sp>
        <p:sp>
          <p:nvSpPr>
            <p:cNvPr id="52271" name="Arc 24"/>
            <p:cNvSpPr/>
            <p:nvPr/>
          </p:nvSpPr>
          <p:spPr bwMode="auto">
            <a:xfrm flipH="1" flipV="1">
              <a:off x="4195" y="677"/>
              <a:ext cx="318" cy="652"/>
            </a:xfrm>
            <a:custGeom>
              <a:avLst/>
              <a:gdLst>
                <a:gd name="T0" fmla="*/ 0 w 43200"/>
                <a:gd name="T1" fmla="*/ 0 h 42276"/>
                <a:gd name="T2" fmla="*/ 0 w 43200"/>
                <a:gd name="T3" fmla="*/ 0 h 42276"/>
                <a:gd name="T4" fmla="*/ 0 w 43200"/>
                <a:gd name="T5" fmla="*/ 0 h 42276"/>
                <a:gd name="T6" fmla="*/ 0 60000 65536"/>
                <a:gd name="T7" fmla="*/ 0 60000 65536"/>
                <a:gd name="T8" fmla="*/ 0 60000 65536"/>
                <a:gd name="T9" fmla="*/ 0 w 43200"/>
                <a:gd name="T10" fmla="*/ 0 h 42276"/>
                <a:gd name="T11" fmla="*/ 43200 w 43200"/>
                <a:gd name="T12" fmla="*/ 42276 h 42276"/>
              </a:gdLst>
              <a:ahLst/>
              <a:cxnLst>
                <a:cxn ang="T6">
                  <a:pos x="T0" y="T1"/>
                </a:cxn>
                <a:cxn ang="T7">
                  <a:pos x="T2" y="T3"/>
                </a:cxn>
                <a:cxn ang="T8">
                  <a:pos x="T4" y="T5"/>
                </a:cxn>
              </a:cxnLst>
              <a:rect l="T9" t="T10" r="T11" b="T12"/>
              <a:pathLst>
                <a:path w="43200" h="42276" fill="none" extrusionOk="0">
                  <a:moveTo>
                    <a:pt x="30449" y="971"/>
                  </a:moveTo>
                  <a:cubicBezTo>
                    <a:pt x="38208" y="4456"/>
                    <a:pt x="43200" y="12170"/>
                    <a:pt x="43200" y="20676"/>
                  </a:cubicBezTo>
                  <a:cubicBezTo>
                    <a:pt x="43200" y="32605"/>
                    <a:pt x="33529" y="42276"/>
                    <a:pt x="21600" y="42276"/>
                  </a:cubicBezTo>
                  <a:cubicBezTo>
                    <a:pt x="9670" y="42276"/>
                    <a:pt x="0" y="32605"/>
                    <a:pt x="0" y="20676"/>
                  </a:cubicBezTo>
                  <a:cubicBezTo>
                    <a:pt x="-1" y="11153"/>
                    <a:pt x="6235" y="2755"/>
                    <a:pt x="15349" y="-1"/>
                  </a:cubicBezTo>
                </a:path>
                <a:path w="43200" h="42276" stroke="0" extrusionOk="0">
                  <a:moveTo>
                    <a:pt x="30449" y="971"/>
                  </a:moveTo>
                  <a:cubicBezTo>
                    <a:pt x="38208" y="4456"/>
                    <a:pt x="43200" y="12170"/>
                    <a:pt x="43200" y="20676"/>
                  </a:cubicBezTo>
                  <a:cubicBezTo>
                    <a:pt x="43200" y="32605"/>
                    <a:pt x="33529" y="42276"/>
                    <a:pt x="21600" y="42276"/>
                  </a:cubicBezTo>
                  <a:cubicBezTo>
                    <a:pt x="9670" y="42276"/>
                    <a:pt x="0" y="32605"/>
                    <a:pt x="0" y="20676"/>
                  </a:cubicBezTo>
                  <a:cubicBezTo>
                    <a:pt x="-1" y="11153"/>
                    <a:pt x="6235" y="2755"/>
                    <a:pt x="15349" y="-1"/>
                  </a:cubicBezTo>
                  <a:lnTo>
                    <a:pt x="21600" y="20676"/>
                  </a:lnTo>
                  <a:lnTo>
                    <a:pt x="30449" y="971"/>
                  </a:lnTo>
                  <a:close/>
                </a:path>
              </a:pathLst>
            </a:custGeom>
            <a:noFill/>
            <a:ln w="2857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72" name="Arc 25"/>
            <p:cNvSpPr/>
            <p:nvPr/>
          </p:nvSpPr>
          <p:spPr bwMode="auto">
            <a:xfrm flipH="1" flipV="1">
              <a:off x="4241" y="679"/>
              <a:ext cx="317" cy="664"/>
            </a:xfrm>
            <a:custGeom>
              <a:avLst/>
              <a:gdLst>
                <a:gd name="T0" fmla="*/ 0 w 43200"/>
                <a:gd name="T1" fmla="*/ 0 h 43123"/>
                <a:gd name="T2" fmla="*/ 0 w 43200"/>
                <a:gd name="T3" fmla="*/ 0 h 43123"/>
                <a:gd name="T4" fmla="*/ 0 w 43200"/>
                <a:gd name="T5" fmla="*/ 0 h 43123"/>
                <a:gd name="T6" fmla="*/ 0 60000 65536"/>
                <a:gd name="T7" fmla="*/ 0 60000 65536"/>
                <a:gd name="T8" fmla="*/ 0 60000 65536"/>
                <a:gd name="T9" fmla="*/ 0 w 43200"/>
                <a:gd name="T10" fmla="*/ 0 h 43123"/>
                <a:gd name="T11" fmla="*/ 43200 w 43200"/>
                <a:gd name="T12" fmla="*/ 43123 h 43123"/>
              </a:gdLst>
              <a:ahLst/>
              <a:cxnLst>
                <a:cxn ang="T6">
                  <a:pos x="T0" y="T1"/>
                </a:cxn>
                <a:cxn ang="T7">
                  <a:pos x="T2" y="T3"/>
                </a:cxn>
                <a:cxn ang="T8">
                  <a:pos x="T4" y="T5"/>
                </a:cxn>
              </a:cxnLst>
              <a:rect l="T9" t="T10" r="T11" b="T12"/>
              <a:pathLst>
                <a:path w="43200" h="43123" fill="none" extrusionOk="0">
                  <a:moveTo>
                    <a:pt x="23422" y="0"/>
                  </a:moveTo>
                  <a:cubicBezTo>
                    <a:pt x="34605" y="947"/>
                    <a:pt x="43200" y="10300"/>
                    <a:pt x="43200" y="21523"/>
                  </a:cubicBezTo>
                  <a:cubicBezTo>
                    <a:pt x="43200" y="33452"/>
                    <a:pt x="33529" y="43123"/>
                    <a:pt x="21600" y="43123"/>
                  </a:cubicBezTo>
                  <a:cubicBezTo>
                    <a:pt x="9670" y="43123"/>
                    <a:pt x="0" y="33452"/>
                    <a:pt x="0" y="21523"/>
                  </a:cubicBezTo>
                  <a:cubicBezTo>
                    <a:pt x="-1" y="11183"/>
                    <a:pt x="7327" y="2293"/>
                    <a:pt x="17477" y="320"/>
                  </a:cubicBezTo>
                </a:path>
                <a:path w="43200" h="43123" stroke="0" extrusionOk="0">
                  <a:moveTo>
                    <a:pt x="23422" y="0"/>
                  </a:moveTo>
                  <a:cubicBezTo>
                    <a:pt x="34605" y="947"/>
                    <a:pt x="43200" y="10300"/>
                    <a:pt x="43200" y="21523"/>
                  </a:cubicBezTo>
                  <a:cubicBezTo>
                    <a:pt x="43200" y="33452"/>
                    <a:pt x="33529" y="43123"/>
                    <a:pt x="21600" y="43123"/>
                  </a:cubicBezTo>
                  <a:cubicBezTo>
                    <a:pt x="9670" y="43123"/>
                    <a:pt x="0" y="33452"/>
                    <a:pt x="0" y="21523"/>
                  </a:cubicBezTo>
                  <a:cubicBezTo>
                    <a:pt x="-1" y="11183"/>
                    <a:pt x="7327" y="2293"/>
                    <a:pt x="17477" y="320"/>
                  </a:cubicBezTo>
                  <a:lnTo>
                    <a:pt x="21600" y="21523"/>
                  </a:lnTo>
                  <a:lnTo>
                    <a:pt x="23422" y="0"/>
                  </a:lnTo>
                  <a:close/>
                </a:path>
              </a:pathLst>
            </a:custGeom>
            <a:noFill/>
            <a:ln w="2857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73" name="Arc 26"/>
            <p:cNvSpPr/>
            <p:nvPr/>
          </p:nvSpPr>
          <p:spPr bwMode="auto">
            <a:xfrm flipH="1" flipV="1">
              <a:off x="4286" y="678"/>
              <a:ext cx="279" cy="664"/>
            </a:xfrm>
            <a:custGeom>
              <a:avLst/>
              <a:gdLst>
                <a:gd name="T0" fmla="*/ 0 w 38073"/>
                <a:gd name="T1" fmla="*/ 0 h 43166"/>
                <a:gd name="T2" fmla="*/ 0 w 38073"/>
                <a:gd name="T3" fmla="*/ 0 h 43166"/>
                <a:gd name="T4" fmla="*/ 0 w 38073"/>
                <a:gd name="T5" fmla="*/ 0 h 43166"/>
                <a:gd name="T6" fmla="*/ 0 60000 65536"/>
                <a:gd name="T7" fmla="*/ 0 60000 65536"/>
                <a:gd name="T8" fmla="*/ 0 60000 65536"/>
                <a:gd name="T9" fmla="*/ 0 w 38073"/>
                <a:gd name="T10" fmla="*/ 0 h 43166"/>
                <a:gd name="T11" fmla="*/ 38073 w 38073"/>
                <a:gd name="T12" fmla="*/ 43166 h 43166"/>
              </a:gdLst>
              <a:ahLst/>
              <a:cxnLst>
                <a:cxn ang="T6">
                  <a:pos x="T0" y="T1"/>
                </a:cxn>
                <a:cxn ang="T7">
                  <a:pos x="T2" y="T3"/>
                </a:cxn>
                <a:cxn ang="T8">
                  <a:pos x="T4" y="T5"/>
                </a:cxn>
              </a:cxnLst>
              <a:rect l="T9" t="T10" r="T11" b="T12"/>
              <a:pathLst>
                <a:path w="38073" h="43166" fill="none" extrusionOk="0">
                  <a:moveTo>
                    <a:pt x="17687" y="0"/>
                  </a:moveTo>
                  <a:cubicBezTo>
                    <a:pt x="29127" y="644"/>
                    <a:pt x="38073" y="10108"/>
                    <a:pt x="38073" y="21566"/>
                  </a:cubicBezTo>
                  <a:cubicBezTo>
                    <a:pt x="38073" y="33495"/>
                    <a:pt x="28402" y="43166"/>
                    <a:pt x="16473" y="43166"/>
                  </a:cubicBezTo>
                  <a:cubicBezTo>
                    <a:pt x="10127" y="43166"/>
                    <a:pt x="4103" y="40376"/>
                    <a:pt x="-1" y="35537"/>
                  </a:cubicBezTo>
                </a:path>
                <a:path w="38073" h="43166" stroke="0" extrusionOk="0">
                  <a:moveTo>
                    <a:pt x="17687" y="0"/>
                  </a:moveTo>
                  <a:cubicBezTo>
                    <a:pt x="29127" y="644"/>
                    <a:pt x="38073" y="10108"/>
                    <a:pt x="38073" y="21566"/>
                  </a:cubicBezTo>
                  <a:cubicBezTo>
                    <a:pt x="38073" y="33495"/>
                    <a:pt x="28402" y="43166"/>
                    <a:pt x="16473" y="43166"/>
                  </a:cubicBezTo>
                  <a:cubicBezTo>
                    <a:pt x="10127" y="43166"/>
                    <a:pt x="4103" y="40376"/>
                    <a:pt x="-1" y="35537"/>
                  </a:cubicBezTo>
                  <a:lnTo>
                    <a:pt x="16473" y="21566"/>
                  </a:lnTo>
                  <a:lnTo>
                    <a:pt x="17687" y="0"/>
                  </a:lnTo>
                  <a:close/>
                </a:path>
              </a:pathLst>
            </a:custGeom>
            <a:noFill/>
            <a:ln w="2857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74" name="Line 27"/>
            <p:cNvSpPr>
              <a:spLocks noChangeShapeType="1"/>
            </p:cNvSpPr>
            <p:nvPr/>
          </p:nvSpPr>
          <p:spPr bwMode="auto">
            <a:xfrm flipV="1">
              <a:off x="3878" y="1312"/>
              <a:ext cx="408" cy="228"/>
            </a:xfrm>
            <a:prstGeom prst="line">
              <a:avLst/>
            </a:prstGeom>
            <a:noFill/>
            <a:ln w="28575">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275" name="Arc 28"/>
            <p:cNvSpPr/>
            <p:nvPr/>
          </p:nvSpPr>
          <p:spPr bwMode="auto">
            <a:xfrm flipH="1" flipV="1">
              <a:off x="4392" y="678"/>
              <a:ext cx="211" cy="680"/>
            </a:xfrm>
            <a:custGeom>
              <a:avLst/>
              <a:gdLst>
                <a:gd name="T0" fmla="*/ 0 w 28794"/>
                <a:gd name="T1" fmla="*/ 0 h 40856"/>
                <a:gd name="T2" fmla="*/ 0 w 28794"/>
                <a:gd name="T3" fmla="*/ 0 h 40856"/>
                <a:gd name="T4" fmla="*/ 0 w 28794"/>
                <a:gd name="T5" fmla="*/ 0 h 40856"/>
                <a:gd name="T6" fmla="*/ 0 60000 65536"/>
                <a:gd name="T7" fmla="*/ 0 60000 65536"/>
                <a:gd name="T8" fmla="*/ 0 60000 65536"/>
                <a:gd name="T9" fmla="*/ 0 w 28794"/>
                <a:gd name="T10" fmla="*/ 0 h 40856"/>
                <a:gd name="T11" fmla="*/ 28794 w 28794"/>
                <a:gd name="T12" fmla="*/ 40856 h 40856"/>
              </a:gdLst>
              <a:ahLst/>
              <a:cxnLst>
                <a:cxn ang="T6">
                  <a:pos x="T0" y="T1"/>
                </a:cxn>
                <a:cxn ang="T7">
                  <a:pos x="T2" y="T3"/>
                </a:cxn>
                <a:cxn ang="T8">
                  <a:pos x="T4" y="T5"/>
                </a:cxn>
              </a:cxnLst>
              <a:rect l="T9" t="T10" r="T11" b="T12"/>
              <a:pathLst>
                <a:path w="28794" h="40856" fill="none" extrusionOk="0">
                  <a:moveTo>
                    <a:pt x="28793" y="39622"/>
                  </a:moveTo>
                  <a:cubicBezTo>
                    <a:pt x="26483" y="40438"/>
                    <a:pt x="24050" y="40855"/>
                    <a:pt x="21600" y="40856"/>
                  </a:cubicBezTo>
                  <a:cubicBezTo>
                    <a:pt x="9670" y="40856"/>
                    <a:pt x="0" y="31185"/>
                    <a:pt x="0" y="19256"/>
                  </a:cubicBezTo>
                  <a:cubicBezTo>
                    <a:pt x="-1" y="11125"/>
                    <a:pt x="4565" y="3684"/>
                    <a:pt x="11813" y="0"/>
                  </a:cubicBezTo>
                </a:path>
                <a:path w="28794" h="40856" stroke="0" extrusionOk="0">
                  <a:moveTo>
                    <a:pt x="28793" y="39622"/>
                  </a:moveTo>
                  <a:cubicBezTo>
                    <a:pt x="26483" y="40438"/>
                    <a:pt x="24050" y="40855"/>
                    <a:pt x="21600" y="40856"/>
                  </a:cubicBezTo>
                  <a:cubicBezTo>
                    <a:pt x="9670" y="40856"/>
                    <a:pt x="0" y="31185"/>
                    <a:pt x="0" y="19256"/>
                  </a:cubicBezTo>
                  <a:cubicBezTo>
                    <a:pt x="-1" y="11125"/>
                    <a:pt x="4565" y="3684"/>
                    <a:pt x="11813" y="0"/>
                  </a:cubicBezTo>
                  <a:lnTo>
                    <a:pt x="21600" y="19256"/>
                  </a:lnTo>
                  <a:lnTo>
                    <a:pt x="28793" y="39622"/>
                  </a:lnTo>
                  <a:close/>
                </a:path>
              </a:pathLst>
            </a:custGeom>
            <a:noFill/>
            <a:ln w="2857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76" name="Line 29"/>
            <p:cNvSpPr>
              <a:spLocks noChangeShapeType="1"/>
            </p:cNvSpPr>
            <p:nvPr/>
          </p:nvSpPr>
          <p:spPr bwMode="auto">
            <a:xfrm flipV="1">
              <a:off x="4105" y="1358"/>
              <a:ext cx="408" cy="273"/>
            </a:xfrm>
            <a:prstGeom prst="line">
              <a:avLst/>
            </a:prstGeom>
            <a:noFill/>
            <a:ln w="28575">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277" name="Arc 30"/>
            <p:cNvSpPr/>
            <p:nvPr/>
          </p:nvSpPr>
          <p:spPr bwMode="auto">
            <a:xfrm flipH="1" flipV="1">
              <a:off x="4852" y="682"/>
              <a:ext cx="159" cy="647"/>
            </a:xfrm>
            <a:custGeom>
              <a:avLst/>
              <a:gdLst>
                <a:gd name="T0" fmla="*/ 0 w 21600"/>
                <a:gd name="T1" fmla="*/ 0 h 41980"/>
                <a:gd name="T2" fmla="*/ 0 w 21600"/>
                <a:gd name="T3" fmla="*/ 0 h 41980"/>
                <a:gd name="T4" fmla="*/ 0 w 21600"/>
                <a:gd name="T5" fmla="*/ 0 h 41980"/>
                <a:gd name="T6" fmla="*/ 0 60000 65536"/>
                <a:gd name="T7" fmla="*/ 0 60000 65536"/>
                <a:gd name="T8" fmla="*/ 0 60000 65536"/>
                <a:gd name="T9" fmla="*/ 0 w 21600"/>
                <a:gd name="T10" fmla="*/ 0 h 41980"/>
                <a:gd name="T11" fmla="*/ 21600 w 21600"/>
                <a:gd name="T12" fmla="*/ 41980 h 41980"/>
              </a:gdLst>
              <a:ahLst/>
              <a:cxnLst>
                <a:cxn ang="T6">
                  <a:pos x="T0" y="T1"/>
                </a:cxn>
                <a:cxn ang="T7">
                  <a:pos x="T2" y="T3"/>
                </a:cxn>
                <a:cxn ang="T8">
                  <a:pos x="T4" y="T5"/>
                </a:cxn>
              </a:cxnLst>
              <a:rect l="T9" t="T10" r="T11" b="T12"/>
              <a:pathLst>
                <a:path w="21600" h="41980" fill="none" extrusionOk="0">
                  <a:moveTo>
                    <a:pt x="18036" y="41979"/>
                  </a:moveTo>
                  <a:cubicBezTo>
                    <a:pt x="7626" y="40238"/>
                    <a:pt x="0" y="31229"/>
                    <a:pt x="0" y="20676"/>
                  </a:cubicBezTo>
                  <a:cubicBezTo>
                    <a:pt x="-1" y="11153"/>
                    <a:pt x="6235" y="2755"/>
                    <a:pt x="15349" y="-1"/>
                  </a:cubicBezTo>
                </a:path>
                <a:path w="21600" h="41980" stroke="0" extrusionOk="0">
                  <a:moveTo>
                    <a:pt x="18036" y="41979"/>
                  </a:moveTo>
                  <a:cubicBezTo>
                    <a:pt x="7626" y="40238"/>
                    <a:pt x="0" y="31229"/>
                    <a:pt x="0" y="20676"/>
                  </a:cubicBezTo>
                  <a:cubicBezTo>
                    <a:pt x="-1" y="11153"/>
                    <a:pt x="6235" y="2755"/>
                    <a:pt x="15349" y="-1"/>
                  </a:cubicBezTo>
                  <a:lnTo>
                    <a:pt x="21600" y="20676"/>
                  </a:lnTo>
                  <a:lnTo>
                    <a:pt x="18036" y="41979"/>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78" name="Arc 31"/>
            <p:cNvSpPr/>
            <p:nvPr/>
          </p:nvSpPr>
          <p:spPr bwMode="auto">
            <a:xfrm flipH="1" flipV="1">
              <a:off x="4740" y="680"/>
              <a:ext cx="317" cy="664"/>
            </a:xfrm>
            <a:custGeom>
              <a:avLst/>
              <a:gdLst>
                <a:gd name="T0" fmla="*/ 0 w 43200"/>
                <a:gd name="T1" fmla="*/ 0 h 43123"/>
                <a:gd name="T2" fmla="*/ 0 w 43200"/>
                <a:gd name="T3" fmla="*/ 0 h 43123"/>
                <a:gd name="T4" fmla="*/ 0 w 43200"/>
                <a:gd name="T5" fmla="*/ 0 h 43123"/>
                <a:gd name="T6" fmla="*/ 0 60000 65536"/>
                <a:gd name="T7" fmla="*/ 0 60000 65536"/>
                <a:gd name="T8" fmla="*/ 0 60000 65536"/>
                <a:gd name="T9" fmla="*/ 0 w 43200"/>
                <a:gd name="T10" fmla="*/ 0 h 43123"/>
                <a:gd name="T11" fmla="*/ 43200 w 43200"/>
                <a:gd name="T12" fmla="*/ 43123 h 43123"/>
              </a:gdLst>
              <a:ahLst/>
              <a:cxnLst>
                <a:cxn ang="T6">
                  <a:pos x="T0" y="T1"/>
                </a:cxn>
                <a:cxn ang="T7">
                  <a:pos x="T2" y="T3"/>
                </a:cxn>
                <a:cxn ang="T8">
                  <a:pos x="T4" y="T5"/>
                </a:cxn>
              </a:cxnLst>
              <a:rect l="T9" t="T10" r="T11" b="T12"/>
              <a:pathLst>
                <a:path w="43200" h="43123" fill="none" extrusionOk="0">
                  <a:moveTo>
                    <a:pt x="23422" y="0"/>
                  </a:moveTo>
                  <a:cubicBezTo>
                    <a:pt x="34605" y="947"/>
                    <a:pt x="43200" y="10300"/>
                    <a:pt x="43200" y="21523"/>
                  </a:cubicBezTo>
                  <a:cubicBezTo>
                    <a:pt x="43200" y="33452"/>
                    <a:pt x="33529" y="43123"/>
                    <a:pt x="21600" y="43123"/>
                  </a:cubicBezTo>
                  <a:cubicBezTo>
                    <a:pt x="9670" y="43123"/>
                    <a:pt x="0" y="33452"/>
                    <a:pt x="0" y="21523"/>
                  </a:cubicBezTo>
                  <a:cubicBezTo>
                    <a:pt x="-1" y="11183"/>
                    <a:pt x="7327" y="2293"/>
                    <a:pt x="17477" y="320"/>
                  </a:cubicBezTo>
                </a:path>
                <a:path w="43200" h="43123" stroke="0" extrusionOk="0">
                  <a:moveTo>
                    <a:pt x="23422" y="0"/>
                  </a:moveTo>
                  <a:cubicBezTo>
                    <a:pt x="34605" y="947"/>
                    <a:pt x="43200" y="10300"/>
                    <a:pt x="43200" y="21523"/>
                  </a:cubicBezTo>
                  <a:cubicBezTo>
                    <a:pt x="43200" y="33452"/>
                    <a:pt x="33529" y="43123"/>
                    <a:pt x="21600" y="43123"/>
                  </a:cubicBezTo>
                  <a:cubicBezTo>
                    <a:pt x="9670" y="43123"/>
                    <a:pt x="0" y="33452"/>
                    <a:pt x="0" y="21523"/>
                  </a:cubicBezTo>
                  <a:cubicBezTo>
                    <a:pt x="-1" y="11183"/>
                    <a:pt x="7327" y="2293"/>
                    <a:pt x="17477" y="320"/>
                  </a:cubicBezTo>
                  <a:lnTo>
                    <a:pt x="21600" y="21523"/>
                  </a:lnTo>
                  <a:lnTo>
                    <a:pt x="23422" y="0"/>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79" name="Arc 32"/>
            <p:cNvSpPr/>
            <p:nvPr/>
          </p:nvSpPr>
          <p:spPr bwMode="auto">
            <a:xfrm flipH="1" flipV="1">
              <a:off x="4785" y="678"/>
              <a:ext cx="279" cy="663"/>
            </a:xfrm>
            <a:custGeom>
              <a:avLst/>
              <a:gdLst>
                <a:gd name="T0" fmla="*/ 0 w 38073"/>
                <a:gd name="T1" fmla="*/ 0 h 43054"/>
                <a:gd name="T2" fmla="*/ 0 w 38073"/>
                <a:gd name="T3" fmla="*/ 0 h 43054"/>
                <a:gd name="T4" fmla="*/ 0 w 38073"/>
                <a:gd name="T5" fmla="*/ 0 h 43054"/>
                <a:gd name="T6" fmla="*/ 0 60000 65536"/>
                <a:gd name="T7" fmla="*/ 0 60000 65536"/>
                <a:gd name="T8" fmla="*/ 0 60000 65536"/>
                <a:gd name="T9" fmla="*/ 0 w 38073"/>
                <a:gd name="T10" fmla="*/ 0 h 43054"/>
                <a:gd name="T11" fmla="*/ 38073 w 38073"/>
                <a:gd name="T12" fmla="*/ 43054 h 43054"/>
              </a:gdLst>
              <a:ahLst/>
              <a:cxnLst>
                <a:cxn ang="T6">
                  <a:pos x="T0" y="T1"/>
                </a:cxn>
                <a:cxn ang="T7">
                  <a:pos x="T2" y="T3"/>
                </a:cxn>
                <a:cxn ang="T8">
                  <a:pos x="T4" y="T5"/>
                </a:cxn>
              </a:cxnLst>
              <a:rect l="T9" t="T10" r="T11" b="T12"/>
              <a:pathLst>
                <a:path w="38073" h="43054" fill="none" extrusionOk="0">
                  <a:moveTo>
                    <a:pt x="18981" y="0"/>
                  </a:moveTo>
                  <a:cubicBezTo>
                    <a:pt x="29866" y="1273"/>
                    <a:pt x="38073" y="10495"/>
                    <a:pt x="38073" y="21454"/>
                  </a:cubicBezTo>
                  <a:cubicBezTo>
                    <a:pt x="38073" y="33383"/>
                    <a:pt x="28402" y="43054"/>
                    <a:pt x="16473" y="43054"/>
                  </a:cubicBezTo>
                  <a:cubicBezTo>
                    <a:pt x="10127" y="43054"/>
                    <a:pt x="4103" y="40264"/>
                    <a:pt x="-1" y="35425"/>
                  </a:cubicBezTo>
                </a:path>
                <a:path w="38073" h="43054" stroke="0" extrusionOk="0">
                  <a:moveTo>
                    <a:pt x="18981" y="0"/>
                  </a:moveTo>
                  <a:cubicBezTo>
                    <a:pt x="29866" y="1273"/>
                    <a:pt x="38073" y="10495"/>
                    <a:pt x="38073" y="21454"/>
                  </a:cubicBezTo>
                  <a:cubicBezTo>
                    <a:pt x="38073" y="33383"/>
                    <a:pt x="28402" y="43054"/>
                    <a:pt x="16473" y="43054"/>
                  </a:cubicBezTo>
                  <a:cubicBezTo>
                    <a:pt x="10127" y="43054"/>
                    <a:pt x="4103" y="40264"/>
                    <a:pt x="-1" y="35425"/>
                  </a:cubicBezTo>
                  <a:lnTo>
                    <a:pt x="16473" y="21454"/>
                  </a:lnTo>
                  <a:lnTo>
                    <a:pt x="18981" y="0"/>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80" name="Line 33"/>
            <p:cNvSpPr>
              <a:spLocks noChangeShapeType="1"/>
            </p:cNvSpPr>
            <p:nvPr/>
          </p:nvSpPr>
          <p:spPr bwMode="auto">
            <a:xfrm flipV="1">
              <a:off x="4831" y="1389"/>
              <a:ext cx="544" cy="0"/>
            </a:xfrm>
            <a:prstGeom prst="line">
              <a:avLst/>
            </a:prstGeom>
            <a:noFill/>
            <a:ln w="28575">
              <a:solidFill>
                <a:srgbClr val="66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281" name="Arc 34"/>
            <p:cNvSpPr/>
            <p:nvPr/>
          </p:nvSpPr>
          <p:spPr bwMode="auto">
            <a:xfrm flipH="1" flipV="1">
              <a:off x="4891" y="679"/>
              <a:ext cx="211" cy="574"/>
            </a:xfrm>
            <a:custGeom>
              <a:avLst/>
              <a:gdLst>
                <a:gd name="T0" fmla="*/ 0 w 28794"/>
                <a:gd name="T1" fmla="*/ 0 h 34462"/>
                <a:gd name="T2" fmla="*/ 0 w 28794"/>
                <a:gd name="T3" fmla="*/ 0 h 34462"/>
                <a:gd name="T4" fmla="*/ 0 w 28794"/>
                <a:gd name="T5" fmla="*/ 0 h 34462"/>
                <a:gd name="T6" fmla="*/ 0 60000 65536"/>
                <a:gd name="T7" fmla="*/ 0 60000 65536"/>
                <a:gd name="T8" fmla="*/ 0 60000 65536"/>
                <a:gd name="T9" fmla="*/ 0 w 28794"/>
                <a:gd name="T10" fmla="*/ 0 h 34462"/>
                <a:gd name="T11" fmla="*/ 28794 w 28794"/>
                <a:gd name="T12" fmla="*/ 34462 h 34462"/>
              </a:gdLst>
              <a:ahLst/>
              <a:cxnLst>
                <a:cxn ang="T6">
                  <a:pos x="T0" y="T1"/>
                </a:cxn>
                <a:cxn ang="T7">
                  <a:pos x="T2" y="T3"/>
                </a:cxn>
                <a:cxn ang="T8">
                  <a:pos x="T4" y="T5"/>
                </a:cxn>
              </a:cxnLst>
              <a:rect l="T9" t="T10" r="T11" b="T12"/>
              <a:pathLst>
                <a:path w="28794" h="34462" fill="none" extrusionOk="0">
                  <a:moveTo>
                    <a:pt x="28793" y="33228"/>
                  </a:moveTo>
                  <a:cubicBezTo>
                    <a:pt x="26483" y="34044"/>
                    <a:pt x="24050" y="34461"/>
                    <a:pt x="21600" y="34462"/>
                  </a:cubicBezTo>
                  <a:cubicBezTo>
                    <a:pt x="9670" y="34462"/>
                    <a:pt x="0" y="24791"/>
                    <a:pt x="0" y="12862"/>
                  </a:cubicBezTo>
                  <a:cubicBezTo>
                    <a:pt x="-1" y="8230"/>
                    <a:pt x="1488" y="3721"/>
                    <a:pt x="4246" y="-1"/>
                  </a:cubicBezTo>
                </a:path>
                <a:path w="28794" h="34462" stroke="0" extrusionOk="0">
                  <a:moveTo>
                    <a:pt x="28793" y="33228"/>
                  </a:moveTo>
                  <a:cubicBezTo>
                    <a:pt x="26483" y="34044"/>
                    <a:pt x="24050" y="34461"/>
                    <a:pt x="21600" y="34462"/>
                  </a:cubicBezTo>
                  <a:cubicBezTo>
                    <a:pt x="9670" y="34462"/>
                    <a:pt x="0" y="24791"/>
                    <a:pt x="0" y="12862"/>
                  </a:cubicBezTo>
                  <a:cubicBezTo>
                    <a:pt x="-1" y="8230"/>
                    <a:pt x="1488" y="3721"/>
                    <a:pt x="4246" y="-1"/>
                  </a:cubicBezTo>
                  <a:lnTo>
                    <a:pt x="21600" y="12862"/>
                  </a:lnTo>
                  <a:lnTo>
                    <a:pt x="28793" y="33228"/>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82" name="Line 35"/>
            <p:cNvSpPr>
              <a:spLocks noChangeShapeType="1"/>
            </p:cNvSpPr>
            <p:nvPr/>
          </p:nvSpPr>
          <p:spPr bwMode="auto">
            <a:xfrm flipV="1">
              <a:off x="5057" y="1253"/>
              <a:ext cx="499" cy="0"/>
            </a:xfrm>
            <a:prstGeom prst="line">
              <a:avLst/>
            </a:prstGeom>
            <a:noFill/>
            <a:ln w="28575">
              <a:solidFill>
                <a:srgbClr val="66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283" name="Arc 36"/>
            <p:cNvSpPr/>
            <p:nvPr/>
          </p:nvSpPr>
          <p:spPr bwMode="auto">
            <a:xfrm flipH="1" flipV="1">
              <a:off x="4694" y="677"/>
              <a:ext cx="196" cy="712"/>
            </a:xfrm>
            <a:custGeom>
              <a:avLst/>
              <a:gdLst>
                <a:gd name="T0" fmla="*/ 0 w 26679"/>
                <a:gd name="T1" fmla="*/ 0 h 43158"/>
                <a:gd name="T2" fmla="*/ 0 w 26679"/>
                <a:gd name="T3" fmla="*/ 0 h 43158"/>
                <a:gd name="T4" fmla="*/ 0 w 26679"/>
                <a:gd name="T5" fmla="*/ 0 h 43158"/>
                <a:gd name="T6" fmla="*/ 0 60000 65536"/>
                <a:gd name="T7" fmla="*/ 0 60000 65536"/>
                <a:gd name="T8" fmla="*/ 0 60000 65536"/>
                <a:gd name="T9" fmla="*/ 0 w 26679"/>
                <a:gd name="T10" fmla="*/ 0 h 43158"/>
                <a:gd name="T11" fmla="*/ 26679 w 26679"/>
                <a:gd name="T12" fmla="*/ 43158 h 43158"/>
              </a:gdLst>
              <a:ahLst/>
              <a:cxnLst>
                <a:cxn ang="T6">
                  <a:pos x="T0" y="T1"/>
                </a:cxn>
                <a:cxn ang="T7">
                  <a:pos x="T2" y="T3"/>
                </a:cxn>
                <a:cxn ang="T8">
                  <a:pos x="T4" y="T5"/>
                </a:cxn>
              </a:cxnLst>
              <a:rect l="T9" t="T10" r="T11" b="T12"/>
              <a:pathLst>
                <a:path w="26679" h="43158" fill="none" extrusionOk="0">
                  <a:moveTo>
                    <a:pt x="6428" y="0"/>
                  </a:moveTo>
                  <a:cubicBezTo>
                    <a:pt x="17811" y="713"/>
                    <a:pt x="26679" y="10152"/>
                    <a:pt x="26679" y="21558"/>
                  </a:cubicBezTo>
                  <a:cubicBezTo>
                    <a:pt x="26679" y="33487"/>
                    <a:pt x="17008" y="43158"/>
                    <a:pt x="5079" y="43158"/>
                  </a:cubicBezTo>
                  <a:cubicBezTo>
                    <a:pt x="3367" y="43158"/>
                    <a:pt x="1662" y="42954"/>
                    <a:pt x="-1" y="42552"/>
                  </a:cubicBezTo>
                </a:path>
                <a:path w="26679" h="43158" stroke="0" extrusionOk="0">
                  <a:moveTo>
                    <a:pt x="6428" y="0"/>
                  </a:moveTo>
                  <a:cubicBezTo>
                    <a:pt x="17811" y="713"/>
                    <a:pt x="26679" y="10152"/>
                    <a:pt x="26679" y="21558"/>
                  </a:cubicBezTo>
                  <a:cubicBezTo>
                    <a:pt x="26679" y="33487"/>
                    <a:pt x="17008" y="43158"/>
                    <a:pt x="5079" y="43158"/>
                  </a:cubicBezTo>
                  <a:cubicBezTo>
                    <a:pt x="3367" y="43158"/>
                    <a:pt x="1662" y="42954"/>
                    <a:pt x="-1" y="42552"/>
                  </a:cubicBezTo>
                  <a:lnTo>
                    <a:pt x="5079" y="21558"/>
                  </a:lnTo>
                  <a:lnTo>
                    <a:pt x="6428" y="0"/>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 name="Group 37"/>
          <p:cNvGrpSpPr/>
          <p:nvPr/>
        </p:nvGrpSpPr>
        <p:grpSpPr bwMode="auto">
          <a:xfrm>
            <a:off x="5697538" y="2314575"/>
            <a:ext cx="809625" cy="769938"/>
            <a:chOff x="3821" y="1131"/>
            <a:chExt cx="510" cy="485"/>
          </a:xfrm>
        </p:grpSpPr>
        <p:sp>
          <p:nvSpPr>
            <p:cNvPr id="52261" name="Text Box 38"/>
            <p:cNvSpPr txBox="1">
              <a:spLocks noChangeArrowheads="1"/>
            </p:cNvSpPr>
            <p:nvPr/>
          </p:nvSpPr>
          <p:spPr bwMode="auto">
            <a:xfrm>
              <a:off x="3821" y="1131"/>
              <a:ext cx="2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solidFill>
                    <a:srgbClr val="FF0000"/>
                  </a:solidFill>
                  <a:latin typeface="Times New Roman" panose="02020603050405020304" pitchFamily="18" charset="0"/>
                  <a:cs typeface="Times New Roman" panose="02020603050405020304" pitchFamily="18" charset="0"/>
                </a:rPr>
                <a:t>I</a:t>
              </a:r>
              <a:r>
                <a:rPr lang="en-US" altLang="zh-CN" sz="2800" b="1" baseline="-25000">
                  <a:solidFill>
                    <a:srgbClr val="FF0000"/>
                  </a:solidFill>
                  <a:latin typeface="Times New Roman" panose="02020603050405020304" pitchFamily="18" charset="0"/>
                  <a:cs typeface="Times New Roman" panose="02020603050405020304" pitchFamily="18" charset="0"/>
                </a:rPr>
                <a:t>1</a:t>
              </a:r>
              <a:endParaRPr lang="en-US" altLang="zh-CN" sz="2800" b="1">
                <a:solidFill>
                  <a:srgbClr val="FF0000"/>
                </a:solidFill>
                <a:latin typeface="Times New Roman" panose="02020603050405020304" pitchFamily="18" charset="0"/>
                <a:cs typeface="Times New Roman" panose="02020603050405020304" pitchFamily="18" charset="0"/>
              </a:endParaRPr>
            </a:p>
          </p:txBody>
        </p:sp>
        <p:sp>
          <p:nvSpPr>
            <p:cNvPr id="52262" name="Line 39"/>
            <p:cNvSpPr>
              <a:spLocks noChangeShapeType="1"/>
            </p:cNvSpPr>
            <p:nvPr/>
          </p:nvSpPr>
          <p:spPr bwMode="auto">
            <a:xfrm flipV="1">
              <a:off x="4241" y="1480"/>
              <a:ext cx="90" cy="45"/>
            </a:xfrm>
            <a:prstGeom prst="line">
              <a:avLst/>
            </a:prstGeom>
            <a:noFill/>
            <a:ln w="28575">
              <a:solidFill>
                <a:srgbClr val="000066"/>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2263" name="Line 40"/>
            <p:cNvSpPr>
              <a:spLocks noChangeShapeType="1"/>
            </p:cNvSpPr>
            <p:nvPr/>
          </p:nvSpPr>
          <p:spPr bwMode="auto">
            <a:xfrm flipH="1">
              <a:off x="4059" y="1389"/>
              <a:ext cx="91" cy="45"/>
            </a:xfrm>
            <a:prstGeom prst="line">
              <a:avLst/>
            </a:prstGeom>
            <a:noFill/>
            <a:ln w="28575">
              <a:solidFill>
                <a:srgbClr val="000066"/>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2264" name="Line 41"/>
            <p:cNvSpPr>
              <a:spLocks noChangeShapeType="1"/>
            </p:cNvSpPr>
            <p:nvPr/>
          </p:nvSpPr>
          <p:spPr bwMode="auto">
            <a:xfrm>
              <a:off x="3878" y="1525"/>
              <a:ext cx="227" cy="9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265" name="Rectangle 42"/>
            <p:cNvSpPr>
              <a:spLocks noChangeArrowheads="1"/>
            </p:cNvSpPr>
            <p:nvPr/>
          </p:nvSpPr>
          <p:spPr bwMode="auto">
            <a:xfrm rot="2532594">
              <a:off x="4014" y="1480"/>
              <a:ext cx="45"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pSp>
          <p:nvGrpSpPr>
            <p:cNvPr id="52266" name="Group 43"/>
            <p:cNvGrpSpPr/>
            <p:nvPr/>
          </p:nvGrpSpPr>
          <p:grpSpPr bwMode="auto">
            <a:xfrm>
              <a:off x="3969" y="1525"/>
              <a:ext cx="91" cy="91"/>
              <a:chOff x="3878" y="1706"/>
              <a:chExt cx="91" cy="91"/>
            </a:xfrm>
          </p:grpSpPr>
          <p:sp>
            <p:nvSpPr>
              <p:cNvPr id="52267" name="Line 44"/>
              <p:cNvSpPr>
                <a:spLocks noChangeShapeType="1"/>
              </p:cNvSpPr>
              <p:nvPr/>
            </p:nvSpPr>
            <p:spPr bwMode="auto">
              <a:xfrm flipH="1">
                <a:off x="3878" y="1706"/>
                <a:ext cx="45" cy="4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268" name="Line 45"/>
              <p:cNvSpPr>
                <a:spLocks noChangeShapeType="1"/>
              </p:cNvSpPr>
              <p:nvPr/>
            </p:nvSpPr>
            <p:spPr bwMode="auto">
              <a:xfrm flipH="1">
                <a:off x="3878" y="1706"/>
                <a:ext cx="91" cy="9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 name="Group 46"/>
          <p:cNvGrpSpPr/>
          <p:nvPr/>
        </p:nvGrpSpPr>
        <p:grpSpPr bwMode="auto">
          <a:xfrm>
            <a:off x="7713663" y="2051050"/>
            <a:ext cx="719137" cy="673100"/>
            <a:chOff x="5103" y="965"/>
            <a:chExt cx="453" cy="424"/>
          </a:xfrm>
        </p:grpSpPr>
        <p:sp>
          <p:nvSpPr>
            <p:cNvPr id="52252" name="Text Box 47"/>
            <p:cNvSpPr txBox="1">
              <a:spLocks noChangeArrowheads="1"/>
            </p:cNvSpPr>
            <p:nvPr/>
          </p:nvSpPr>
          <p:spPr bwMode="auto">
            <a:xfrm>
              <a:off x="5193" y="965"/>
              <a:ext cx="2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solidFill>
                    <a:srgbClr val="FF0000"/>
                  </a:solidFill>
                  <a:latin typeface="Times New Roman" panose="02020603050405020304" pitchFamily="18" charset="0"/>
                  <a:cs typeface="Times New Roman" panose="02020603050405020304" pitchFamily="18" charset="0"/>
                </a:rPr>
                <a:t>I</a:t>
              </a:r>
              <a:r>
                <a:rPr lang="en-US" altLang="zh-CN" sz="2800" b="1" baseline="-25000">
                  <a:solidFill>
                    <a:srgbClr val="FF0000"/>
                  </a:solidFill>
                  <a:latin typeface="Times New Roman" panose="02020603050405020304" pitchFamily="18" charset="0"/>
                  <a:cs typeface="Times New Roman" panose="02020603050405020304" pitchFamily="18" charset="0"/>
                </a:rPr>
                <a:t>2</a:t>
              </a:r>
              <a:endParaRPr lang="en-US" altLang="zh-CN" sz="2800" b="1">
                <a:solidFill>
                  <a:srgbClr val="FF0000"/>
                </a:solidFill>
                <a:latin typeface="Times New Roman" panose="02020603050405020304" pitchFamily="18" charset="0"/>
                <a:cs typeface="Times New Roman" panose="02020603050405020304" pitchFamily="18" charset="0"/>
              </a:endParaRPr>
            </a:p>
          </p:txBody>
        </p:sp>
        <p:sp>
          <p:nvSpPr>
            <p:cNvPr id="52253" name="Line 48"/>
            <p:cNvSpPr>
              <a:spLocks noChangeShapeType="1"/>
            </p:cNvSpPr>
            <p:nvPr/>
          </p:nvSpPr>
          <p:spPr bwMode="auto">
            <a:xfrm>
              <a:off x="5103" y="1389"/>
              <a:ext cx="90" cy="0"/>
            </a:xfrm>
            <a:prstGeom prst="line">
              <a:avLst/>
            </a:prstGeom>
            <a:noFill/>
            <a:ln w="28575">
              <a:solidFill>
                <a:srgbClr val="80008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2254" name="Line 49"/>
            <p:cNvSpPr>
              <a:spLocks noChangeShapeType="1"/>
            </p:cNvSpPr>
            <p:nvPr/>
          </p:nvSpPr>
          <p:spPr bwMode="auto">
            <a:xfrm flipH="1">
              <a:off x="5148" y="1253"/>
              <a:ext cx="136" cy="0"/>
            </a:xfrm>
            <a:prstGeom prst="line">
              <a:avLst/>
            </a:prstGeom>
            <a:noFill/>
            <a:ln w="28575">
              <a:solidFill>
                <a:srgbClr val="80008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nvGrpSpPr>
            <p:cNvPr id="52255" name="Group 50"/>
            <p:cNvGrpSpPr/>
            <p:nvPr/>
          </p:nvGrpSpPr>
          <p:grpSpPr bwMode="auto">
            <a:xfrm>
              <a:off x="5375" y="1253"/>
              <a:ext cx="181" cy="136"/>
              <a:chOff x="5375" y="1253"/>
              <a:chExt cx="181" cy="136"/>
            </a:xfrm>
          </p:grpSpPr>
          <p:sp>
            <p:nvSpPr>
              <p:cNvPr id="52256" name="Line 51"/>
              <p:cNvSpPr>
                <a:spLocks noChangeShapeType="1"/>
              </p:cNvSpPr>
              <p:nvPr/>
            </p:nvSpPr>
            <p:spPr bwMode="auto">
              <a:xfrm flipH="1">
                <a:off x="5375" y="1253"/>
                <a:ext cx="181" cy="1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257" name="Rectangle 52"/>
              <p:cNvSpPr>
                <a:spLocks noChangeArrowheads="1"/>
              </p:cNvSpPr>
              <p:nvPr/>
            </p:nvSpPr>
            <p:spPr bwMode="auto">
              <a:xfrm>
                <a:off x="5420" y="1298"/>
                <a:ext cx="91" cy="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pSp>
            <p:nvGrpSpPr>
              <p:cNvPr id="52258" name="Group 53"/>
              <p:cNvGrpSpPr/>
              <p:nvPr/>
            </p:nvGrpSpPr>
            <p:grpSpPr bwMode="auto">
              <a:xfrm>
                <a:off x="5375" y="1298"/>
                <a:ext cx="181" cy="45"/>
                <a:chOff x="5239" y="1752"/>
                <a:chExt cx="181" cy="45"/>
              </a:xfrm>
            </p:grpSpPr>
            <p:sp>
              <p:nvSpPr>
                <p:cNvPr id="52259" name="Line 54"/>
                <p:cNvSpPr>
                  <a:spLocks noChangeShapeType="1"/>
                </p:cNvSpPr>
                <p:nvPr/>
              </p:nvSpPr>
              <p:spPr bwMode="auto">
                <a:xfrm>
                  <a:off x="5239" y="1797"/>
                  <a:ext cx="9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260" name="Line 55"/>
                <p:cNvSpPr>
                  <a:spLocks noChangeShapeType="1"/>
                </p:cNvSpPr>
                <p:nvPr/>
              </p:nvSpPr>
              <p:spPr bwMode="auto">
                <a:xfrm>
                  <a:off x="5284" y="1752"/>
                  <a:ext cx="1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8" name="Group 60"/>
          <p:cNvGrpSpPr/>
          <p:nvPr/>
        </p:nvGrpSpPr>
        <p:grpSpPr bwMode="auto">
          <a:xfrm>
            <a:off x="452438" y="61913"/>
            <a:ext cx="7956550" cy="874712"/>
            <a:chOff x="0" y="84"/>
            <a:chExt cx="5012" cy="551"/>
          </a:xfrm>
        </p:grpSpPr>
        <p:graphicFrame>
          <p:nvGraphicFramePr>
            <p:cNvPr id="52247" name="Object 8"/>
            <p:cNvGraphicFramePr>
              <a:graphicFrameLocks noChangeAspect="1"/>
            </p:cNvGraphicFramePr>
            <p:nvPr/>
          </p:nvGraphicFramePr>
          <p:xfrm>
            <a:off x="559" y="160"/>
            <a:ext cx="1080" cy="440"/>
          </p:xfrm>
          <a:graphic>
            <a:graphicData uri="http://schemas.openxmlformats.org/presentationml/2006/ole">
              <mc:AlternateContent xmlns:mc="http://schemas.openxmlformats.org/markup-compatibility/2006">
                <mc:Choice xmlns:v="urn:schemas-microsoft-com:vml" Requires="v">
                  <p:oleObj spid="_x0000_s52340" name="Equation" r:id="rId13" imgW="1714500" imgH="698500" progId="Equation.DSMT4">
                    <p:embed/>
                  </p:oleObj>
                </mc:Choice>
                <mc:Fallback>
                  <p:oleObj name="Equation" r:id="rId13" imgW="1714500" imgH="6985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9" y="160"/>
                          <a:ext cx="108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8" name="Object 9"/>
            <p:cNvGraphicFramePr>
              <a:graphicFrameLocks noChangeAspect="1"/>
            </p:cNvGraphicFramePr>
            <p:nvPr/>
          </p:nvGraphicFramePr>
          <p:xfrm>
            <a:off x="1919" y="160"/>
            <a:ext cx="1112" cy="440"/>
          </p:xfrm>
          <a:graphic>
            <a:graphicData uri="http://schemas.openxmlformats.org/presentationml/2006/ole">
              <mc:AlternateContent xmlns:mc="http://schemas.openxmlformats.org/markup-compatibility/2006">
                <mc:Choice xmlns:v="urn:schemas-microsoft-com:vml" Requires="v">
                  <p:oleObj spid="_x0000_s52341" name="Equation" r:id="rId15" imgW="1765300" imgH="698500" progId="Equation.DSMT4">
                    <p:embed/>
                  </p:oleObj>
                </mc:Choice>
                <mc:Fallback>
                  <p:oleObj name="Equation" r:id="rId15" imgW="1765300" imgH="6985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19" y="160"/>
                          <a:ext cx="1112"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9" name="Object 10"/>
            <p:cNvGraphicFramePr>
              <a:graphicFrameLocks noChangeAspect="1"/>
            </p:cNvGraphicFramePr>
            <p:nvPr/>
          </p:nvGraphicFramePr>
          <p:xfrm>
            <a:off x="3318" y="84"/>
            <a:ext cx="1384" cy="488"/>
          </p:xfrm>
          <a:graphic>
            <a:graphicData uri="http://schemas.openxmlformats.org/presentationml/2006/ole">
              <mc:AlternateContent xmlns:mc="http://schemas.openxmlformats.org/markup-compatibility/2006">
                <mc:Choice xmlns:v="urn:schemas-microsoft-com:vml" Requires="v">
                  <p:oleObj spid="_x0000_s52342" name="Equation" r:id="rId17" imgW="2197100" imgH="774700" progId="Equation.DSMT4">
                    <p:embed/>
                  </p:oleObj>
                </mc:Choice>
                <mc:Fallback>
                  <p:oleObj name="Equation" r:id="rId17" imgW="2197100" imgH="77470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18" y="84"/>
                          <a:ext cx="1384"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0" name="Rectangle 56"/>
            <p:cNvSpPr>
              <a:spLocks noChangeArrowheads="1"/>
            </p:cNvSpPr>
            <p:nvPr/>
          </p:nvSpPr>
          <p:spPr bwMode="auto">
            <a:xfrm>
              <a:off x="431" y="92"/>
              <a:ext cx="4581" cy="526"/>
            </a:xfrm>
            <a:prstGeom prst="rect">
              <a:avLst/>
            </a:prstGeom>
            <a:noFill/>
            <a:ln w="28575">
              <a:solidFill>
                <a:srgbClr val="FF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aphicFrame>
          <p:nvGraphicFramePr>
            <p:cNvPr id="52251" name="Object 11"/>
            <p:cNvGraphicFramePr>
              <a:graphicFrameLocks noChangeAspect="1"/>
            </p:cNvGraphicFramePr>
            <p:nvPr/>
          </p:nvGraphicFramePr>
          <p:xfrm>
            <a:off x="0" y="119"/>
            <a:ext cx="488" cy="516"/>
          </p:xfrm>
          <a:graphic>
            <a:graphicData uri="http://schemas.openxmlformats.org/presentationml/2006/ole">
              <mc:AlternateContent xmlns:mc="http://schemas.openxmlformats.org/markup-compatibility/2006">
                <mc:Choice xmlns:v="urn:schemas-microsoft-com:vml" Requires="v">
                  <p:oleObj spid="_x0000_s52343" name="剪辑" r:id="rId19" imgW="6400800" imgH="5905500" progId="MS_ClipArt_Gallery.2">
                    <p:embed/>
                  </p:oleObj>
                </mc:Choice>
                <mc:Fallback>
                  <p:oleObj name="剪辑" r:id="rId19" imgW="6400800" imgH="5905500" progId="MS_ClipArt_Gallery.2">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19"/>
                          <a:ext cx="488" cy="5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7997" name="Text Box 61"/>
          <p:cNvSpPr txBox="1">
            <a:spLocks noChangeArrowheads="1"/>
          </p:cNvSpPr>
          <p:nvPr/>
        </p:nvSpPr>
        <p:spPr bwMode="auto">
          <a:xfrm>
            <a:off x="377825" y="5516563"/>
            <a:ext cx="7488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chemeClr val="tx2"/>
                </a:solidFill>
                <a:latin typeface="Times New Roman" panose="02020603050405020304" pitchFamily="18" charset="0"/>
                <a:ea typeface="楷体_GB2312" pitchFamily="49" charset="-122"/>
                <a:cs typeface="Times New Roman" panose="02020603050405020304" pitchFamily="18" charset="0"/>
              </a:rPr>
              <a:t>而系统的总能量与建立电流的过程无关</a:t>
            </a:r>
            <a:r>
              <a:rPr lang="en-US" altLang="zh-CN" sz="2800" b="1">
                <a:solidFill>
                  <a:schemeClr val="tx2"/>
                </a:solidFill>
                <a:latin typeface="Times New Roman" panose="02020603050405020304" pitchFamily="18" charset="0"/>
                <a:ea typeface="楷体_GB2312" pitchFamily="49" charset="-122"/>
                <a:cs typeface="Times New Roman" panose="02020603050405020304" pitchFamily="18" charset="0"/>
              </a:rPr>
              <a:t>:</a:t>
            </a:r>
            <a:endParaRPr lang="en-US" altLang="zh-CN" sz="28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67998" name="Rectangle 62"/>
          <p:cNvSpPr>
            <a:spLocks noChangeArrowheads="1"/>
          </p:cNvSpPr>
          <p:nvPr/>
        </p:nvSpPr>
        <p:spPr bwMode="auto">
          <a:xfrm>
            <a:off x="2116138" y="6053138"/>
            <a:ext cx="3455987" cy="549275"/>
          </a:xfrm>
          <a:prstGeom prst="rect">
            <a:avLst/>
          </a:prstGeom>
          <a:noFill/>
          <a:ln w="158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167999" name="Text Box 63"/>
          <p:cNvSpPr txBox="1">
            <a:spLocks noChangeArrowheads="1"/>
          </p:cNvSpPr>
          <p:nvPr/>
        </p:nvSpPr>
        <p:spPr bwMode="auto">
          <a:xfrm>
            <a:off x="5645150" y="6053138"/>
            <a:ext cx="2808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命题得证</a:t>
            </a:r>
            <a:endPar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sp>
        <p:nvSpPr>
          <p:cNvPr id="52246" name="Slide Number Placeholder 3"/>
          <p:cNvSpPr>
            <a:spLocks noGrp="1"/>
          </p:cNvSpPr>
          <p:nvPr>
            <p:ph type="sldNum" sz="quarter" idx="12"/>
          </p:nvPr>
        </p:nvSpPr>
        <p:spPr bwMode="auto">
          <a:xfrm>
            <a:off x="70104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73FFA51-5085-48CB-9730-CF118ECFA1FE}" type="slidenum">
              <a:rPr lang="en-US" altLang="zh-CN">
                <a:solidFill>
                  <a:srgbClr val="0000FF"/>
                </a:solidFill>
              </a:rPr>
            </a:fld>
            <a:endParaRPr lang="en-US" altLang="zh-CN">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par>
                                <p:cTn id="12" presetID="22" presetClass="entr" presetSubtype="4"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par>
                                <p:cTn id="15" presetID="2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iterate type="lt">
                                    <p:tmPct val="10000"/>
                                  </p:iterate>
                                  <p:childTnLst>
                                    <p:set>
                                      <p:cBhvr>
                                        <p:cTn id="21" dur="1" fill="hold">
                                          <p:stCondLst>
                                            <p:cond delay="0"/>
                                          </p:stCondLst>
                                        </p:cTn>
                                        <p:tgtEl>
                                          <p:spTgt spid="167940"/>
                                        </p:tgtEl>
                                        <p:attrNameLst>
                                          <p:attrName>style.visibility</p:attrName>
                                        </p:attrNameLst>
                                      </p:cBhvr>
                                      <p:to>
                                        <p:strVal val="visible"/>
                                      </p:to>
                                    </p:set>
                                    <p:animEffect transition="in" filter="barn(outHorizontal)">
                                      <p:cBhvr>
                                        <p:cTn id="22" dur="500"/>
                                        <p:tgtEl>
                                          <p:spTgt spid="16794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67941"/>
                                        </p:tgtEl>
                                        <p:attrNameLst>
                                          <p:attrName>style.visibility</p:attrName>
                                        </p:attrNameLst>
                                      </p:cBhvr>
                                      <p:to>
                                        <p:strVal val="visible"/>
                                      </p:to>
                                    </p:set>
                                    <p:animEffect transition="in" filter="slide(fromBottom)">
                                      <p:cBhvr>
                                        <p:cTn id="27" dur="500"/>
                                        <p:tgtEl>
                                          <p:spTgt spid="167941"/>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nodeType="clickEffect">
                                  <p:stCondLst>
                                    <p:cond delay="0"/>
                                  </p:stCondLst>
                                  <p:childTnLst>
                                    <p:set>
                                      <p:cBhvr>
                                        <p:cTn id="31" dur="1" fill="hold">
                                          <p:stCondLst>
                                            <p:cond delay="0"/>
                                          </p:stCondLst>
                                        </p:cTn>
                                        <p:tgtEl>
                                          <p:spTgt spid="167942"/>
                                        </p:tgtEl>
                                        <p:attrNameLst>
                                          <p:attrName>style.visibility</p:attrName>
                                        </p:attrNameLst>
                                      </p:cBhvr>
                                      <p:to>
                                        <p:strVal val="visible"/>
                                      </p:to>
                                    </p:set>
                                    <p:anim calcmode="lin" valueType="num">
                                      <p:cBhvr>
                                        <p:cTn id="32" dur="500" fill="hold"/>
                                        <p:tgtEl>
                                          <p:spTgt spid="167942"/>
                                        </p:tgtEl>
                                        <p:attrNameLst>
                                          <p:attrName>ppt_x</p:attrName>
                                        </p:attrNameLst>
                                      </p:cBhvr>
                                      <p:tavLst>
                                        <p:tav tm="0">
                                          <p:val>
                                            <p:strVal val="#ppt_x-#ppt_w/2"/>
                                          </p:val>
                                        </p:tav>
                                        <p:tav tm="100000">
                                          <p:val>
                                            <p:strVal val="#ppt_x"/>
                                          </p:val>
                                        </p:tav>
                                      </p:tavLst>
                                    </p:anim>
                                    <p:anim calcmode="lin" valueType="num">
                                      <p:cBhvr>
                                        <p:cTn id="33" dur="500" fill="hold"/>
                                        <p:tgtEl>
                                          <p:spTgt spid="167942"/>
                                        </p:tgtEl>
                                        <p:attrNameLst>
                                          <p:attrName>ppt_y</p:attrName>
                                        </p:attrNameLst>
                                      </p:cBhvr>
                                      <p:tavLst>
                                        <p:tav tm="0">
                                          <p:val>
                                            <p:strVal val="#ppt_y"/>
                                          </p:val>
                                        </p:tav>
                                        <p:tav tm="100000">
                                          <p:val>
                                            <p:strVal val="#ppt_y"/>
                                          </p:val>
                                        </p:tav>
                                      </p:tavLst>
                                    </p:anim>
                                    <p:anim calcmode="lin" valueType="num">
                                      <p:cBhvr>
                                        <p:cTn id="34" dur="500" fill="hold"/>
                                        <p:tgtEl>
                                          <p:spTgt spid="167942"/>
                                        </p:tgtEl>
                                        <p:attrNameLst>
                                          <p:attrName>ppt_w</p:attrName>
                                        </p:attrNameLst>
                                      </p:cBhvr>
                                      <p:tavLst>
                                        <p:tav tm="0">
                                          <p:val>
                                            <p:fltVal val="0"/>
                                          </p:val>
                                        </p:tav>
                                        <p:tav tm="100000">
                                          <p:val>
                                            <p:strVal val="#ppt_w"/>
                                          </p:val>
                                        </p:tav>
                                      </p:tavLst>
                                    </p:anim>
                                    <p:anim calcmode="lin" valueType="num">
                                      <p:cBhvr>
                                        <p:cTn id="35" dur="500" fill="hold"/>
                                        <p:tgtEl>
                                          <p:spTgt spid="167942"/>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67943"/>
                                        </p:tgtEl>
                                        <p:attrNameLst>
                                          <p:attrName>style.visibility</p:attrName>
                                        </p:attrNameLst>
                                      </p:cBhvr>
                                      <p:to>
                                        <p:strVal val="visible"/>
                                      </p:to>
                                    </p:set>
                                    <p:animEffect transition="in" filter="wipe(up)">
                                      <p:cBhvr>
                                        <p:cTn id="40" dur="500"/>
                                        <p:tgtEl>
                                          <p:spTgt spid="167943"/>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67944"/>
                                        </p:tgtEl>
                                        <p:attrNameLst>
                                          <p:attrName>style.visibility</p:attrName>
                                        </p:attrNameLst>
                                      </p:cBhvr>
                                      <p:to>
                                        <p:strVal val="visible"/>
                                      </p:to>
                                    </p:set>
                                    <p:animEffect transition="in" filter="wipe(up)">
                                      <p:cBhvr>
                                        <p:cTn id="43" dur="500"/>
                                        <p:tgtEl>
                                          <p:spTgt spid="167944"/>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167945"/>
                                        </p:tgtEl>
                                        <p:attrNameLst>
                                          <p:attrName>style.visibility</p:attrName>
                                        </p:attrNameLst>
                                      </p:cBhvr>
                                      <p:to>
                                        <p:strVal val="visible"/>
                                      </p:to>
                                    </p:set>
                                    <p:animEffect transition="in" filter="slide(fromTop)">
                                      <p:cBhvr>
                                        <p:cTn id="48" dur="500"/>
                                        <p:tgtEl>
                                          <p:spTgt spid="167945"/>
                                        </p:tgtEl>
                                      </p:cBhvr>
                                    </p:animEffect>
                                  </p:childTnLst>
                                </p:cTn>
                              </p:par>
                            </p:childTnLst>
                          </p:cTn>
                        </p:par>
                        <p:par>
                          <p:cTn id="49" fill="hold">
                            <p:stCondLst>
                              <p:cond delay="500"/>
                            </p:stCondLst>
                            <p:childTnLst>
                              <p:par>
                                <p:cTn id="50" presetID="12" presetClass="entr" presetSubtype="4" fill="hold" grpId="0" nodeType="afterEffect">
                                  <p:stCondLst>
                                    <p:cond delay="0"/>
                                  </p:stCondLst>
                                  <p:childTnLst>
                                    <p:set>
                                      <p:cBhvr>
                                        <p:cTn id="51" dur="1" fill="hold">
                                          <p:stCondLst>
                                            <p:cond delay="0"/>
                                          </p:stCondLst>
                                        </p:cTn>
                                        <p:tgtEl>
                                          <p:spTgt spid="167946"/>
                                        </p:tgtEl>
                                        <p:attrNameLst>
                                          <p:attrName>style.visibility</p:attrName>
                                        </p:attrNameLst>
                                      </p:cBhvr>
                                      <p:to>
                                        <p:strVal val="visible"/>
                                      </p:to>
                                    </p:set>
                                    <p:animEffect transition="in" filter="slide(fromBottom)">
                                      <p:cBhvr>
                                        <p:cTn id="52" dur="500"/>
                                        <p:tgtEl>
                                          <p:spTgt spid="16794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67947"/>
                                        </p:tgtEl>
                                        <p:attrNameLst>
                                          <p:attrName>style.visibility</p:attrName>
                                        </p:attrNameLst>
                                      </p:cBhvr>
                                      <p:to>
                                        <p:strVal val="visible"/>
                                      </p:to>
                                    </p:set>
                                    <p:anim calcmode="lin" valueType="num">
                                      <p:cBhvr additive="base">
                                        <p:cTn id="57" dur="500" fill="hold"/>
                                        <p:tgtEl>
                                          <p:spTgt spid="167947"/>
                                        </p:tgtEl>
                                        <p:attrNameLst>
                                          <p:attrName>ppt_x</p:attrName>
                                        </p:attrNameLst>
                                      </p:cBhvr>
                                      <p:tavLst>
                                        <p:tav tm="0">
                                          <p:val>
                                            <p:strVal val="1+#ppt_w/2"/>
                                          </p:val>
                                        </p:tav>
                                        <p:tav tm="100000">
                                          <p:val>
                                            <p:strVal val="#ppt_x"/>
                                          </p:val>
                                        </p:tav>
                                      </p:tavLst>
                                    </p:anim>
                                    <p:anim calcmode="lin" valueType="num">
                                      <p:cBhvr additive="base">
                                        <p:cTn id="58" dur="500" fill="hold"/>
                                        <p:tgtEl>
                                          <p:spTgt spid="167947"/>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6" presetClass="entr" presetSubtype="26" fill="hold" grpId="0" nodeType="clickEffect">
                                  <p:stCondLst>
                                    <p:cond delay="0"/>
                                  </p:stCondLst>
                                  <p:iterate type="lt">
                                    <p:tmPct val="10000"/>
                                  </p:iterate>
                                  <p:childTnLst>
                                    <p:set>
                                      <p:cBhvr>
                                        <p:cTn id="62" dur="1" fill="hold">
                                          <p:stCondLst>
                                            <p:cond delay="0"/>
                                          </p:stCondLst>
                                        </p:cTn>
                                        <p:tgtEl>
                                          <p:spTgt spid="167948"/>
                                        </p:tgtEl>
                                        <p:attrNameLst>
                                          <p:attrName>style.visibility</p:attrName>
                                        </p:attrNameLst>
                                      </p:cBhvr>
                                      <p:to>
                                        <p:strVal val="visible"/>
                                      </p:to>
                                    </p:set>
                                    <p:animEffect transition="in" filter="barn(inHorizontal)">
                                      <p:cBhvr>
                                        <p:cTn id="63" dur="500"/>
                                        <p:tgtEl>
                                          <p:spTgt spid="167948"/>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5" fill="hold" nodeType="clickEffect">
                                  <p:stCondLst>
                                    <p:cond delay="0"/>
                                  </p:stCondLst>
                                  <p:childTnLst>
                                    <p:set>
                                      <p:cBhvr>
                                        <p:cTn id="67" dur="1" fill="hold">
                                          <p:stCondLst>
                                            <p:cond delay="0"/>
                                          </p:stCondLst>
                                        </p:cTn>
                                        <p:tgtEl>
                                          <p:spTgt spid="167949"/>
                                        </p:tgtEl>
                                        <p:attrNameLst>
                                          <p:attrName>style.visibility</p:attrName>
                                        </p:attrNameLst>
                                      </p:cBhvr>
                                      <p:to>
                                        <p:strVal val="visible"/>
                                      </p:to>
                                    </p:set>
                                    <p:animEffect transition="in" filter="blinds(vertical)">
                                      <p:cBhvr>
                                        <p:cTn id="68" dur="500"/>
                                        <p:tgtEl>
                                          <p:spTgt spid="167949"/>
                                        </p:tgtEl>
                                      </p:cBhvr>
                                    </p:animEffect>
                                  </p:childTnLst>
                                </p:cTn>
                              </p:par>
                            </p:childTnLst>
                          </p:cTn>
                        </p:par>
                      </p:childTnLst>
                    </p:cTn>
                  </p:par>
                  <p:par>
                    <p:cTn id="69" fill="hold">
                      <p:stCondLst>
                        <p:cond delay="indefinite"/>
                      </p:stCondLst>
                      <p:childTnLst>
                        <p:par>
                          <p:cTn id="70" fill="hold">
                            <p:stCondLst>
                              <p:cond delay="0"/>
                            </p:stCondLst>
                            <p:childTnLst>
                              <p:par>
                                <p:cTn id="71" presetID="17" presetClass="entr" presetSubtype="10" fill="hold" grpId="0" nodeType="clickEffect">
                                  <p:stCondLst>
                                    <p:cond delay="0"/>
                                  </p:stCondLst>
                                  <p:iterate type="lt">
                                    <p:tmPct val="10000"/>
                                  </p:iterate>
                                  <p:childTnLst>
                                    <p:set>
                                      <p:cBhvr>
                                        <p:cTn id="72" dur="1" fill="hold">
                                          <p:stCondLst>
                                            <p:cond delay="0"/>
                                          </p:stCondLst>
                                        </p:cTn>
                                        <p:tgtEl>
                                          <p:spTgt spid="167951"/>
                                        </p:tgtEl>
                                        <p:attrNameLst>
                                          <p:attrName>style.visibility</p:attrName>
                                        </p:attrNameLst>
                                      </p:cBhvr>
                                      <p:to>
                                        <p:strVal val="visible"/>
                                      </p:to>
                                    </p:set>
                                    <p:anim calcmode="lin" valueType="num">
                                      <p:cBhvr>
                                        <p:cTn id="73" dur="500" fill="hold"/>
                                        <p:tgtEl>
                                          <p:spTgt spid="167951"/>
                                        </p:tgtEl>
                                        <p:attrNameLst>
                                          <p:attrName>ppt_w</p:attrName>
                                        </p:attrNameLst>
                                      </p:cBhvr>
                                      <p:tavLst>
                                        <p:tav tm="0">
                                          <p:val>
                                            <p:fltVal val="0"/>
                                          </p:val>
                                        </p:tav>
                                        <p:tav tm="100000">
                                          <p:val>
                                            <p:strVal val="#ppt_w"/>
                                          </p:val>
                                        </p:tav>
                                      </p:tavLst>
                                    </p:anim>
                                    <p:anim calcmode="lin" valueType="num">
                                      <p:cBhvr>
                                        <p:cTn id="74" dur="500" fill="hold"/>
                                        <p:tgtEl>
                                          <p:spTgt spid="167951"/>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nodeType="clickEffect">
                                  <p:stCondLst>
                                    <p:cond delay="0"/>
                                  </p:stCondLst>
                                  <p:childTnLst>
                                    <p:set>
                                      <p:cBhvr>
                                        <p:cTn id="78" dur="1" fill="hold">
                                          <p:stCondLst>
                                            <p:cond delay="0"/>
                                          </p:stCondLst>
                                        </p:cTn>
                                        <p:tgtEl>
                                          <p:spTgt spid="167950"/>
                                        </p:tgtEl>
                                        <p:attrNameLst>
                                          <p:attrName>style.visibility</p:attrName>
                                        </p:attrNameLst>
                                      </p:cBhvr>
                                      <p:to>
                                        <p:strVal val="visible"/>
                                      </p:to>
                                    </p:set>
                                    <p:anim calcmode="lin" valueType="num">
                                      <p:cBhvr>
                                        <p:cTn id="79" dur="500" fill="hold"/>
                                        <p:tgtEl>
                                          <p:spTgt spid="167950"/>
                                        </p:tgtEl>
                                        <p:attrNameLst>
                                          <p:attrName>ppt_w</p:attrName>
                                        </p:attrNameLst>
                                      </p:cBhvr>
                                      <p:tavLst>
                                        <p:tav tm="0">
                                          <p:val>
                                            <p:fltVal val="0"/>
                                          </p:val>
                                        </p:tav>
                                        <p:tav tm="100000">
                                          <p:val>
                                            <p:strVal val="#ppt_w"/>
                                          </p:val>
                                        </p:tav>
                                      </p:tavLst>
                                    </p:anim>
                                    <p:anim calcmode="lin" valueType="num">
                                      <p:cBhvr>
                                        <p:cTn id="80" dur="500" fill="hold"/>
                                        <p:tgtEl>
                                          <p:spTgt spid="167950"/>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7" presetClass="entr" presetSubtype="10" fill="hold" grpId="0" nodeType="clickEffect">
                                  <p:stCondLst>
                                    <p:cond delay="0"/>
                                  </p:stCondLst>
                                  <p:iterate type="lt">
                                    <p:tmPct val="10000"/>
                                  </p:iterate>
                                  <p:childTnLst>
                                    <p:set>
                                      <p:cBhvr>
                                        <p:cTn id="84" dur="1" fill="hold">
                                          <p:stCondLst>
                                            <p:cond delay="0"/>
                                          </p:stCondLst>
                                        </p:cTn>
                                        <p:tgtEl>
                                          <p:spTgt spid="167997"/>
                                        </p:tgtEl>
                                        <p:attrNameLst>
                                          <p:attrName>style.visibility</p:attrName>
                                        </p:attrNameLst>
                                      </p:cBhvr>
                                      <p:to>
                                        <p:strVal val="visible"/>
                                      </p:to>
                                    </p:set>
                                    <p:anim calcmode="lin" valueType="num">
                                      <p:cBhvr>
                                        <p:cTn id="85" dur="500" fill="hold"/>
                                        <p:tgtEl>
                                          <p:spTgt spid="167997"/>
                                        </p:tgtEl>
                                        <p:attrNameLst>
                                          <p:attrName>ppt_w</p:attrName>
                                        </p:attrNameLst>
                                      </p:cBhvr>
                                      <p:tavLst>
                                        <p:tav tm="0">
                                          <p:val>
                                            <p:fltVal val="0"/>
                                          </p:val>
                                        </p:tav>
                                        <p:tav tm="100000">
                                          <p:val>
                                            <p:strVal val="#ppt_w"/>
                                          </p:val>
                                        </p:tav>
                                      </p:tavLst>
                                    </p:anim>
                                    <p:anim calcmode="lin" valueType="num">
                                      <p:cBhvr>
                                        <p:cTn id="86" dur="500" fill="hold"/>
                                        <p:tgtEl>
                                          <p:spTgt spid="167997"/>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3" presetClass="entr" presetSubtype="16" fill="hold" nodeType="clickEffect">
                                  <p:stCondLst>
                                    <p:cond delay="0"/>
                                  </p:stCondLst>
                                  <p:childTnLst>
                                    <p:set>
                                      <p:cBhvr>
                                        <p:cTn id="90" dur="1" fill="hold">
                                          <p:stCondLst>
                                            <p:cond delay="0"/>
                                          </p:stCondLst>
                                        </p:cTn>
                                        <p:tgtEl>
                                          <p:spTgt spid="167952"/>
                                        </p:tgtEl>
                                        <p:attrNameLst>
                                          <p:attrName>style.visibility</p:attrName>
                                        </p:attrNameLst>
                                      </p:cBhvr>
                                      <p:to>
                                        <p:strVal val="visible"/>
                                      </p:to>
                                    </p:set>
                                    <p:anim calcmode="lin" valueType="num">
                                      <p:cBhvr>
                                        <p:cTn id="91" dur="500" fill="hold"/>
                                        <p:tgtEl>
                                          <p:spTgt spid="167952"/>
                                        </p:tgtEl>
                                        <p:attrNameLst>
                                          <p:attrName>ppt_w</p:attrName>
                                        </p:attrNameLst>
                                      </p:cBhvr>
                                      <p:tavLst>
                                        <p:tav tm="0">
                                          <p:val>
                                            <p:fltVal val="0"/>
                                          </p:val>
                                        </p:tav>
                                        <p:tav tm="100000">
                                          <p:val>
                                            <p:strVal val="#ppt_w"/>
                                          </p:val>
                                        </p:tav>
                                      </p:tavLst>
                                    </p:anim>
                                    <p:anim calcmode="lin" valueType="num">
                                      <p:cBhvr>
                                        <p:cTn id="92" dur="500" fill="hold"/>
                                        <p:tgtEl>
                                          <p:spTgt spid="167952"/>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67998"/>
                                        </p:tgtEl>
                                        <p:attrNameLst>
                                          <p:attrName>style.visibility</p:attrName>
                                        </p:attrNameLst>
                                      </p:cBhvr>
                                      <p:to>
                                        <p:strVal val="visible"/>
                                      </p:to>
                                    </p:set>
                                    <p:animEffect transition="in" filter="wipe(left)">
                                      <p:cBhvr>
                                        <p:cTn id="97" dur="500"/>
                                        <p:tgtEl>
                                          <p:spTgt spid="167998"/>
                                        </p:tgtEl>
                                      </p:cBhvr>
                                    </p:animEffect>
                                  </p:childTnLst>
                                </p:cTn>
                              </p:par>
                            </p:childTnLst>
                          </p:cTn>
                        </p:par>
                        <p:par>
                          <p:cTn id="98" fill="hold">
                            <p:stCondLst>
                              <p:cond delay="500"/>
                            </p:stCondLst>
                            <p:childTnLst>
                              <p:par>
                                <p:cTn id="99" presetID="17" presetClass="entr" presetSubtype="10" fill="hold" grpId="0" nodeType="afterEffect">
                                  <p:stCondLst>
                                    <p:cond delay="0"/>
                                  </p:stCondLst>
                                  <p:iterate type="lt">
                                    <p:tmPct val="10000"/>
                                  </p:iterate>
                                  <p:childTnLst>
                                    <p:set>
                                      <p:cBhvr>
                                        <p:cTn id="100" dur="1" fill="hold">
                                          <p:stCondLst>
                                            <p:cond delay="0"/>
                                          </p:stCondLst>
                                        </p:cTn>
                                        <p:tgtEl>
                                          <p:spTgt spid="167999"/>
                                        </p:tgtEl>
                                        <p:attrNameLst>
                                          <p:attrName>style.visibility</p:attrName>
                                        </p:attrNameLst>
                                      </p:cBhvr>
                                      <p:to>
                                        <p:strVal val="visible"/>
                                      </p:to>
                                    </p:set>
                                    <p:anim calcmode="lin" valueType="num">
                                      <p:cBhvr>
                                        <p:cTn id="101" dur="500" fill="hold"/>
                                        <p:tgtEl>
                                          <p:spTgt spid="167999"/>
                                        </p:tgtEl>
                                        <p:attrNameLst>
                                          <p:attrName>ppt_w</p:attrName>
                                        </p:attrNameLst>
                                      </p:cBhvr>
                                      <p:tavLst>
                                        <p:tav tm="0">
                                          <p:val>
                                            <p:fltVal val="0"/>
                                          </p:val>
                                        </p:tav>
                                        <p:tav tm="100000">
                                          <p:val>
                                            <p:strVal val="#ppt_w"/>
                                          </p:val>
                                        </p:tav>
                                      </p:tavLst>
                                    </p:anim>
                                    <p:anim calcmode="lin" valueType="num">
                                      <p:cBhvr>
                                        <p:cTn id="102" dur="500" fill="hold"/>
                                        <p:tgtEl>
                                          <p:spTgt spid="1679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p:bldP spid="167943" grpId="0" animBg="1"/>
      <p:bldP spid="167944" grpId="0" animBg="1"/>
      <p:bldP spid="167945" grpId="0" autoUpdateAnimBg="0"/>
      <p:bldP spid="167946" grpId="0" autoUpdateAnimBg="0"/>
      <p:bldP spid="167948" grpId="0"/>
      <p:bldP spid="167951" grpId="0"/>
      <p:bldP spid="167997" grpId="0"/>
      <p:bldP spid="167998" grpId="0" animBg="1"/>
      <p:bldP spid="1679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0" y="69850"/>
            <a:ext cx="89757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b="1">
                <a:latin typeface="黑体" panose="02010609060101010101" pitchFamily="2" charset="-122"/>
                <a:ea typeface="黑体" panose="02010609060101010101" pitchFamily="2" charset="-122"/>
                <a:cs typeface="Times New Roman" panose="02020603050405020304" pitchFamily="18" charset="0"/>
              </a:rPr>
              <a:t>第</a:t>
            </a:r>
            <a:r>
              <a:rPr lang="en-US" altLang="zh-CN" sz="2800" b="1">
                <a:latin typeface="黑体" panose="02010609060101010101" pitchFamily="2" charset="-122"/>
                <a:ea typeface="黑体" panose="02010609060101010101" pitchFamily="2" charset="-122"/>
                <a:cs typeface="Times New Roman" panose="02020603050405020304" pitchFamily="18" charset="0"/>
              </a:rPr>
              <a:t>3</a:t>
            </a:r>
            <a:r>
              <a:rPr lang="zh-CN" altLang="en-US" sz="2800" b="1">
                <a:latin typeface="黑体" panose="02010609060101010101" pitchFamily="2" charset="-122"/>
                <a:ea typeface="黑体" panose="02010609060101010101" pitchFamily="2" charset="-122"/>
                <a:cs typeface="Times New Roman" panose="02020603050405020304" pitchFamily="18" charset="0"/>
              </a:rPr>
              <a:t>节  互感与自感</a:t>
            </a:r>
            <a:endParaRPr lang="zh-CN" altLang="en-US" sz="2800" b="1">
              <a:latin typeface="黑体" panose="02010609060101010101" pitchFamily="2" charset="-122"/>
              <a:ea typeface="黑体" panose="02010609060101010101" pitchFamily="2" charset="-122"/>
              <a:cs typeface="Times New Roman" panose="02020603050405020304" pitchFamily="18" charset="0"/>
            </a:endParaRPr>
          </a:p>
        </p:txBody>
      </p:sp>
      <p:sp>
        <p:nvSpPr>
          <p:cNvPr id="104451" name="Text Box 3"/>
          <p:cNvSpPr txBox="1">
            <a:spLocks noChangeArrowheads="1"/>
          </p:cNvSpPr>
          <p:nvPr/>
        </p:nvSpPr>
        <p:spPr bwMode="auto">
          <a:xfrm>
            <a:off x="222250" y="928688"/>
            <a:ext cx="3251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一、互感</a:t>
            </a:r>
            <a:endParaRPr lang="zh-CN" altLang="en-US" sz="2800" b="1">
              <a:latin typeface="Times New Roman" panose="02020603050405020304" pitchFamily="18" charset="0"/>
              <a:cs typeface="Times New Roman" panose="02020603050405020304" pitchFamily="18" charset="0"/>
            </a:endParaRPr>
          </a:p>
        </p:txBody>
      </p:sp>
      <p:sp>
        <p:nvSpPr>
          <p:cNvPr id="104478" name="Text Box 30"/>
          <p:cNvSpPr txBox="1">
            <a:spLocks noChangeArrowheads="1"/>
          </p:cNvSpPr>
          <p:nvPr/>
        </p:nvSpPr>
        <p:spPr bwMode="auto">
          <a:xfrm>
            <a:off x="436563" y="1470025"/>
            <a:ext cx="3300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sz="2800" b="1">
                <a:latin typeface="Times New Roman" panose="02020603050405020304" pitchFamily="18" charset="0"/>
                <a:ea typeface="楷体_GB2312" pitchFamily="49" charset="-122"/>
                <a:cs typeface="Times New Roman" panose="02020603050405020304" pitchFamily="18" charset="0"/>
              </a:rPr>
              <a:t>1.</a:t>
            </a:r>
            <a:r>
              <a:rPr lang="zh-CN" altLang="en-US" sz="2800" b="1">
                <a:latin typeface="Times New Roman" panose="02020603050405020304" pitchFamily="18" charset="0"/>
                <a:ea typeface="楷体_GB2312" pitchFamily="49" charset="-122"/>
                <a:cs typeface="Times New Roman" panose="02020603050405020304" pitchFamily="18" charset="0"/>
              </a:rPr>
              <a:t>互感现象</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104483" name="Text Box 35"/>
          <p:cNvSpPr txBox="1">
            <a:spLocks noChangeArrowheads="1"/>
          </p:cNvSpPr>
          <p:nvPr/>
        </p:nvSpPr>
        <p:spPr bwMode="auto">
          <a:xfrm>
            <a:off x="1908175" y="2773363"/>
            <a:ext cx="3746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ea typeface="楷体_GB2312" pitchFamily="49" charset="-122"/>
                <a:cs typeface="Times New Roman" panose="02020603050405020304" pitchFamily="18" charset="0"/>
              </a:rPr>
              <a:t>回路</a:t>
            </a:r>
            <a:r>
              <a:rPr lang="en-US" altLang="zh-CN" sz="2800" b="1" i="1">
                <a:latin typeface="Times New Roman" panose="02020603050405020304" pitchFamily="18" charset="0"/>
                <a:ea typeface="楷体_GB2312" pitchFamily="49" charset="-122"/>
                <a:cs typeface="Times New Roman" panose="02020603050405020304" pitchFamily="18" charset="0"/>
              </a:rPr>
              <a:t>L</a:t>
            </a:r>
            <a:r>
              <a:rPr lang="en-US" altLang="zh-CN" sz="2800" b="1" baseline="-25000">
                <a:latin typeface="Times New Roman" panose="02020603050405020304" pitchFamily="18" charset="0"/>
                <a:ea typeface="楷体_GB2312" pitchFamily="49" charset="-122"/>
                <a:cs typeface="Times New Roman" panose="02020603050405020304" pitchFamily="18" charset="0"/>
              </a:rPr>
              <a:t>2</a:t>
            </a:r>
            <a:r>
              <a:rPr lang="zh-CN" altLang="en-US" sz="2800" b="1">
                <a:latin typeface="Times New Roman" panose="02020603050405020304" pitchFamily="18" charset="0"/>
                <a:ea typeface="楷体_GB2312" pitchFamily="49" charset="-122"/>
                <a:cs typeface="Times New Roman" panose="02020603050405020304" pitchFamily="18" charset="0"/>
              </a:rPr>
              <a:t>中</a:t>
            </a:r>
            <a:r>
              <a:rPr lang="zh-CN" altLang="en-US" sz="2800" b="1" i="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ea typeface="楷体_GB2312" pitchFamily="49" charset="-122"/>
                <a:cs typeface="Times New Roman" panose="02020603050405020304" pitchFamily="18" charset="0"/>
              </a:rPr>
              <a:t>12</a:t>
            </a:r>
            <a:r>
              <a:rPr lang="zh-CN" altLang="en-US" sz="2800" b="1">
                <a:latin typeface="Times New Roman" panose="02020603050405020304" pitchFamily="18" charset="0"/>
                <a:ea typeface="楷体_GB2312" pitchFamily="49" charset="-122"/>
                <a:cs typeface="Times New Roman" panose="02020603050405020304" pitchFamily="18" charset="0"/>
              </a:rPr>
              <a:t>的变化</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104484" name="Text Box 36"/>
          <p:cNvSpPr txBox="1">
            <a:spLocks noChangeArrowheads="1"/>
          </p:cNvSpPr>
          <p:nvPr/>
        </p:nvSpPr>
        <p:spPr bwMode="auto">
          <a:xfrm>
            <a:off x="1042988" y="2628900"/>
            <a:ext cx="2417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ea typeface="楷体_GB2312" pitchFamily="49" charset="-122"/>
                <a:cs typeface="Times New Roman" panose="02020603050405020304" pitchFamily="18" charset="0"/>
              </a:rPr>
              <a:t>引起</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104485" name="Text Box 37"/>
          <p:cNvSpPr txBox="1">
            <a:spLocks noChangeArrowheads="1"/>
          </p:cNvSpPr>
          <p:nvPr/>
        </p:nvSpPr>
        <p:spPr bwMode="auto">
          <a:xfrm>
            <a:off x="254000" y="5133975"/>
            <a:ext cx="823753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zh-CN" altLang="en-US" sz="2800" b="1">
                <a:latin typeface="Times New Roman" panose="02020603050405020304" pitchFamily="18" charset="0"/>
                <a:ea typeface="楷体_GB2312" pitchFamily="49" charset="-122"/>
                <a:cs typeface="Times New Roman" panose="02020603050405020304" pitchFamily="18" charset="0"/>
              </a:rPr>
              <a:t>显然</a:t>
            </a:r>
            <a:r>
              <a:rPr lang="en-US" altLang="zh-CN" sz="2800" b="1">
                <a:latin typeface="Times New Roman" panose="02020603050405020304" pitchFamily="18" charset="0"/>
                <a:ea typeface="楷体_GB2312" pitchFamily="49" charset="-122"/>
                <a:cs typeface="Times New Roman" panose="02020603050405020304" pitchFamily="18" charset="0"/>
              </a:rPr>
              <a:t>: </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互感电动势</a:t>
            </a:r>
            <a:r>
              <a:rPr lang="zh-CN" altLang="en-US" sz="2800" b="1">
                <a:latin typeface="Times New Roman" panose="02020603050405020304" pitchFamily="18" charset="0"/>
                <a:ea typeface="楷体_GB2312" pitchFamily="49" charset="-122"/>
                <a:cs typeface="Times New Roman" panose="02020603050405020304" pitchFamily="18" charset="0"/>
              </a:rPr>
              <a:t>与线圈电流变化的快慢有关；</a:t>
            </a:r>
            <a:endParaRPr lang="zh-CN" altLang="en-US" sz="2800" b="1">
              <a:latin typeface="Times New Roman" panose="02020603050405020304" pitchFamily="18" charset="0"/>
              <a:ea typeface="楷体_GB2312" pitchFamily="49" charset="-122"/>
              <a:cs typeface="Times New Roman" panose="02020603050405020304" pitchFamily="18" charset="0"/>
            </a:endParaRPr>
          </a:p>
          <a:p>
            <a:pPr eaLnBrk="1" hangingPunct="1"/>
            <a:r>
              <a:rPr lang="zh-CN" altLang="en-US" sz="2800" b="1">
                <a:latin typeface="Times New Roman" panose="02020603050405020304" pitchFamily="18" charset="0"/>
                <a:ea typeface="楷体_GB2312" pitchFamily="49" charset="-122"/>
                <a:cs typeface="Times New Roman" panose="02020603050405020304" pitchFamily="18" charset="0"/>
              </a:rPr>
              <a:t>           而且与线圈结构以及它们之间的相对位置</a:t>
            </a:r>
            <a:endParaRPr lang="zh-CN" altLang="en-US" sz="2800" b="1">
              <a:latin typeface="Times New Roman" panose="02020603050405020304" pitchFamily="18" charset="0"/>
              <a:ea typeface="楷体_GB2312" pitchFamily="49" charset="-122"/>
              <a:cs typeface="Times New Roman" panose="02020603050405020304" pitchFamily="18" charset="0"/>
            </a:endParaRPr>
          </a:p>
          <a:p>
            <a:pPr eaLnBrk="1" hangingPunct="1"/>
            <a:r>
              <a:rPr lang="zh-CN" altLang="en-US" sz="2800" b="1">
                <a:latin typeface="Times New Roman" panose="02020603050405020304" pitchFamily="18" charset="0"/>
                <a:ea typeface="楷体_GB2312" pitchFamily="49" charset="-122"/>
                <a:cs typeface="Times New Roman" panose="02020603050405020304" pitchFamily="18" charset="0"/>
              </a:rPr>
              <a:t>           和磁介质的分布有关。</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104487" name="Text Box 39"/>
          <p:cNvSpPr txBox="1">
            <a:spLocks noChangeArrowheads="1"/>
          </p:cNvSpPr>
          <p:nvPr/>
        </p:nvSpPr>
        <p:spPr bwMode="auto">
          <a:xfrm>
            <a:off x="1060450" y="2022475"/>
            <a:ext cx="4795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ea typeface="楷体_GB2312" pitchFamily="49" charset="-122"/>
                <a:cs typeface="Times New Roman" panose="02020603050405020304" pitchFamily="18" charset="0"/>
              </a:rPr>
              <a:t>回路</a:t>
            </a:r>
            <a:r>
              <a:rPr lang="en-US" altLang="zh-CN" sz="2800" b="1" i="1">
                <a:latin typeface="Times New Roman" panose="02020603050405020304" pitchFamily="18" charset="0"/>
                <a:ea typeface="楷体_GB2312" pitchFamily="49" charset="-122"/>
                <a:cs typeface="Times New Roman" panose="02020603050405020304" pitchFamily="18" charset="0"/>
              </a:rPr>
              <a:t>L</a:t>
            </a:r>
            <a:r>
              <a:rPr lang="en-US" altLang="zh-CN" sz="2800" b="1" baseline="-25000">
                <a:latin typeface="Times New Roman" panose="02020603050405020304" pitchFamily="18" charset="0"/>
                <a:ea typeface="楷体_GB2312" pitchFamily="49" charset="-122"/>
                <a:cs typeface="Times New Roman" panose="02020603050405020304" pitchFamily="18" charset="0"/>
              </a:rPr>
              <a:t>1</a:t>
            </a:r>
            <a:r>
              <a:rPr lang="zh-CN" altLang="en-US" sz="2800" b="1">
                <a:latin typeface="Times New Roman" panose="02020603050405020304" pitchFamily="18" charset="0"/>
                <a:ea typeface="楷体_GB2312" pitchFamily="49" charset="-122"/>
                <a:cs typeface="Times New Roman" panose="02020603050405020304" pitchFamily="18" charset="0"/>
              </a:rPr>
              <a:t>中的电流 </a:t>
            </a:r>
            <a:r>
              <a:rPr lang="en-US" altLang="zh-CN" sz="2800" b="1" i="1">
                <a:solidFill>
                  <a:srgbClr val="FF3300"/>
                </a:solidFill>
                <a:latin typeface="Times New Roman" panose="02020603050405020304" pitchFamily="18" charset="0"/>
                <a:ea typeface="楷体_GB2312" pitchFamily="49" charset="-122"/>
                <a:cs typeface="Times New Roman" panose="02020603050405020304" pitchFamily="18" charset="0"/>
              </a:rPr>
              <a:t>i</a:t>
            </a:r>
            <a:r>
              <a:rPr lang="en-US" altLang="zh-CN" sz="2800" b="1" baseline="-25000">
                <a:solidFill>
                  <a:srgbClr val="FF3300"/>
                </a:solidFill>
                <a:latin typeface="Times New Roman" panose="02020603050405020304" pitchFamily="18" charset="0"/>
                <a:ea typeface="楷体_GB2312" pitchFamily="49" charset="-122"/>
                <a:cs typeface="Times New Roman" panose="02020603050405020304" pitchFamily="18" charset="0"/>
              </a:rPr>
              <a:t>1</a:t>
            </a:r>
            <a:r>
              <a:rPr lang="zh-CN" altLang="en-US" sz="2800" b="1">
                <a:latin typeface="Times New Roman" panose="02020603050405020304" pitchFamily="18" charset="0"/>
                <a:ea typeface="楷体_GB2312" pitchFamily="49" charset="-122"/>
                <a:cs typeface="Times New Roman" panose="02020603050405020304" pitchFamily="18" charset="0"/>
              </a:rPr>
              <a:t>变化</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104491" name="Text Box 43"/>
          <p:cNvSpPr txBox="1">
            <a:spLocks noChangeArrowheads="1"/>
          </p:cNvSpPr>
          <p:nvPr/>
        </p:nvSpPr>
        <p:spPr bwMode="auto">
          <a:xfrm>
            <a:off x="1222375" y="474663"/>
            <a:ext cx="666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0000FF"/>
                </a:solidFill>
                <a:latin typeface="Times New Roman" panose="02020603050405020304" pitchFamily="18" charset="0"/>
                <a:cs typeface="Times New Roman" panose="02020603050405020304" pitchFamily="18" charset="0"/>
              </a:rPr>
              <a:t>Mutual Induction and Self-Induction</a:t>
            </a:r>
            <a:endParaRPr lang="en-US" altLang="zh-CN" sz="2800" b="1">
              <a:solidFill>
                <a:srgbClr val="0000FF"/>
              </a:solidFill>
              <a:latin typeface="Times New Roman" panose="02020603050405020304" pitchFamily="18" charset="0"/>
              <a:cs typeface="Times New Roman" panose="02020603050405020304" pitchFamily="18" charset="0"/>
            </a:endParaRPr>
          </a:p>
        </p:txBody>
      </p:sp>
      <p:grpSp>
        <p:nvGrpSpPr>
          <p:cNvPr id="2" name="Group 80"/>
          <p:cNvGrpSpPr/>
          <p:nvPr/>
        </p:nvGrpSpPr>
        <p:grpSpPr bwMode="auto">
          <a:xfrm>
            <a:off x="5783263" y="1473200"/>
            <a:ext cx="2663825" cy="1514475"/>
            <a:chOff x="3776" y="1961"/>
            <a:chExt cx="1678" cy="954"/>
          </a:xfrm>
        </p:grpSpPr>
        <p:sp>
          <p:nvSpPr>
            <p:cNvPr id="28691" name="Arc 47"/>
            <p:cNvSpPr/>
            <p:nvPr/>
          </p:nvSpPr>
          <p:spPr bwMode="auto">
            <a:xfrm flipH="1" flipV="1">
              <a:off x="4093" y="1961"/>
              <a:ext cx="318" cy="652"/>
            </a:xfrm>
            <a:custGeom>
              <a:avLst/>
              <a:gdLst>
                <a:gd name="T0" fmla="*/ 0 w 43200"/>
                <a:gd name="T1" fmla="*/ 0 h 42276"/>
                <a:gd name="T2" fmla="*/ 0 w 43200"/>
                <a:gd name="T3" fmla="*/ 0 h 42276"/>
                <a:gd name="T4" fmla="*/ 0 w 43200"/>
                <a:gd name="T5" fmla="*/ 0 h 42276"/>
                <a:gd name="T6" fmla="*/ 0 60000 65536"/>
                <a:gd name="T7" fmla="*/ 0 60000 65536"/>
                <a:gd name="T8" fmla="*/ 0 60000 65536"/>
                <a:gd name="T9" fmla="*/ 0 w 43200"/>
                <a:gd name="T10" fmla="*/ 0 h 42276"/>
                <a:gd name="T11" fmla="*/ 43200 w 43200"/>
                <a:gd name="T12" fmla="*/ 42276 h 42276"/>
              </a:gdLst>
              <a:ahLst/>
              <a:cxnLst>
                <a:cxn ang="T6">
                  <a:pos x="T0" y="T1"/>
                </a:cxn>
                <a:cxn ang="T7">
                  <a:pos x="T2" y="T3"/>
                </a:cxn>
                <a:cxn ang="T8">
                  <a:pos x="T4" y="T5"/>
                </a:cxn>
              </a:cxnLst>
              <a:rect l="T9" t="T10" r="T11" b="T12"/>
              <a:pathLst>
                <a:path w="43200" h="42276" fill="none" extrusionOk="0">
                  <a:moveTo>
                    <a:pt x="30449" y="971"/>
                  </a:moveTo>
                  <a:cubicBezTo>
                    <a:pt x="38208" y="4456"/>
                    <a:pt x="43200" y="12170"/>
                    <a:pt x="43200" y="20676"/>
                  </a:cubicBezTo>
                  <a:cubicBezTo>
                    <a:pt x="43200" y="32605"/>
                    <a:pt x="33529" y="42276"/>
                    <a:pt x="21600" y="42276"/>
                  </a:cubicBezTo>
                  <a:cubicBezTo>
                    <a:pt x="9670" y="42276"/>
                    <a:pt x="0" y="32605"/>
                    <a:pt x="0" y="20676"/>
                  </a:cubicBezTo>
                  <a:cubicBezTo>
                    <a:pt x="-1" y="11153"/>
                    <a:pt x="6235" y="2755"/>
                    <a:pt x="15349" y="-1"/>
                  </a:cubicBezTo>
                </a:path>
                <a:path w="43200" h="42276" stroke="0" extrusionOk="0">
                  <a:moveTo>
                    <a:pt x="30449" y="971"/>
                  </a:moveTo>
                  <a:cubicBezTo>
                    <a:pt x="38208" y="4456"/>
                    <a:pt x="43200" y="12170"/>
                    <a:pt x="43200" y="20676"/>
                  </a:cubicBezTo>
                  <a:cubicBezTo>
                    <a:pt x="43200" y="32605"/>
                    <a:pt x="33529" y="42276"/>
                    <a:pt x="21600" y="42276"/>
                  </a:cubicBezTo>
                  <a:cubicBezTo>
                    <a:pt x="9670" y="42276"/>
                    <a:pt x="0" y="32605"/>
                    <a:pt x="0" y="20676"/>
                  </a:cubicBezTo>
                  <a:cubicBezTo>
                    <a:pt x="-1" y="11153"/>
                    <a:pt x="6235" y="2755"/>
                    <a:pt x="15349" y="-1"/>
                  </a:cubicBezTo>
                  <a:lnTo>
                    <a:pt x="21600" y="20676"/>
                  </a:lnTo>
                  <a:lnTo>
                    <a:pt x="30449" y="971"/>
                  </a:lnTo>
                  <a:close/>
                </a:path>
              </a:pathLst>
            </a:custGeom>
            <a:noFill/>
            <a:ln w="2857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2" name="Arc 48"/>
            <p:cNvSpPr/>
            <p:nvPr/>
          </p:nvSpPr>
          <p:spPr bwMode="auto">
            <a:xfrm flipH="1" flipV="1">
              <a:off x="4139" y="1963"/>
              <a:ext cx="317" cy="664"/>
            </a:xfrm>
            <a:custGeom>
              <a:avLst/>
              <a:gdLst>
                <a:gd name="T0" fmla="*/ 0 w 43200"/>
                <a:gd name="T1" fmla="*/ 0 h 43123"/>
                <a:gd name="T2" fmla="*/ 0 w 43200"/>
                <a:gd name="T3" fmla="*/ 0 h 43123"/>
                <a:gd name="T4" fmla="*/ 0 w 43200"/>
                <a:gd name="T5" fmla="*/ 0 h 43123"/>
                <a:gd name="T6" fmla="*/ 0 60000 65536"/>
                <a:gd name="T7" fmla="*/ 0 60000 65536"/>
                <a:gd name="T8" fmla="*/ 0 60000 65536"/>
                <a:gd name="T9" fmla="*/ 0 w 43200"/>
                <a:gd name="T10" fmla="*/ 0 h 43123"/>
                <a:gd name="T11" fmla="*/ 43200 w 43200"/>
                <a:gd name="T12" fmla="*/ 43123 h 43123"/>
              </a:gdLst>
              <a:ahLst/>
              <a:cxnLst>
                <a:cxn ang="T6">
                  <a:pos x="T0" y="T1"/>
                </a:cxn>
                <a:cxn ang="T7">
                  <a:pos x="T2" y="T3"/>
                </a:cxn>
                <a:cxn ang="T8">
                  <a:pos x="T4" y="T5"/>
                </a:cxn>
              </a:cxnLst>
              <a:rect l="T9" t="T10" r="T11" b="T12"/>
              <a:pathLst>
                <a:path w="43200" h="43123" fill="none" extrusionOk="0">
                  <a:moveTo>
                    <a:pt x="23422" y="0"/>
                  </a:moveTo>
                  <a:cubicBezTo>
                    <a:pt x="34605" y="947"/>
                    <a:pt x="43200" y="10300"/>
                    <a:pt x="43200" y="21523"/>
                  </a:cubicBezTo>
                  <a:cubicBezTo>
                    <a:pt x="43200" y="33452"/>
                    <a:pt x="33529" y="43123"/>
                    <a:pt x="21600" y="43123"/>
                  </a:cubicBezTo>
                  <a:cubicBezTo>
                    <a:pt x="9670" y="43123"/>
                    <a:pt x="0" y="33452"/>
                    <a:pt x="0" y="21523"/>
                  </a:cubicBezTo>
                  <a:cubicBezTo>
                    <a:pt x="-1" y="11183"/>
                    <a:pt x="7327" y="2293"/>
                    <a:pt x="17477" y="320"/>
                  </a:cubicBezTo>
                </a:path>
                <a:path w="43200" h="43123" stroke="0" extrusionOk="0">
                  <a:moveTo>
                    <a:pt x="23422" y="0"/>
                  </a:moveTo>
                  <a:cubicBezTo>
                    <a:pt x="34605" y="947"/>
                    <a:pt x="43200" y="10300"/>
                    <a:pt x="43200" y="21523"/>
                  </a:cubicBezTo>
                  <a:cubicBezTo>
                    <a:pt x="43200" y="33452"/>
                    <a:pt x="33529" y="43123"/>
                    <a:pt x="21600" y="43123"/>
                  </a:cubicBezTo>
                  <a:cubicBezTo>
                    <a:pt x="9670" y="43123"/>
                    <a:pt x="0" y="33452"/>
                    <a:pt x="0" y="21523"/>
                  </a:cubicBezTo>
                  <a:cubicBezTo>
                    <a:pt x="-1" y="11183"/>
                    <a:pt x="7327" y="2293"/>
                    <a:pt x="17477" y="320"/>
                  </a:cubicBezTo>
                  <a:lnTo>
                    <a:pt x="21600" y="21523"/>
                  </a:lnTo>
                  <a:lnTo>
                    <a:pt x="23422" y="0"/>
                  </a:lnTo>
                  <a:close/>
                </a:path>
              </a:pathLst>
            </a:custGeom>
            <a:noFill/>
            <a:ln w="2857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3" name="Arc 49"/>
            <p:cNvSpPr/>
            <p:nvPr/>
          </p:nvSpPr>
          <p:spPr bwMode="auto">
            <a:xfrm flipH="1" flipV="1">
              <a:off x="4184" y="1962"/>
              <a:ext cx="279" cy="664"/>
            </a:xfrm>
            <a:custGeom>
              <a:avLst/>
              <a:gdLst>
                <a:gd name="T0" fmla="*/ 0 w 38073"/>
                <a:gd name="T1" fmla="*/ 0 h 43166"/>
                <a:gd name="T2" fmla="*/ 0 w 38073"/>
                <a:gd name="T3" fmla="*/ 0 h 43166"/>
                <a:gd name="T4" fmla="*/ 0 w 38073"/>
                <a:gd name="T5" fmla="*/ 0 h 43166"/>
                <a:gd name="T6" fmla="*/ 0 60000 65536"/>
                <a:gd name="T7" fmla="*/ 0 60000 65536"/>
                <a:gd name="T8" fmla="*/ 0 60000 65536"/>
                <a:gd name="T9" fmla="*/ 0 w 38073"/>
                <a:gd name="T10" fmla="*/ 0 h 43166"/>
                <a:gd name="T11" fmla="*/ 38073 w 38073"/>
                <a:gd name="T12" fmla="*/ 43166 h 43166"/>
              </a:gdLst>
              <a:ahLst/>
              <a:cxnLst>
                <a:cxn ang="T6">
                  <a:pos x="T0" y="T1"/>
                </a:cxn>
                <a:cxn ang="T7">
                  <a:pos x="T2" y="T3"/>
                </a:cxn>
                <a:cxn ang="T8">
                  <a:pos x="T4" y="T5"/>
                </a:cxn>
              </a:cxnLst>
              <a:rect l="T9" t="T10" r="T11" b="T12"/>
              <a:pathLst>
                <a:path w="38073" h="43166" fill="none" extrusionOk="0">
                  <a:moveTo>
                    <a:pt x="17687" y="0"/>
                  </a:moveTo>
                  <a:cubicBezTo>
                    <a:pt x="29127" y="644"/>
                    <a:pt x="38073" y="10108"/>
                    <a:pt x="38073" y="21566"/>
                  </a:cubicBezTo>
                  <a:cubicBezTo>
                    <a:pt x="38073" y="33495"/>
                    <a:pt x="28402" y="43166"/>
                    <a:pt x="16473" y="43166"/>
                  </a:cubicBezTo>
                  <a:cubicBezTo>
                    <a:pt x="10127" y="43166"/>
                    <a:pt x="4103" y="40376"/>
                    <a:pt x="-1" y="35537"/>
                  </a:cubicBezTo>
                </a:path>
                <a:path w="38073" h="43166" stroke="0" extrusionOk="0">
                  <a:moveTo>
                    <a:pt x="17687" y="0"/>
                  </a:moveTo>
                  <a:cubicBezTo>
                    <a:pt x="29127" y="644"/>
                    <a:pt x="38073" y="10108"/>
                    <a:pt x="38073" y="21566"/>
                  </a:cubicBezTo>
                  <a:cubicBezTo>
                    <a:pt x="38073" y="33495"/>
                    <a:pt x="28402" y="43166"/>
                    <a:pt x="16473" y="43166"/>
                  </a:cubicBezTo>
                  <a:cubicBezTo>
                    <a:pt x="10127" y="43166"/>
                    <a:pt x="4103" y="40376"/>
                    <a:pt x="-1" y="35537"/>
                  </a:cubicBezTo>
                  <a:lnTo>
                    <a:pt x="16473" y="21566"/>
                  </a:lnTo>
                  <a:lnTo>
                    <a:pt x="17687" y="0"/>
                  </a:lnTo>
                  <a:close/>
                </a:path>
              </a:pathLst>
            </a:custGeom>
            <a:noFill/>
            <a:ln w="2857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4" name="Line 50"/>
            <p:cNvSpPr>
              <a:spLocks noChangeShapeType="1"/>
            </p:cNvSpPr>
            <p:nvPr/>
          </p:nvSpPr>
          <p:spPr bwMode="auto">
            <a:xfrm flipV="1">
              <a:off x="3776" y="2596"/>
              <a:ext cx="408" cy="228"/>
            </a:xfrm>
            <a:prstGeom prst="line">
              <a:avLst/>
            </a:prstGeom>
            <a:noFill/>
            <a:ln w="28575">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695" name="Arc 51"/>
            <p:cNvSpPr/>
            <p:nvPr/>
          </p:nvSpPr>
          <p:spPr bwMode="auto">
            <a:xfrm flipH="1" flipV="1">
              <a:off x="4290" y="1962"/>
              <a:ext cx="211" cy="680"/>
            </a:xfrm>
            <a:custGeom>
              <a:avLst/>
              <a:gdLst>
                <a:gd name="T0" fmla="*/ 0 w 28794"/>
                <a:gd name="T1" fmla="*/ 0 h 40856"/>
                <a:gd name="T2" fmla="*/ 0 w 28794"/>
                <a:gd name="T3" fmla="*/ 0 h 40856"/>
                <a:gd name="T4" fmla="*/ 0 w 28794"/>
                <a:gd name="T5" fmla="*/ 0 h 40856"/>
                <a:gd name="T6" fmla="*/ 0 60000 65536"/>
                <a:gd name="T7" fmla="*/ 0 60000 65536"/>
                <a:gd name="T8" fmla="*/ 0 60000 65536"/>
                <a:gd name="T9" fmla="*/ 0 w 28794"/>
                <a:gd name="T10" fmla="*/ 0 h 40856"/>
                <a:gd name="T11" fmla="*/ 28794 w 28794"/>
                <a:gd name="T12" fmla="*/ 40856 h 40856"/>
              </a:gdLst>
              <a:ahLst/>
              <a:cxnLst>
                <a:cxn ang="T6">
                  <a:pos x="T0" y="T1"/>
                </a:cxn>
                <a:cxn ang="T7">
                  <a:pos x="T2" y="T3"/>
                </a:cxn>
                <a:cxn ang="T8">
                  <a:pos x="T4" y="T5"/>
                </a:cxn>
              </a:cxnLst>
              <a:rect l="T9" t="T10" r="T11" b="T12"/>
              <a:pathLst>
                <a:path w="28794" h="40856" fill="none" extrusionOk="0">
                  <a:moveTo>
                    <a:pt x="28793" y="39622"/>
                  </a:moveTo>
                  <a:cubicBezTo>
                    <a:pt x="26483" y="40438"/>
                    <a:pt x="24050" y="40855"/>
                    <a:pt x="21600" y="40856"/>
                  </a:cubicBezTo>
                  <a:cubicBezTo>
                    <a:pt x="9670" y="40856"/>
                    <a:pt x="0" y="31185"/>
                    <a:pt x="0" y="19256"/>
                  </a:cubicBezTo>
                  <a:cubicBezTo>
                    <a:pt x="-1" y="11125"/>
                    <a:pt x="4565" y="3684"/>
                    <a:pt x="11813" y="0"/>
                  </a:cubicBezTo>
                </a:path>
                <a:path w="28794" h="40856" stroke="0" extrusionOk="0">
                  <a:moveTo>
                    <a:pt x="28793" y="39622"/>
                  </a:moveTo>
                  <a:cubicBezTo>
                    <a:pt x="26483" y="40438"/>
                    <a:pt x="24050" y="40855"/>
                    <a:pt x="21600" y="40856"/>
                  </a:cubicBezTo>
                  <a:cubicBezTo>
                    <a:pt x="9670" y="40856"/>
                    <a:pt x="0" y="31185"/>
                    <a:pt x="0" y="19256"/>
                  </a:cubicBezTo>
                  <a:cubicBezTo>
                    <a:pt x="-1" y="11125"/>
                    <a:pt x="4565" y="3684"/>
                    <a:pt x="11813" y="0"/>
                  </a:cubicBezTo>
                  <a:lnTo>
                    <a:pt x="21600" y="19256"/>
                  </a:lnTo>
                  <a:lnTo>
                    <a:pt x="28793" y="39622"/>
                  </a:lnTo>
                  <a:close/>
                </a:path>
              </a:pathLst>
            </a:custGeom>
            <a:noFill/>
            <a:ln w="2857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6" name="Line 52"/>
            <p:cNvSpPr>
              <a:spLocks noChangeShapeType="1"/>
            </p:cNvSpPr>
            <p:nvPr/>
          </p:nvSpPr>
          <p:spPr bwMode="auto">
            <a:xfrm flipV="1">
              <a:off x="4003" y="2642"/>
              <a:ext cx="408" cy="273"/>
            </a:xfrm>
            <a:prstGeom prst="line">
              <a:avLst/>
            </a:prstGeom>
            <a:noFill/>
            <a:ln w="28575">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697" name="Arc 53"/>
            <p:cNvSpPr/>
            <p:nvPr/>
          </p:nvSpPr>
          <p:spPr bwMode="auto">
            <a:xfrm flipH="1" flipV="1">
              <a:off x="4750" y="1966"/>
              <a:ext cx="159" cy="647"/>
            </a:xfrm>
            <a:custGeom>
              <a:avLst/>
              <a:gdLst>
                <a:gd name="T0" fmla="*/ 0 w 21600"/>
                <a:gd name="T1" fmla="*/ 0 h 41980"/>
                <a:gd name="T2" fmla="*/ 0 w 21600"/>
                <a:gd name="T3" fmla="*/ 0 h 41980"/>
                <a:gd name="T4" fmla="*/ 0 w 21600"/>
                <a:gd name="T5" fmla="*/ 0 h 41980"/>
                <a:gd name="T6" fmla="*/ 0 60000 65536"/>
                <a:gd name="T7" fmla="*/ 0 60000 65536"/>
                <a:gd name="T8" fmla="*/ 0 60000 65536"/>
                <a:gd name="T9" fmla="*/ 0 w 21600"/>
                <a:gd name="T10" fmla="*/ 0 h 41980"/>
                <a:gd name="T11" fmla="*/ 21600 w 21600"/>
                <a:gd name="T12" fmla="*/ 41980 h 41980"/>
              </a:gdLst>
              <a:ahLst/>
              <a:cxnLst>
                <a:cxn ang="T6">
                  <a:pos x="T0" y="T1"/>
                </a:cxn>
                <a:cxn ang="T7">
                  <a:pos x="T2" y="T3"/>
                </a:cxn>
                <a:cxn ang="T8">
                  <a:pos x="T4" y="T5"/>
                </a:cxn>
              </a:cxnLst>
              <a:rect l="T9" t="T10" r="T11" b="T12"/>
              <a:pathLst>
                <a:path w="21600" h="41980" fill="none" extrusionOk="0">
                  <a:moveTo>
                    <a:pt x="18036" y="41979"/>
                  </a:moveTo>
                  <a:cubicBezTo>
                    <a:pt x="7626" y="40238"/>
                    <a:pt x="0" y="31229"/>
                    <a:pt x="0" y="20676"/>
                  </a:cubicBezTo>
                  <a:cubicBezTo>
                    <a:pt x="-1" y="11153"/>
                    <a:pt x="6235" y="2755"/>
                    <a:pt x="15349" y="-1"/>
                  </a:cubicBezTo>
                </a:path>
                <a:path w="21600" h="41980" stroke="0" extrusionOk="0">
                  <a:moveTo>
                    <a:pt x="18036" y="41979"/>
                  </a:moveTo>
                  <a:cubicBezTo>
                    <a:pt x="7626" y="40238"/>
                    <a:pt x="0" y="31229"/>
                    <a:pt x="0" y="20676"/>
                  </a:cubicBezTo>
                  <a:cubicBezTo>
                    <a:pt x="-1" y="11153"/>
                    <a:pt x="6235" y="2755"/>
                    <a:pt x="15349" y="-1"/>
                  </a:cubicBezTo>
                  <a:lnTo>
                    <a:pt x="21600" y="20676"/>
                  </a:lnTo>
                  <a:lnTo>
                    <a:pt x="18036" y="41979"/>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8" name="Arc 54"/>
            <p:cNvSpPr/>
            <p:nvPr/>
          </p:nvSpPr>
          <p:spPr bwMode="auto">
            <a:xfrm flipH="1" flipV="1">
              <a:off x="4638" y="1964"/>
              <a:ext cx="317" cy="664"/>
            </a:xfrm>
            <a:custGeom>
              <a:avLst/>
              <a:gdLst>
                <a:gd name="T0" fmla="*/ 0 w 43200"/>
                <a:gd name="T1" fmla="*/ 0 h 43123"/>
                <a:gd name="T2" fmla="*/ 0 w 43200"/>
                <a:gd name="T3" fmla="*/ 0 h 43123"/>
                <a:gd name="T4" fmla="*/ 0 w 43200"/>
                <a:gd name="T5" fmla="*/ 0 h 43123"/>
                <a:gd name="T6" fmla="*/ 0 60000 65536"/>
                <a:gd name="T7" fmla="*/ 0 60000 65536"/>
                <a:gd name="T8" fmla="*/ 0 60000 65536"/>
                <a:gd name="T9" fmla="*/ 0 w 43200"/>
                <a:gd name="T10" fmla="*/ 0 h 43123"/>
                <a:gd name="T11" fmla="*/ 43200 w 43200"/>
                <a:gd name="T12" fmla="*/ 43123 h 43123"/>
              </a:gdLst>
              <a:ahLst/>
              <a:cxnLst>
                <a:cxn ang="T6">
                  <a:pos x="T0" y="T1"/>
                </a:cxn>
                <a:cxn ang="T7">
                  <a:pos x="T2" y="T3"/>
                </a:cxn>
                <a:cxn ang="T8">
                  <a:pos x="T4" y="T5"/>
                </a:cxn>
              </a:cxnLst>
              <a:rect l="T9" t="T10" r="T11" b="T12"/>
              <a:pathLst>
                <a:path w="43200" h="43123" fill="none" extrusionOk="0">
                  <a:moveTo>
                    <a:pt x="23422" y="0"/>
                  </a:moveTo>
                  <a:cubicBezTo>
                    <a:pt x="34605" y="947"/>
                    <a:pt x="43200" y="10300"/>
                    <a:pt x="43200" y="21523"/>
                  </a:cubicBezTo>
                  <a:cubicBezTo>
                    <a:pt x="43200" y="33452"/>
                    <a:pt x="33529" y="43123"/>
                    <a:pt x="21600" y="43123"/>
                  </a:cubicBezTo>
                  <a:cubicBezTo>
                    <a:pt x="9670" y="43123"/>
                    <a:pt x="0" y="33452"/>
                    <a:pt x="0" y="21523"/>
                  </a:cubicBezTo>
                  <a:cubicBezTo>
                    <a:pt x="-1" y="11183"/>
                    <a:pt x="7327" y="2293"/>
                    <a:pt x="17477" y="320"/>
                  </a:cubicBezTo>
                </a:path>
                <a:path w="43200" h="43123" stroke="0" extrusionOk="0">
                  <a:moveTo>
                    <a:pt x="23422" y="0"/>
                  </a:moveTo>
                  <a:cubicBezTo>
                    <a:pt x="34605" y="947"/>
                    <a:pt x="43200" y="10300"/>
                    <a:pt x="43200" y="21523"/>
                  </a:cubicBezTo>
                  <a:cubicBezTo>
                    <a:pt x="43200" y="33452"/>
                    <a:pt x="33529" y="43123"/>
                    <a:pt x="21600" y="43123"/>
                  </a:cubicBezTo>
                  <a:cubicBezTo>
                    <a:pt x="9670" y="43123"/>
                    <a:pt x="0" y="33452"/>
                    <a:pt x="0" y="21523"/>
                  </a:cubicBezTo>
                  <a:cubicBezTo>
                    <a:pt x="-1" y="11183"/>
                    <a:pt x="7327" y="2293"/>
                    <a:pt x="17477" y="320"/>
                  </a:cubicBezTo>
                  <a:lnTo>
                    <a:pt x="21600" y="21523"/>
                  </a:lnTo>
                  <a:lnTo>
                    <a:pt x="23422" y="0"/>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9" name="Arc 55"/>
            <p:cNvSpPr/>
            <p:nvPr/>
          </p:nvSpPr>
          <p:spPr bwMode="auto">
            <a:xfrm flipH="1" flipV="1">
              <a:off x="4683" y="1962"/>
              <a:ext cx="279" cy="663"/>
            </a:xfrm>
            <a:custGeom>
              <a:avLst/>
              <a:gdLst>
                <a:gd name="T0" fmla="*/ 0 w 38073"/>
                <a:gd name="T1" fmla="*/ 0 h 43054"/>
                <a:gd name="T2" fmla="*/ 0 w 38073"/>
                <a:gd name="T3" fmla="*/ 0 h 43054"/>
                <a:gd name="T4" fmla="*/ 0 w 38073"/>
                <a:gd name="T5" fmla="*/ 0 h 43054"/>
                <a:gd name="T6" fmla="*/ 0 60000 65536"/>
                <a:gd name="T7" fmla="*/ 0 60000 65536"/>
                <a:gd name="T8" fmla="*/ 0 60000 65536"/>
                <a:gd name="T9" fmla="*/ 0 w 38073"/>
                <a:gd name="T10" fmla="*/ 0 h 43054"/>
                <a:gd name="T11" fmla="*/ 38073 w 38073"/>
                <a:gd name="T12" fmla="*/ 43054 h 43054"/>
              </a:gdLst>
              <a:ahLst/>
              <a:cxnLst>
                <a:cxn ang="T6">
                  <a:pos x="T0" y="T1"/>
                </a:cxn>
                <a:cxn ang="T7">
                  <a:pos x="T2" y="T3"/>
                </a:cxn>
                <a:cxn ang="T8">
                  <a:pos x="T4" y="T5"/>
                </a:cxn>
              </a:cxnLst>
              <a:rect l="T9" t="T10" r="T11" b="T12"/>
              <a:pathLst>
                <a:path w="38073" h="43054" fill="none" extrusionOk="0">
                  <a:moveTo>
                    <a:pt x="18981" y="0"/>
                  </a:moveTo>
                  <a:cubicBezTo>
                    <a:pt x="29866" y="1273"/>
                    <a:pt x="38073" y="10495"/>
                    <a:pt x="38073" y="21454"/>
                  </a:cubicBezTo>
                  <a:cubicBezTo>
                    <a:pt x="38073" y="33383"/>
                    <a:pt x="28402" y="43054"/>
                    <a:pt x="16473" y="43054"/>
                  </a:cubicBezTo>
                  <a:cubicBezTo>
                    <a:pt x="10127" y="43054"/>
                    <a:pt x="4103" y="40264"/>
                    <a:pt x="-1" y="35425"/>
                  </a:cubicBezTo>
                </a:path>
                <a:path w="38073" h="43054" stroke="0" extrusionOk="0">
                  <a:moveTo>
                    <a:pt x="18981" y="0"/>
                  </a:moveTo>
                  <a:cubicBezTo>
                    <a:pt x="29866" y="1273"/>
                    <a:pt x="38073" y="10495"/>
                    <a:pt x="38073" y="21454"/>
                  </a:cubicBezTo>
                  <a:cubicBezTo>
                    <a:pt x="38073" y="33383"/>
                    <a:pt x="28402" y="43054"/>
                    <a:pt x="16473" y="43054"/>
                  </a:cubicBezTo>
                  <a:cubicBezTo>
                    <a:pt x="10127" y="43054"/>
                    <a:pt x="4103" y="40264"/>
                    <a:pt x="-1" y="35425"/>
                  </a:cubicBezTo>
                  <a:lnTo>
                    <a:pt x="16473" y="21454"/>
                  </a:lnTo>
                  <a:lnTo>
                    <a:pt x="18981" y="0"/>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00" name="Line 56"/>
            <p:cNvSpPr>
              <a:spLocks noChangeShapeType="1"/>
            </p:cNvSpPr>
            <p:nvPr/>
          </p:nvSpPr>
          <p:spPr bwMode="auto">
            <a:xfrm flipV="1">
              <a:off x="4729" y="2673"/>
              <a:ext cx="544" cy="0"/>
            </a:xfrm>
            <a:prstGeom prst="line">
              <a:avLst/>
            </a:prstGeom>
            <a:noFill/>
            <a:ln w="28575">
              <a:solidFill>
                <a:srgbClr val="66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01" name="Arc 57"/>
            <p:cNvSpPr/>
            <p:nvPr/>
          </p:nvSpPr>
          <p:spPr bwMode="auto">
            <a:xfrm flipH="1" flipV="1">
              <a:off x="4789" y="1963"/>
              <a:ext cx="211" cy="574"/>
            </a:xfrm>
            <a:custGeom>
              <a:avLst/>
              <a:gdLst>
                <a:gd name="T0" fmla="*/ 0 w 28794"/>
                <a:gd name="T1" fmla="*/ 0 h 34462"/>
                <a:gd name="T2" fmla="*/ 0 w 28794"/>
                <a:gd name="T3" fmla="*/ 0 h 34462"/>
                <a:gd name="T4" fmla="*/ 0 w 28794"/>
                <a:gd name="T5" fmla="*/ 0 h 34462"/>
                <a:gd name="T6" fmla="*/ 0 60000 65536"/>
                <a:gd name="T7" fmla="*/ 0 60000 65536"/>
                <a:gd name="T8" fmla="*/ 0 60000 65536"/>
                <a:gd name="T9" fmla="*/ 0 w 28794"/>
                <a:gd name="T10" fmla="*/ 0 h 34462"/>
                <a:gd name="T11" fmla="*/ 28794 w 28794"/>
                <a:gd name="T12" fmla="*/ 34462 h 34462"/>
              </a:gdLst>
              <a:ahLst/>
              <a:cxnLst>
                <a:cxn ang="T6">
                  <a:pos x="T0" y="T1"/>
                </a:cxn>
                <a:cxn ang="T7">
                  <a:pos x="T2" y="T3"/>
                </a:cxn>
                <a:cxn ang="T8">
                  <a:pos x="T4" y="T5"/>
                </a:cxn>
              </a:cxnLst>
              <a:rect l="T9" t="T10" r="T11" b="T12"/>
              <a:pathLst>
                <a:path w="28794" h="34462" fill="none" extrusionOk="0">
                  <a:moveTo>
                    <a:pt x="28793" y="33228"/>
                  </a:moveTo>
                  <a:cubicBezTo>
                    <a:pt x="26483" y="34044"/>
                    <a:pt x="24050" y="34461"/>
                    <a:pt x="21600" y="34462"/>
                  </a:cubicBezTo>
                  <a:cubicBezTo>
                    <a:pt x="9670" y="34462"/>
                    <a:pt x="0" y="24791"/>
                    <a:pt x="0" y="12862"/>
                  </a:cubicBezTo>
                  <a:cubicBezTo>
                    <a:pt x="-1" y="8230"/>
                    <a:pt x="1488" y="3721"/>
                    <a:pt x="4246" y="-1"/>
                  </a:cubicBezTo>
                </a:path>
                <a:path w="28794" h="34462" stroke="0" extrusionOk="0">
                  <a:moveTo>
                    <a:pt x="28793" y="33228"/>
                  </a:moveTo>
                  <a:cubicBezTo>
                    <a:pt x="26483" y="34044"/>
                    <a:pt x="24050" y="34461"/>
                    <a:pt x="21600" y="34462"/>
                  </a:cubicBezTo>
                  <a:cubicBezTo>
                    <a:pt x="9670" y="34462"/>
                    <a:pt x="0" y="24791"/>
                    <a:pt x="0" y="12862"/>
                  </a:cubicBezTo>
                  <a:cubicBezTo>
                    <a:pt x="-1" y="8230"/>
                    <a:pt x="1488" y="3721"/>
                    <a:pt x="4246" y="-1"/>
                  </a:cubicBezTo>
                  <a:lnTo>
                    <a:pt x="21600" y="12862"/>
                  </a:lnTo>
                  <a:lnTo>
                    <a:pt x="28793" y="33228"/>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02" name="Line 58"/>
            <p:cNvSpPr>
              <a:spLocks noChangeShapeType="1"/>
            </p:cNvSpPr>
            <p:nvPr/>
          </p:nvSpPr>
          <p:spPr bwMode="auto">
            <a:xfrm flipV="1">
              <a:off x="4955" y="2537"/>
              <a:ext cx="499" cy="0"/>
            </a:xfrm>
            <a:prstGeom prst="line">
              <a:avLst/>
            </a:prstGeom>
            <a:noFill/>
            <a:ln w="28575">
              <a:solidFill>
                <a:srgbClr val="66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03" name="Arc 59"/>
            <p:cNvSpPr/>
            <p:nvPr/>
          </p:nvSpPr>
          <p:spPr bwMode="auto">
            <a:xfrm flipH="1" flipV="1">
              <a:off x="4592" y="1961"/>
              <a:ext cx="196" cy="712"/>
            </a:xfrm>
            <a:custGeom>
              <a:avLst/>
              <a:gdLst>
                <a:gd name="T0" fmla="*/ 0 w 26679"/>
                <a:gd name="T1" fmla="*/ 0 h 43158"/>
                <a:gd name="T2" fmla="*/ 0 w 26679"/>
                <a:gd name="T3" fmla="*/ 0 h 43158"/>
                <a:gd name="T4" fmla="*/ 0 w 26679"/>
                <a:gd name="T5" fmla="*/ 0 h 43158"/>
                <a:gd name="T6" fmla="*/ 0 60000 65536"/>
                <a:gd name="T7" fmla="*/ 0 60000 65536"/>
                <a:gd name="T8" fmla="*/ 0 60000 65536"/>
                <a:gd name="T9" fmla="*/ 0 w 26679"/>
                <a:gd name="T10" fmla="*/ 0 h 43158"/>
                <a:gd name="T11" fmla="*/ 26679 w 26679"/>
                <a:gd name="T12" fmla="*/ 43158 h 43158"/>
              </a:gdLst>
              <a:ahLst/>
              <a:cxnLst>
                <a:cxn ang="T6">
                  <a:pos x="T0" y="T1"/>
                </a:cxn>
                <a:cxn ang="T7">
                  <a:pos x="T2" y="T3"/>
                </a:cxn>
                <a:cxn ang="T8">
                  <a:pos x="T4" y="T5"/>
                </a:cxn>
              </a:cxnLst>
              <a:rect l="T9" t="T10" r="T11" b="T12"/>
              <a:pathLst>
                <a:path w="26679" h="43158" fill="none" extrusionOk="0">
                  <a:moveTo>
                    <a:pt x="6428" y="0"/>
                  </a:moveTo>
                  <a:cubicBezTo>
                    <a:pt x="17811" y="713"/>
                    <a:pt x="26679" y="10152"/>
                    <a:pt x="26679" y="21558"/>
                  </a:cubicBezTo>
                  <a:cubicBezTo>
                    <a:pt x="26679" y="33487"/>
                    <a:pt x="17008" y="43158"/>
                    <a:pt x="5079" y="43158"/>
                  </a:cubicBezTo>
                  <a:cubicBezTo>
                    <a:pt x="3367" y="43158"/>
                    <a:pt x="1662" y="42954"/>
                    <a:pt x="-1" y="42552"/>
                  </a:cubicBezTo>
                </a:path>
                <a:path w="26679" h="43158" stroke="0" extrusionOk="0">
                  <a:moveTo>
                    <a:pt x="6428" y="0"/>
                  </a:moveTo>
                  <a:cubicBezTo>
                    <a:pt x="17811" y="713"/>
                    <a:pt x="26679" y="10152"/>
                    <a:pt x="26679" y="21558"/>
                  </a:cubicBezTo>
                  <a:cubicBezTo>
                    <a:pt x="26679" y="33487"/>
                    <a:pt x="17008" y="43158"/>
                    <a:pt x="5079" y="43158"/>
                  </a:cubicBezTo>
                  <a:cubicBezTo>
                    <a:pt x="3367" y="43158"/>
                    <a:pt x="1662" y="42954"/>
                    <a:pt x="-1" y="42552"/>
                  </a:cubicBezTo>
                  <a:lnTo>
                    <a:pt x="5079" y="21558"/>
                  </a:lnTo>
                  <a:lnTo>
                    <a:pt x="6428" y="0"/>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04" name="Text Box 61"/>
            <p:cNvSpPr txBox="1">
              <a:spLocks noChangeArrowheads="1"/>
            </p:cNvSpPr>
            <p:nvPr/>
          </p:nvSpPr>
          <p:spPr bwMode="auto">
            <a:xfrm>
              <a:off x="3807" y="2338"/>
              <a:ext cx="3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solidFill>
                    <a:schemeClr val="tx2"/>
                  </a:solidFill>
                  <a:latin typeface="Times New Roman" panose="02020603050405020304" pitchFamily="18" charset="0"/>
                  <a:cs typeface="Times New Roman" panose="02020603050405020304" pitchFamily="18" charset="0"/>
                </a:rPr>
                <a:t>L</a:t>
              </a:r>
              <a:r>
                <a:rPr lang="en-US" altLang="zh-CN" sz="2800" b="1" baseline="-25000">
                  <a:solidFill>
                    <a:schemeClr val="tx2"/>
                  </a:solidFill>
                  <a:latin typeface="Times New Roman" panose="02020603050405020304" pitchFamily="18" charset="0"/>
                  <a:cs typeface="Times New Roman" panose="02020603050405020304" pitchFamily="18" charset="0"/>
                </a:rPr>
                <a:t>1</a:t>
              </a:r>
              <a:endParaRPr lang="en-US" altLang="zh-CN" sz="2800" b="1">
                <a:solidFill>
                  <a:schemeClr val="tx2"/>
                </a:solidFill>
                <a:latin typeface="Times New Roman" panose="02020603050405020304" pitchFamily="18" charset="0"/>
                <a:cs typeface="Times New Roman" panose="02020603050405020304" pitchFamily="18" charset="0"/>
              </a:endParaRPr>
            </a:p>
          </p:txBody>
        </p:sp>
        <p:sp>
          <p:nvSpPr>
            <p:cNvPr id="28705" name="Line 64"/>
            <p:cNvSpPr>
              <a:spLocks noChangeShapeType="1"/>
            </p:cNvSpPr>
            <p:nvPr/>
          </p:nvSpPr>
          <p:spPr bwMode="auto">
            <a:xfrm>
              <a:off x="3788" y="2809"/>
              <a:ext cx="227" cy="91"/>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06" name="Rectangle 65"/>
            <p:cNvSpPr>
              <a:spLocks noChangeArrowheads="1"/>
            </p:cNvSpPr>
            <p:nvPr/>
          </p:nvSpPr>
          <p:spPr bwMode="auto">
            <a:xfrm rot="2532594">
              <a:off x="3924" y="2764"/>
              <a:ext cx="45"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pSp>
          <p:nvGrpSpPr>
            <p:cNvPr id="28707" name="Group 66"/>
            <p:cNvGrpSpPr/>
            <p:nvPr/>
          </p:nvGrpSpPr>
          <p:grpSpPr bwMode="auto">
            <a:xfrm>
              <a:off x="3879" y="2809"/>
              <a:ext cx="91" cy="91"/>
              <a:chOff x="3878" y="1706"/>
              <a:chExt cx="91" cy="91"/>
            </a:xfrm>
          </p:grpSpPr>
          <p:sp>
            <p:nvSpPr>
              <p:cNvPr id="28715" name="Line 67"/>
              <p:cNvSpPr>
                <a:spLocks noChangeShapeType="1"/>
              </p:cNvSpPr>
              <p:nvPr/>
            </p:nvSpPr>
            <p:spPr bwMode="auto">
              <a:xfrm flipH="1">
                <a:off x="3878" y="1706"/>
                <a:ext cx="45" cy="4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16" name="Line 68"/>
              <p:cNvSpPr>
                <a:spLocks noChangeShapeType="1"/>
              </p:cNvSpPr>
              <p:nvPr/>
            </p:nvSpPr>
            <p:spPr bwMode="auto">
              <a:xfrm flipH="1">
                <a:off x="3878" y="1706"/>
                <a:ext cx="91" cy="9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08" name="Text Box 70"/>
            <p:cNvSpPr txBox="1">
              <a:spLocks noChangeArrowheads="1"/>
            </p:cNvSpPr>
            <p:nvPr/>
          </p:nvSpPr>
          <p:spPr bwMode="auto">
            <a:xfrm>
              <a:off x="5026" y="2166"/>
              <a:ext cx="3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solidFill>
                    <a:schemeClr val="tx2"/>
                  </a:solidFill>
                  <a:latin typeface="Times New Roman" panose="02020603050405020304" pitchFamily="18" charset="0"/>
                  <a:cs typeface="Times New Roman" panose="02020603050405020304" pitchFamily="18" charset="0"/>
                </a:rPr>
                <a:t>L</a:t>
              </a:r>
              <a:r>
                <a:rPr lang="en-US" altLang="zh-CN" sz="2800" b="1" baseline="-25000">
                  <a:solidFill>
                    <a:schemeClr val="tx2"/>
                  </a:solidFill>
                  <a:latin typeface="Times New Roman" panose="02020603050405020304" pitchFamily="18" charset="0"/>
                  <a:cs typeface="Times New Roman" panose="02020603050405020304" pitchFamily="18" charset="0"/>
                </a:rPr>
                <a:t>2</a:t>
              </a:r>
              <a:endParaRPr lang="en-US" altLang="zh-CN" sz="2800" b="1">
                <a:solidFill>
                  <a:schemeClr val="tx2"/>
                </a:solidFill>
                <a:latin typeface="Times New Roman" panose="02020603050405020304" pitchFamily="18" charset="0"/>
                <a:cs typeface="Times New Roman" panose="02020603050405020304" pitchFamily="18" charset="0"/>
              </a:endParaRPr>
            </a:p>
          </p:txBody>
        </p:sp>
        <p:grpSp>
          <p:nvGrpSpPr>
            <p:cNvPr id="28709" name="Group 73"/>
            <p:cNvGrpSpPr/>
            <p:nvPr/>
          </p:nvGrpSpPr>
          <p:grpSpPr bwMode="auto">
            <a:xfrm>
              <a:off x="5273" y="2537"/>
              <a:ext cx="181" cy="136"/>
              <a:chOff x="5375" y="1253"/>
              <a:chExt cx="181" cy="136"/>
            </a:xfrm>
          </p:grpSpPr>
          <p:sp>
            <p:nvSpPr>
              <p:cNvPr id="28710" name="Line 74"/>
              <p:cNvSpPr>
                <a:spLocks noChangeShapeType="1"/>
              </p:cNvSpPr>
              <p:nvPr/>
            </p:nvSpPr>
            <p:spPr bwMode="auto">
              <a:xfrm flipH="1">
                <a:off x="5375" y="1253"/>
                <a:ext cx="181" cy="136"/>
              </a:xfrm>
              <a:prstGeom prst="line">
                <a:avLst/>
              </a:prstGeom>
              <a:noFill/>
              <a:ln w="28575">
                <a:solidFill>
                  <a:srgbClr val="66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11" name="Rectangle 75"/>
              <p:cNvSpPr>
                <a:spLocks noChangeArrowheads="1"/>
              </p:cNvSpPr>
              <p:nvPr/>
            </p:nvSpPr>
            <p:spPr bwMode="auto">
              <a:xfrm>
                <a:off x="5420" y="1298"/>
                <a:ext cx="91" cy="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pSp>
            <p:nvGrpSpPr>
              <p:cNvPr id="28712" name="Group 76"/>
              <p:cNvGrpSpPr/>
              <p:nvPr/>
            </p:nvGrpSpPr>
            <p:grpSpPr bwMode="auto">
              <a:xfrm>
                <a:off x="5375" y="1298"/>
                <a:ext cx="181" cy="45"/>
                <a:chOff x="5239" y="1752"/>
                <a:chExt cx="181" cy="45"/>
              </a:xfrm>
            </p:grpSpPr>
            <p:sp>
              <p:nvSpPr>
                <p:cNvPr id="28713" name="Line 77"/>
                <p:cNvSpPr>
                  <a:spLocks noChangeShapeType="1"/>
                </p:cNvSpPr>
                <p:nvPr/>
              </p:nvSpPr>
              <p:spPr bwMode="auto">
                <a:xfrm>
                  <a:off x="5239" y="1797"/>
                  <a:ext cx="9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14" name="Line 78"/>
                <p:cNvSpPr>
                  <a:spLocks noChangeShapeType="1"/>
                </p:cNvSpPr>
                <p:nvPr/>
              </p:nvSpPr>
              <p:spPr bwMode="auto">
                <a:xfrm>
                  <a:off x="5284" y="1752"/>
                  <a:ext cx="1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28683" name="Slide Number Placeholder 3"/>
          <p:cNvSpPr>
            <a:spLocks noGrp="1"/>
          </p:cNvSpPr>
          <p:nvPr>
            <p:ph type="sldNum" sz="quarter" idx="12"/>
          </p:nvPr>
        </p:nvSpPr>
        <p:spPr bwMode="auto">
          <a:xfrm>
            <a:off x="70104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28F364-CFB5-43E4-BAB3-B0C9C1F5D5B7}" type="slidenum">
              <a:rPr lang="en-US" altLang="zh-CN">
                <a:solidFill>
                  <a:srgbClr val="0000FF"/>
                </a:solidFill>
              </a:rPr>
            </a:fld>
            <a:endParaRPr lang="en-US" altLang="zh-CN">
              <a:solidFill>
                <a:srgbClr val="0000FF"/>
              </a:solidFill>
            </a:endParaRPr>
          </a:p>
        </p:txBody>
      </p:sp>
      <p:sp>
        <p:nvSpPr>
          <p:cNvPr id="104482" name="Line 34"/>
          <p:cNvSpPr>
            <a:spLocks noChangeShapeType="1"/>
          </p:cNvSpPr>
          <p:nvPr/>
        </p:nvSpPr>
        <p:spPr bwMode="auto">
          <a:xfrm>
            <a:off x="1192213" y="3135313"/>
            <a:ext cx="6858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 name="Group 44"/>
          <p:cNvGrpSpPr/>
          <p:nvPr/>
        </p:nvGrpSpPr>
        <p:grpSpPr bwMode="auto">
          <a:xfrm>
            <a:off x="263525" y="3429000"/>
            <a:ext cx="8485188" cy="523875"/>
            <a:chOff x="263525" y="3429000"/>
            <a:chExt cx="8485188" cy="523875"/>
          </a:xfrm>
        </p:grpSpPr>
        <p:sp>
          <p:nvSpPr>
            <p:cNvPr id="28689" name="Text Box 31"/>
            <p:cNvSpPr txBox="1">
              <a:spLocks noChangeArrowheads="1"/>
            </p:cNvSpPr>
            <p:nvPr/>
          </p:nvSpPr>
          <p:spPr bwMode="auto">
            <a:xfrm>
              <a:off x="263525" y="3429000"/>
              <a:ext cx="8485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ea typeface="楷体_GB2312" pitchFamily="49" charset="-122"/>
                  <a:cs typeface="Times New Roman" panose="02020603050405020304" pitchFamily="18" charset="0"/>
                </a:rPr>
                <a:t>在回路</a:t>
              </a:r>
              <a:r>
                <a:rPr lang="en-US" altLang="zh-CN" sz="2800" b="1" i="1">
                  <a:latin typeface="Times New Roman" panose="02020603050405020304" pitchFamily="18" charset="0"/>
                  <a:ea typeface="楷体_GB2312" pitchFamily="49" charset="-122"/>
                  <a:cs typeface="Times New Roman" panose="02020603050405020304" pitchFamily="18" charset="0"/>
                </a:rPr>
                <a:t>L</a:t>
              </a:r>
              <a:r>
                <a:rPr lang="en-US" altLang="zh-CN" sz="2800" b="1" baseline="-25000">
                  <a:latin typeface="Times New Roman" panose="02020603050405020304" pitchFamily="18" charset="0"/>
                  <a:ea typeface="楷体_GB2312" pitchFamily="49" charset="-122"/>
                  <a:cs typeface="Times New Roman" panose="02020603050405020304" pitchFamily="18" charset="0"/>
                </a:rPr>
                <a:t>2</a:t>
              </a:r>
              <a:r>
                <a:rPr lang="zh-CN" altLang="en-US" sz="2800" b="1">
                  <a:latin typeface="Times New Roman" panose="02020603050405020304" pitchFamily="18" charset="0"/>
                  <a:ea typeface="楷体_GB2312" pitchFamily="49" charset="-122"/>
                  <a:cs typeface="Times New Roman" panose="02020603050405020304" pitchFamily="18" charset="0"/>
                </a:rPr>
                <a:t>中产生感应电动势        </a:t>
              </a:r>
              <a:r>
                <a:rPr lang="en-US" altLang="zh-CN" sz="2800" b="1">
                  <a:latin typeface="Times New Roman" panose="02020603050405020304" pitchFamily="18" charset="0"/>
                  <a:ea typeface="楷体_GB2312" pitchFamily="49" charset="-122"/>
                  <a:cs typeface="Times New Roman" panose="02020603050405020304" pitchFamily="18" charset="0"/>
                </a:rPr>
                <a:t>——</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互感电动势</a:t>
              </a:r>
              <a:endParaRPr lang="en-US" altLang="zh-CN" sz="2800" b="1" baseline="-25000">
                <a:latin typeface="Times New Roman" panose="02020603050405020304" pitchFamily="18" charset="0"/>
                <a:ea typeface="楷体_GB2312" pitchFamily="49" charset="-122"/>
                <a:cs typeface="Times New Roman" panose="02020603050405020304" pitchFamily="18" charset="0"/>
              </a:endParaRPr>
            </a:p>
          </p:txBody>
        </p:sp>
        <p:graphicFrame>
          <p:nvGraphicFramePr>
            <p:cNvPr id="28690" name="Object 2"/>
            <p:cNvGraphicFramePr>
              <a:graphicFrameLocks noChangeAspect="1"/>
            </p:cNvGraphicFramePr>
            <p:nvPr/>
          </p:nvGraphicFramePr>
          <p:xfrm>
            <a:off x="7913111" y="3447329"/>
            <a:ext cx="438150" cy="434975"/>
          </p:xfrm>
          <a:graphic>
            <a:graphicData uri="http://schemas.openxmlformats.org/presentationml/2006/ole">
              <mc:AlternateContent xmlns:mc="http://schemas.openxmlformats.org/markup-compatibility/2006">
                <mc:Choice xmlns:v="urn:schemas-microsoft-com:vml" Requires="v">
                  <p:oleObj spid="_x0000_s28727" name="Equation" r:id="rId1" imgW="405765" imgH="393065" progId="Equation.DSMT4">
                    <p:embed/>
                  </p:oleObj>
                </mc:Choice>
                <mc:Fallback>
                  <p:oleObj name="Equation" r:id="rId1" imgW="405765" imgH="393065"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3111" y="3447329"/>
                          <a:ext cx="43815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43"/>
          <p:cNvGrpSpPr/>
          <p:nvPr/>
        </p:nvGrpSpPr>
        <p:grpSpPr bwMode="auto">
          <a:xfrm>
            <a:off x="254000" y="4064000"/>
            <a:ext cx="7921625" cy="946150"/>
            <a:chOff x="254000" y="4064000"/>
            <a:chExt cx="7921625" cy="946150"/>
          </a:xfrm>
        </p:grpSpPr>
        <p:sp>
          <p:nvSpPr>
            <p:cNvPr id="28687" name="Text Box 32"/>
            <p:cNvSpPr txBox="1">
              <a:spLocks noChangeArrowheads="1"/>
            </p:cNvSpPr>
            <p:nvPr/>
          </p:nvSpPr>
          <p:spPr bwMode="auto">
            <a:xfrm>
              <a:off x="254000" y="4064000"/>
              <a:ext cx="79216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同理</a:t>
              </a:r>
              <a:r>
                <a:rPr lang="en-US" altLang="zh-CN" sz="2800" b="1">
                  <a:solidFill>
                    <a:srgbClr val="FF0000"/>
                  </a:solidFill>
                  <a:latin typeface="Times New Roman" panose="02020603050405020304" pitchFamily="18" charset="0"/>
                  <a:ea typeface="楷体_GB2312" pitchFamily="49" charset="-122"/>
                  <a:cs typeface="Times New Roman" panose="02020603050405020304" pitchFamily="18" charset="0"/>
                </a:rPr>
                <a:t>: </a:t>
              </a:r>
              <a:r>
                <a:rPr lang="zh-CN" altLang="en-US" sz="2800" b="1">
                  <a:latin typeface="Times New Roman" panose="02020603050405020304" pitchFamily="18" charset="0"/>
                  <a:ea typeface="楷体_GB2312" pitchFamily="49" charset="-122"/>
                  <a:cs typeface="Times New Roman" panose="02020603050405020304" pitchFamily="18" charset="0"/>
                </a:rPr>
                <a:t>回路</a:t>
              </a:r>
              <a:r>
                <a:rPr lang="en-US" altLang="zh-CN" sz="2800" b="1" i="1">
                  <a:latin typeface="Times New Roman" panose="02020603050405020304" pitchFamily="18" charset="0"/>
                  <a:ea typeface="楷体_GB2312" pitchFamily="49" charset="-122"/>
                  <a:cs typeface="Times New Roman" panose="02020603050405020304" pitchFamily="18" charset="0"/>
                </a:rPr>
                <a:t>L</a:t>
              </a:r>
              <a:r>
                <a:rPr lang="en-US" altLang="zh-CN" sz="2800" b="1" baseline="-25000">
                  <a:latin typeface="Times New Roman" panose="02020603050405020304" pitchFamily="18" charset="0"/>
                  <a:ea typeface="楷体_GB2312" pitchFamily="49" charset="-122"/>
                  <a:cs typeface="Times New Roman" panose="02020603050405020304" pitchFamily="18" charset="0"/>
                </a:rPr>
                <a:t>2</a:t>
              </a:r>
              <a:r>
                <a:rPr lang="zh-CN" altLang="en-US" sz="2800" b="1">
                  <a:latin typeface="Times New Roman" panose="02020603050405020304" pitchFamily="18" charset="0"/>
                  <a:ea typeface="楷体_GB2312" pitchFamily="49" charset="-122"/>
                  <a:cs typeface="Times New Roman" panose="02020603050405020304" pitchFamily="18" charset="0"/>
                </a:rPr>
                <a:t>中电流</a:t>
              </a:r>
              <a:r>
                <a:rPr lang="en-US" altLang="zh-CN" sz="2800" b="1" i="1">
                  <a:solidFill>
                    <a:srgbClr val="FF0000"/>
                  </a:solidFill>
                  <a:latin typeface="Times New Roman" panose="02020603050405020304" pitchFamily="18" charset="0"/>
                  <a:ea typeface="楷体_GB2312" pitchFamily="49" charset="-122"/>
                  <a:cs typeface="Times New Roman" panose="02020603050405020304" pitchFamily="18" charset="0"/>
                </a:rPr>
                <a:t>i</a:t>
              </a:r>
              <a:r>
                <a:rPr lang="en-US" altLang="zh-CN" sz="2800" b="1" baseline="-25000">
                  <a:solidFill>
                    <a:srgbClr val="FF0000"/>
                  </a:solidFill>
                  <a:latin typeface="Times New Roman" panose="02020603050405020304" pitchFamily="18" charset="0"/>
                  <a:ea typeface="楷体_GB2312" pitchFamily="49" charset="-122"/>
                  <a:cs typeface="Times New Roman" panose="02020603050405020304" pitchFamily="18" charset="0"/>
                </a:rPr>
                <a:t>2</a:t>
              </a:r>
              <a:r>
                <a:rPr lang="zh-CN" altLang="en-US" sz="2800" b="1">
                  <a:latin typeface="Times New Roman" panose="02020603050405020304" pitchFamily="18" charset="0"/>
                  <a:ea typeface="楷体_GB2312" pitchFamily="49" charset="-122"/>
                  <a:cs typeface="Times New Roman" panose="02020603050405020304" pitchFamily="18" charset="0"/>
                </a:rPr>
                <a:t>的变化</a:t>
              </a:r>
              <a:endParaRPr lang="zh-CN" altLang="en-US" sz="2800" b="1">
                <a:latin typeface="Times New Roman" panose="02020603050405020304" pitchFamily="18" charset="0"/>
                <a:ea typeface="楷体_GB2312" pitchFamily="49" charset="-122"/>
                <a:cs typeface="Times New Roman" panose="02020603050405020304" pitchFamily="18" charset="0"/>
              </a:endParaRPr>
            </a:p>
            <a:p>
              <a:pPr eaLnBrk="1" hangingPunct="1"/>
              <a:r>
                <a:rPr lang="zh-CN" altLang="en-US" sz="2800" b="1">
                  <a:latin typeface="Times New Roman" panose="02020603050405020304" pitchFamily="18" charset="0"/>
                  <a:ea typeface="楷体_GB2312" pitchFamily="49" charset="-122"/>
                  <a:cs typeface="Times New Roman" panose="02020603050405020304" pitchFamily="18" charset="0"/>
                </a:rPr>
                <a:t>                           </a:t>
              </a:r>
              <a:r>
                <a:rPr lang="en-US" altLang="zh-CN" sz="2800" b="1">
                  <a:latin typeface="Times New Roman" panose="02020603050405020304" pitchFamily="18" charset="0"/>
                  <a:ea typeface="楷体_GB2312" pitchFamily="49" charset="-122"/>
                  <a:cs typeface="Times New Roman" panose="02020603050405020304" pitchFamily="18" charset="0"/>
                </a:rPr>
                <a:t>——</a:t>
              </a:r>
              <a:r>
                <a:rPr lang="zh-CN" altLang="en-US" sz="2800" b="1">
                  <a:latin typeface="Times New Roman" panose="02020603050405020304" pitchFamily="18" charset="0"/>
                  <a:ea typeface="楷体_GB2312" pitchFamily="49" charset="-122"/>
                  <a:cs typeface="Times New Roman" panose="02020603050405020304" pitchFamily="18" charset="0"/>
                </a:rPr>
                <a:t>回路</a:t>
              </a:r>
              <a:r>
                <a:rPr lang="en-US" altLang="zh-CN" sz="2800" b="1" i="1">
                  <a:latin typeface="Times New Roman" panose="02020603050405020304" pitchFamily="18" charset="0"/>
                  <a:ea typeface="楷体_GB2312" pitchFamily="49" charset="-122"/>
                  <a:cs typeface="Times New Roman" panose="02020603050405020304" pitchFamily="18" charset="0"/>
                </a:rPr>
                <a:t>L</a:t>
              </a:r>
              <a:r>
                <a:rPr lang="en-US" altLang="zh-CN" sz="2800" b="1" baseline="-25000">
                  <a:latin typeface="Times New Roman" panose="02020603050405020304" pitchFamily="18" charset="0"/>
                  <a:ea typeface="楷体_GB2312" pitchFamily="49" charset="-122"/>
                  <a:cs typeface="Times New Roman" panose="02020603050405020304" pitchFamily="18" charset="0"/>
                </a:rPr>
                <a:t>1</a:t>
              </a:r>
              <a:r>
                <a:rPr lang="zh-CN" altLang="en-US" sz="2800" b="1">
                  <a:latin typeface="Times New Roman" panose="02020603050405020304" pitchFamily="18" charset="0"/>
                  <a:ea typeface="楷体_GB2312" pitchFamily="49" charset="-122"/>
                  <a:cs typeface="Times New Roman" panose="02020603050405020304" pitchFamily="18" charset="0"/>
                </a:rPr>
                <a:t>中产生</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互感电动势</a:t>
              </a:r>
              <a:endParaRPr lang="en-US" altLang="zh-CN" sz="2800" b="1" baseline="-25000">
                <a:latin typeface="Times New Roman" panose="02020603050405020304" pitchFamily="18" charset="0"/>
                <a:ea typeface="楷体_GB2312" pitchFamily="49" charset="-122"/>
                <a:cs typeface="Times New Roman" panose="02020603050405020304" pitchFamily="18" charset="0"/>
              </a:endParaRPr>
            </a:p>
          </p:txBody>
        </p:sp>
        <p:graphicFrame>
          <p:nvGraphicFramePr>
            <p:cNvPr id="28688" name="Object 42"/>
            <p:cNvGraphicFramePr>
              <a:graphicFrameLocks noChangeAspect="1"/>
            </p:cNvGraphicFramePr>
            <p:nvPr/>
          </p:nvGraphicFramePr>
          <p:xfrm>
            <a:off x="7402657" y="4541116"/>
            <a:ext cx="452438" cy="434975"/>
          </p:xfrm>
          <a:graphic>
            <a:graphicData uri="http://schemas.openxmlformats.org/presentationml/2006/ole">
              <mc:AlternateContent xmlns:mc="http://schemas.openxmlformats.org/markup-compatibility/2006">
                <mc:Choice xmlns:v="urn:schemas-microsoft-com:vml" Requires="v">
                  <p:oleObj spid="_x0000_s28728" name="Equation" r:id="rId3" imgW="419100" imgH="393700" progId="Equation.DSMT4">
                    <p:embed/>
                  </p:oleObj>
                </mc:Choice>
                <mc:Fallback>
                  <p:oleObj name="Equation" r:id="rId3" imgW="419100" imgH="393700" progId="Equation.DSMT4">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2657" y="4541116"/>
                          <a:ext cx="452438"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p:cTn id="7" dur="500" fill="hold"/>
                                        <p:tgtEl>
                                          <p:spTgt spid="104450"/>
                                        </p:tgtEl>
                                        <p:attrNameLst>
                                          <p:attrName>ppt_w</p:attrName>
                                        </p:attrNameLst>
                                      </p:cBhvr>
                                      <p:tavLst>
                                        <p:tav tm="0">
                                          <p:val>
                                            <p:fltVal val="0"/>
                                          </p:val>
                                        </p:tav>
                                        <p:tav tm="100000">
                                          <p:val>
                                            <p:strVal val="#ppt_w"/>
                                          </p:val>
                                        </p:tav>
                                      </p:tavLst>
                                    </p:anim>
                                    <p:anim calcmode="lin" valueType="num">
                                      <p:cBhvr>
                                        <p:cTn id="8" dur="500" fill="hold"/>
                                        <p:tgtEl>
                                          <p:spTgt spid="10445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104491"/>
                                        </p:tgtEl>
                                        <p:attrNameLst>
                                          <p:attrName>style.visibility</p:attrName>
                                        </p:attrNameLst>
                                      </p:cBhvr>
                                      <p:to>
                                        <p:strVal val="visible"/>
                                      </p:to>
                                    </p:set>
                                    <p:anim calcmode="lin" valueType="num">
                                      <p:cBhvr>
                                        <p:cTn id="12" dur="500" fill="hold"/>
                                        <p:tgtEl>
                                          <p:spTgt spid="104491"/>
                                        </p:tgtEl>
                                        <p:attrNameLst>
                                          <p:attrName>ppt_w</p:attrName>
                                        </p:attrNameLst>
                                      </p:cBhvr>
                                      <p:tavLst>
                                        <p:tav tm="0">
                                          <p:val>
                                            <p:fltVal val="0"/>
                                          </p:val>
                                        </p:tav>
                                        <p:tav tm="100000">
                                          <p:val>
                                            <p:strVal val="#ppt_w"/>
                                          </p:val>
                                        </p:tav>
                                      </p:tavLst>
                                    </p:anim>
                                    <p:anim calcmode="lin" valueType="num">
                                      <p:cBhvr>
                                        <p:cTn id="13" dur="500" fill="hold"/>
                                        <p:tgtEl>
                                          <p:spTgt spid="104491"/>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104451"/>
                                        </p:tgtEl>
                                        <p:attrNameLst>
                                          <p:attrName>style.visibility</p:attrName>
                                        </p:attrNameLst>
                                      </p:cBhvr>
                                      <p:to>
                                        <p:strVal val="visible"/>
                                      </p:to>
                                    </p:set>
                                    <p:anim calcmode="lin" valueType="num">
                                      <p:cBhvr>
                                        <p:cTn id="18" dur="500" fill="hold"/>
                                        <p:tgtEl>
                                          <p:spTgt spid="104451"/>
                                        </p:tgtEl>
                                        <p:attrNameLst>
                                          <p:attrName>ppt_w</p:attrName>
                                        </p:attrNameLst>
                                      </p:cBhvr>
                                      <p:tavLst>
                                        <p:tav tm="0">
                                          <p:val>
                                            <p:fltVal val="0"/>
                                          </p:val>
                                        </p:tav>
                                        <p:tav tm="100000">
                                          <p:val>
                                            <p:strVal val="#ppt_w"/>
                                          </p:val>
                                        </p:tav>
                                      </p:tavLst>
                                    </p:anim>
                                    <p:anim calcmode="lin" valueType="num">
                                      <p:cBhvr>
                                        <p:cTn id="19" dur="500" fill="hold"/>
                                        <p:tgtEl>
                                          <p:spTgt spid="104451"/>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16" presetClass="entr" presetSubtype="37"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outVertical)">
                                      <p:cBhvr>
                                        <p:cTn id="23" dur="500"/>
                                        <p:tgtEl>
                                          <p:spTgt spid="2"/>
                                        </p:tgtEl>
                                      </p:cBhvr>
                                    </p:animEffect>
                                  </p:childTnLst>
                                </p:cTn>
                              </p:par>
                            </p:childTnLst>
                          </p:cTn>
                        </p:par>
                        <p:par>
                          <p:cTn id="24" fill="hold">
                            <p:stCondLst>
                              <p:cond delay="1000"/>
                            </p:stCondLst>
                            <p:childTnLst>
                              <p:par>
                                <p:cTn id="25" presetID="12" presetClass="entr" presetSubtype="8" fill="hold" grpId="0" nodeType="afterEffect">
                                  <p:stCondLst>
                                    <p:cond delay="0"/>
                                  </p:stCondLst>
                                  <p:iterate type="lt">
                                    <p:tmPct val="100000"/>
                                  </p:iterate>
                                  <p:childTnLst>
                                    <p:set>
                                      <p:cBhvr>
                                        <p:cTn id="26" dur="1" fill="hold">
                                          <p:stCondLst>
                                            <p:cond delay="0"/>
                                          </p:stCondLst>
                                        </p:cTn>
                                        <p:tgtEl>
                                          <p:spTgt spid="104478"/>
                                        </p:tgtEl>
                                        <p:attrNameLst>
                                          <p:attrName>style.visibility</p:attrName>
                                        </p:attrNameLst>
                                      </p:cBhvr>
                                      <p:to>
                                        <p:strVal val="visible"/>
                                      </p:to>
                                    </p:set>
                                    <p:animEffect transition="in" filter="slide(fromLeft)">
                                      <p:cBhvr>
                                        <p:cTn id="27" dur="75"/>
                                        <p:tgtEl>
                                          <p:spTgt spid="104478"/>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grpId="0" nodeType="clickEffect">
                                  <p:stCondLst>
                                    <p:cond delay="0"/>
                                  </p:stCondLst>
                                  <p:iterate type="lt">
                                    <p:tmPct val="100000"/>
                                  </p:iterate>
                                  <p:childTnLst>
                                    <p:set>
                                      <p:cBhvr>
                                        <p:cTn id="31" dur="1" fill="hold">
                                          <p:stCondLst>
                                            <p:cond delay="0"/>
                                          </p:stCondLst>
                                        </p:cTn>
                                        <p:tgtEl>
                                          <p:spTgt spid="104487"/>
                                        </p:tgtEl>
                                        <p:attrNameLst>
                                          <p:attrName>style.visibility</p:attrName>
                                        </p:attrNameLst>
                                      </p:cBhvr>
                                      <p:to>
                                        <p:strVal val="visible"/>
                                      </p:to>
                                    </p:set>
                                    <p:anim calcmode="lin" valueType="num">
                                      <p:cBhvr>
                                        <p:cTn id="32" dur="75" fill="hold"/>
                                        <p:tgtEl>
                                          <p:spTgt spid="104487"/>
                                        </p:tgtEl>
                                        <p:attrNameLst>
                                          <p:attrName>ppt_w</p:attrName>
                                        </p:attrNameLst>
                                      </p:cBhvr>
                                      <p:tavLst>
                                        <p:tav tm="0">
                                          <p:val>
                                            <p:fltVal val="0"/>
                                          </p:val>
                                        </p:tav>
                                        <p:tav tm="100000">
                                          <p:val>
                                            <p:strVal val="#ppt_w"/>
                                          </p:val>
                                        </p:tav>
                                      </p:tavLst>
                                    </p:anim>
                                    <p:anim calcmode="lin" valueType="num">
                                      <p:cBhvr>
                                        <p:cTn id="33" dur="75" fill="hold"/>
                                        <p:tgtEl>
                                          <p:spTgt spid="104487"/>
                                        </p:tgtEl>
                                        <p:attrNameLst>
                                          <p:attrName>ppt_h</p:attrName>
                                        </p:attrNameLst>
                                      </p:cBhvr>
                                      <p:tavLst>
                                        <p:tav tm="0">
                                          <p:val>
                                            <p:strVal val="#ppt_h"/>
                                          </p:val>
                                        </p:tav>
                                        <p:tav tm="100000">
                                          <p:val>
                                            <p:strVal val="#ppt_h"/>
                                          </p:val>
                                        </p:tav>
                                      </p:tavLst>
                                    </p:anim>
                                  </p:childTnLst>
                                </p:cTn>
                              </p:par>
                            </p:childTnLst>
                          </p:cTn>
                        </p:par>
                        <p:par>
                          <p:cTn id="34" fill="hold">
                            <p:stCondLst>
                              <p:cond delay="975"/>
                            </p:stCondLst>
                            <p:childTnLst>
                              <p:par>
                                <p:cTn id="35" presetID="1" presetClass="entr" presetSubtype="0" fill="hold" grpId="0" nodeType="afterEffect">
                                  <p:stCondLst>
                                    <p:cond delay="0"/>
                                  </p:stCondLst>
                                  <p:childTnLst>
                                    <p:set>
                                      <p:cBhvr>
                                        <p:cTn id="36" dur="1" fill="hold">
                                          <p:stCondLst>
                                            <p:cond delay="499"/>
                                          </p:stCondLst>
                                        </p:cTn>
                                        <p:tgtEl>
                                          <p:spTgt spid="104484"/>
                                        </p:tgtEl>
                                        <p:attrNameLst>
                                          <p:attrName>style.visibility</p:attrName>
                                        </p:attrNameLst>
                                      </p:cBhvr>
                                      <p:to>
                                        <p:strVal val="visible"/>
                                      </p:to>
                                    </p:set>
                                  </p:childTnLst>
                                </p:cTn>
                              </p:par>
                              <p:par>
                                <p:cTn id="37" presetID="3" presetClass="entr" presetSubtype="10" fill="hold" grpId="0" nodeType="withEffect">
                                  <p:stCondLst>
                                    <p:cond delay="0"/>
                                  </p:stCondLst>
                                  <p:childTnLst>
                                    <p:set>
                                      <p:cBhvr>
                                        <p:cTn id="38" dur="1" fill="hold">
                                          <p:stCondLst>
                                            <p:cond delay="0"/>
                                          </p:stCondLst>
                                        </p:cTn>
                                        <p:tgtEl>
                                          <p:spTgt spid="104482"/>
                                        </p:tgtEl>
                                        <p:attrNameLst>
                                          <p:attrName>style.visibility</p:attrName>
                                        </p:attrNameLst>
                                      </p:cBhvr>
                                      <p:to>
                                        <p:strVal val="visible"/>
                                      </p:to>
                                    </p:set>
                                    <p:animEffect transition="in" filter="blinds(horizontal)">
                                      <p:cBhvr>
                                        <p:cTn id="39" dur="500"/>
                                        <p:tgtEl>
                                          <p:spTgt spid="104482"/>
                                        </p:tgtEl>
                                      </p:cBhvr>
                                    </p:animEffect>
                                  </p:childTnLst>
                                </p:cTn>
                              </p:par>
                            </p:childTnLst>
                          </p:cTn>
                        </p:par>
                        <p:par>
                          <p:cTn id="40" fill="hold">
                            <p:stCondLst>
                              <p:cond delay="1475"/>
                            </p:stCondLst>
                            <p:childTnLst>
                              <p:par>
                                <p:cTn id="41" presetID="17" presetClass="entr" presetSubtype="8" fill="hold" grpId="0" nodeType="afterEffect">
                                  <p:stCondLst>
                                    <p:cond delay="0"/>
                                  </p:stCondLst>
                                  <p:iterate type="lt">
                                    <p:tmPct val="100000"/>
                                  </p:iterate>
                                  <p:childTnLst>
                                    <p:set>
                                      <p:cBhvr>
                                        <p:cTn id="42" dur="1" fill="hold">
                                          <p:stCondLst>
                                            <p:cond delay="0"/>
                                          </p:stCondLst>
                                        </p:cTn>
                                        <p:tgtEl>
                                          <p:spTgt spid="104483"/>
                                        </p:tgtEl>
                                        <p:attrNameLst>
                                          <p:attrName>style.visibility</p:attrName>
                                        </p:attrNameLst>
                                      </p:cBhvr>
                                      <p:to>
                                        <p:strVal val="visible"/>
                                      </p:to>
                                    </p:set>
                                    <p:anim calcmode="lin" valueType="num">
                                      <p:cBhvr>
                                        <p:cTn id="43" dur="75" fill="hold"/>
                                        <p:tgtEl>
                                          <p:spTgt spid="104483"/>
                                        </p:tgtEl>
                                        <p:attrNameLst>
                                          <p:attrName>ppt_x</p:attrName>
                                        </p:attrNameLst>
                                      </p:cBhvr>
                                      <p:tavLst>
                                        <p:tav tm="0">
                                          <p:val>
                                            <p:strVal val="#ppt_x-#ppt_w/2"/>
                                          </p:val>
                                        </p:tav>
                                        <p:tav tm="100000">
                                          <p:val>
                                            <p:strVal val="#ppt_x"/>
                                          </p:val>
                                        </p:tav>
                                      </p:tavLst>
                                    </p:anim>
                                    <p:anim calcmode="lin" valueType="num">
                                      <p:cBhvr>
                                        <p:cTn id="44" dur="75" fill="hold"/>
                                        <p:tgtEl>
                                          <p:spTgt spid="104483"/>
                                        </p:tgtEl>
                                        <p:attrNameLst>
                                          <p:attrName>ppt_y</p:attrName>
                                        </p:attrNameLst>
                                      </p:cBhvr>
                                      <p:tavLst>
                                        <p:tav tm="0">
                                          <p:val>
                                            <p:strVal val="#ppt_y"/>
                                          </p:val>
                                        </p:tav>
                                        <p:tav tm="100000">
                                          <p:val>
                                            <p:strVal val="#ppt_y"/>
                                          </p:val>
                                        </p:tav>
                                      </p:tavLst>
                                    </p:anim>
                                    <p:anim calcmode="lin" valueType="num">
                                      <p:cBhvr>
                                        <p:cTn id="45" dur="75" fill="hold"/>
                                        <p:tgtEl>
                                          <p:spTgt spid="104483"/>
                                        </p:tgtEl>
                                        <p:attrNameLst>
                                          <p:attrName>ppt_w</p:attrName>
                                        </p:attrNameLst>
                                      </p:cBhvr>
                                      <p:tavLst>
                                        <p:tav tm="0">
                                          <p:val>
                                            <p:fltVal val="0"/>
                                          </p:val>
                                        </p:tav>
                                        <p:tav tm="100000">
                                          <p:val>
                                            <p:strVal val="#ppt_w"/>
                                          </p:val>
                                        </p:tav>
                                      </p:tavLst>
                                    </p:anim>
                                    <p:anim calcmode="lin" valueType="num">
                                      <p:cBhvr>
                                        <p:cTn id="46" dur="75" fill="hold"/>
                                        <p:tgtEl>
                                          <p:spTgt spid="104483"/>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blinds(horizontal)">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104485"/>
                                        </p:tgtEl>
                                        <p:attrNameLst>
                                          <p:attrName>style.visibility</p:attrName>
                                        </p:attrNameLst>
                                      </p:cBhvr>
                                      <p:to>
                                        <p:strVal val="visible"/>
                                      </p:to>
                                    </p:set>
                                    <p:animEffect transition="in" filter="slide(fromBottom)">
                                      <p:cBhvr>
                                        <p:cTn id="61" dur="500"/>
                                        <p:tgtEl>
                                          <p:spTgt spid="104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1" grpId="0" autoUpdateAnimBg="0"/>
      <p:bldP spid="104478" grpId="0" autoUpdateAnimBg="0"/>
      <p:bldP spid="104483" grpId="0" autoUpdateAnimBg="0"/>
      <p:bldP spid="104484" grpId="0" autoUpdateAnimBg="0"/>
      <p:bldP spid="104485" grpId="0" autoUpdateAnimBg="0"/>
      <p:bldP spid="104487" grpId="0" autoUpdateAnimBg="0"/>
      <p:bldP spid="104491" grpId="0"/>
      <p:bldP spid="1044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5"/>
          <p:cNvGrpSpPr/>
          <p:nvPr/>
        </p:nvGrpSpPr>
        <p:grpSpPr bwMode="auto">
          <a:xfrm>
            <a:off x="6143625" y="1379538"/>
            <a:ext cx="2663825" cy="1514475"/>
            <a:chOff x="3776" y="1961"/>
            <a:chExt cx="1678" cy="954"/>
          </a:xfrm>
        </p:grpSpPr>
        <p:sp>
          <p:nvSpPr>
            <p:cNvPr id="29725" name="Arc 96"/>
            <p:cNvSpPr/>
            <p:nvPr/>
          </p:nvSpPr>
          <p:spPr bwMode="auto">
            <a:xfrm flipH="1" flipV="1">
              <a:off x="4093" y="1961"/>
              <a:ext cx="318" cy="652"/>
            </a:xfrm>
            <a:custGeom>
              <a:avLst/>
              <a:gdLst>
                <a:gd name="T0" fmla="*/ 0 w 43200"/>
                <a:gd name="T1" fmla="*/ 0 h 42276"/>
                <a:gd name="T2" fmla="*/ 0 w 43200"/>
                <a:gd name="T3" fmla="*/ 0 h 42276"/>
                <a:gd name="T4" fmla="*/ 0 w 43200"/>
                <a:gd name="T5" fmla="*/ 0 h 42276"/>
                <a:gd name="T6" fmla="*/ 0 60000 65536"/>
                <a:gd name="T7" fmla="*/ 0 60000 65536"/>
                <a:gd name="T8" fmla="*/ 0 60000 65536"/>
                <a:gd name="T9" fmla="*/ 0 w 43200"/>
                <a:gd name="T10" fmla="*/ 0 h 42276"/>
                <a:gd name="T11" fmla="*/ 43200 w 43200"/>
                <a:gd name="T12" fmla="*/ 42276 h 42276"/>
              </a:gdLst>
              <a:ahLst/>
              <a:cxnLst>
                <a:cxn ang="T6">
                  <a:pos x="T0" y="T1"/>
                </a:cxn>
                <a:cxn ang="T7">
                  <a:pos x="T2" y="T3"/>
                </a:cxn>
                <a:cxn ang="T8">
                  <a:pos x="T4" y="T5"/>
                </a:cxn>
              </a:cxnLst>
              <a:rect l="T9" t="T10" r="T11" b="T12"/>
              <a:pathLst>
                <a:path w="43200" h="42276" fill="none" extrusionOk="0">
                  <a:moveTo>
                    <a:pt x="30449" y="971"/>
                  </a:moveTo>
                  <a:cubicBezTo>
                    <a:pt x="38208" y="4456"/>
                    <a:pt x="43200" y="12170"/>
                    <a:pt x="43200" y="20676"/>
                  </a:cubicBezTo>
                  <a:cubicBezTo>
                    <a:pt x="43200" y="32605"/>
                    <a:pt x="33529" y="42276"/>
                    <a:pt x="21600" y="42276"/>
                  </a:cubicBezTo>
                  <a:cubicBezTo>
                    <a:pt x="9670" y="42276"/>
                    <a:pt x="0" y="32605"/>
                    <a:pt x="0" y="20676"/>
                  </a:cubicBezTo>
                  <a:cubicBezTo>
                    <a:pt x="-1" y="11153"/>
                    <a:pt x="6235" y="2755"/>
                    <a:pt x="15349" y="-1"/>
                  </a:cubicBezTo>
                </a:path>
                <a:path w="43200" h="42276" stroke="0" extrusionOk="0">
                  <a:moveTo>
                    <a:pt x="30449" y="971"/>
                  </a:moveTo>
                  <a:cubicBezTo>
                    <a:pt x="38208" y="4456"/>
                    <a:pt x="43200" y="12170"/>
                    <a:pt x="43200" y="20676"/>
                  </a:cubicBezTo>
                  <a:cubicBezTo>
                    <a:pt x="43200" y="32605"/>
                    <a:pt x="33529" y="42276"/>
                    <a:pt x="21600" y="42276"/>
                  </a:cubicBezTo>
                  <a:cubicBezTo>
                    <a:pt x="9670" y="42276"/>
                    <a:pt x="0" y="32605"/>
                    <a:pt x="0" y="20676"/>
                  </a:cubicBezTo>
                  <a:cubicBezTo>
                    <a:pt x="-1" y="11153"/>
                    <a:pt x="6235" y="2755"/>
                    <a:pt x="15349" y="-1"/>
                  </a:cubicBezTo>
                  <a:lnTo>
                    <a:pt x="21600" y="20676"/>
                  </a:lnTo>
                  <a:lnTo>
                    <a:pt x="30449" y="971"/>
                  </a:lnTo>
                  <a:close/>
                </a:path>
              </a:pathLst>
            </a:custGeom>
            <a:noFill/>
            <a:ln w="2857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6" name="Arc 97"/>
            <p:cNvSpPr/>
            <p:nvPr/>
          </p:nvSpPr>
          <p:spPr bwMode="auto">
            <a:xfrm flipH="1" flipV="1">
              <a:off x="4139" y="1963"/>
              <a:ext cx="317" cy="664"/>
            </a:xfrm>
            <a:custGeom>
              <a:avLst/>
              <a:gdLst>
                <a:gd name="T0" fmla="*/ 0 w 43200"/>
                <a:gd name="T1" fmla="*/ 0 h 43123"/>
                <a:gd name="T2" fmla="*/ 0 w 43200"/>
                <a:gd name="T3" fmla="*/ 0 h 43123"/>
                <a:gd name="T4" fmla="*/ 0 w 43200"/>
                <a:gd name="T5" fmla="*/ 0 h 43123"/>
                <a:gd name="T6" fmla="*/ 0 60000 65536"/>
                <a:gd name="T7" fmla="*/ 0 60000 65536"/>
                <a:gd name="T8" fmla="*/ 0 60000 65536"/>
                <a:gd name="T9" fmla="*/ 0 w 43200"/>
                <a:gd name="T10" fmla="*/ 0 h 43123"/>
                <a:gd name="T11" fmla="*/ 43200 w 43200"/>
                <a:gd name="T12" fmla="*/ 43123 h 43123"/>
              </a:gdLst>
              <a:ahLst/>
              <a:cxnLst>
                <a:cxn ang="T6">
                  <a:pos x="T0" y="T1"/>
                </a:cxn>
                <a:cxn ang="T7">
                  <a:pos x="T2" y="T3"/>
                </a:cxn>
                <a:cxn ang="T8">
                  <a:pos x="T4" y="T5"/>
                </a:cxn>
              </a:cxnLst>
              <a:rect l="T9" t="T10" r="T11" b="T12"/>
              <a:pathLst>
                <a:path w="43200" h="43123" fill="none" extrusionOk="0">
                  <a:moveTo>
                    <a:pt x="23422" y="0"/>
                  </a:moveTo>
                  <a:cubicBezTo>
                    <a:pt x="34605" y="947"/>
                    <a:pt x="43200" y="10300"/>
                    <a:pt x="43200" y="21523"/>
                  </a:cubicBezTo>
                  <a:cubicBezTo>
                    <a:pt x="43200" y="33452"/>
                    <a:pt x="33529" y="43123"/>
                    <a:pt x="21600" y="43123"/>
                  </a:cubicBezTo>
                  <a:cubicBezTo>
                    <a:pt x="9670" y="43123"/>
                    <a:pt x="0" y="33452"/>
                    <a:pt x="0" y="21523"/>
                  </a:cubicBezTo>
                  <a:cubicBezTo>
                    <a:pt x="-1" y="11183"/>
                    <a:pt x="7327" y="2293"/>
                    <a:pt x="17477" y="320"/>
                  </a:cubicBezTo>
                </a:path>
                <a:path w="43200" h="43123" stroke="0" extrusionOk="0">
                  <a:moveTo>
                    <a:pt x="23422" y="0"/>
                  </a:moveTo>
                  <a:cubicBezTo>
                    <a:pt x="34605" y="947"/>
                    <a:pt x="43200" y="10300"/>
                    <a:pt x="43200" y="21523"/>
                  </a:cubicBezTo>
                  <a:cubicBezTo>
                    <a:pt x="43200" y="33452"/>
                    <a:pt x="33529" y="43123"/>
                    <a:pt x="21600" y="43123"/>
                  </a:cubicBezTo>
                  <a:cubicBezTo>
                    <a:pt x="9670" y="43123"/>
                    <a:pt x="0" y="33452"/>
                    <a:pt x="0" y="21523"/>
                  </a:cubicBezTo>
                  <a:cubicBezTo>
                    <a:pt x="-1" y="11183"/>
                    <a:pt x="7327" y="2293"/>
                    <a:pt x="17477" y="320"/>
                  </a:cubicBezTo>
                  <a:lnTo>
                    <a:pt x="21600" y="21523"/>
                  </a:lnTo>
                  <a:lnTo>
                    <a:pt x="23422" y="0"/>
                  </a:lnTo>
                  <a:close/>
                </a:path>
              </a:pathLst>
            </a:custGeom>
            <a:noFill/>
            <a:ln w="2857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7" name="Arc 98"/>
            <p:cNvSpPr/>
            <p:nvPr/>
          </p:nvSpPr>
          <p:spPr bwMode="auto">
            <a:xfrm flipH="1" flipV="1">
              <a:off x="4184" y="1962"/>
              <a:ext cx="279" cy="664"/>
            </a:xfrm>
            <a:custGeom>
              <a:avLst/>
              <a:gdLst>
                <a:gd name="T0" fmla="*/ 0 w 38073"/>
                <a:gd name="T1" fmla="*/ 0 h 43166"/>
                <a:gd name="T2" fmla="*/ 0 w 38073"/>
                <a:gd name="T3" fmla="*/ 0 h 43166"/>
                <a:gd name="T4" fmla="*/ 0 w 38073"/>
                <a:gd name="T5" fmla="*/ 0 h 43166"/>
                <a:gd name="T6" fmla="*/ 0 60000 65536"/>
                <a:gd name="T7" fmla="*/ 0 60000 65536"/>
                <a:gd name="T8" fmla="*/ 0 60000 65536"/>
                <a:gd name="T9" fmla="*/ 0 w 38073"/>
                <a:gd name="T10" fmla="*/ 0 h 43166"/>
                <a:gd name="T11" fmla="*/ 38073 w 38073"/>
                <a:gd name="T12" fmla="*/ 43166 h 43166"/>
              </a:gdLst>
              <a:ahLst/>
              <a:cxnLst>
                <a:cxn ang="T6">
                  <a:pos x="T0" y="T1"/>
                </a:cxn>
                <a:cxn ang="T7">
                  <a:pos x="T2" y="T3"/>
                </a:cxn>
                <a:cxn ang="T8">
                  <a:pos x="T4" y="T5"/>
                </a:cxn>
              </a:cxnLst>
              <a:rect l="T9" t="T10" r="T11" b="T12"/>
              <a:pathLst>
                <a:path w="38073" h="43166" fill="none" extrusionOk="0">
                  <a:moveTo>
                    <a:pt x="17687" y="0"/>
                  </a:moveTo>
                  <a:cubicBezTo>
                    <a:pt x="29127" y="644"/>
                    <a:pt x="38073" y="10108"/>
                    <a:pt x="38073" y="21566"/>
                  </a:cubicBezTo>
                  <a:cubicBezTo>
                    <a:pt x="38073" y="33495"/>
                    <a:pt x="28402" y="43166"/>
                    <a:pt x="16473" y="43166"/>
                  </a:cubicBezTo>
                  <a:cubicBezTo>
                    <a:pt x="10127" y="43166"/>
                    <a:pt x="4103" y="40376"/>
                    <a:pt x="-1" y="35537"/>
                  </a:cubicBezTo>
                </a:path>
                <a:path w="38073" h="43166" stroke="0" extrusionOk="0">
                  <a:moveTo>
                    <a:pt x="17687" y="0"/>
                  </a:moveTo>
                  <a:cubicBezTo>
                    <a:pt x="29127" y="644"/>
                    <a:pt x="38073" y="10108"/>
                    <a:pt x="38073" y="21566"/>
                  </a:cubicBezTo>
                  <a:cubicBezTo>
                    <a:pt x="38073" y="33495"/>
                    <a:pt x="28402" y="43166"/>
                    <a:pt x="16473" y="43166"/>
                  </a:cubicBezTo>
                  <a:cubicBezTo>
                    <a:pt x="10127" y="43166"/>
                    <a:pt x="4103" y="40376"/>
                    <a:pt x="-1" y="35537"/>
                  </a:cubicBezTo>
                  <a:lnTo>
                    <a:pt x="16473" y="21566"/>
                  </a:lnTo>
                  <a:lnTo>
                    <a:pt x="17687" y="0"/>
                  </a:lnTo>
                  <a:close/>
                </a:path>
              </a:pathLst>
            </a:custGeom>
            <a:noFill/>
            <a:ln w="2857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8" name="Line 99"/>
            <p:cNvSpPr>
              <a:spLocks noChangeShapeType="1"/>
            </p:cNvSpPr>
            <p:nvPr/>
          </p:nvSpPr>
          <p:spPr bwMode="auto">
            <a:xfrm flipV="1">
              <a:off x="3776" y="2596"/>
              <a:ext cx="408" cy="228"/>
            </a:xfrm>
            <a:prstGeom prst="line">
              <a:avLst/>
            </a:prstGeom>
            <a:noFill/>
            <a:ln w="28575">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9" name="Arc 100"/>
            <p:cNvSpPr/>
            <p:nvPr/>
          </p:nvSpPr>
          <p:spPr bwMode="auto">
            <a:xfrm flipH="1" flipV="1">
              <a:off x="4290" y="1962"/>
              <a:ext cx="211" cy="680"/>
            </a:xfrm>
            <a:custGeom>
              <a:avLst/>
              <a:gdLst>
                <a:gd name="T0" fmla="*/ 0 w 28794"/>
                <a:gd name="T1" fmla="*/ 0 h 40856"/>
                <a:gd name="T2" fmla="*/ 0 w 28794"/>
                <a:gd name="T3" fmla="*/ 0 h 40856"/>
                <a:gd name="T4" fmla="*/ 0 w 28794"/>
                <a:gd name="T5" fmla="*/ 0 h 40856"/>
                <a:gd name="T6" fmla="*/ 0 60000 65536"/>
                <a:gd name="T7" fmla="*/ 0 60000 65536"/>
                <a:gd name="T8" fmla="*/ 0 60000 65536"/>
                <a:gd name="T9" fmla="*/ 0 w 28794"/>
                <a:gd name="T10" fmla="*/ 0 h 40856"/>
                <a:gd name="T11" fmla="*/ 28794 w 28794"/>
                <a:gd name="T12" fmla="*/ 40856 h 40856"/>
              </a:gdLst>
              <a:ahLst/>
              <a:cxnLst>
                <a:cxn ang="T6">
                  <a:pos x="T0" y="T1"/>
                </a:cxn>
                <a:cxn ang="T7">
                  <a:pos x="T2" y="T3"/>
                </a:cxn>
                <a:cxn ang="T8">
                  <a:pos x="T4" y="T5"/>
                </a:cxn>
              </a:cxnLst>
              <a:rect l="T9" t="T10" r="T11" b="T12"/>
              <a:pathLst>
                <a:path w="28794" h="40856" fill="none" extrusionOk="0">
                  <a:moveTo>
                    <a:pt x="28793" y="39622"/>
                  </a:moveTo>
                  <a:cubicBezTo>
                    <a:pt x="26483" y="40438"/>
                    <a:pt x="24050" y="40855"/>
                    <a:pt x="21600" y="40856"/>
                  </a:cubicBezTo>
                  <a:cubicBezTo>
                    <a:pt x="9670" y="40856"/>
                    <a:pt x="0" y="31185"/>
                    <a:pt x="0" y="19256"/>
                  </a:cubicBezTo>
                  <a:cubicBezTo>
                    <a:pt x="-1" y="11125"/>
                    <a:pt x="4565" y="3684"/>
                    <a:pt x="11813" y="0"/>
                  </a:cubicBezTo>
                </a:path>
                <a:path w="28794" h="40856" stroke="0" extrusionOk="0">
                  <a:moveTo>
                    <a:pt x="28793" y="39622"/>
                  </a:moveTo>
                  <a:cubicBezTo>
                    <a:pt x="26483" y="40438"/>
                    <a:pt x="24050" y="40855"/>
                    <a:pt x="21600" y="40856"/>
                  </a:cubicBezTo>
                  <a:cubicBezTo>
                    <a:pt x="9670" y="40856"/>
                    <a:pt x="0" y="31185"/>
                    <a:pt x="0" y="19256"/>
                  </a:cubicBezTo>
                  <a:cubicBezTo>
                    <a:pt x="-1" y="11125"/>
                    <a:pt x="4565" y="3684"/>
                    <a:pt x="11813" y="0"/>
                  </a:cubicBezTo>
                  <a:lnTo>
                    <a:pt x="21600" y="19256"/>
                  </a:lnTo>
                  <a:lnTo>
                    <a:pt x="28793" y="39622"/>
                  </a:lnTo>
                  <a:close/>
                </a:path>
              </a:pathLst>
            </a:custGeom>
            <a:noFill/>
            <a:ln w="28575">
              <a:solidFill>
                <a:srgbClr val="0000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0" name="Line 101"/>
            <p:cNvSpPr>
              <a:spLocks noChangeShapeType="1"/>
            </p:cNvSpPr>
            <p:nvPr/>
          </p:nvSpPr>
          <p:spPr bwMode="auto">
            <a:xfrm flipV="1">
              <a:off x="4003" y="2642"/>
              <a:ext cx="408" cy="273"/>
            </a:xfrm>
            <a:prstGeom prst="line">
              <a:avLst/>
            </a:prstGeom>
            <a:noFill/>
            <a:ln w="28575">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31" name="Arc 102"/>
            <p:cNvSpPr/>
            <p:nvPr/>
          </p:nvSpPr>
          <p:spPr bwMode="auto">
            <a:xfrm flipH="1" flipV="1">
              <a:off x="4750" y="1966"/>
              <a:ext cx="159" cy="647"/>
            </a:xfrm>
            <a:custGeom>
              <a:avLst/>
              <a:gdLst>
                <a:gd name="T0" fmla="*/ 0 w 21600"/>
                <a:gd name="T1" fmla="*/ 0 h 41980"/>
                <a:gd name="T2" fmla="*/ 0 w 21600"/>
                <a:gd name="T3" fmla="*/ 0 h 41980"/>
                <a:gd name="T4" fmla="*/ 0 w 21600"/>
                <a:gd name="T5" fmla="*/ 0 h 41980"/>
                <a:gd name="T6" fmla="*/ 0 60000 65536"/>
                <a:gd name="T7" fmla="*/ 0 60000 65536"/>
                <a:gd name="T8" fmla="*/ 0 60000 65536"/>
                <a:gd name="T9" fmla="*/ 0 w 21600"/>
                <a:gd name="T10" fmla="*/ 0 h 41980"/>
                <a:gd name="T11" fmla="*/ 21600 w 21600"/>
                <a:gd name="T12" fmla="*/ 41980 h 41980"/>
              </a:gdLst>
              <a:ahLst/>
              <a:cxnLst>
                <a:cxn ang="T6">
                  <a:pos x="T0" y="T1"/>
                </a:cxn>
                <a:cxn ang="T7">
                  <a:pos x="T2" y="T3"/>
                </a:cxn>
                <a:cxn ang="T8">
                  <a:pos x="T4" y="T5"/>
                </a:cxn>
              </a:cxnLst>
              <a:rect l="T9" t="T10" r="T11" b="T12"/>
              <a:pathLst>
                <a:path w="21600" h="41980" fill="none" extrusionOk="0">
                  <a:moveTo>
                    <a:pt x="18036" y="41979"/>
                  </a:moveTo>
                  <a:cubicBezTo>
                    <a:pt x="7626" y="40238"/>
                    <a:pt x="0" y="31229"/>
                    <a:pt x="0" y="20676"/>
                  </a:cubicBezTo>
                  <a:cubicBezTo>
                    <a:pt x="-1" y="11153"/>
                    <a:pt x="6235" y="2755"/>
                    <a:pt x="15349" y="-1"/>
                  </a:cubicBezTo>
                </a:path>
                <a:path w="21600" h="41980" stroke="0" extrusionOk="0">
                  <a:moveTo>
                    <a:pt x="18036" y="41979"/>
                  </a:moveTo>
                  <a:cubicBezTo>
                    <a:pt x="7626" y="40238"/>
                    <a:pt x="0" y="31229"/>
                    <a:pt x="0" y="20676"/>
                  </a:cubicBezTo>
                  <a:cubicBezTo>
                    <a:pt x="-1" y="11153"/>
                    <a:pt x="6235" y="2755"/>
                    <a:pt x="15349" y="-1"/>
                  </a:cubicBezTo>
                  <a:lnTo>
                    <a:pt x="21600" y="20676"/>
                  </a:lnTo>
                  <a:lnTo>
                    <a:pt x="18036" y="41979"/>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2" name="Arc 103"/>
            <p:cNvSpPr/>
            <p:nvPr/>
          </p:nvSpPr>
          <p:spPr bwMode="auto">
            <a:xfrm flipH="1" flipV="1">
              <a:off x="4638" y="1964"/>
              <a:ext cx="317" cy="664"/>
            </a:xfrm>
            <a:custGeom>
              <a:avLst/>
              <a:gdLst>
                <a:gd name="T0" fmla="*/ 0 w 43200"/>
                <a:gd name="T1" fmla="*/ 0 h 43123"/>
                <a:gd name="T2" fmla="*/ 0 w 43200"/>
                <a:gd name="T3" fmla="*/ 0 h 43123"/>
                <a:gd name="T4" fmla="*/ 0 w 43200"/>
                <a:gd name="T5" fmla="*/ 0 h 43123"/>
                <a:gd name="T6" fmla="*/ 0 60000 65536"/>
                <a:gd name="T7" fmla="*/ 0 60000 65536"/>
                <a:gd name="T8" fmla="*/ 0 60000 65536"/>
                <a:gd name="T9" fmla="*/ 0 w 43200"/>
                <a:gd name="T10" fmla="*/ 0 h 43123"/>
                <a:gd name="T11" fmla="*/ 43200 w 43200"/>
                <a:gd name="T12" fmla="*/ 43123 h 43123"/>
              </a:gdLst>
              <a:ahLst/>
              <a:cxnLst>
                <a:cxn ang="T6">
                  <a:pos x="T0" y="T1"/>
                </a:cxn>
                <a:cxn ang="T7">
                  <a:pos x="T2" y="T3"/>
                </a:cxn>
                <a:cxn ang="T8">
                  <a:pos x="T4" y="T5"/>
                </a:cxn>
              </a:cxnLst>
              <a:rect l="T9" t="T10" r="T11" b="T12"/>
              <a:pathLst>
                <a:path w="43200" h="43123" fill="none" extrusionOk="0">
                  <a:moveTo>
                    <a:pt x="23422" y="0"/>
                  </a:moveTo>
                  <a:cubicBezTo>
                    <a:pt x="34605" y="947"/>
                    <a:pt x="43200" y="10300"/>
                    <a:pt x="43200" y="21523"/>
                  </a:cubicBezTo>
                  <a:cubicBezTo>
                    <a:pt x="43200" y="33452"/>
                    <a:pt x="33529" y="43123"/>
                    <a:pt x="21600" y="43123"/>
                  </a:cubicBezTo>
                  <a:cubicBezTo>
                    <a:pt x="9670" y="43123"/>
                    <a:pt x="0" y="33452"/>
                    <a:pt x="0" y="21523"/>
                  </a:cubicBezTo>
                  <a:cubicBezTo>
                    <a:pt x="-1" y="11183"/>
                    <a:pt x="7327" y="2293"/>
                    <a:pt x="17477" y="320"/>
                  </a:cubicBezTo>
                </a:path>
                <a:path w="43200" h="43123" stroke="0" extrusionOk="0">
                  <a:moveTo>
                    <a:pt x="23422" y="0"/>
                  </a:moveTo>
                  <a:cubicBezTo>
                    <a:pt x="34605" y="947"/>
                    <a:pt x="43200" y="10300"/>
                    <a:pt x="43200" y="21523"/>
                  </a:cubicBezTo>
                  <a:cubicBezTo>
                    <a:pt x="43200" y="33452"/>
                    <a:pt x="33529" y="43123"/>
                    <a:pt x="21600" y="43123"/>
                  </a:cubicBezTo>
                  <a:cubicBezTo>
                    <a:pt x="9670" y="43123"/>
                    <a:pt x="0" y="33452"/>
                    <a:pt x="0" y="21523"/>
                  </a:cubicBezTo>
                  <a:cubicBezTo>
                    <a:pt x="-1" y="11183"/>
                    <a:pt x="7327" y="2293"/>
                    <a:pt x="17477" y="320"/>
                  </a:cubicBezTo>
                  <a:lnTo>
                    <a:pt x="21600" y="21523"/>
                  </a:lnTo>
                  <a:lnTo>
                    <a:pt x="23422" y="0"/>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3" name="Arc 104"/>
            <p:cNvSpPr/>
            <p:nvPr/>
          </p:nvSpPr>
          <p:spPr bwMode="auto">
            <a:xfrm flipH="1" flipV="1">
              <a:off x="4683" y="1962"/>
              <a:ext cx="279" cy="663"/>
            </a:xfrm>
            <a:custGeom>
              <a:avLst/>
              <a:gdLst>
                <a:gd name="T0" fmla="*/ 0 w 38073"/>
                <a:gd name="T1" fmla="*/ 0 h 43054"/>
                <a:gd name="T2" fmla="*/ 0 w 38073"/>
                <a:gd name="T3" fmla="*/ 0 h 43054"/>
                <a:gd name="T4" fmla="*/ 0 w 38073"/>
                <a:gd name="T5" fmla="*/ 0 h 43054"/>
                <a:gd name="T6" fmla="*/ 0 60000 65536"/>
                <a:gd name="T7" fmla="*/ 0 60000 65536"/>
                <a:gd name="T8" fmla="*/ 0 60000 65536"/>
                <a:gd name="T9" fmla="*/ 0 w 38073"/>
                <a:gd name="T10" fmla="*/ 0 h 43054"/>
                <a:gd name="T11" fmla="*/ 38073 w 38073"/>
                <a:gd name="T12" fmla="*/ 43054 h 43054"/>
              </a:gdLst>
              <a:ahLst/>
              <a:cxnLst>
                <a:cxn ang="T6">
                  <a:pos x="T0" y="T1"/>
                </a:cxn>
                <a:cxn ang="T7">
                  <a:pos x="T2" y="T3"/>
                </a:cxn>
                <a:cxn ang="T8">
                  <a:pos x="T4" y="T5"/>
                </a:cxn>
              </a:cxnLst>
              <a:rect l="T9" t="T10" r="T11" b="T12"/>
              <a:pathLst>
                <a:path w="38073" h="43054" fill="none" extrusionOk="0">
                  <a:moveTo>
                    <a:pt x="18981" y="0"/>
                  </a:moveTo>
                  <a:cubicBezTo>
                    <a:pt x="29866" y="1273"/>
                    <a:pt x="38073" y="10495"/>
                    <a:pt x="38073" y="21454"/>
                  </a:cubicBezTo>
                  <a:cubicBezTo>
                    <a:pt x="38073" y="33383"/>
                    <a:pt x="28402" y="43054"/>
                    <a:pt x="16473" y="43054"/>
                  </a:cubicBezTo>
                  <a:cubicBezTo>
                    <a:pt x="10127" y="43054"/>
                    <a:pt x="4103" y="40264"/>
                    <a:pt x="-1" y="35425"/>
                  </a:cubicBezTo>
                </a:path>
                <a:path w="38073" h="43054" stroke="0" extrusionOk="0">
                  <a:moveTo>
                    <a:pt x="18981" y="0"/>
                  </a:moveTo>
                  <a:cubicBezTo>
                    <a:pt x="29866" y="1273"/>
                    <a:pt x="38073" y="10495"/>
                    <a:pt x="38073" y="21454"/>
                  </a:cubicBezTo>
                  <a:cubicBezTo>
                    <a:pt x="38073" y="33383"/>
                    <a:pt x="28402" y="43054"/>
                    <a:pt x="16473" y="43054"/>
                  </a:cubicBezTo>
                  <a:cubicBezTo>
                    <a:pt x="10127" y="43054"/>
                    <a:pt x="4103" y="40264"/>
                    <a:pt x="-1" y="35425"/>
                  </a:cubicBezTo>
                  <a:lnTo>
                    <a:pt x="16473" y="21454"/>
                  </a:lnTo>
                  <a:lnTo>
                    <a:pt x="18981" y="0"/>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4" name="Line 105"/>
            <p:cNvSpPr>
              <a:spLocks noChangeShapeType="1"/>
            </p:cNvSpPr>
            <p:nvPr/>
          </p:nvSpPr>
          <p:spPr bwMode="auto">
            <a:xfrm flipV="1">
              <a:off x="4729" y="2673"/>
              <a:ext cx="544" cy="0"/>
            </a:xfrm>
            <a:prstGeom prst="line">
              <a:avLst/>
            </a:prstGeom>
            <a:noFill/>
            <a:ln w="28575">
              <a:solidFill>
                <a:srgbClr val="66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35" name="Arc 106"/>
            <p:cNvSpPr/>
            <p:nvPr/>
          </p:nvSpPr>
          <p:spPr bwMode="auto">
            <a:xfrm flipH="1" flipV="1">
              <a:off x="4789" y="1963"/>
              <a:ext cx="211" cy="574"/>
            </a:xfrm>
            <a:custGeom>
              <a:avLst/>
              <a:gdLst>
                <a:gd name="T0" fmla="*/ 0 w 28794"/>
                <a:gd name="T1" fmla="*/ 0 h 34462"/>
                <a:gd name="T2" fmla="*/ 0 w 28794"/>
                <a:gd name="T3" fmla="*/ 0 h 34462"/>
                <a:gd name="T4" fmla="*/ 0 w 28794"/>
                <a:gd name="T5" fmla="*/ 0 h 34462"/>
                <a:gd name="T6" fmla="*/ 0 60000 65536"/>
                <a:gd name="T7" fmla="*/ 0 60000 65536"/>
                <a:gd name="T8" fmla="*/ 0 60000 65536"/>
                <a:gd name="T9" fmla="*/ 0 w 28794"/>
                <a:gd name="T10" fmla="*/ 0 h 34462"/>
                <a:gd name="T11" fmla="*/ 28794 w 28794"/>
                <a:gd name="T12" fmla="*/ 34462 h 34462"/>
              </a:gdLst>
              <a:ahLst/>
              <a:cxnLst>
                <a:cxn ang="T6">
                  <a:pos x="T0" y="T1"/>
                </a:cxn>
                <a:cxn ang="T7">
                  <a:pos x="T2" y="T3"/>
                </a:cxn>
                <a:cxn ang="T8">
                  <a:pos x="T4" y="T5"/>
                </a:cxn>
              </a:cxnLst>
              <a:rect l="T9" t="T10" r="T11" b="T12"/>
              <a:pathLst>
                <a:path w="28794" h="34462" fill="none" extrusionOk="0">
                  <a:moveTo>
                    <a:pt x="28793" y="33228"/>
                  </a:moveTo>
                  <a:cubicBezTo>
                    <a:pt x="26483" y="34044"/>
                    <a:pt x="24050" y="34461"/>
                    <a:pt x="21600" y="34462"/>
                  </a:cubicBezTo>
                  <a:cubicBezTo>
                    <a:pt x="9670" y="34462"/>
                    <a:pt x="0" y="24791"/>
                    <a:pt x="0" y="12862"/>
                  </a:cubicBezTo>
                  <a:cubicBezTo>
                    <a:pt x="-1" y="8230"/>
                    <a:pt x="1488" y="3721"/>
                    <a:pt x="4246" y="-1"/>
                  </a:cubicBezTo>
                </a:path>
                <a:path w="28794" h="34462" stroke="0" extrusionOk="0">
                  <a:moveTo>
                    <a:pt x="28793" y="33228"/>
                  </a:moveTo>
                  <a:cubicBezTo>
                    <a:pt x="26483" y="34044"/>
                    <a:pt x="24050" y="34461"/>
                    <a:pt x="21600" y="34462"/>
                  </a:cubicBezTo>
                  <a:cubicBezTo>
                    <a:pt x="9670" y="34462"/>
                    <a:pt x="0" y="24791"/>
                    <a:pt x="0" y="12862"/>
                  </a:cubicBezTo>
                  <a:cubicBezTo>
                    <a:pt x="-1" y="8230"/>
                    <a:pt x="1488" y="3721"/>
                    <a:pt x="4246" y="-1"/>
                  </a:cubicBezTo>
                  <a:lnTo>
                    <a:pt x="21600" y="12862"/>
                  </a:lnTo>
                  <a:lnTo>
                    <a:pt x="28793" y="33228"/>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6" name="Line 107"/>
            <p:cNvSpPr>
              <a:spLocks noChangeShapeType="1"/>
            </p:cNvSpPr>
            <p:nvPr/>
          </p:nvSpPr>
          <p:spPr bwMode="auto">
            <a:xfrm flipV="1">
              <a:off x="4955" y="2537"/>
              <a:ext cx="499" cy="0"/>
            </a:xfrm>
            <a:prstGeom prst="line">
              <a:avLst/>
            </a:prstGeom>
            <a:noFill/>
            <a:ln w="28575">
              <a:solidFill>
                <a:srgbClr val="66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37" name="Arc 108"/>
            <p:cNvSpPr/>
            <p:nvPr/>
          </p:nvSpPr>
          <p:spPr bwMode="auto">
            <a:xfrm flipH="1" flipV="1">
              <a:off x="4592" y="1961"/>
              <a:ext cx="196" cy="712"/>
            </a:xfrm>
            <a:custGeom>
              <a:avLst/>
              <a:gdLst>
                <a:gd name="T0" fmla="*/ 0 w 26679"/>
                <a:gd name="T1" fmla="*/ 0 h 43158"/>
                <a:gd name="T2" fmla="*/ 0 w 26679"/>
                <a:gd name="T3" fmla="*/ 0 h 43158"/>
                <a:gd name="T4" fmla="*/ 0 w 26679"/>
                <a:gd name="T5" fmla="*/ 0 h 43158"/>
                <a:gd name="T6" fmla="*/ 0 60000 65536"/>
                <a:gd name="T7" fmla="*/ 0 60000 65536"/>
                <a:gd name="T8" fmla="*/ 0 60000 65536"/>
                <a:gd name="T9" fmla="*/ 0 w 26679"/>
                <a:gd name="T10" fmla="*/ 0 h 43158"/>
                <a:gd name="T11" fmla="*/ 26679 w 26679"/>
                <a:gd name="T12" fmla="*/ 43158 h 43158"/>
              </a:gdLst>
              <a:ahLst/>
              <a:cxnLst>
                <a:cxn ang="T6">
                  <a:pos x="T0" y="T1"/>
                </a:cxn>
                <a:cxn ang="T7">
                  <a:pos x="T2" y="T3"/>
                </a:cxn>
                <a:cxn ang="T8">
                  <a:pos x="T4" y="T5"/>
                </a:cxn>
              </a:cxnLst>
              <a:rect l="T9" t="T10" r="T11" b="T12"/>
              <a:pathLst>
                <a:path w="26679" h="43158" fill="none" extrusionOk="0">
                  <a:moveTo>
                    <a:pt x="6428" y="0"/>
                  </a:moveTo>
                  <a:cubicBezTo>
                    <a:pt x="17811" y="713"/>
                    <a:pt x="26679" y="10152"/>
                    <a:pt x="26679" y="21558"/>
                  </a:cubicBezTo>
                  <a:cubicBezTo>
                    <a:pt x="26679" y="33487"/>
                    <a:pt x="17008" y="43158"/>
                    <a:pt x="5079" y="43158"/>
                  </a:cubicBezTo>
                  <a:cubicBezTo>
                    <a:pt x="3367" y="43158"/>
                    <a:pt x="1662" y="42954"/>
                    <a:pt x="-1" y="42552"/>
                  </a:cubicBezTo>
                </a:path>
                <a:path w="26679" h="43158" stroke="0" extrusionOk="0">
                  <a:moveTo>
                    <a:pt x="6428" y="0"/>
                  </a:moveTo>
                  <a:cubicBezTo>
                    <a:pt x="17811" y="713"/>
                    <a:pt x="26679" y="10152"/>
                    <a:pt x="26679" y="21558"/>
                  </a:cubicBezTo>
                  <a:cubicBezTo>
                    <a:pt x="26679" y="33487"/>
                    <a:pt x="17008" y="43158"/>
                    <a:pt x="5079" y="43158"/>
                  </a:cubicBezTo>
                  <a:cubicBezTo>
                    <a:pt x="3367" y="43158"/>
                    <a:pt x="1662" y="42954"/>
                    <a:pt x="-1" y="42552"/>
                  </a:cubicBezTo>
                  <a:lnTo>
                    <a:pt x="5079" y="21558"/>
                  </a:lnTo>
                  <a:lnTo>
                    <a:pt x="6428" y="0"/>
                  </a:lnTo>
                  <a:close/>
                </a:path>
              </a:pathLst>
            </a:custGeom>
            <a:noFill/>
            <a:ln w="28575">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8" name="Text Box 109"/>
            <p:cNvSpPr txBox="1">
              <a:spLocks noChangeArrowheads="1"/>
            </p:cNvSpPr>
            <p:nvPr/>
          </p:nvSpPr>
          <p:spPr bwMode="auto">
            <a:xfrm>
              <a:off x="3807" y="2338"/>
              <a:ext cx="3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solidFill>
                    <a:schemeClr val="tx2"/>
                  </a:solidFill>
                  <a:latin typeface="Times New Roman" panose="02020603050405020304" pitchFamily="18" charset="0"/>
                  <a:cs typeface="Times New Roman" panose="02020603050405020304" pitchFamily="18" charset="0"/>
                </a:rPr>
                <a:t>L</a:t>
              </a:r>
              <a:r>
                <a:rPr lang="en-US" altLang="zh-CN" sz="2800" b="1" baseline="-25000">
                  <a:solidFill>
                    <a:schemeClr val="tx2"/>
                  </a:solidFill>
                  <a:latin typeface="Times New Roman" panose="02020603050405020304" pitchFamily="18" charset="0"/>
                  <a:cs typeface="Times New Roman" panose="02020603050405020304" pitchFamily="18" charset="0"/>
                </a:rPr>
                <a:t>1</a:t>
              </a:r>
              <a:endParaRPr lang="en-US" altLang="zh-CN" sz="2800" b="1">
                <a:solidFill>
                  <a:schemeClr val="tx2"/>
                </a:solidFill>
                <a:latin typeface="Times New Roman" panose="02020603050405020304" pitchFamily="18" charset="0"/>
                <a:cs typeface="Times New Roman" panose="02020603050405020304" pitchFamily="18" charset="0"/>
              </a:endParaRPr>
            </a:p>
          </p:txBody>
        </p:sp>
        <p:sp>
          <p:nvSpPr>
            <p:cNvPr id="29739" name="Line 110"/>
            <p:cNvSpPr>
              <a:spLocks noChangeShapeType="1"/>
            </p:cNvSpPr>
            <p:nvPr/>
          </p:nvSpPr>
          <p:spPr bwMode="auto">
            <a:xfrm>
              <a:off x="3788" y="2809"/>
              <a:ext cx="227" cy="91"/>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0" name="Rectangle 111"/>
            <p:cNvSpPr>
              <a:spLocks noChangeArrowheads="1"/>
            </p:cNvSpPr>
            <p:nvPr/>
          </p:nvSpPr>
          <p:spPr bwMode="auto">
            <a:xfrm rot="2532594">
              <a:off x="3924" y="2764"/>
              <a:ext cx="45"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pSp>
          <p:nvGrpSpPr>
            <p:cNvPr id="29741" name="Group 112"/>
            <p:cNvGrpSpPr/>
            <p:nvPr/>
          </p:nvGrpSpPr>
          <p:grpSpPr bwMode="auto">
            <a:xfrm>
              <a:off x="3879" y="2809"/>
              <a:ext cx="91" cy="91"/>
              <a:chOff x="3878" y="1706"/>
              <a:chExt cx="91" cy="91"/>
            </a:xfrm>
          </p:grpSpPr>
          <p:sp>
            <p:nvSpPr>
              <p:cNvPr id="29749" name="Line 113"/>
              <p:cNvSpPr>
                <a:spLocks noChangeShapeType="1"/>
              </p:cNvSpPr>
              <p:nvPr/>
            </p:nvSpPr>
            <p:spPr bwMode="auto">
              <a:xfrm flipH="1">
                <a:off x="3878" y="1706"/>
                <a:ext cx="45" cy="4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50" name="Line 114"/>
              <p:cNvSpPr>
                <a:spLocks noChangeShapeType="1"/>
              </p:cNvSpPr>
              <p:nvPr/>
            </p:nvSpPr>
            <p:spPr bwMode="auto">
              <a:xfrm flipH="1">
                <a:off x="3878" y="1706"/>
                <a:ext cx="91" cy="9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9742" name="Text Box 115"/>
            <p:cNvSpPr txBox="1">
              <a:spLocks noChangeArrowheads="1"/>
            </p:cNvSpPr>
            <p:nvPr/>
          </p:nvSpPr>
          <p:spPr bwMode="auto">
            <a:xfrm>
              <a:off x="5026" y="2166"/>
              <a:ext cx="3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solidFill>
                    <a:schemeClr val="tx2"/>
                  </a:solidFill>
                  <a:latin typeface="Times New Roman" panose="02020603050405020304" pitchFamily="18" charset="0"/>
                  <a:cs typeface="Times New Roman" panose="02020603050405020304" pitchFamily="18" charset="0"/>
                </a:rPr>
                <a:t>L</a:t>
              </a:r>
              <a:r>
                <a:rPr lang="en-US" altLang="zh-CN" sz="2800" b="1" baseline="-25000">
                  <a:solidFill>
                    <a:schemeClr val="tx2"/>
                  </a:solidFill>
                  <a:latin typeface="Times New Roman" panose="02020603050405020304" pitchFamily="18" charset="0"/>
                  <a:cs typeface="Times New Roman" panose="02020603050405020304" pitchFamily="18" charset="0"/>
                </a:rPr>
                <a:t>2</a:t>
              </a:r>
              <a:endParaRPr lang="en-US" altLang="zh-CN" sz="2800" b="1">
                <a:solidFill>
                  <a:schemeClr val="tx2"/>
                </a:solidFill>
                <a:latin typeface="Times New Roman" panose="02020603050405020304" pitchFamily="18" charset="0"/>
                <a:cs typeface="Times New Roman" panose="02020603050405020304" pitchFamily="18" charset="0"/>
              </a:endParaRPr>
            </a:p>
          </p:txBody>
        </p:sp>
        <p:grpSp>
          <p:nvGrpSpPr>
            <p:cNvPr id="29743" name="Group 116"/>
            <p:cNvGrpSpPr/>
            <p:nvPr/>
          </p:nvGrpSpPr>
          <p:grpSpPr bwMode="auto">
            <a:xfrm>
              <a:off x="5273" y="2537"/>
              <a:ext cx="181" cy="136"/>
              <a:chOff x="5375" y="1253"/>
              <a:chExt cx="181" cy="136"/>
            </a:xfrm>
          </p:grpSpPr>
          <p:sp>
            <p:nvSpPr>
              <p:cNvPr id="29744" name="Line 117"/>
              <p:cNvSpPr>
                <a:spLocks noChangeShapeType="1"/>
              </p:cNvSpPr>
              <p:nvPr/>
            </p:nvSpPr>
            <p:spPr bwMode="auto">
              <a:xfrm flipH="1">
                <a:off x="5375" y="1253"/>
                <a:ext cx="181" cy="136"/>
              </a:xfrm>
              <a:prstGeom prst="line">
                <a:avLst/>
              </a:prstGeom>
              <a:noFill/>
              <a:ln w="28575">
                <a:solidFill>
                  <a:srgbClr val="66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5" name="Rectangle 118"/>
              <p:cNvSpPr>
                <a:spLocks noChangeArrowheads="1"/>
              </p:cNvSpPr>
              <p:nvPr/>
            </p:nvSpPr>
            <p:spPr bwMode="auto">
              <a:xfrm>
                <a:off x="5420" y="1298"/>
                <a:ext cx="91" cy="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pSp>
            <p:nvGrpSpPr>
              <p:cNvPr id="29746" name="Group 119"/>
              <p:cNvGrpSpPr/>
              <p:nvPr/>
            </p:nvGrpSpPr>
            <p:grpSpPr bwMode="auto">
              <a:xfrm>
                <a:off x="5375" y="1298"/>
                <a:ext cx="181" cy="45"/>
                <a:chOff x="5239" y="1752"/>
                <a:chExt cx="181" cy="45"/>
              </a:xfrm>
            </p:grpSpPr>
            <p:sp>
              <p:nvSpPr>
                <p:cNvPr id="29747" name="Line 120"/>
                <p:cNvSpPr>
                  <a:spLocks noChangeShapeType="1"/>
                </p:cNvSpPr>
                <p:nvPr/>
              </p:nvSpPr>
              <p:spPr bwMode="auto">
                <a:xfrm>
                  <a:off x="5239" y="1797"/>
                  <a:ext cx="9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8" name="Line 121"/>
                <p:cNvSpPr>
                  <a:spLocks noChangeShapeType="1"/>
                </p:cNvSpPr>
                <p:nvPr/>
              </p:nvSpPr>
              <p:spPr bwMode="auto">
                <a:xfrm>
                  <a:off x="5284" y="1752"/>
                  <a:ext cx="1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105474" name="Text Box 2"/>
          <p:cNvSpPr txBox="1">
            <a:spLocks noChangeArrowheads="1"/>
          </p:cNvSpPr>
          <p:nvPr/>
        </p:nvSpPr>
        <p:spPr bwMode="auto">
          <a:xfrm>
            <a:off x="222250" y="139700"/>
            <a:ext cx="5711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zh-CN" altLang="en-US" sz="2800" b="1">
                <a:latin typeface="Times New Roman" panose="02020603050405020304" pitchFamily="18" charset="0"/>
                <a:ea typeface="楷体_GB2312" pitchFamily="49" charset="-122"/>
                <a:cs typeface="Times New Roman" panose="02020603050405020304" pitchFamily="18" charset="0"/>
              </a:rPr>
              <a:t>若两线圈的相对位置确定</a:t>
            </a:r>
            <a:r>
              <a:rPr lang="en-US" altLang="zh-CN" sz="2800" b="1">
                <a:latin typeface="Times New Roman" panose="02020603050405020304" pitchFamily="18" charset="0"/>
                <a:ea typeface="楷体_GB2312" pitchFamily="49" charset="-122"/>
                <a:cs typeface="Times New Roman" panose="02020603050405020304" pitchFamily="18" charset="0"/>
              </a:rPr>
              <a:t>:</a:t>
            </a:r>
            <a:endParaRPr lang="en-US" altLang="zh-CN" sz="2800" b="1">
              <a:latin typeface="Times New Roman" panose="02020603050405020304" pitchFamily="18" charset="0"/>
              <a:ea typeface="楷体_GB2312" pitchFamily="49" charset="-122"/>
              <a:cs typeface="Times New Roman" panose="02020603050405020304" pitchFamily="18" charset="0"/>
            </a:endParaRPr>
          </a:p>
        </p:txBody>
      </p:sp>
      <p:sp>
        <p:nvSpPr>
          <p:cNvPr id="105475" name="Text Box 3"/>
          <p:cNvSpPr txBox="1">
            <a:spLocks noChangeArrowheads="1"/>
          </p:cNvSpPr>
          <p:nvPr/>
        </p:nvSpPr>
        <p:spPr bwMode="auto">
          <a:xfrm>
            <a:off x="222250" y="658813"/>
            <a:ext cx="8115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ea typeface="楷体_GB2312" pitchFamily="49" charset="-122"/>
                <a:cs typeface="Times New Roman" panose="02020603050405020304" pitchFamily="18" charset="0"/>
              </a:rPr>
              <a:t>设</a:t>
            </a:r>
            <a:r>
              <a:rPr lang="en-US" altLang="zh-CN" sz="2800" b="1" i="1">
                <a:latin typeface="Times New Roman" panose="02020603050405020304" pitchFamily="18" charset="0"/>
                <a:ea typeface="楷体_GB2312" pitchFamily="49" charset="-122"/>
                <a:cs typeface="Times New Roman" panose="02020603050405020304" pitchFamily="18" charset="0"/>
              </a:rPr>
              <a:t>L</a:t>
            </a:r>
            <a:r>
              <a:rPr lang="en-US" altLang="zh-CN" sz="2800" b="1" baseline="-25000">
                <a:latin typeface="Times New Roman" panose="02020603050405020304" pitchFamily="18" charset="0"/>
                <a:ea typeface="楷体_GB2312" pitchFamily="49" charset="-122"/>
                <a:cs typeface="Times New Roman" panose="02020603050405020304" pitchFamily="18" charset="0"/>
              </a:rPr>
              <a:t>1</a:t>
            </a:r>
            <a:r>
              <a:rPr lang="zh-CN" altLang="en-US" sz="2800" b="1">
                <a:latin typeface="Times New Roman" panose="02020603050405020304" pitchFamily="18" charset="0"/>
                <a:ea typeface="楷体_GB2312" pitchFamily="49" charset="-122"/>
                <a:cs typeface="Times New Roman" panose="02020603050405020304" pitchFamily="18" charset="0"/>
              </a:rPr>
              <a:t>的电流为</a:t>
            </a:r>
            <a:r>
              <a:rPr lang="en-US" altLang="zh-CN" sz="2800" b="1" i="1">
                <a:latin typeface="Times New Roman" panose="02020603050405020304" pitchFamily="18" charset="0"/>
                <a:ea typeface="楷体_GB2312" pitchFamily="49" charset="-122"/>
                <a:cs typeface="Times New Roman" panose="02020603050405020304" pitchFamily="18" charset="0"/>
              </a:rPr>
              <a:t>i</a:t>
            </a:r>
            <a:r>
              <a:rPr lang="en-US" altLang="zh-CN" sz="2800" b="1" baseline="-25000">
                <a:latin typeface="Times New Roman" panose="02020603050405020304" pitchFamily="18" charset="0"/>
                <a:ea typeface="楷体_GB2312" pitchFamily="49" charset="-122"/>
                <a:cs typeface="Times New Roman" panose="02020603050405020304" pitchFamily="18" charset="0"/>
              </a:rPr>
              <a:t>1</a:t>
            </a:r>
            <a:r>
              <a:rPr lang="en-US" altLang="zh-CN" sz="2800" b="1">
                <a:latin typeface="Times New Roman" panose="02020603050405020304" pitchFamily="18" charset="0"/>
                <a:ea typeface="楷体_GB2312" pitchFamily="49" charset="-122"/>
                <a:cs typeface="Times New Roman" panose="02020603050405020304" pitchFamily="18" charset="0"/>
              </a:rPr>
              <a:t>,</a:t>
            </a:r>
            <a:r>
              <a:rPr lang="zh-CN" altLang="en-US" sz="2800" b="1">
                <a:latin typeface="Times New Roman" panose="02020603050405020304" pitchFamily="18" charset="0"/>
                <a:ea typeface="楷体_GB2312" pitchFamily="49" charset="-122"/>
                <a:cs typeface="Times New Roman" panose="02020603050405020304" pitchFamily="18" charset="0"/>
              </a:rPr>
              <a:t>在</a:t>
            </a:r>
            <a:r>
              <a:rPr lang="en-US" altLang="zh-CN" sz="2800" b="1" i="1">
                <a:latin typeface="Times New Roman" panose="02020603050405020304" pitchFamily="18" charset="0"/>
                <a:ea typeface="楷体_GB2312" pitchFamily="49" charset="-122"/>
                <a:cs typeface="Times New Roman" panose="02020603050405020304" pitchFamily="18" charset="0"/>
              </a:rPr>
              <a:t>L</a:t>
            </a:r>
            <a:r>
              <a:rPr lang="en-US" altLang="zh-CN" sz="2800" b="1" baseline="-25000">
                <a:latin typeface="Times New Roman" panose="02020603050405020304" pitchFamily="18" charset="0"/>
                <a:ea typeface="楷体_GB2312" pitchFamily="49" charset="-122"/>
                <a:cs typeface="Times New Roman" panose="02020603050405020304" pitchFamily="18" charset="0"/>
              </a:rPr>
              <a:t>2</a:t>
            </a:r>
            <a:r>
              <a:rPr lang="zh-CN" altLang="en-US" sz="2800" b="1">
                <a:latin typeface="Times New Roman" panose="02020603050405020304" pitchFamily="18" charset="0"/>
                <a:ea typeface="楷体_GB2312" pitchFamily="49" charset="-122"/>
                <a:cs typeface="Times New Roman" panose="02020603050405020304" pitchFamily="18" charset="0"/>
              </a:rPr>
              <a:t>中产生的磁通匝链数为</a:t>
            </a:r>
            <a:r>
              <a:rPr lang="zh-CN" altLang="en-US" sz="2800" b="1" i="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12</a:t>
            </a:r>
            <a:endParaRPr lang="en-US" altLang="zh-CN" sz="2800" b="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endParaRPr>
          </a:p>
        </p:txBody>
      </p:sp>
      <p:graphicFrame>
        <p:nvGraphicFramePr>
          <p:cNvPr id="105476" name="Object 2"/>
          <p:cNvGraphicFramePr>
            <a:graphicFrameLocks noChangeAspect="1"/>
          </p:cNvGraphicFramePr>
          <p:nvPr/>
        </p:nvGraphicFramePr>
        <p:xfrm>
          <a:off x="969963" y="1277938"/>
          <a:ext cx="1368425" cy="431800"/>
        </p:xfrm>
        <a:graphic>
          <a:graphicData uri="http://schemas.openxmlformats.org/presentationml/2006/ole">
            <mc:AlternateContent xmlns:mc="http://schemas.openxmlformats.org/markup-compatibility/2006">
              <mc:Choice xmlns:v="urn:schemas-microsoft-com:vml" Requires="v">
                <p:oleObj spid="_x0000_s29806" name="Equation" r:id="rId1" imgW="1346200" imgH="419100" progId="Equation.DSMT4">
                  <p:embed/>
                </p:oleObj>
              </mc:Choice>
              <mc:Fallback>
                <p:oleObj name="Equation" r:id="rId1" imgW="1346200" imgH="4191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63" y="1277938"/>
                        <a:ext cx="13684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77" name="Text Box 5"/>
          <p:cNvSpPr txBox="1">
            <a:spLocks noChangeArrowheads="1"/>
          </p:cNvSpPr>
          <p:nvPr/>
        </p:nvSpPr>
        <p:spPr bwMode="auto">
          <a:xfrm>
            <a:off x="2611438" y="1228725"/>
            <a:ext cx="1311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ea typeface="楷体_GB2312" pitchFamily="49" charset="-122"/>
                <a:cs typeface="Times New Roman" panose="02020603050405020304" pitchFamily="18" charset="0"/>
              </a:rPr>
              <a:t>则</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graphicFrame>
        <p:nvGraphicFramePr>
          <p:cNvPr id="105478" name="Object 3"/>
          <p:cNvGraphicFramePr>
            <a:graphicFrameLocks noChangeAspect="1"/>
          </p:cNvGraphicFramePr>
          <p:nvPr/>
        </p:nvGraphicFramePr>
        <p:xfrm>
          <a:off x="3271838" y="1270000"/>
          <a:ext cx="1946275" cy="427038"/>
        </p:xfrm>
        <a:graphic>
          <a:graphicData uri="http://schemas.openxmlformats.org/presentationml/2006/ole">
            <mc:AlternateContent xmlns:mc="http://schemas.openxmlformats.org/markup-compatibility/2006">
              <mc:Choice xmlns:v="urn:schemas-microsoft-com:vml" Requires="v">
                <p:oleObj spid="_x0000_s29807" name="Equation" r:id="rId3" imgW="1892300" imgH="393700" progId="Equation.DSMT4">
                  <p:embed/>
                </p:oleObj>
              </mc:Choice>
              <mc:Fallback>
                <p:oleObj name="Equation" r:id="rId3" imgW="1892300"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1838" y="1270000"/>
                        <a:ext cx="194627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80" name="Object 5"/>
          <p:cNvGraphicFramePr>
            <a:graphicFrameLocks noChangeAspect="1"/>
          </p:cNvGraphicFramePr>
          <p:nvPr/>
        </p:nvGraphicFramePr>
        <p:xfrm>
          <a:off x="2357438" y="1804988"/>
          <a:ext cx="1871662" cy="466725"/>
        </p:xfrm>
        <a:graphic>
          <a:graphicData uri="http://schemas.openxmlformats.org/presentationml/2006/ole">
            <mc:AlternateContent xmlns:mc="http://schemas.openxmlformats.org/markup-compatibility/2006">
              <mc:Choice xmlns:v="urn:schemas-microsoft-com:vml" Requires="v">
                <p:oleObj spid="_x0000_s29808" name="Equation" r:id="rId5" imgW="1752600" imgH="431800" progId="Equation.DSMT4">
                  <p:embed/>
                </p:oleObj>
              </mc:Choice>
              <mc:Fallback>
                <p:oleObj name="Equation" r:id="rId5" imgW="17526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7438" y="1804988"/>
                        <a:ext cx="1871662"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81" name="Text Box 9"/>
          <p:cNvSpPr txBox="1">
            <a:spLocks noChangeArrowheads="1"/>
          </p:cNvSpPr>
          <p:nvPr/>
        </p:nvSpPr>
        <p:spPr bwMode="auto">
          <a:xfrm>
            <a:off x="1279525" y="2289175"/>
            <a:ext cx="1870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0000"/>
                </a:solidFill>
                <a:latin typeface="Times New Roman" panose="02020603050405020304" pitchFamily="18" charset="0"/>
                <a:ea typeface="楷体_GB2312" pitchFamily="49" charset="-122"/>
                <a:cs typeface="Times New Roman" panose="02020603050405020304" pitchFamily="18" charset="0"/>
              </a:rPr>
              <a:t>同理</a:t>
            </a:r>
            <a:endParaRPr lang="zh-CN" altLang="en-US" sz="2800" b="1">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graphicFrame>
        <p:nvGraphicFramePr>
          <p:cNvPr id="105482" name="Object 6"/>
          <p:cNvGraphicFramePr>
            <a:graphicFrameLocks noChangeAspect="1"/>
          </p:cNvGraphicFramePr>
          <p:nvPr/>
        </p:nvGraphicFramePr>
        <p:xfrm>
          <a:off x="2368550" y="2333625"/>
          <a:ext cx="1871663" cy="474663"/>
        </p:xfrm>
        <a:graphic>
          <a:graphicData uri="http://schemas.openxmlformats.org/presentationml/2006/ole">
            <mc:AlternateContent xmlns:mc="http://schemas.openxmlformats.org/markup-compatibility/2006">
              <mc:Choice xmlns:v="urn:schemas-microsoft-com:vml" Requires="v">
                <p:oleObj spid="_x0000_s29809" name="Equation" r:id="rId7" imgW="1790700" imgH="431800" progId="Equation.DSMT4">
                  <p:embed/>
                </p:oleObj>
              </mc:Choice>
              <mc:Fallback>
                <p:oleObj name="Equation" r:id="rId7" imgW="1790700" imgH="431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8550" y="2333625"/>
                        <a:ext cx="187166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22"/>
          <p:cNvGrpSpPr/>
          <p:nvPr/>
        </p:nvGrpSpPr>
        <p:grpSpPr bwMode="auto">
          <a:xfrm>
            <a:off x="6740525" y="2603500"/>
            <a:ext cx="419100" cy="431800"/>
            <a:chOff x="3847" y="2170"/>
            <a:chExt cx="264" cy="272"/>
          </a:xfrm>
        </p:grpSpPr>
        <p:sp>
          <p:nvSpPr>
            <p:cNvPr id="29723" name="Line 55"/>
            <p:cNvSpPr>
              <a:spLocks noChangeShapeType="1"/>
            </p:cNvSpPr>
            <p:nvPr/>
          </p:nvSpPr>
          <p:spPr bwMode="auto">
            <a:xfrm flipV="1">
              <a:off x="3847" y="2170"/>
              <a:ext cx="123" cy="84"/>
            </a:xfrm>
            <a:prstGeom prst="line">
              <a:avLst/>
            </a:prstGeom>
            <a:noFill/>
            <a:ln w="38100">
              <a:solidFill>
                <a:srgbClr val="FF0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9724" name="Object 8"/>
            <p:cNvGraphicFramePr>
              <a:graphicFrameLocks noChangeAspect="1"/>
            </p:cNvGraphicFramePr>
            <p:nvPr/>
          </p:nvGraphicFramePr>
          <p:xfrm>
            <a:off x="3984" y="2187"/>
            <a:ext cx="127" cy="255"/>
          </p:xfrm>
          <a:graphic>
            <a:graphicData uri="http://schemas.openxmlformats.org/presentationml/2006/ole">
              <mc:AlternateContent xmlns:mc="http://schemas.openxmlformats.org/markup-compatibility/2006">
                <mc:Choice xmlns:v="urn:schemas-microsoft-com:vml" Requires="v">
                  <p:oleObj spid="_x0000_s29810" name="Equation" r:id="rId9" imgW="228600" imgH="647700" progId="Equation.DSMT4">
                    <p:embed/>
                  </p:oleObj>
                </mc:Choice>
                <mc:Fallback>
                  <p:oleObj name="Equation" r:id="rId9" imgW="228600" imgH="6477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4" y="2187"/>
                          <a:ext cx="127"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7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95FA3C-0B3A-4079-A8FB-96CA60496EFB}" type="slidenum">
              <a:rPr lang="en-US" altLang="zh-CN">
                <a:solidFill>
                  <a:srgbClr val="0000FF"/>
                </a:solidFill>
              </a:rPr>
            </a:fld>
            <a:endParaRPr lang="en-US" altLang="zh-CN">
              <a:solidFill>
                <a:srgbClr val="0000FF"/>
              </a:solidFill>
            </a:endParaRPr>
          </a:p>
        </p:txBody>
      </p:sp>
      <p:sp>
        <p:nvSpPr>
          <p:cNvPr id="49" name="Text Box 4"/>
          <p:cNvSpPr txBox="1">
            <a:spLocks noChangeArrowheads="1"/>
          </p:cNvSpPr>
          <p:nvPr/>
        </p:nvSpPr>
        <p:spPr bwMode="auto">
          <a:xfrm>
            <a:off x="311150" y="4170363"/>
            <a:ext cx="353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互感电动势</a:t>
            </a:r>
            <a:r>
              <a:rPr lang="en-US" altLang="zh-CN" sz="2800" b="1">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graphicFrame>
        <p:nvGraphicFramePr>
          <p:cNvPr id="50" name="Object 2"/>
          <p:cNvGraphicFramePr>
            <a:graphicFrameLocks noChangeAspect="1"/>
          </p:cNvGraphicFramePr>
          <p:nvPr/>
        </p:nvGraphicFramePr>
        <p:xfrm>
          <a:off x="2711450" y="4005263"/>
          <a:ext cx="4302125" cy="855662"/>
        </p:xfrm>
        <a:graphic>
          <a:graphicData uri="http://schemas.openxmlformats.org/presentationml/2006/ole">
            <mc:AlternateContent xmlns:mc="http://schemas.openxmlformats.org/markup-compatibility/2006">
              <mc:Choice xmlns:v="urn:schemas-microsoft-com:vml" Requires="v">
                <p:oleObj spid="_x0000_s29811" name="Equation" r:id="rId11" imgW="3987800" imgH="774700" progId="Equation.DSMT4">
                  <p:embed/>
                </p:oleObj>
              </mc:Choice>
              <mc:Fallback>
                <p:oleObj name="Equation" r:id="rId11" imgW="3987800" imgH="774700" progId="Equation.DSMT4">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1450" y="4005263"/>
                        <a:ext cx="4302125"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Text Box 6"/>
          <p:cNvSpPr txBox="1">
            <a:spLocks noChangeArrowheads="1"/>
          </p:cNvSpPr>
          <p:nvPr/>
        </p:nvSpPr>
        <p:spPr bwMode="auto">
          <a:xfrm>
            <a:off x="254000" y="4975225"/>
            <a:ext cx="324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ea typeface="楷体_GB2312" pitchFamily="49" charset="-122"/>
                <a:cs typeface="Times New Roman" panose="02020603050405020304" pitchFamily="18" charset="0"/>
              </a:rPr>
              <a:t>当 </a:t>
            </a:r>
            <a:r>
              <a:rPr lang="en-US" altLang="zh-CN" sz="2800" b="1" i="1">
                <a:latin typeface="Times New Roman" panose="02020603050405020304" pitchFamily="18" charset="0"/>
                <a:ea typeface="楷体_GB2312" pitchFamily="49" charset="-122"/>
                <a:cs typeface="Times New Roman" panose="02020603050405020304" pitchFamily="18" charset="0"/>
              </a:rPr>
              <a:t>M </a:t>
            </a:r>
            <a:r>
              <a:rPr lang="en-US" altLang="zh-CN" sz="2800" b="1">
                <a:latin typeface="Times New Roman" panose="02020603050405020304" pitchFamily="18" charset="0"/>
                <a:ea typeface="楷体_GB2312" pitchFamily="49" charset="-122"/>
                <a:cs typeface="Times New Roman" panose="02020603050405020304" pitchFamily="18" charset="0"/>
              </a:rPr>
              <a:t>= </a:t>
            </a:r>
            <a:r>
              <a:rPr lang="zh-CN" altLang="en-US" sz="2800" b="1">
                <a:latin typeface="Times New Roman" panose="02020603050405020304" pitchFamily="18" charset="0"/>
                <a:ea typeface="楷体_GB2312" pitchFamily="49" charset="-122"/>
                <a:cs typeface="Times New Roman" panose="02020603050405020304" pitchFamily="18" charset="0"/>
              </a:rPr>
              <a:t>常数时</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graphicFrame>
        <p:nvGraphicFramePr>
          <p:cNvPr id="52" name="Object 3"/>
          <p:cNvGraphicFramePr>
            <a:graphicFrameLocks noChangeAspect="1"/>
          </p:cNvGraphicFramePr>
          <p:nvPr/>
        </p:nvGraphicFramePr>
        <p:xfrm>
          <a:off x="2771775" y="4876800"/>
          <a:ext cx="1943100" cy="792163"/>
        </p:xfrm>
        <a:graphic>
          <a:graphicData uri="http://schemas.openxmlformats.org/presentationml/2006/ole">
            <mc:AlternateContent xmlns:mc="http://schemas.openxmlformats.org/markup-compatibility/2006">
              <mc:Choice xmlns:v="urn:schemas-microsoft-com:vml" Requires="v">
                <p:oleObj spid="_x0000_s29812" name="Equation" r:id="rId13" imgW="1790700" imgH="711200" progId="Equation.DSMT4">
                  <p:embed/>
                </p:oleObj>
              </mc:Choice>
              <mc:Fallback>
                <p:oleObj name="Equation" r:id="rId13" imgW="1790700" imgH="711200" progId="Equation.DSMT4">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775" y="4876800"/>
                        <a:ext cx="1943100"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 name="Group 8"/>
          <p:cNvGrpSpPr/>
          <p:nvPr/>
        </p:nvGrpSpPr>
        <p:grpSpPr bwMode="auto">
          <a:xfrm>
            <a:off x="5237163" y="5199063"/>
            <a:ext cx="457200" cy="631825"/>
            <a:chOff x="3552" y="3456"/>
            <a:chExt cx="288" cy="564"/>
          </a:xfrm>
        </p:grpSpPr>
        <p:sp>
          <p:nvSpPr>
            <p:cNvPr id="29721" name="Line 9"/>
            <p:cNvSpPr>
              <a:spLocks noChangeShapeType="1"/>
            </p:cNvSpPr>
            <p:nvPr/>
          </p:nvSpPr>
          <p:spPr bwMode="auto">
            <a:xfrm flipH="1">
              <a:off x="3552" y="3456"/>
              <a:ext cx="288" cy="28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2" name="Line 10"/>
            <p:cNvSpPr>
              <a:spLocks noChangeShapeType="1"/>
            </p:cNvSpPr>
            <p:nvPr/>
          </p:nvSpPr>
          <p:spPr bwMode="auto">
            <a:xfrm flipH="1" flipV="1">
              <a:off x="3552" y="3732"/>
              <a:ext cx="288" cy="28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6" name="Object 4"/>
          <p:cNvGraphicFramePr>
            <a:graphicFrameLocks noChangeAspect="1"/>
          </p:cNvGraphicFramePr>
          <p:nvPr/>
        </p:nvGraphicFramePr>
        <p:xfrm>
          <a:off x="5926138" y="5373688"/>
          <a:ext cx="1804987" cy="795337"/>
        </p:xfrm>
        <a:graphic>
          <a:graphicData uri="http://schemas.openxmlformats.org/presentationml/2006/ole">
            <mc:AlternateContent xmlns:mc="http://schemas.openxmlformats.org/markup-compatibility/2006">
              <mc:Choice xmlns:v="urn:schemas-microsoft-com:vml" Requires="v">
                <p:oleObj spid="_x0000_s29813" name="Equation" r:id="rId15" imgW="1892300" imgH="762000" progId="Equation.DSMT4">
                  <p:embed/>
                </p:oleObj>
              </mc:Choice>
              <mc:Fallback>
                <p:oleObj name="Equation" r:id="rId15" imgW="1892300" imgH="762000" progId="Equation.DSMT4">
                  <p:embed/>
                  <p:pic>
                    <p:nvPicPr>
                      <p:cNvPr id="0"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26138" y="5373688"/>
                        <a:ext cx="1804987"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5"/>
          <p:cNvGraphicFramePr>
            <a:graphicFrameLocks noChangeAspect="1"/>
          </p:cNvGraphicFramePr>
          <p:nvPr/>
        </p:nvGraphicFramePr>
        <p:xfrm>
          <a:off x="5934075" y="4600575"/>
          <a:ext cx="1752600" cy="785813"/>
        </p:xfrm>
        <a:graphic>
          <a:graphicData uri="http://schemas.openxmlformats.org/presentationml/2006/ole">
            <mc:AlternateContent xmlns:mc="http://schemas.openxmlformats.org/markup-compatibility/2006">
              <mc:Choice xmlns:v="urn:schemas-microsoft-com:vml" Requires="v">
                <p:oleObj spid="_x0000_s29814" name="Equation" r:id="rId17" imgW="1866900" imgH="762000" progId="Equation.DSMT4">
                  <p:embed/>
                </p:oleObj>
              </mc:Choice>
              <mc:Fallback>
                <p:oleObj name="Equation" r:id="rId17" imgW="1866900" imgH="762000" progId="Equation.DSMT4">
                  <p:embed/>
                  <p:pic>
                    <p:nvPicPr>
                      <p:cNvPr id="0"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34075" y="4600575"/>
                        <a:ext cx="1752600"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Text Box 37"/>
          <p:cNvSpPr txBox="1">
            <a:spLocks noChangeArrowheads="1"/>
          </p:cNvSpPr>
          <p:nvPr/>
        </p:nvSpPr>
        <p:spPr bwMode="auto">
          <a:xfrm>
            <a:off x="254000" y="3482975"/>
            <a:ext cx="6624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solidFill>
                  <a:srgbClr val="FF0000"/>
                </a:solidFill>
                <a:latin typeface="Times New Roman" panose="02020603050405020304" pitchFamily="18" charset="0"/>
                <a:ea typeface="楷体_GB2312" pitchFamily="49" charset="-122"/>
                <a:cs typeface="Times New Roman" panose="02020603050405020304" pitchFamily="18" charset="0"/>
              </a:rPr>
              <a:t>M</a:t>
            </a:r>
            <a:r>
              <a:rPr lang="zh-CN" altLang="en-US" sz="2800" b="1">
                <a:latin typeface="Times New Roman" panose="02020603050405020304" pitchFamily="18" charset="0"/>
                <a:ea typeface="楷体_GB2312" pitchFamily="49" charset="-122"/>
                <a:cs typeface="Times New Roman" panose="02020603050405020304" pitchFamily="18" charset="0"/>
              </a:rPr>
              <a:t>称为两线圈的</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互感系数</a:t>
            </a:r>
            <a:r>
              <a:rPr lang="zh-CN" altLang="en-US" sz="2800" b="1">
                <a:latin typeface="Times New Roman" panose="02020603050405020304" pitchFamily="18" charset="0"/>
                <a:ea typeface="楷体_GB2312" pitchFamily="49" charset="-122"/>
                <a:cs typeface="Times New Roman" panose="02020603050405020304" pitchFamily="18" charset="0"/>
              </a:rPr>
              <a:t>，简称</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互感</a:t>
            </a:r>
            <a:r>
              <a:rPr lang="zh-CN" altLang="en-US" sz="2800" b="1">
                <a:latin typeface="Times New Roman" panose="02020603050405020304" pitchFamily="18" charset="0"/>
                <a:ea typeface="楷体_GB2312" pitchFamily="49" charset="-122"/>
                <a:cs typeface="Times New Roman" panose="02020603050405020304" pitchFamily="18" charset="0"/>
              </a:rPr>
              <a:t>。</a:t>
            </a:r>
            <a:endParaRPr lang="zh-CN" altLang="en-US" sz="2800" b="1" i="1">
              <a:latin typeface="Times New Roman" panose="02020603050405020304" pitchFamily="18" charset="0"/>
              <a:ea typeface="楷体_GB2312" pitchFamily="49" charset="-122"/>
              <a:cs typeface="Times New Roman" panose="02020603050405020304" pitchFamily="18" charset="0"/>
            </a:endParaRPr>
          </a:p>
        </p:txBody>
      </p:sp>
      <p:sp>
        <p:nvSpPr>
          <p:cNvPr id="59" name="Text Box 38"/>
          <p:cNvSpPr txBox="1">
            <a:spLocks noChangeArrowheads="1"/>
          </p:cNvSpPr>
          <p:nvPr/>
        </p:nvSpPr>
        <p:spPr bwMode="auto">
          <a:xfrm>
            <a:off x="230188" y="2924175"/>
            <a:ext cx="8362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ea typeface="楷体_GB2312" pitchFamily="49" charset="-122"/>
                <a:cs typeface="Times New Roman" panose="02020603050405020304" pitchFamily="18" charset="0"/>
              </a:rPr>
              <a:t>在第</a:t>
            </a:r>
            <a:r>
              <a:rPr lang="en-US" altLang="zh-CN" sz="2800" b="1">
                <a:latin typeface="Times New Roman" panose="02020603050405020304" pitchFamily="18" charset="0"/>
                <a:ea typeface="楷体_GB2312" pitchFamily="49" charset="-122"/>
                <a:cs typeface="Times New Roman" panose="02020603050405020304" pitchFamily="18" charset="0"/>
              </a:rPr>
              <a:t>4</a:t>
            </a:r>
            <a:r>
              <a:rPr lang="zh-CN" altLang="en-US" sz="2800" b="1">
                <a:latin typeface="Times New Roman" panose="02020603050405020304" pitchFamily="18" charset="0"/>
                <a:ea typeface="楷体_GB2312" pitchFamily="49" charset="-122"/>
                <a:cs typeface="Times New Roman" panose="02020603050405020304" pitchFamily="18" charset="0"/>
              </a:rPr>
              <a:t>节中将证明两个给定线圈有</a:t>
            </a:r>
            <a:r>
              <a:rPr lang="en-US" altLang="zh-CN" sz="2800" b="1" i="1">
                <a:latin typeface="Times New Roman" panose="02020603050405020304" pitchFamily="18" charset="0"/>
                <a:ea typeface="楷体_GB2312" pitchFamily="49" charset="-122"/>
                <a:cs typeface="Times New Roman" panose="02020603050405020304" pitchFamily="18" charset="0"/>
              </a:rPr>
              <a:t>M</a:t>
            </a:r>
            <a:r>
              <a:rPr lang="en-US" altLang="zh-CN" sz="2800" b="1" baseline="-25000">
                <a:latin typeface="Times New Roman" panose="02020603050405020304" pitchFamily="18" charset="0"/>
                <a:ea typeface="楷体_GB2312" pitchFamily="49" charset="-122"/>
                <a:cs typeface="Times New Roman" panose="02020603050405020304" pitchFamily="18" charset="0"/>
              </a:rPr>
              <a:t>12</a:t>
            </a:r>
            <a:r>
              <a:rPr lang="en-US" altLang="zh-CN" sz="2800" b="1">
                <a:latin typeface="Times New Roman" panose="02020603050405020304" pitchFamily="18" charset="0"/>
                <a:ea typeface="楷体_GB2312" pitchFamily="49" charset="-122"/>
                <a:cs typeface="Times New Roman" panose="02020603050405020304" pitchFamily="18" charset="0"/>
              </a:rPr>
              <a:t>= </a:t>
            </a:r>
            <a:r>
              <a:rPr lang="en-US" altLang="zh-CN" sz="2800" b="1" i="1">
                <a:latin typeface="Times New Roman" panose="02020603050405020304" pitchFamily="18" charset="0"/>
                <a:ea typeface="楷体_GB2312" pitchFamily="49" charset="-122"/>
                <a:cs typeface="Times New Roman" panose="02020603050405020304" pitchFamily="18" charset="0"/>
              </a:rPr>
              <a:t>M</a:t>
            </a:r>
            <a:r>
              <a:rPr lang="en-US" altLang="zh-CN" sz="2800" b="1" baseline="-25000">
                <a:latin typeface="Times New Roman" panose="02020603050405020304" pitchFamily="18" charset="0"/>
                <a:ea typeface="楷体_GB2312" pitchFamily="49" charset="-122"/>
                <a:cs typeface="Times New Roman" panose="02020603050405020304" pitchFamily="18" charset="0"/>
              </a:rPr>
              <a:t>21</a:t>
            </a:r>
            <a:r>
              <a:rPr lang="en-US" altLang="zh-CN" sz="2800" b="1">
                <a:latin typeface="Times New Roman" panose="02020603050405020304" pitchFamily="18" charset="0"/>
                <a:ea typeface="楷体_GB2312" pitchFamily="49" charset="-122"/>
                <a:cs typeface="Times New Roman" panose="02020603050405020304" pitchFamily="18" charset="0"/>
              </a:rPr>
              <a:t>=</a:t>
            </a:r>
            <a:r>
              <a:rPr lang="en-US" altLang="zh-CN" sz="2800" b="1" i="1">
                <a:latin typeface="Times New Roman" panose="02020603050405020304" pitchFamily="18" charset="0"/>
                <a:ea typeface="楷体_GB2312" pitchFamily="49" charset="-122"/>
                <a:cs typeface="Times New Roman" panose="02020603050405020304" pitchFamily="18" charset="0"/>
              </a:rPr>
              <a:t>M</a:t>
            </a:r>
            <a:endParaRPr lang="en-US" altLang="zh-CN" sz="2800" b="1" i="1">
              <a:latin typeface="Times New Roman" panose="02020603050405020304" pitchFamily="18" charset="0"/>
              <a:ea typeface="楷体_GB2312" pitchFamily="49" charset="-122"/>
              <a:cs typeface="Times New Roman" panose="02020603050405020304" pitchFamily="18" charset="0"/>
            </a:endParaRPr>
          </a:p>
        </p:txBody>
      </p:sp>
      <p:sp>
        <p:nvSpPr>
          <p:cNvPr id="60" name="Text Box 39"/>
          <p:cNvSpPr txBox="1">
            <a:spLocks noChangeArrowheads="1"/>
          </p:cNvSpPr>
          <p:nvPr/>
        </p:nvSpPr>
        <p:spPr bwMode="auto">
          <a:xfrm>
            <a:off x="409575" y="6097588"/>
            <a:ext cx="4305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单位</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亨利（</a:t>
            </a:r>
            <a:r>
              <a:rPr lang="en-US" altLang="zh-CN" sz="2800" b="1">
                <a:latin typeface="Times New Roman" panose="02020603050405020304" pitchFamily="18" charset="0"/>
                <a:cs typeface="Times New Roman" panose="02020603050405020304" pitchFamily="18" charset="0"/>
              </a:rPr>
              <a:t>H</a:t>
            </a:r>
            <a:r>
              <a:rPr lang="zh-CN" altLang="en-US" sz="2800" b="1">
                <a:latin typeface="Times New Roman" panose="02020603050405020304" pitchFamily="18" charset="0"/>
                <a:cs typeface="Times New Roman" panose="02020603050405020304" pitchFamily="18" charset="0"/>
              </a:rPr>
              <a:t>）</a:t>
            </a:r>
            <a:endParaRPr lang="zh-CN" altLang="en-US" sz="2800" b="1">
              <a:latin typeface="Times New Roman" panose="02020603050405020304" pitchFamily="18" charset="0"/>
              <a:cs typeface="Times New Roman" panose="02020603050405020304" pitchFamily="18" charset="0"/>
            </a:endParaRPr>
          </a:p>
        </p:txBody>
      </p:sp>
      <p:graphicFrame>
        <p:nvGraphicFramePr>
          <p:cNvPr id="61" name="Object 7"/>
          <p:cNvGraphicFramePr>
            <a:graphicFrameLocks noChangeAspect="1"/>
          </p:cNvGraphicFramePr>
          <p:nvPr/>
        </p:nvGraphicFramePr>
        <p:xfrm>
          <a:off x="3460750" y="6043613"/>
          <a:ext cx="1831975" cy="741362"/>
        </p:xfrm>
        <a:graphic>
          <a:graphicData uri="http://schemas.openxmlformats.org/presentationml/2006/ole">
            <mc:AlternateContent xmlns:mc="http://schemas.openxmlformats.org/markup-compatibility/2006">
              <mc:Choice xmlns:v="urn:schemas-microsoft-com:vml" Requires="v">
                <p:oleObj spid="_x0000_s29815" name="Equation" r:id="rId19" imgW="1663700" imgH="711200" progId="Equation.DSMT4">
                  <p:embed/>
                </p:oleObj>
              </mc:Choice>
              <mc:Fallback>
                <p:oleObj name="Equation" r:id="rId19" imgW="1663700" imgH="711200" progId="Equation.DSMT4">
                  <p:embed/>
                  <p:pic>
                    <p:nvPicPr>
                      <p:cNvPr id="0" name="Object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60750" y="6043613"/>
                        <a:ext cx="1831975" cy="74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对象 61"/>
          <p:cNvGraphicFramePr>
            <a:graphicFrameLocks noChangeAspect="1"/>
          </p:cNvGraphicFramePr>
          <p:nvPr/>
        </p:nvGraphicFramePr>
        <p:xfrm>
          <a:off x="5408613" y="6059488"/>
          <a:ext cx="2476500" cy="741362"/>
        </p:xfrm>
        <a:graphic>
          <a:graphicData uri="http://schemas.openxmlformats.org/presentationml/2006/ole">
            <mc:AlternateContent xmlns:mc="http://schemas.openxmlformats.org/markup-compatibility/2006">
              <mc:Choice xmlns:v="urn:schemas-microsoft-com:vml" Requires="v">
                <p:oleObj spid="_x0000_s29816" name="Equation" r:id="rId21" imgW="2247900" imgH="711200" progId="Equation.DSMT4">
                  <p:embed/>
                </p:oleObj>
              </mc:Choice>
              <mc:Fallback>
                <p:oleObj name="Equation" r:id="rId21" imgW="2247900" imgH="711200" progId="Equation.DSMT4">
                  <p:embed/>
                  <p:pic>
                    <p:nvPicPr>
                      <p:cNvPr id="0" name="对象 6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08613" y="6059488"/>
                        <a:ext cx="2476500" cy="74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blinds(horizontal)">
                                      <p:cBhvr>
                                        <p:cTn id="7" dur="500"/>
                                        <p:tgtEl>
                                          <p:spTgt spid="10547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105475"/>
                                        </p:tgtEl>
                                        <p:attrNameLst>
                                          <p:attrName>style.visibility</p:attrName>
                                        </p:attrNameLst>
                                      </p:cBhvr>
                                      <p:to>
                                        <p:strVal val="visible"/>
                                      </p:to>
                                    </p:set>
                                    <p:animEffect transition="in" filter="blinds(vertical)">
                                      <p:cBhvr>
                                        <p:cTn id="16" dur="500"/>
                                        <p:tgtEl>
                                          <p:spTgt spid="10547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nodeType="clickEffect">
                                  <p:stCondLst>
                                    <p:cond delay="0"/>
                                  </p:stCondLst>
                                  <p:childTnLst>
                                    <p:set>
                                      <p:cBhvr>
                                        <p:cTn id="24" dur="1" fill="hold">
                                          <p:stCondLst>
                                            <p:cond delay="0"/>
                                          </p:stCondLst>
                                        </p:cTn>
                                        <p:tgtEl>
                                          <p:spTgt spid="105476"/>
                                        </p:tgtEl>
                                        <p:attrNameLst>
                                          <p:attrName>style.visibility</p:attrName>
                                        </p:attrNameLst>
                                      </p:cBhvr>
                                      <p:to>
                                        <p:strVal val="visible"/>
                                      </p:to>
                                    </p:set>
                                    <p:anim calcmode="lin" valueType="num">
                                      <p:cBhvr>
                                        <p:cTn id="25" dur="500" fill="hold"/>
                                        <p:tgtEl>
                                          <p:spTgt spid="105476"/>
                                        </p:tgtEl>
                                        <p:attrNameLst>
                                          <p:attrName>ppt_x</p:attrName>
                                        </p:attrNameLst>
                                      </p:cBhvr>
                                      <p:tavLst>
                                        <p:tav tm="0">
                                          <p:val>
                                            <p:strVal val="#ppt_x-#ppt_w/2"/>
                                          </p:val>
                                        </p:tav>
                                        <p:tav tm="100000">
                                          <p:val>
                                            <p:strVal val="#ppt_x"/>
                                          </p:val>
                                        </p:tav>
                                      </p:tavLst>
                                    </p:anim>
                                    <p:anim calcmode="lin" valueType="num">
                                      <p:cBhvr>
                                        <p:cTn id="26" dur="500" fill="hold"/>
                                        <p:tgtEl>
                                          <p:spTgt spid="105476"/>
                                        </p:tgtEl>
                                        <p:attrNameLst>
                                          <p:attrName>ppt_y</p:attrName>
                                        </p:attrNameLst>
                                      </p:cBhvr>
                                      <p:tavLst>
                                        <p:tav tm="0">
                                          <p:val>
                                            <p:strVal val="#ppt_y"/>
                                          </p:val>
                                        </p:tav>
                                        <p:tav tm="100000">
                                          <p:val>
                                            <p:strVal val="#ppt_y"/>
                                          </p:val>
                                        </p:tav>
                                      </p:tavLst>
                                    </p:anim>
                                    <p:anim calcmode="lin" valueType="num">
                                      <p:cBhvr>
                                        <p:cTn id="27" dur="500" fill="hold"/>
                                        <p:tgtEl>
                                          <p:spTgt spid="105476"/>
                                        </p:tgtEl>
                                        <p:attrNameLst>
                                          <p:attrName>ppt_w</p:attrName>
                                        </p:attrNameLst>
                                      </p:cBhvr>
                                      <p:tavLst>
                                        <p:tav tm="0">
                                          <p:val>
                                            <p:fltVal val="0"/>
                                          </p:val>
                                        </p:tav>
                                        <p:tav tm="100000">
                                          <p:val>
                                            <p:strVal val="#ppt_w"/>
                                          </p:val>
                                        </p:tav>
                                      </p:tavLst>
                                    </p:anim>
                                    <p:anim calcmode="lin" valueType="num">
                                      <p:cBhvr>
                                        <p:cTn id="28" dur="500" fill="hold"/>
                                        <p:tgtEl>
                                          <p:spTgt spid="105476"/>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105477"/>
                                        </p:tgtEl>
                                        <p:attrNameLst>
                                          <p:attrName>style.visibility</p:attrName>
                                        </p:attrNameLst>
                                      </p:cBhvr>
                                      <p:to>
                                        <p:strVal val="visible"/>
                                      </p:to>
                                    </p:set>
                                    <p:animEffect transition="in" filter="slide(fromLeft)">
                                      <p:cBhvr>
                                        <p:cTn id="33" dur="500"/>
                                        <p:tgtEl>
                                          <p:spTgt spid="105477"/>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05478"/>
                                        </p:tgtEl>
                                        <p:attrNameLst>
                                          <p:attrName>style.visibility</p:attrName>
                                        </p:attrNameLst>
                                      </p:cBhvr>
                                      <p:to>
                                        <p:strVal val="visible"/>
                                      </p:to>
                                    </p:set>
                                    <p:animEffect transition="in" filter="wipe(left)">
                                      <p:cBhvr>
                                        <p:cTn id="37" dur="500"/>
                                        <p:tgtEl>
                                          <p:spTgt spid="10547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05480"/>
                                        </p:tgtEl>
                                        <p:attrNameLst>
                                          <p:attrName>style.visibility</p:attrName>
                                        </p:attrNameLst>
                                      </p:cBhvr>
                                      <p:to>
                                        <p:strVal val="visible"/>
                                      </p:to>
                                    </p:set>
                                    <p:animEffect transition="in" filter="slide(fromBottom)">
                                      <p:cBhvr>
                                        <p:cTn id="42" dur="500"/>
                                        <p:tgtEl>
                                          <p:spTgt spid="10548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grpId="0" nodeType="clickEffect">
                                  <p:stCondLst>
                                    <p:cond delay="0"/>
                                  </p:stCondLst>
                                  <p:iterate type="wd">
                                    <p:tmPct val="100000"/>
                                  </p:iterate>
                                  <p:childTnLst>
                                    <p:set>
                                      <p:cBhvr>
                                        <p:cTn id="46" dur="1" fill="hold">
                                          <p:stCondLst>
                                            <p:cond delay="0"/>
                                          </p:stCondLst>
                                        </p:cTn>
                                        <p:tgtEl>
                                          <p:spTgt spid="105481"/>
                                        </p:tgtEl>
                                        <p:attrNameLst>
                                          <p:attrName>style.visibility</p:attrName>
                                        </p:attrNameLst>
                                      </p:cBhvr>
                                      <p:to>
                                        <p:strVal val="visible"/>
                                      </p:to>
                                    </p:set>
                                    <p:animEffect transition="in" filter="barn(inHorizontal)">
                                      <p:cBhvr>
                                        <p:cTn id="47" dur="300"/>
                                        <p:tgtEl>
                                          <p:spTgt spid="105481"/>
                                        </p:tgtEl>
                                      </p:cBhvr>
                                    </p:animEffect>
                                  </p:childTnLst>
                                </p:cTn>
                              </p:par>
                            </p:childTnLst>
                          </p:cTn>
                        </p:par>
                        <p:par>
                          <p:cTn id="48" fill="hold">
                            <p:stCondLst>
                              <p:cond delay="600"/>
                            </p:stCondLst>
                            <p:childTnLst>
                              <p:par>
                                <p:cTn id="49" presetID="17" presetClass="entr" presetSubtype="8" fill="hold" nodeType="afterEffect">
                                  <p:stCondLst>
                                    <p:cond delay="0"/>
                                  </p:stCondLst>
                                  <p:childTnLst>
                                    <p:set>
                                      <p:cBhvr>
                                        <p:cTn id="50" dur="1" fill="hold">
                                          <p:stCondLst>
                                            <p:cond delay="0"/>
                                          </p:stCondLst>
                                        </p:cTn>
                                        <p:tgtEl>
                                          <p:spTgt spid="105482"/>
                                        </p:tgtEl>
                                        <p:attrNameLst>
                                          <p:attrName>style.visibility</p:attrName>
                                        </p:attrNameLst>
                                      </p:cBhvr>
                                      <p:to>
                                        <p:strVal val="visible"/>
                                      </p:to>
                                    </p:set>
                                    <p:anim calcmode="lin" valueType="num">
                                      <p:cBhvr>
                                        <p:cTn id="51" dur="500" fill="hold"/>
                                        <p:tgtEl>
                                          <p:spTgt spid="105482"/>
                                        </p:tgtEl>
                                        <p:attrNameLst>
                                          <p:attrName>ppt_x</p:attrName>
                                        </p:attrNameLst>
                                      </p:cBhvr>
                                      <p:tavLst>
                                        <p:tav tm="0">
                                          <p:val>
                                            <p:strVal val="#ppt_x-#ppt_w/2"/>
                                          </p:val>
                                        </p:tav>
                                        <p:tav tm="100000">
                                          <p:val>
                                            <p:strVal val="#ppt_x"/>
                                          </p:val>
                                        </p:tav>
                                      </p:tavLst>
                                    </p:anim>
                                    <p:anim calcmode="lin" valueType="num">
                                      <p:cBhvr>
                                        <p:cTn id="52" dur="500" fill="hold"/>
                                        <p:tgtEl>
                                          <p:spTgt spid="105482"/>
                                        </p:tgtEl>
                                        <p:attrNameLst>
                                          <p:attrName>ppt_y</p:attrName>
                                        </p:attrNameLst>
                                      </p:cBhvr>
                                      <p:tavLst>
                                        <p:tav tm="0">
                                          <p:val>
                                            <p:strVal val="#ppt_y"/>
                                          </p:val>
                                        </p:tav>
                                        <p:tav tm="100000">
                                          <p:val>
                                            <p:strVal val="#ppt_y"/>
                                          </p:val>
                                        </p:tav>
                                      </p:tavLst>
                                    </p:anim>
                                    <p:anim calcmode="lin" valueType="num">
                                      <p:cBhvr>
                                        <p:cTn id="53" dur="500" fill="hold"/>
                                        <p:tgtEl>
                                          <p:spTgt spid="105482"/>
                                        </p:tgtEl>
                                        <p:attrNameLst>
                                          <p:attrName>ppt_w</p:attrName>
                                        </p:attrNameLst>
                                      </p:cBhvr>
                                      <p:tavLst>
                                        <p:tav tm="0">
                                          <p:val>
                                            <p:fltVal val="0"/>
                                          </p:val>
                                        </p:tav>
                                        <p:tav tm="100000">
                                          <p:val>
                                            <p:strVal val="#ppt_w"/>
                                          </p:val>
                                        </p:tav>
                                      </p:tavLst>
                                    </p:anim>
                                    <p:anim calcmode="lin" valueType="num">
                                      <p:cBhvr>
                                        <p:cTn id="54" dur="500" fill="hold"/>
                                        <p:tgtEl>
                                          <p:spTgt spid="105482"/>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iterate type="lt">
                                    <p:tmPct val="100000"/>
                                  </p:iterate>
                                  <p:childTnLst>
                                    <p:set>
                                      <p:cBhvr>
                                        <p:cTn id="58" dur="1" fill="hold">
                                          <p:stCondLst>
                                            <p:cond delay="0"/>
                                          </p:stCondLst>
                                        </p:cTn>
                                        <p:tgtEl>
                                          <p:spTgt spid="59"/>
                                        </p:tgtEl>
                                        <p:attrNameLst>
                                          <p:attrName>style.visibility</p:attrName>
                                        </p:attrNameLst>
                                      </p:cBhvr>
                                      <p:to>
                                        <p:strVal val="visible"/>
                                      </p:to>
                                    </p:set>
                                    <p:animEffect transition="in" filter="checkerboard(across)">
                                      <p:cBhvr>
                                        <p:cTn id="59" dur="75"/>
                                        <p:tgtEl>
                                          <p:spTgt spid="59"/>
                                        </p:tgtEl>
                                      </p:cBhvr>
                                    </p:animEffect>
                                  </p:childTnLst>
                                </p:cTn>
                              </p:par>
                            </p:childTnLst>
                          </p:cTn>
                        </p:par>
                        <p:par>
                          <p:cTn id="60" fill="hold">
                            <p:stCondLst>
                              <p:cond delay="1875"/>
                            </p:stCondLst>
                            <p:childTnLst>
                              <p:par>
                                <p:cTn id="61" presetID="12" presetClass="entr" presetSubtype="8" fill="hold" grpId="0" nodeType="afterEffect">
                                  <p:stCondLst>
                                    <p:cond delay="0"/>
                                  </p:stCondLst>
                                  <p:iterate type="lt">
                                    <p:tmPct val="100000"/>
                                  </p:iterate>
                                  <p:childTnLst>
                                    <p:set>
                                      <p:cBhvr>
                                        <p:cTn id="62" dur="1" fill="hold">
                                          <p:stCondLst>
                                            <p:cond delay="0"/>
                                          </p:stCondLst>
                                        </p:cTn>
                                        <p:tgtEl>
                                          <p:spTgt spid="58"/>
                                        </p:tgtEl>
                                        <p:attrNameLst>
                                          <p:attrName>style.visibility</p:attrName>
                                        </p:attrNameLst>
                                      </p:cBhvr>
                                      <p:to>
                                        <p:strVal val="visible"/>
                                      </p:to>
                                    </p:set>
                                    <p:animEffect transition="in" filter="slide(fromLeft)">
                                      <p:cBhvr>
                                        <p:cTn id="63" dur="75"/>
                                        <p:tgtEl>
                                          <p:spTgt spid="58"/>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4" fill="hold" grpId="0" nodeType="clickEffect">
                                  <p:stCondLst>
                                    <p:cond delay="0"/>
                                  </p:stCondLst>
                                  <p:iterate type="lt">
                                    <p:tmPct val="100000"/>
                                  </p:iterate>
                                  <p:childTnLst>
                                    <p:set>
                                      <p:cBhvr>
                                        <p:cTn id="67" dur="1" fill="hold">
                                          <p:stCondLst>
                                            <p:cond delay="0"/>
                                          </p:stCondLst>
                                        </p:cTn>
                                        <p:tgtEl>
                                          <p:spTgt spid="49"/>
                                        </p:tgtEl>
                                        <p:attrNameLst>
                                          <p:attrName>style.visibility</p:attrName>
                                        </p:attrNameLst>
                                      </p:cBhvr>
                                      <p:to>
                                        <p:strVal val="visible"/>
                                      </p:to>
                                    </p:set>
                                    <p:animEffect transition="in" filter="slide(fromBottom)">
                                      <p:cBhvr>
                                        <p:cTn id="68" dur="75"/>
                                        <p:tgtEl>
                                          <p:spTgt spid="4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wipe(left)">
                                      <p:cBhvr>
                                        <p:cTn id="73" dur="500"/>
                                        <p:tgtEl>
                                          <p:spTgt spid="50"/>
                                        </p:tgtEl>
                                      </p:cBhvr>
                                    </p:animEffect>
                                  </p:childTnLst>
                                </p:cTn>
                              </p:par>
                            </p:childTnLst>
                          </p:cTn>
                        </p:par>
                      </p:childTnLst>
                    </p:cTn>
                  </p:par>
                  <p:par>
                    <p:cTn id="74" fill="hold">
                      <p:stCondLst>
                        <p:cond delay="indefinite"/>
                      </p:stCondLst>
                      <p:childTnLst>
                        <p:par>
                          <p:cTn id="75" fill="hold">
                            <p:stCondLst>
                              <p:cond delay="0"/>
                            </p:stCondLst>
                            <p:childTnLst>
                              <p:par>
                                <p:cTn id="76" presetID="17" presetClass="entr" presetSubtype="8" fill="hold" grpId="0" nodeType="clickEffect">
                                  <p:stCondLst>
                                    <p:cond delay="0"/>
                                  </p:stCondLst>
                                  <p:iterate type="lt">
                                    <p:tmPct val="100000"/>
                                  </p:iterate>
                                  <p:childTnLst>
                                    <p:set>
                                      <p:cBhvr>
                                        <p:cTn id="77" dur="1" fill="hold">
                                          <p:stCondLst>
                                            <p:cond delay="0"/>
                                          </p:stCondLst>
                                        </p:cTn>
                                        <p:tgtEl>
                                          <p:spTgt spid="51"/>
                                        </p:tgtEl>
                                        <p:attrNameLst>
                                          <p:attrName>style.visibility</p:attrName>
                                        </p:attrNameLst>
                                      </p:cBhvr>
                                      <p:to>
                                        <p:strVal val="visible"/>
                                      </p:to>
                                    </p:set>
                                    <p:anim calcmode="lin" valueType="num">
                                      <p:cBhvr>
                                        <p:cTn id="78" dur="75" fill="hold"/>
                                        <p:tgtEl>
                                          <p:spTgt spid="51"/>
                                        </p:tgtEl>
                                        <p:attrNameLst>
                                          <p:attrName>ppt_x</p:attrName>
                                        </p:attrNameLst>
                                      </p:cBhvr>
                                      <p:tavLst>
                                        <p:tav tm="0">
                                          <p:val>
                                            <p:strVal val="#ppt_x-#ppt_w/2"/>
                                          </p:val>
                                        </p:tav>
                                        <p:tav tm="100000">
                                          <p:val>
                                            <p:strVal val="#ppt_x"/>
                                          </p:val>
                                        </p:tav>
                                      </p:tavLst>
                                    </p:anim>
                                    <p:anim calcmode="lin" valueType="num">
                                      <p:cBhvr>
                                        <p:cTn id="79" dur="75" fill="hold"/>
                                        <p:tgtEl>
                                          <p:spTgt spid="51"/>
                                        </p:tgtEl>
                                        <p:attrNameLst>
                                          <p:attrName>ppt_y</p:attrName>
                                        </p:attrNameLst>
                                      </p:cBhvr>
                                      <p:tavLst>
                                        <p:tav tm="0">
                                          <p:val>
                                            <p:strVal val="#ppt_y"/>
                                          </p:val>
                                        </p:tav>
                                        <p:tav tm="100000">
                                          <p:val>
                                            <p:strVal val="#ppt_y"/>
                                          </p:val>
                                        </p:tav>
                                      </p:tavLst>
                                    </p:anim>
                                    <p:anim calcmode="lin" valueType="num">
                                      <p:cBhvr>
                                        <p:cTn id="80" dur="75" fill="hold"/>
                                        <p:tgtEl>
                                          <p:spTgt spid="51"/>
                                        </p:tgtEl>
                                        <p:attrNameLst>
                                          <p:attrName>ppt_w</p:attrName>
                                        </p:attrNameLst>
                                      </p:cBhvr>
                                      <p:tavLst>
                                        <p:tav tm="0">
                                          <p:val>
                                            <p:fltVal val="0"/>
                                          </p:val>
                                        </p:tav>
                                        <p:tav tm="100000">
                                          <p:val>
                                            <p:strVal val="#ppt_w"/>
                                          </p:val>
                                        </p:tav>
                                      </p:tavLst>
                                    </p:anim>
                                    <p:anim calcmode="lin" valueType="num">
                                      <p:cBhvr>
                                        <p:cTn id="81" dur="75" fill="hold"/>
                                        <p:tgtEl>
                                          <p:spTgt spid="51"/>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left)">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wipe(left)">
                                      <p:cBhvr>
                                        <p:cTn id="91" dur="500"/>
                                        <p:tgtEl>
                                          <p:spTgt spid="53"/>
                                        </p:tgtEl>
                                      </p:cBhvr>
                                    </p:animEffect>
                                  </p:childTnLst>
                                </p:cTn>
                              </p:par>
                              <p:par>
                                <p:cTn id="92" presetID="17" presetClass="entr" presetSubtype="8" fill="hold" nodeType="withEffect">
                                  <p:stCondLst>
                                    <p:cond delay="0"/>
                                  </p:stCondLst>
                                  <p:childTnLst>
                                    <p:set>
                                      <p:cBhvr>
                                        <p:cTn id="93" dur="1" fill="hold">
                                          <p:stCondLst>
                                            <p:cond delay="0"/>
                                          </p:stCondLst>
                                        </p:cTn>
                                        <p:tgtEl>
                                          <p:spTgt spid="57"/>
                                        </p:tgtEl>
                                        <p:attrNameLst>
                                          <p:attrName>style.visibility</p:attrName>
                                        </p:attrNameLst>
                                      </p:cBhvr>
                                      <p:to>
                                        <p:strVal val="visible"/>
                                      </p:to>
                                    </p:set>
                                    <p:anim calcmode="lin" valueType="num">
                                      <p:cBhvr>
                                        <p:cTn id="94" dur="500" fill="hold"/>
                                        <p:tgtEl>
                                          <p:spTgt spid="57"/>
                                        </p:tgtEl>
                                        <p:attrNameLst>
                                          <p:attrName>ppt_x</p:attrName>
                                        </p:attrNameLst>
                                      </p:cBhvr>
                                      <p:tavLst>
                                        <p:tav tm="0">
                                          <p:val>
                                            <p:strVal val="#ppt_x-#ppt_w/2"/>
                                          </p:val>
                                        </p:tav>
                                        <p:tav tm="100000">
                                          <p:val>
                                            <p:strVal val="#ppt_x"/>
                                          </p:val>
                                        </p:tav>
                                      </p:tavLst>
                                    </p:anim>
                                    <p:anim calcmode="lin" valueType="num">
                                      <p:cBhvr>
                                        <p:cTn id="95" dur="500" fill="hold"/>
                                        <p:tgtEl>
                                          <p:spTgt spid="57"/>
                                        </p:tgtEl>
                                        <p:attrNameLst>
                                          <p:attrName>ppt_y</p:attrName>
                                        </p:attrNameLst>
                                      </p:cBhvr>
                                      <p:tavLst>
                                        <p:tav tm="0">
                                          <p:val>
                                            <p:strVal val="#ppt_y"/>
                                          </p:val>
                                        </p:tav>
                                        <p:tav tm="100000">
                                          <p:val>
                                            <p:strVal val="#ppt_y"/>
                                          </p:val>
                                        </p:tav>
                                      </p:tavLst>
                                    </p:anim>
                                    <p:anim calcmode="lin" valueType="num">
                                      <p:cBhvr>
                                        <p:cTn id="96" dur="500" fill="hold"/>
                                        <p:tgtEl>
                                          <p:spTgt spid="57"/>
                                        </p:tgtEl>
                                        <p:attrNameLst>
                                          <p:attrName>ppt_w</p:attrName>
                                        </p:attrNameLst>
                                      </p:cBhvr>
                                      <p:tavLst>
                                        <p:tav tm="0">
                                          <p:val>
                                            <p:fltVal val="0"/>
                                          </p:val>
                                        </p:tav>
                                        <p:tav tm="100000">
                                          <p:val>
                                            <p:strVal val="#ppt_w"/>
                                          </p:val>
                                        </p:tav>
                                      </p:tavLst>
                                    </p:anim>
                                    <p:anim calcmode="lin" valueType="num">
                                      <p:cBhvr>
                                        <p:cTn id="97" dur="500" fill="hold"/>
                                        <p:tgtEl>
                                          <p:spTgt spid="57"/>
                                        </p:tgtEl>
                                        <p:attrNameLst>
                                          <p:attrName>ppt_h</p:attrName>
                                        </p:attrNameLst>
                                      </p:cBhvr>
                                      <p:tavLst>
                                        <p:tav tm="0">
                                          <p:val>
                                            <p:strVal val="#ppt_h"/>
                                          </p:val>
                                        </p:tav>
                                        <p:tav tm="100000">
                                          <p:val>
                                            <p:strVal val="#ppt_h"/>
                                          </p:val>
                                        </p:tav>
                                      </p:tavLst>
                                    </p:anim>
                                  </p:childTnLst>
                                </p:cTn>
                              </p:par>
                              <p:par>
                                <p:cTn id="98" presetID="17" presetClass="entr" presetSubtype="8" fill="hold" nodeType="withEffect">
                                  <p:stCondLst>
                                    <p:cond delay="0"/>
                                  </p:stCondLst>
                                  <p:childTnLst>
                                    <p:set>
                                      <p:cBhvr>
                                        <p:cTn id="99" dur="1" fill="hold">
                                          <p:stCondLst>
                                            <p:cond delay="0"/>
                                          </p:stCondLst>
                                        </p:cTn>
                                        <p:tgtEl>
                                          <p:spTgt spid="56"/>
                                        </p:tgtEl>
                                        <p:attrNameLst>
                                          <p:attrName>style.visibility</p:attrName>
                                        </p:attrNameLst>
                                      </p:cBhvr>
                                      <p:to>
                                        <p:strVal val="visible"/>
                                      </p:to>
                                    </p:set>
                                    <p:anim calcmode="lin" valueType="num">
                                      <p:cBhvr>
                                        <p:cTn id="100" dur="500" fill="hold"/>
                                        <p:tgtEl>
                                          <p:spTgt spid="56"/>
                                        </p:tgtEl>
                                        <p:attrNameLst>
                                          <p:attrName>ppt_x</p:attrName>
                                        </p:attrNameLst>
                                      </p:cBhvr>
                                      <p:tavLst>
                                        <p:tav tm="0">
                                          <p:val>
                                            <p:strVal val="#ppt_x-#ppt_w/2"/>
                                          </p:val>
                                        </p:tav>
                                        <p:tav tm="100000">
                                          <p:val>
                                            <p:strVal val="#ppt_x"/>
                                          </p:val>
                                        </p:tav>
                                      </p:tavLst>
                                    </p:anim>
                                    <p:anim calcmode="lin" valueType="num">
                                      <p:cBhvr>
                                        <p:cTn id="101" dur="500" fill="hold"/>
                                        <p:tgtEl>
                                          <p:spTgt spid="56"/>
                                        </p:tgtEl>
                                        <p:attrNameLst>
                                          <p:attrName>ppt_y</p:attrName>
                                        </p:attrNameLst>
                                      </p:cBhvr>
                                      <p:tavLst>
                                        <p:tav tm="0">
                                          <p:val>
                                            <p:strVal val="#ppt_y"/>
                                          </p:val>
                                        </p:tav>
                                        <p:tav tm="100000">
                                          <p:val>
                                            <p:strVal val="#ppt_y"/>
                                          </p:val>
                                        </p:tav>
                                      </p:tavLst>
                                    </p:anim>
                                    <p:anim calcmode="lin" valueType="num">
                                      <p:cBhvr>
                                        <p:cTn id="102" dur="500" fill="hold"/>
                                        <p:tgtEl>
                                          <p:spTgt spid="56"/>
                                        </p:tgtEl>
                                        <p:attrNameLst>
                                          <p:attrName>ppt_w</p:attrName>
                                        </p:attrNameLst>
                                      </p:cBhvr>
                                      <p:tavLst>
                                        <p:tav tm="0">
                                          <p:val>
                                            <p:fltVal val="0"/>
                                          </p:val>
                                        </p:tav>
                                        <p:tav tm="100000">
                                          <p:val>
                                            <p:strVal val="#ppt_w"/>
                                          </p:val>
                                        </p:tav>
                                      </p:tavLst>
                                    </p:anim>
                                    <p:anim calcmode="lin" valueType="num">
                                      <p:cBhvr>
                                        <p:cTn id="103" dur="500" fill="hold"/>
                                        <p:tgtEl>
                                          <p:spTgt spid="56"/>
                                        </p:tgtEl>
                                        <p:attrNameLst>
                                          <p:attrName>ppt_h</p:attrName>
                                        </p:attrNameLst>
                                      </p:cBhvr>
                                      <p:tavLst>
                                        <p:tav tm="0">
                                          <p:val>
                                            <p:strVal val="#ppt_h"/>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2" presetClass="entr" presetSubtype="4" fill="hold" grpId="0" nodeType="click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slide(fromBottom)">
                                      <p:cBhvr>
                                        <p:cTn id="108" dur="500"/>
                                        <p:tgtEl>
                                          <p:spTgt spid="60"/>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nodeType="clickEffect">
                                  <p:stCondLst>
                                    <p:cond delay="0"/>
                                  </p:stCondLst>
                                  <p:childTnLst>
                                    <p:set>
                                      <p:cBhvr>
                                        <p:cTn id="112" dur="1" fill="hold">
                                          <p:stCondLst>
                                            <p:cond delay="0"/>
                                          </p:stCondLst>
                                        </p:cTn>
                                        <p:tgtEl>
                                          <p:spTgt spid="61"/>
                                        </p:tgtEl>
                                        <p:attrNameLst>
                                          <p:attrName>style.visibility</p:attrName>
                                        </p:attrNameLst>
                                      </p:cBhvr>
                                      <p:to>
                                        <p:strVal val="visible"/>
                                      </p:to>
                                    </p:set>
                                    <p:animEffect transition="in" filter="box(out)">
                                      <p:cBhvr>
                                        <p:cTn id="113" dur="500"/>
                                        <p:tgtEl>
                                          <p:spTgt spid="61"/>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nodeType="clickEffect">
                                  <p:stCondLst>
                                    <p:cond delay="0"/>
                                  </p:stCondLst>
                                  <p:childTnLst>
                                    <p:set>
                                      <p:cBhvr>
                                        <p:cTn id="117" dur="1" fill="hold">
                                          <p:stCondLst>
                                            <p:cond delay="0"/>
                                          </p:stCondLst>
                                        </p:cTn>
                                        <p:tgtEl>
                                          <p:spTgt spid="62"/>
                                        </p:tgtEl>
                                        <p:attrNameLst>
                                          <p:attrName>style.visibility</p:attrName>
                                        </p:attrNameLst>
                                      </p:cBhvr>
                                      <p:to>
                                        <p:strVal val="visible"/>
                                      </p:to>
                                    </p:set>
                                    <p:animEffect transition="in" filter="box(out)">
                                      <p:cBhvr>
                                        <p:cTn id="118"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utoUpdateAnimBg="0"/>
      <p:bldP spid="105475" grpId="0" autoUpdateAnimBg="0"/>
      <p:bldP spid="105477" grpId="0" autoUpdateAnimBg="0"/>
      <p:bldP spid="105481" grpId="0" autoUpdateAnimBg="0"/>
      <p:bldP spid="49" grpId="0" autoUpdateAnimBg="0"/>
      <p:bldP spid="51" grpId="0" autoUpdateAnimBg="0"/>
      <p:bldP spid="58" grpId="0" autoUpdateAnimBg="0"/>
      <p:bldP spid="59" grpId="0" autoUpdateAnimBg="0"/>
      <p:bldP spid="6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74" name="Text Box 14"/>
          <p:cNvSpPr txBox="1">
            <a:spLocks noChangeArrowheads="1"/>
          </p:cNvSpPr>
          <p:nvPr/>
        </p:nvSpPr>
        <p:spPr bwMode="auto">
          <a:xfrm>
            <a:off x="377825" y="3630613"/>
            <a:ext cx="3867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cs typeface="Times New Roman" panose="02020603050405020304" pitchFamily="18" charset="0"/>
              </a:rPr>
              <a:t>3.</a:t>
            </a:r>
            <a:r>
              <a:rPr lang="zh-CN" altLang="en-US" sz="2800" b="1">
                <a:latin typeface="楷体_GB2312" pitchFamily="49" charset="-122"/>
                <a:ea typeface="楷体_GB2312" pitchFamily="49" charset="-122"/>
                <a:cs typeface="Times New Roman" panose="02020603050405020304" pitchFamily="18" charset="0"/>
              </a:rPr>
              <a:t>互感的计算</a:t>
            </a:r>
            <a:endParaRPr lang="zh-CN" altLang="en-US" sz="2800" b="1">
              <a:latin typeface="楷体_GB2312" pitchFamily="49" charset="-122"/>
              <a:ea typeface="楷体_GB2312" pitchFamily="49" charset="-122"/>
              <a:cs typeface="Times New Roman" panose="02020603050405020304" pitchFamily="18" charset="0"/>
            </a:endParaRPr>
          </a:p>
        </p:txBody>
      </p:sp>
      <p:graphicFrame>
        <p:nvGraphicFramePr>
          <p:cNvPr id="168975" name="Object 6"/>
          <p:cNvGraphicFramePr>
            <a:graphicFrameLocks noChangeAspect="1"/>
          </p:cNvGraphicFramePr>
          <p:nvPr/>
        </p:nvGraphicFramePr>
        <p:xfrm>
          <a:off x="3727450" y="3648075"/>
          <a:ext cx="1727200" cy="727075"/>
        </p:xfrm>
        <a:graphic>
          <a:graphicData uri="http://schemas.openxmlformats.org/presentationml/2006/ole">
            <mc:AlternateContent xmlns:mc="http://schemas.openxmlformats.org/markup-compatibility/2006">
              <mc:Choice xmlns:v="urn:schemas-microsoft-com:vml" Requires="v">
                <p:oleObj spid="_x0000_s30759" name="Equation" r:id="rId1" imgW="1790700" imgH="711200" progId="Equation.DSMT4">
                  <p:embed/>
                </p:oleObj>
              </mc:Choice>
              <mc:Fallback>
                <p:oleObj name="Equation" r:id="rId1" imgW="1790700" imgH="7112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450" y="3648075"/>
                        <a:ext cx="1727200"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8976" name="Object 7"/>
          <p:cNvGraphicFramePr>
            <a:graphicFrameLocks noChangeAspect="1"/>
          </p:cNvGraphicFramePr>
          <p:nvPr/>
        </p:nvGraphicFramePr>
        <p:xfrm>
          <a:off x="6811963" y="3443288"/>
          <a:ext cx="1335087" cy="458787"/>
        </p:xfrm>
        <a:graphic>
          <a:graphicData uri="http://schemas.openxmlformats.org/presentationml/2006/ole">
            <mc:AlternateContent xmlns:mc="http://schemas.openxmlformats.org/markup-compatibility/2006">
              <mc:Choice xmlns:v="urn:schemas-microsoft-com:vml" Requires="v">
                <p:oleObj spid="_x0000_s30760" name="公式" r:id="rId3" imgW="1244600" imgH="419100" progId="Equation.3">
                  <p:embed/>
                </p:oleObj>
              </mc:Choice>
              <mc:Fallback>
                <p:oleObj name="公式" r:id="rId3" imgW="1244600" imgH="4191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1963" y="3443288"/>
                        <a:ext cx="1335087"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8977" name="Object 8"/>
          <p:cNvGraphicFramePr>
            <a:graphicFrameLocks noChangeAspect="1"/>
          </p:cNvGraphicFramePr>
          <p:nvPr/>
        </p:nvGraphicFramePr>
        <p:xfrm>
          <a:off x="6838950" y="4103688"/>
          <a:ext cx="1343025" cy="449262"/>
        </p:xfrm>
        <a:graphic>
          <a:graphicData uri="http://schemas.openxmlformats.org/presentationml/2006/ole">
            <mc:AlternateContent xmlns:mc="http://schemas.openxmlformats.org/markup-compatibility/2006">
              <mc:Choice xmlns:v="urn:schemas-microsoft-com:vml" Requires="v">
                <p:oleObj spid="_x0000_s30761" name="公式" r:id="rId5" imgW="1270000" imgH="419100" progId="Equation.3">
                  <p:embed/>
                </p:oleObj>
              </mc:Choice>
              <mc:Fallback>
                <p:oleObj name="公式" r:id="rId5" imgW="1270000" imgH="4191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8950" y="4103688"/>
                        <a:ext cx="134302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8978" name="Object 9"/>
          <p:cNvGraphicFramePr>
            <a:graphicFrameLocks noChangeAspect="1"/>
          </p:cNvGraphicFramePr>
          <p:nvPr/>
        </p:nvGraphicFramePr>
        <p:xfrm>
          <a:off x="2554288" y="4676775"/>
          <a:ext cx="3346450" cy="1531938"/>
        </p:xfrm>
        <a:graphic>
          <a:graphicData uri="http://schemas.openxmlformats.org/presentationml/2006/ole">
            <mc:AlternateContent xmlns:mc="http://schemas.openxmlformats.org/markup-compatibility/2006">
              <mc:Choice xmlns:v="urn:schemas-microsoft-com:vml" Requires="v">
                <p:oleObj spid="_x0000_s30762" name="Equation" r:id="rId7" imgW="3505200" imgH="1498600" progId="Equation.DSMT4">
                  <p:embed/>
                </p:oleObj>
              </mc:Choice>
              <mc:Fallback>
                <p:oleObj name="Equation" r:id="rId7" imgW="3505200" imgH="149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4288" y="4676775"/>
                        <a:ext cx="3346450" cy="153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979" name="AutoShape 19"/>
          <p:cNvSpPr>
            <a:spLocks noChangeArrowheads="1"/>
          </p:cNvSpPr>
          <p:nvPr/>
        </p:nvSpPr>
        <p:spPr bwMode="auto">
          <a:xfrm>
            <a:off x="1677988" y="5359400"/>
            <a:ext cx="720725" cy="144463"/>
          </a:xfrm>
          <a:prstGeom prst="rightArrow">
            <a:avLst>
              <a:gd name="adj1" fmla="val 50000"/>
              <a:gd name="adj2" fmla="val 124725"/>
            </a:avLst>
          </a:prstGeom>
          <a:solidFill>
            <a:srgbClr val="FF6600"/>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168980" name="Text Box 20"/>
          <p:cNvSpPr txBox="1">
            <a:spLocks noChangeArrowheads="1"/>
          </p:cNvSpPr>
          <p:nvPr/>
        </p:nvSpPr>
        <p:spPr bwMode="auto">
          <a:xfrm>
            <a:off x="2717800" y="3702050"/>
            <a:ext cx="1944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ea typeface="楷体_GB2312" pitchFamily="49" charset="-122"/>
                <a:cs typeface="Times New Roman" panose="02020603050405020304" pitchFamily="18" charset="0"/>
              </a:rPr>
              <a:t>根据</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168981" name="Rectangle 21"/>
          <p:cNvSpPr>
            <a:spLocks noChangeArrowheads="1"/>
          </p:cNvSpPr>
          <p:nvPr/>
        </p:nvSpPr>
        <p:spPr bwMode="auto">
          <a:xfrm>
            <a:off x="2789238" y="4586288"/>
            <a:ext cx="3124200" cy="609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168982" name="Text Box 22"/>
          <p:cNvSpPr txBox="1">
            <a:spLocks noChangeArrowheads="1"/>
          </p:cNvSpPr>
          <p:nvPr/>
        </p:nvSpPr>
        <p:spPr bwMode="auto">
          <a:xfrm>
            <a:off x="5668963" y="3729038"/>
            <a:ext cx="1441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ea typeface="楷体_GB2312" pitchFamily="49" charset="-122"/>
                <a:cs typeface="Times New Roman" panose="02020603050405020304" pitchFamily="18" charset="0"/>
              </a:rPr>
              <a:t>或</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grpSp>
        <p:nvGrpSpPr>
          <p:cNvPr id="3" name="Group 23"/>
          <p:cNvGrpSpPr/>
          <p:nvPr/>
        </p:nvGrpSpPr>
        <p:grpSpPr bwMode="auto">
          <a:xfrm>
            <a:off x="6246813" y="3729038"/>
            <a:ext cx="457200" cy="631825"/>
            <a:chOff x="3552" y="3456"/>
            <a:chExt cx="288" cy="564"/>
          </a:xfrm>
        </p:grpSpPr>
        <p:sp>
          <p:nvSpPr>
            <p:cNvPr id="30737" name="Line 24"/>
            <p:cNvSpPr>
              <a:spLocks noChangeShapeType="1"/>
            </p:cNvSpPr>
            <p:nvPr/>
          </p:nvSpPr>
          <p:spPr bwMode="auto">
            <a:xfrm flipH="1">
              <a:off x="3552" y="3456"/>
              <a:ext cx="288" cy="28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38" name="Line 25"/>
            <p:cNvSpPr>
              <a:spLocks noChangeShapeType="1"/>
            </p:cNvSpPr>
            <p:nvPr/>
          </p:nvSpPr>
          <p:spPr bwMode="auto">
            <a:xfrm flipH="1" flipV="1">
              <a:off x="3552" y="3732"/>
              <a:ext cx="288" cy="28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0732" name="Slide Number Placeholder 3"/>
          <p:cNvSpPr>
            <a:spLocks noGrp="1"/>
          </p:cNvSpPr>
          <p:nvPr>
            <p:ph type="sldNum" sz="quarter" idx="12"/>
          </p:nvPr>
        </p:nvSpPr>
        <p:spPr bwMode="auto">
          <a:xfrm>
            <a:off x="70104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C07FED-93CA-4D15-9B51-BFD7FCA51A75}" type="slidenum">
              <a:rPr lang="en-US" altLang="zh-CN">
                <a:solidFill>
                  <a:srgbClr val="0000FF"/>
                </a:solidFill>
              </a:rPr>
            </a:fld>
            <a:endParaRPr lang="en-US" altLang="zh-CN">
              <a:solidFill>
                <a:srgbClr val="0000FF"/>
              </a:solidFill>
            </a:endParaRPr>
          </a:p>
        </p:txBody>
      </p:sp>
      <p:sp>
        <p:nvSpPr>
          <p:cNvPr id="29" name="Rectangle 2051"/>
          <p:cNvSpPr>
            <a:spLocks noChangeArrowheads="1"/>
          </p:cNvSpPr>
          <p:nvPr/>
        </p:nvSpPr>
        <p:spPr bwMode="auto">
          <a:xfrm>
            <a:off x="377825" y="661988"/>
            <a:ext cx="7948613"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800" b="1">
                <a:solidFill>
                  <a:srgbClr val="FF0000"/>
                </a:solidFill>
                <a:latin typeface="黑体" panose="02010609060101010101" pitchFamily="2" charset="-122"/>
                <a:ea typeface="黑体" panose="02010609060101010101" pitchFamily="2" charset="-122"/>
              </a:rPr>
              <a:t>通过互感线圈使能量或信号由一个线圈传递到另一个线圈。</a:t>
            </a:r>
            <a:endParaRPr kumimoji="1" lang="zh-CN" altLang="en-US" sz="2800" b="1">
              <a:solidFill>
                <a:srgbClr val="FF0000"/>
              </a:solidFill>
              <a:latin typeface="黑体" panose="02010609060101010101" pitchFamily="2" charset="-122"/>
              <a:ea typeface="黑体" panose="02010609060101010101" pitchFamily="2" charset="-122"/>
            </a:endParaRPr>
          </a:p>
        </p:txBody>
      </p:sp>
      <p:sp>
        <p:nvSpPr>
          <p:cNvPr id="30" name="Rectangle 2052"/>
          <p:cNvSpPr>
            <a:spLocks noChangeArrowheads="1"/>
          </p:cNvSpPr>
          <p:nvPr/>
        </p:nvSpPr>
        <p:spPr bwMode="auto">
          <a:xfrm>
            <a:off x="377825" y="2589213"/>
            <a:ext cx="8180388"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defRPr/>
            </a:pPr>
            <a:r>
              <a:rPr kumimoji="1" lang="zh-CN" altLang="en-US" sz="2800" b="1" dirty="0">
                <a:solidFill>
                  <a:schemeClr val="tx1">
                    <a:lumMod val="50000"/>
                  </a:schemeClr>
                </a:solidFill>
                <a:latin typeface="楷体_GB2312" pitchFamily="49" charset="-122"/>
                <a:ea typeface="楷体_GB2312" pitchFamily="49" charset="-122"/>
              </a:rPr>
              <a:t>由于互感，电路之间会互相干扰。可采用磁屏蔽等方法来减小这种干扰。</a:t>
            </a:r>
            <a:endParaRPr kumimoji="1" lang="zh-CN" altLang="en-US" sz="2800" b="1" dirty="0">
              <a:solidFill>
                <a:schemeClr val="tx1">
                  <a:lumMod val="50000"/>
                </a:schemeClr>
              </a:solidFill>
              <a:latin typeface="楷体_GB2312" pitchFamily="49" charset="-122"/>
              <a:ea typeface="楷体_GB2312" pitchFamily="49" charset="-122"/>
            </a:endParaRPr>
          </a:p>
        </p:txBody>
      </p:sp>
      <p:sp>
        <p:nvSpPr>
          <p:cNvPr id="31" name="Rectangle 2053"/>
          <p:cNvSpPr>
            <a:spLocks noChangeArrowheads="1"/>
          </p:cNvSpPr>
          <p:nvPr/>
        </p:nvSpPr>
        <p:spPr bwMode="auto">
          <a:xfrm>
            <a:off x="377825" y="139700"/>
            <a:ext cx="46212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cs typeface="Times New Roman" panose="02020603050405020304" pitchFamily="18" charset="0"/>
              </a:rPr>
              <a:t>2. </a:t>
            </a:r>
            <a:r>
              <a:rPr lang="zh-CN" altLang="en-US" sz="2800" b="1">
                <a:latin typeface="Times New Roman" panose="02020603050405020304" pitchFamily="18" charset="0"/>
                <a:cs typeface="Times New Roman" panose="02020603050405020304" pitchFamily="18" charset="0"/>
              </a:rPr>
              <a:t>互感的应用</a:t>
            </a:r>
            <a:endParaRPr lang="zh-CN" altLang="en-US" sz="2800" b="1">
              <a:latin typeface="Times New Roman" panose="02020603050405020304" pitchFamily="18" charset="0"/>
              <a:cs typeface="Times New Roman" panose="02020603050405020304" pitchFamily="18" charset="0"/>
            </a:endParaRPr>
          </a:p>
        </p:txBody>
      </p:sp>
      <p:sp>
        <p:nvSpPr>
          <p:cNvPr id="32" name="Rectangle 2055"/>
          <p:cNvSpPr>
            <a:spLocks noChangeArrowheads="1"/>
          </p:cNvSpPr>
          <p:nvPr/>
        </p:nvSpPr>
        <p:spPr bwMode="auto">
          <a:xfrm>
            <a:off x="377825" y="1635125"/>
            <a:ext cx="7948613"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defRPr/>
            </a:pPr>
            <a:r>
              <a:rPr kumimoji="1" lang="zh-CN" altLang="en-US" sz="2800" b="1" dirty="0">
                <a:solidFill>
                  <a:schemeClr val="tx1">
                    <a:lumMod val="50000"/>
                  </a:schemeClr>
                </a:solidFill>
                <a:latin typeface="楷体_GB2312" pitchFamily="49" charset="-122"/>
                <a:ea typeface="楷体_GB2312" pitchFamily="49" charset="-122"/>
              </a:rPr>
              <a:t>例如电源变压器、输入</a:t>
            </a:r>
            <a:r>
              <a:rPr kumimoji="1" lang="en-US" altLang="zh-CN" sz="2800" b="1" dirty="0">
                <a:solidFill>
                  <a:schemeClr val="tx1">
                    <a:lumMod val="50000"/>
                  </a:schemeClr>
                </a:solidFill>
                <a:latin typeface="楷体_GB2312" pitchFamily="49" charset="-122"/>
                <a:ea typeface="楷体_GB2312" pitchFamily="49" charset="-122"/>
              </a:rPr>
              <a:t>\</a:t>
            </a:r>
            <a:r>
              <a:rPr kumimoji="1" lang="zh-CN" altLang="en-US" sz="2800" b="1" dirty="0">
                <a:solidFill>
                  <a:schemeClr val="tx1">
                    <a:lumMod val="50000"/>
                  </a:schemeClr>
                </a:solidFill>
                <a:latin typeface="楷体_GB2312" pitchFamily="49" charset="-122"/>
                <a:ea typeface="楷体_GB2312" pitchFamily="49" charset="-122"/>
              </a:rPr>
              <a:t>输出变压器以及电压和电流互感器等。</a:t>
            </a:r>
            <a:endParaRPr kumimoji="1" lang="zh-CN" altLang="en-US" sz="2800" b="1" dirty="0">
              <a:solidFill>
                <a:schemeClr val="tx1">
                  <a:lumMod val="50000"/>
                </a:schemeClr>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ppt_y</p:attrName>
                                        </p:attrNameLst>
                                      </p:cBhvr>
                                      <p:tavLst>
                                        <p:tav tm="0">
                                          <p:val>
                                            <p:strVal val="#ppt_y+#ppt_h*1.125000"/>
                                          </p:val>
                                        </p:tav>
                                        <p:tav tm="100000">
                                          <p:val>
                                            <p:strVal val="#ppt_y"/>
                                          </p:val>
                                        </p:tav>
                                      </p:tavLst>
                                    </p:anim>
                                    <p:animEffect transition="in" filter="wipe(up)">
                                      <p:cBhvr>
                                        <p:cTn id="8" dur="500"/>
                                        <p:tgtEl>
                                          <p:spTgt spid="3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p:tgtEl>
                                          <p:spTgt spid="29"/>
                                        </p:tgtEl>
                                        <p:attrNameLst>
                                          <p:attrName>ppt_y</p:attrName>
                                        </p:attrNameLst>
                                      </p:cBhvr>
                                      <p:tavLst>
                                        <p:tav tm="0">
                                          <p:val>
                                            <p:strVal val="#ppt_y+#ppt_h*1.125000"/>
                                          </p:val>
                                        </p:tav>
                                        <p:tav tm="100000">
                                          <p:val>
                                            <p:strVal val="#ppt_y"/>
                                          </p:val>
                                        </p:tav>
                                      </p:tavLst>
                                    </p:anim>
                                    <p:animEffect transition="in" filter="wipe(up)">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p:tgtEl>
                                          <p:spTgt spid="32"/>
                                        </p:tgtEl>
                                        <p:attrNameLst>
                                          <p:attrName>ppt_y</p:attrName>
                                        </p:attrNameLst>
                                      </p:cBhvr>
                                      <p:tavLst>
                                        <p:tav tm="0">
                                          <p:val>
                                            <p:strVal val="#ppt_y+#ppt_h*1.125000"/>
                                          </p:val>
                                        </p:tav>
                                        <p:tav tm="100000">
                                          <p:val>
                                            <p:strVal val="#ppt_y"/>
                                          </p:val>
                                        </p:tav>
                                      </p:tavLst>
                                    </p:anim>
                                    <p:animEffect transition="in" filter="wipe(up)">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68974"/>
                                        </p:tgtEl>
                                        <p:attrNameLst>
                                          <p:attrName>style.visibility</p:attrName>
                                        </p:attrNameLst>
                                      </p:cBhvr>
                                      <p:to>
                                        <p:strVal val="visible"/>
                                      </p:to>
                                    </p:set>
                                    <p:anim calcmode="lin" valueType="num">
                                      <p:cBhvr additive="base">
                                        <p:cTn id="31" dur="500" fill="hold"/>
                                        <p:tgtEl>
                                          <p:spTgt spid="168974"/>
                                        </p:tgtEl>
                                        <p:attrNameLst>
                                          <p:attrName>ppt_x</p:attrName>
                                        </p:attrNameLst>
                                      </p:cBhvr>
                                      <p:tavLst>
                                        <p:tav tm="0">
                                          <p:val>
                                            <p:strVal val="#ppt_x"/>
                                          </p:val>
                                        </p:tav>
                                        <p:tav tm="100000">
                                          <p:val>
                                            <p:strVal val="#ppt_x"/>
                                          </p:val>
                                        </p:tav>
                                      </p:tavLst>
                                    </p:anim>
                                    <p:anim calcmode="lin" valueType="num">
                                      <p:cBhvr additive="base">
                                        <p:cTn id="32" dur="500" fill="hold"/>
                                        <p:tgtEl>
                                          <p:spTgt spid="16897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68980"/>
                                        </p:tgtEl>
                                        <p:attrNameLst>
                                          <p:attrName>style.visibility</p:attrName>
                                        </p:attrNameLst>
                                      </p:cBhvr>
                                      <p:to>
                                        <p:strVal val="visible"/>
                                      </p:to>
                                    </p:set>
                                    <p:animEffect transition="in" filter="slide(fromLeft)">
                                      <p:cBhvr>
                                        <p:cTn id="37" dur="500"/>
                                        <p:tgtEl>
                                          <p:spTgt spid="168980"/>
                                        </p:tgtEl>
                                      </p:cBhvr>
                                    </p:animEffect>
                                  </p:childTnLst>
                                </p:cTn>
                              </p:par>
                            </p:childTnLst>
                          </p:cTn>
                        </p:par>
                        <p:par>
                          <p:cTn id="38" fill="hold">
                            <p:stCondLst>
                              <p:cond delay="500"/>
                            </p:stCondLst>
                            <p:childTnLst>
                              <p:par>
                                <p:cTn id="39" presetID="17" presetClass="entr" presetSubtype="8" fill="hold" nodeType="afterEffect">
                                  <p:stCondLst>
                                    <p:cond delay="0"/>
                                  </p:stCondLst>
                                  <p:childTnLst>
                                    <p:set>
                                      <p:cBhvr>
                                        <p:cTn id="40" dur="1" fill="hold">
                                          <p:stCondLst>
                                            <p:cond delay="0"/>
                                          </p:stCondLst>
                                        </p:cTn>
                                        <p:tgtEl>
                                          <p:spTgt spid="168975"/>
                                        </p:tgtEl>
                                        <p:attrNameLst>
                                          <p:attrName>style.visibility</p:attrName>
                                        </p:attrNameLst>
                                      </p:cBhvr>
                                      <p:to>
                                        <p:strVal val="visible"/>
                                      </p:to>
                                    </p:set>
                                    <p:anim calcmode="lin" valueType="num">
                                      <p:cBhvr>
                                        <p:cTn id="41" dur="500" fill="hold"/>
                                        <p:tgtEl>
                                          <p:spTgt spid="168975"/>
                                        </p:tgtEl>
                                        <p:attrNameLst>
                                          <p:attrName>ppt_x</p:attrName>
                                        </p:attrNameLst>
                                      </p:cBhvr>
                                      <p:tavLst>
                                        <p:tav tm="0">
                                          <p:val>
                                            <p:strVal val="#ppt_x-#ppt_w/2"/>
                                          </p:val>
                                        </p:tav>
                                        <p:tav tm="100000">
                                          <p:val>
                                            <p:strVal val="#ppt_x"/>
                                          </p:val>
                                        </p:tav>
                                      </p:tavLst>
                                    </p:anim>
                                    <p:anim calcmode="lin" valueType="num">
                                      <p:cBhvr>
                                        <p:cTn id="42" dur="500" fill="hold"/>
                                        <p:tgtEl>
                                          <p:spTgt spid="168975"/>
                                        </p:tgtEl>
                                        <p:attrNameLst>
                                          <p:attrName>ppt_y</p:attrName>
                                        </p:attrNameLst>
                                      </p:cBhvr>
                                      <p:tavLst>
                                        <p:tav tm="0">
                                          <p:val>
                                            <p:strVal val="#ppt_y"/>
                                          </p:val>
                                        </p:tav>
                                        <p:tav tm="100000">
                                          <p:val>
                                            <p:strVal val="#ppt_y"/>
                                          </p:val>
                                        </p:tav>
                                      </p:tavLst>
                                    </p:anim>
                                    <p:anim calcmode="lin" valueType="num">
                                      <p:cBhvr>
                                        <p:cTn id="43" dur="500" fill="hold"/>
                                        <p:tgtEl>
                                          <p:spTgt spid="168975"/>
                                        </p:tgtEl>
                                        <p:attrNameLst>
                                          <p:attrName>ppt_w</p:attrName>
                                        </p:attrNameLst>
                                      </p:cBhvr>
                                      <p:tavLst>
                                        <p:tav tm="0">
                                          <p:val>
                                            <p:fltVal val="0"/>
                                          </p:val>
                                        </p:tav>
                                        <p:tav tm="100000">
                                          <p:val>
                                            <p:strVal val="#ppt_w"/>
                                          </p:val>
                                        </p:tav>
                                      </p:tavLst>
                                    </p:anim>
                                    <p:anim calcmode="lin" valueType="num">
                                      <p:cBhvr>
                                        <p:cTn id="44" dur="500" fill="hold"/>
                                        <p:tgtEl>
                                          <p:spTgt spid="168975"/>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168982"/>
                                        </p:tgtEl>
                                        <p:attrNameLst>
                                          <p:attrName>style.visibility</p:attrName>
                                        </p:attrNameLst>
                                      </p:cBhvr>
                                      <p:to>
                                        <p:strVal val="visible"/>
                                      </p:to>
                                    </p:set>
                                    <p:animEffect transition="in" filter="slide(fromLeft)">
                                      <p:cBhvr>
                                        <p:cTn id="49" dur="500"/>
                                        <p:tgtEl>
                                          <p:spTgt spid="168982"/>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left)">
                                      <p:cBhvr>
                                        <p:cTn id="53" dur="500"/>
                                        <p:tgtEl>
                                          <p:spTgt spid="3"/>
                                        </p:tgtEl>
                                      </p:cBhvr>
                                    </p:animEffect>
                                  </p:childTnLst>
                                </p:cTn>
                              </p:par>
                            </p:childTnLst>
                          </p:cTn>
                        </p:par>
                        <p:par>
                          <p:cTn id="54" fill="hold">
                            <p:stCondLst>
                              <p:cond delay="1000"/>
                            </p:stCondLst>
                            <p:childTnLst>
                              <p:par>
                                <p:cTn id="55" presetID="12" presetClass="entr" presetSubtype="1" fill="hold" nodeType="afterEffect">
                                  <p:stCondLst>
                                    <p:cond delay="0"/>
                                  </p:stCondLst>
                                  <p:childTnLst>
                                    <p:set>
                                      <p:cBhvr>
                                        <p:cTn id="56" dur="1" fill="hold">
                                          <p:stCondLst>
                                            <p:cond delay="0"/>
                                          </p:stCondLst>
                                        </p:cTn>
                                        <p:tgtEl>
                                          <p:spTgt spid="168976"/>
                                        </p:tgtEl>
                                        <p:attrNameLst>
                                          <p:attrName>style.visibility</p:attrName>
                                        </p:attrNameLst>
                                      </p:cBhvr>
                                      <p:to>
                                        <p:strVal val="visible"/>
                                      </p:to>
                                    </p:set>
                                    <p:animEffect transition="in" filter="slide(fromTop)">
                                      <p:cBhvr>
                                        <p:cTn id="57" dur="500"/>
                                        <p:tgtEl>
                                          <p:spTgt spid="168976"/>
                                        </p:tgtEl>
                                      </p:cBhvr>
                                    </p:animEffect>
                                  </p:childTnLst>
                                </p:cTn>
                              </p:par>
                            </p:childTnLst>
                          </p:cTn>
                        </p:par>
                        <p:par>
                          <p:cTn id="58" fill="hold">
                            <p:stCondLst>
                              <p:cond delay="1500"/>
                            </p:stCondLst>
                            <p:childTnLst>
                              <p:par>
                                <p:cTn id="59" presetID="12" presetClass="entr" presetSubtype="4" fill="hold" nodeType="afterEffect">
                                  <p:stCondLst>
                                    <p:cond delay="0"/>
                                  </p:stCondLst>
                                  <p:childTnLst>
                                    <p:set>
                                      <p:cBhvr>
                                        <p:cTn id="60" dur="1" fill="hold">
                                          <p:stCondLst>
                                            <p:cond delay="0"/>
                                          </p:stCondLst>
                                        </p:cTn>
                                        <p:tgtEl>
                                          <p:spTgt spid="168977"/>
                                        </p:tgtEl>
                                        <p:attrNameLst>
                                          <p:attrName>style.visibility</p:attrName>
                                        </p:attrNameLst>
                                      </p:cBhvr>
                                      <p:to>
                                        <p:strVal val="visible"/>
                                      </p:to>
                                    </p:set>
                                    <p:animEffect transition="in" filter="slide(fromBottom)">
                                      <p:cBhvr>
                                        <p:cTn id="61" dur="500"/>
                                        <p:tgtEl>
                                          <p:spTgt spid="168977"/>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8" fill="hold" grpId="0" nodeType="clickEffect">
                                  <p:stCondLst>
                                    <p:cond delay="0"/>
                                  </p:stCondLst>
                                  <p:childTnLst>
                                    <p:set>
                                      <p:cBhvr>
                                        <p:cTn id="65" dur="1" fill="hold">
                                          <p:stCondLst>
                                            <p:cond delay="0"/>
                                          </p:stCondLst>
                                        </p:cTn>
                                        <p:tgtEl>
                                          <p:spTgt spid="168979"/>
                                        </p:tgtEl>
                                        <p:attrNameLst>
                                          <p:attrName>style.visibility</p:attrName>
                                        </p:attrNameLst>
                                      </p:cBhvr>
                                      <p:to>
                                        <p:strVal val="visible"/>
                                      </p:to>
                                    </p:set>
                                    <p:anim calcmode="lin" valueType="num">
                                      <p:cBhvr>
                                        <p:cTn id="66" dur="500" fill="hold"/>
                                        <p:tgtEl>
                                          <p:spTgt spid="168979"/>
                                        </p:tgtEl>
                                        <p:attrNameLst>
                                          <p:attrName>ppt_x</p:attrName>
                                        </p:attrNameLst>
                                      </p:cBhvr>
                                      <p:tavLst>
                                        <p:tav tm="0">
                                          <p:val>
                                            <p:strVal val="#ppt_x-#ppt_w/2"/>
                                          </p:val>
                                        </p:tav>
                                        <p:tav tm="100000">
                                          <p:val>
                                            <p:strVal val="#ppt_x"/>
                                          </p:val>
                                        </p:tav>
                                      </p:tavLst>
                                    </p:anim>
                                    <p:anim calcmode="lin" valueType="num">
                                      <p:cBhvr>
                                        <p:cTn id="67" dur="500" fill="hold"/>
                                        <p:tgtEl>
                                          <p:spTgt spid="168979"/>
                                        </p:tgtEl>
                                        <p:attrNameLst>
                                          <p:attrName>ppt_y</p:attrName>
                                        </p:attrNameLst>
                                      </p:cBhvr>
                                      <p:tavLst>
                                        <p:tav tm="0">
                                          <p:val>
                                            <p:strVal val="#ppt_y"/>
                                          </p:val>
                                        </p:tav>
                                        <p:tav tm="100000">
                                          <p:val>
                                            <p:strVal val="#ppt_y"/>
                                          </p:val>
                                        </p:tav>
                                      </p:tavLst>
                                    </p:anim>
                                    <p:anim calcmode="lin" valueType="num">
                                      <p:cBhvr>
                                        <p:cTn id="68" dur="500" fill="hold"/>
                                        <p:tgtEl>
                                          <p:spTgt spid="168979"/>
                                        </p:tgtEl>
                                        <p:attrNameLst>
                                          <p:attrName>ppt_w</p:attrName>
                                        </p:attrNameLst>
                                      </p:cBhvr>
                                      <p:tavLst>
                                        <p:tav tm="0">
                                          <p:val>
                                            <p:fltVal val="0"/>
                                          </p:val>
                                        </p:tav>
                                        <p:tav tm="100000">
                                          <p:val>
                                            <p:strVal val="#ppt_w"/>
                                          </p:val>
                                        </p:tav>
                                      </p:tavLst>
                                    </p:anim>
                                    <p:anim calcmode="lin" valueType="num">
                                      <p:cBhvr>
                                        <p:cTn id="69" dur="500" fill="hold"/>
                                        <p:tgtEl>
                                          <p:spTgt spid="168979"/>
                                        </p:tgtEl>
                                        <p:attrNameLst>
                                          <p:attrName>ppt_h</p:attrName>
                                        </p:attrNameLst>
                                      </p:cBhvr>
                                      <p:tavLst>
                                        <p:tav tm="0">
                                          <p:val>
                                            <p:strVal val="#ppt_h"/>
                                          </p:val>
                                        </p:tav>
                                        <p:tav tm="100000">
                                          <p:val>
                                            <p:strVal val="#ppt_h"/>
                                          </p:val>
                                        </p:tav>
                                      </p:tavLst>
                                    </p:anim>
                                  </p:childTnLst>
                                </p:cTn>
                              </p:par>
                            </p:childTnLst>
                          </p:cTn>
                        </p:par>
                        <p:par>
                          <p:cTn id="70" fill="hold">
                            <p:stCondLst>
                              <p:cond delay="500"/>
                            </p:stCondLst>
                            <p:childTnLst>
                              <p:par>
                                <p:cTn id="71" presetID="16" presetClass="entr" presetSubtype="26" fill="hold" nodeType="afterEffect">
                                  <p:stCondLst>
                                    <p:cond delay="0"/>
                                  </p:stCondLst>
                                  <p:childTnLst>
                                    <p:set>
                                      <p:cBhvr>
                                        <p:cTn id="72" dur="1" fill="hold">
                                          <p:stCondLst>
                                            <p:cond delay="0"/>
                                          </p:stCondLst>
                                        </p:cTn>
                                        <p:tgtEl>
                                          <p:spTgt spid="168978"/>
                                        </p:tgtEl>
                                        <p:attrNameLst>
                                          <p:attrName>style.visibility</p:attrName>
                                        </p:attrNameLst>
                                      </p:cBhvr>
                                      <p:to>
                                        <p:strVal val="visible"/>
                                      </p:to>
                                    </p:set>
                                    <p:animEffect transition="in" filter="barn(inHorizontal)">
                                      <p:cBhvr>
                                        <p:cTn id="73" dur="500"/>
                                        <p:tgtEl>
                                          <p:spTgt spid="168978"/>
                                        </p:tgtEl>
                                      </p:cBhvr>
                                    </p:animEffect>
                                  </p:childTnLst>
                                </p:cTn>
                              </p:par>
                            </p:childTnLst>
                          </p:cTn>
                        </p:par>
                      </p:childTnLst>
                    </p:cTn>
                  </p:par>
                  <p:par>
                    <p:cTn id="74" fill="hold">
                      <p:stCondLst>
                        <p:cond delay="indefinite"/>
                      </p:stCondLst>
                      <p:childTnLst>
                        <p:par>
                          <p:cTn id="75" fill="hold">
                            <p:stCondLst>
                              <p:cond delay="0"/>
                            </p:stCondLst>
                            <p:childTnLst>
                              <p:par>
                                <p:cTn id="76" presetID="17" presetClass="entr" presetSubtype="1" fill="hold" grpId="0" nodeType="clickEffect">
                                  <p:stCondLst>
                                    <p:cond delay="0"/>
                                  </p:stCondLst>
                                  <p:childTnLst>
                                    <p:set>
                                      <p:cBhvr>
                                        <p:cTn id="77" dur="1" fill="hold">
                                          <p:stCondLst>
                                            <p:cond delay="0"/>
                                          </p:stCondLst>
                                        </p:cTn>
                                        <p:tgtEl>
                                          <p:spTgt spid="168981"/>
                                        </p:tgtEl>
                                        <p:attrNameLst>
                                          <p:attrName>style.visibility</p:attrName>
                                        </p:attrNameLst>
                                      </p:cBhvr>
                                      <p:to>
                                        <p:strVal val="visible"/>
                                      </p:to>
                                    </p:set>
                                    <p:anim calcmode="lin" valueType="num">
                                      <p:cBhvr>
                                        <p:cTn id="78" dur="500" fill="hold"/>
                                        <p:tgtEl>
                                          <p:spTgt spid="168981"/>
                                        </p:tgtEl>
                                        <p:attrNameLst>
                                          <p:attrName>ppt_x</p:attrName>
                                        </p:attrNameLst>
                                      </p:cBhvr>
                                      <p:tavLst>
                                        <p:tav tm="0">
                                          <p:val>
                                            <p:strVal val="#ppt_x"/>
                                          </p:val>
                                        </p:tav>
                                        <p:tav tm="100000">
                                          <p:val>
                                            <p:strVal val="#ppt_x"/>
                                          </p:val>
                                        </p:tav>
                                      </p:tavLst>
                                    </p:anim>
                                    <p:anim calcmode="lin" valueType="num">
                                      <p:cBhvr>
                                        <p:cTn id="79" dur="500" fill="hold"/>
                                        <p:tgtEl>
                                          <p:spTgt spid="168981"/>
                                        </p:tgtEl>
                                        <p:attrNameLst>
                                          <p:attrName>ppt_y</p:attrName>
                                        </p:attrNameLst>
                                      </p:cBhvr>
                                      <p:tavLst>
                                        <p:tav tm="0">
                                          <p:val>
                                            <p:strVal val="#ppt_y-#ppt_h/2"/>
                                          </p:val>
                                        </p:tav>
                                        <p:tav tm="100000">
                                          <p:val>
                                            <p:strVal val="#ppt_y"/>
                                          </p:val>
                                        </p:tav>
                                      </p:tavLst>
                                    </p:anim>
                                    <p:anim calcmode="lin" valueType="num">
                                      <p:cBhvr>
                                        <p:cTn id="80" dur="500" fill="hold"/>
                                        <p:tgtEl>
                                          <p:spTgt spid="168981"/>
                                        </p:tgtEl>
                                        <p:attrNameLst>
                                          <p:attrName>ppt_w</p:attrName>
                                        </p:attrNameLst>
                                      </p:cBhvr>
                                      <p:tavLst>
                                        <p:tav tm="0">
                                          <p:val>
                                            <p:strVal val="#ppt_w"/>
                                          </p:val>
                                        </p:tav>
                                        <p:tav tm="100000">
                                          <p:val>
                                            <p:strVal val="#ppt_w"/>
                                          </p:val>
                                        </p:tav>
                                      </p:tavLst>
                                    </p:anim>
                                    <p:anim calcmode="lin" valueType="num">
                                      <p:cBhvr>
                                        <p:cTn id="81" dur="500" fill="hold"/>
                                        <p:tgtEl>
                                          <p:spTgt spid="1689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4" grpId="0" autoUpdateAnimBg="0"/>
      <p:bldP spid="168979" grpId="0" animBg="1"/>
      <p:bldP spid="168980" grpId="0" autoUpdateAnimBg="0"/>
      <p:bldP spid="168981" grpId="0" animBg="1"/>
      <p:bldP spid="168982" grpId="0" autoUpdateAnimBg="0"/>
      <p:bldP spid="29" grpId="0"/>
      <p:bldP spid="30" grpId="0"/>
      <p:bldP spid="31"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BB78316-5792-42FB-9CC8-91724C92F0F7}" type="slidenum">
              <a:rPr lang="en-US" altLang="zh-CN">
                <a:solidFill>
                  <a:srgbClr val="0000FF"/>
                </a:solidFill>
              </a:rPr>
            </a:fld>
            <a:endParaRPr lang="en-US" altLang="zh-CN">
              <a:solidFill>
                <a:srgbClr val="0000FF"/>
              </a:solidFill>
            </a:endParaRPr>
          </a:p>
        </p:txBody>
      </p:sp>
      <p:sp>
        <p:nvSpPr>
          <p:cNvPr id="22530" name="Text Box 2"/>
          <p:cNvSpPr txBox="1">
            <a:spLocks noChangeArrowheads="1"/>
          </p:cNvSpPr>
          <p:nvPr/>
        </p:nvSpPr>
        <p:spPr bwMode="auto">
          <a:xfrm>
            <a:off x="179388" y="161925"/>
            <a:ext cx="5257800" cy="519113"/>
          </a:xfrm>
          <a:prstGeom prst="rect">
            <a:avLst/>
          </a:prstGeom>
          <a:noFill/>
          <a:ln w="9525">
            <a:noFill/>
            <a:miter lim="800000"/>
          </a:ln>
          <a:effectLst/>
        </p:spPr>
        <p:txBody>
          <a:bodyPr>
            <a:spAutoFit/>
          </a:bodyPr>
          <a:lstStyle/>
          <a:p>
            <a:pPr>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1. </a:t>
            </a:r>
            <a:r>
              <a:rPr kumimoji="1" lang="zh-CN" altLang="en-US" sz="2800" b="1" dirty="0">
                <a:latin typeface="Times New Roman" panose="02020603050405020304" pitchFamily="18" charset="0"/>
                <a:ea typeface="宋体" panose="02010600030101010101" pitchFamily="2" charset="-122"/>
              </a:rPr>
              <a:t>计算同轴螺线管的互感。</a:t>
            </a:r>
            <a:endParaRPr kumimoji="1" lang="zh-CN" altLang="en-US" sz="2800" b="1" dirty="0">
              <a:latin typeface="Times New Roman" panose="02020603050405020304" pitchFamily="18" charset="0"/>
              <a:ea typeface="宋体" panose="02010600030101010101" pitchFamily="2" charset="-122"/>
            </a:endParaRPr>
          </a:p>
        </p:txBody>
      </p:sp>
      <p:graphicFrame>
        <p:nvGraphicFramePr>
          <p:cNvPr id="22531" name="Object 2"/>
          <p:cNvGraphicFramePr>
            <a:graphicFrameLocks noChangeAspect="1"/>
          </p:cNvGraphicFramePr>
          <p:nvPr/>
        </p:nvGraphicFramePr>
        <p:xfrm>
          <a:off x="5875338" y="2420938"/>
          <a:ext cx="1628775" cy="560387"/>
        </p:xfrm>
        <a:graphic>
          <a:graphicData uri="http://schemas.openxmlformats.org/presentationml/2006/ole">
            <mc:AlternateContent xmlns:mc="http://schemas.openxmlformats.org/markup-compatibility/2006">
              <mc:Choice xmlns:v="urn:schemas-microsoft-com:vml" Requires="v">
                <p:oleObj spid="_x0000_s31852" name="Equation" r:id="rId1" imgW="1130300" imgH="266700" progId="Equation.3">
                  <p:embed/>
                </p:oleObj>
              </mc:Choice>
              <mc:Fallback>
                <p:oleObj name="Equation" r:id="rId1" imgW="1130300" imgH="2667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5338" y="2420938"/>
                        <a:ext cx="1628775"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2" name="Text Box 4"/>
          <p:cNvSpPr txBox="1">
            <a:spLocks noChangeArrowheads="1"/>
          </p:cNvSpPr>
          <p:nvPr/>
        </p:nvSpPr>
        <p:spPr bwMode="auto">
          <a:xfrm>
            <a:off x="250825" y="2852738"/>
            <a:ext cx="2663825"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2800" b="1">
                <a:latin typeface="Times New Roman" panose="02020603050405020304" pitchFamily="18" charset="0"/>
              </a:rPr>
              <a:t>该磁场通过线圈</a:t>
            </a: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的全磁通：</a:t>
            </a:r>
            <a:endParaRPr kumimoji="1" lang="zh-CN" altLang="en-US" sz="2800" b="1">
              <a:latin typeface="Times New Roman" panose="02020603050405020304" pitchFamily="18" charset="0"/>
            </a:endParaRPr>
          </a:p>
        </p:txBody>
      </p:sp>
      <p:graphicFrame>
        <p:nvGraphicFramePr>
          <p:cNvPr id="22533" name="Object 3"/>
          <p:cNvGraphicFramePr>
            <a:graphicFrameLocks noChangeAspect="1"/>
          </p:cNvGraphicFramePr>
          <p:nvPr/>
        </p:nvGraphicFramePr>
        <p:xfrm>
          <a:off x="2916238" y="2997200"/>
          <a:ext cx="3017837" cy="1031875"/>
        </p:xfrm>
        <a:graphic>
          <a:graphicData uri="http://schemas.openxmlformats.org/presentationml/2006/ole">
            <mc:AlternateContent xmlns:mc="http://schemas.openxmlformats.org/markup-compatibility/2006">
              <mc:Choice xmlns:v="urn:schemas-microsoft-com:vml" Requires="v">
                <p:oleObj spid="_x0000_s31853" name="Equation" r:id="rId3" imgW="2425700" imgH="723900" progId="Equation.3">
                  <p:embed/>
                </p:oleObj>
              </mc:Choice>
              <mc:Fallback>
                <p:oleObj name="Equation" r:id="rId3" imgW="2425700" imgH="723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997200"/>
                        <a:ext cx="3017837"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4"/>
          <p:cNvGraphicFramePr>
            <a:graphicFrameLocks noChangeAspect="1"/>
          </p:cNvGraphicFramePr>
          <p:nvPr/>
        </p:nvGraphicFramePr>
        <p:xfrm>
          <a:off x="2655888" y="4049713"/>
          <a:ext cx="4691062" cy="1008062"/>
        </p:xfrm>
        <a:graphic>
          <a:graphicData uri="http://schemas.openxmlformats.org/presentationml/2006/ole">
            <mc:AlternateContent xmlns:mc="http://schemas.openxmlformats.org/markup-compatibility/2006">
              <mc:Choice xmlns:v="urn:schemas-microsoft-com:vml" Requires="v">
                <p:oleObj spid="_x0000_s31854" name="Equation" r:id="rId5" imgW="3886200" imgH="723900" progId="Equation.3">
                  <p:embed/>
                </p:oleObj>
              </mc:Choice>
              <mc:Fallback>
                <p:oleObj name="Equation" r:id="rId5" imgW="3886200" imgH="7239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5888" y="4049713"/>
                        <a:ext cx="4691062"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5"/>
          <p:cNvGraphicFramePr>
            <a:graphicFrameLocks noChangeAspect="1"/>
          </p:cNvGraphicFramePr>
          <p:nvPr/>
        </p:nvGraphicFramePr>
        <p:xfrm>
          <a:off x="2319338" y="6045200"/>
          <a:ext cx="2551112" cy="552450"/>
        </p:xfrm>
        <a:graphic>
          <a:graphicData uri="http://schemas.openxmlformats.org/presentationml/2006/ole">
            <mc:AlternateContent xmlns:mc="http://schemas.openxmlformats.org/markup-compatibility/2006">
              <mc:Choice xmlns:v="urn:schemas-microsoft-com:vml" Requires="v">
                <p:oleObj spid="_x0000_s31855" name="Equation" r:id="rId7" imgW="2108200" imgH="266700" progId="Equation.3">
                  <p:embed/>
                </p:oleObj>
              </mc:Choice>
              <mc:Fallback>
                <p:oleObj name="Equation" r:id="rId7" imgW="2108200" imgH="266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9338" y="6045200"/>
                        <a:ext cx="2551112"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6" name="Text Box 8"/>
          <p:cNvSpPr txBox="1">
            <a:spLocks noChangeArrowheads="1"/>
          </p:cNvSpPr>
          <p:nvPr/>
        </p:nvSpPr>
        <p:spPr bwMode="auto">
          <a:xfrm>
            <a:off x="304800" y="5130800"/>
            <a:ext cx="233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同理可求出：</a:t>
            </a:r>
            <a:endParaRPr kumimoji="1" lang="zh-CN" altLang="en-US" sz="2800" b="1">
              <a:latin typeface="Times New Roman" panose="02020603050405020304" pitchFamily="18" charset="0"/>
            </a:endParaRPr>
          </a:p>
        </p:txBody>
      </p:sp>
      <p:sp>
        <p:nvSpPr>
          <p:cNvPr id="22537" name="Text Box 9"/>
          <p:cNvSpPr txBox="1">
            <a:spLocks noChangeArrowheads="1"/>
          </p:cNvSpPr>
          <p:nvPr/>
        </p:nvSpPr>
        <p:spPr bwMode="auto">
          <a:xfrm>
            <a:off x="250825" y="692150"/>
            <a:ext cx="4968875"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800" b="1">
                <a:latin typeface="Times New Roman" panose="02020603050405020304" pitchFamily="18" charset="0"/>
              </a:rPr>
              <a:t>螺线管长为 </a:t>
            </a:r>
            <a:r>
              <a:rPr kumimoji="1" lang="en-US" altLang="en-US" sz="3200" b="1" i="1">
                <a:latin typeface="Times New Roman" panose="02020603050405020304" pitchFamily="18" charset="0"/>
              </a:rPr>
              <a:t>l</a:t>
            </a:r>
            <a:r>
              <a:rPr kumimoji="1" lang="zh-CN" altLang="en-US" sz="2800" b="1">
                <a:latin typeface="Times New Roman" panose="02020603050405020304" pitchFamily="18" charset="0"/>
              </a:rPr>
              <a:t>，截面积为</a:t>
            </a:r>
            <a:r>
              <a:rPr kumimoji="1" lang="en-US" altLang="zh-CN" sz="2800" b="1" i="1">
                <a:latin typeface="Times New Roman" panose="02020603050405020304" pitchFamily="18" charset="0"/>
              </a:rPr>
              <a:t>S</a:t>
            </a:r>
            <a:r>
              <a:rPr kumimoji="1" lang="zh-CN" altLang="en-US" sz="2800" b="1">
                <a:latin typeface="Times New Roman" panose="02020603050405020304" pitchFamily="18" charset="0"/>
              </a:rPr>
              <a:t>，管内充满磁导率为 </a:t>
            </a:r>
            <a:r>
              <a:rPr kumimoji="1" lang="zh-CN" altLang="en-US" sz="3200" b="1" i="1">
                <a:latin typeface="Times New Roman" panose="02020603050405020304" pitchFamily="18" charset="0"/>
                <a:sym typeface="Symbol" panose="05050102010706020507" pitchFamily="18" charset="2"/>
              </a:rPr>
              <a:t></a:t>
            </a:r>
            <a:r>
              <a:rPr kumimoji="1" lang="zh-CN" altLang="en-US" sz="3200" b="1">
                <a:latin typeface="Times New Roman" panose="02020603050405020304" pitchFamily="18" charset="0"/>
                <a:sym typeface="Symbol" panose="05050102010706020507" pitchFamily="18" charset="2"/>
              </a:rPr>
              <a:t> </a:t>
            </a:r>
            <a:r>
              <a:rPr kumimoji="1" lang="zh-CN" altLang="en-US" sz="2800" b="1">
                <a:latin typeface="Times New Roman" panose="02020603050405020304" pitchFamily="18" charset="0"/>
                <a:sym typeface="Symbol" panose="05050102010706020507" pitchFamily="18" charset="2"/>
              </a:rPr>
              <a:t>的</a:t>
            </a:r>
            <a:r>
              <a:rPr kumimoji="1" lang="zh-CN" altLang="en-US" sz="2800" b="1">
                <a:latin typeface="Times New Roman" panose="02020603050405020304" pitchFamily="18" charset="0"/>
              </a:rPr>
              <a:t>磁介质，两线圈匝数分别为</a:t>
            </a:r>
            <a:r>
              <a:rPr kumimoji="1" lang="en-US" altLang="en-US" sz="2800" b="1" i="1">
                <a:latin typeface="Times New Roman" panose="02020603050405020304" pitchFamily="18" charset="0"/>
              </a:rPr>
              <a:t>N</a:t>
            </a:r>
            <a:r>
              <a:rPr kumimoji="1" lang="en-US" altLang="en-US" sz="2800" b="1" baseline="-25000">
                <a:latin typeface="Times New Roman" panose="02020603050405020304" pitchFamily="18" charset="0"/>
              </a:rPr>
              <a:t>1</a:t>
            </a:r>
            <a:r>
              <a:rPr kumimoji="1" lang="en-US" altLang="en-US" sz="2800" b="1" i="1" baseline="-25000">
                <a:latin typeface="Times New Roman" panose="02020603050405020304" pitchFamily="18" charset="0"/>
              </a:rPr>
              <a:t> </a:t>
            </a:r>
            <a:r>
              <a:rPr kumimoji="1" lang="zh-CN" altLang="en-US" sz="2800" b="1">
                <a:latin typeface="Times New Roman" panose="02020603050405020304" pitchFamily="18" charset="0"/>
              </a:rPr>
              <a:t>、</a:t>
            </a:r>
            <a:r>
              <a:rPr kumimoji="1" lang="en-US" altLang="en-US" sz="2800" b="1" i="1">
                <a:latin typeface="Times New Roman" panose="02020603050405020304" pitchFamily="18" charset="0"/>
              </a:rPr>
              <a:t>N</a:t>
            </a:r>
            <a:r>
              <a:rPr kumimoji="1" lang="en-US" altLang="en-US" sz="2800" b="1" baseline="-25000">
                <a:latin typeface="Times New Roman" panose="02020603050405020304" pitchFamily="18" charset="0"/>
              </a:rPr>
              <a:t>2</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graphicFrame>
        <p:nvGraphicFramePr>
          <p:cNvPr id="22538" name="Object 6"/>
          <p:cNvGraphicFramePr>
            <a:graphicFrameLocks noChangeAspect="1"/>
          </p:cNvGraphicFramePr>
          <p:nvPr/>
        </p:nvGraphicFramePr>
        <p:xfrm>
          <a:off x="2640013" y="4964113"/>
          <a:ext cx="4741862" cy="1006475"/>
        </p:xfrm>
        <a:graphic>
          <a:graphicData uri="http://schemas.openxmlformats.org/presentationml/2006/ole">
            <mc:AlternateContent xmlns:mc="http://schemas.openxmlformats.org/markup-compatibility/2006">
              <mc:Choice xmlns:v="urn:schemas-microsoft-com:vml" Requires="v">
                <p:oleObj spid="_x0000_s31856" name="Equation" r:id="rId9" imgW="3886200" imgH="723900" progId="Equation.3">
                  <p:embed/>
                </p:oleObj>
              </mc:Choice>
              <mc:Fallback>
                <p:oleObj name="Equation" r:id="rId9" imgW="3886200" imgH="7239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013" y="4964113"/>
                        <a:ext cx="47418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9" name="Text Box 11"/>
          <p:cNvSpPr txBox="1">
            <a:spLocks noChangeArrowheads="1"/>
          </p:cNvSpPr>
          <p:nvPr/>
        </p:nvSpPr>
        <p:spPr bwMode="auto">
          <a:xfrm>
            <a:off x="323850" y="4221163"/>
            <a:ext cx="4119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由互感定义：</a:t>
            </a:r>
            <a:endParaRPr kumimoji="1" lang="zh-CN" altLang="en-US" sz="2800" b="1">
              <a:latin typeface="Times New Roman" panose="02020603050405020304" pitchFamily="18" charset="0"/>
            </a:endParaRPr>
          </a:p>
        </p:txBody>
      </p:sp>
      <p:grpSp>
        <p:nvGrpSpPr>
          <p:cNvPr id="31757" name="Group 84"/>
          <p:cNvGrpSpPr/>
          <p:nvPr/>
        </p:nvGrpSpPr>
        <p:grpSpPr bwMode="auto">
          <a:xfrm>
            <a:off x="5311775" y="127000"/>
            <a:ext cx="3581400" cy="2151063"/>
            <a:chOff x="3346" y="80"/>
            <a:chExt cx="2256" cy="1355"/>
          </a:xfrm>
        </p:grpSpPr>
        <p:sp>
          <p:nvSpPr>
            <p:cNvPr id="22573" name="AutoShape 45"/>
            <p:cNvSpPr>
              <a:spLocks noChangeArrowheads="1"/>
            </p:cNvSpPr>
            <p:nvPr/>
          </p:nvSpPr>
          <p:spPr bwMode="auto">
            <a:xfrm rot="-5390567">
              <a:off x="4344" y="-363"/>
              <a:ext cx="448" cy="2069"/>
            </a:xfrm>
            <a:prstGeom prst="can">
              <a:avLst>
                <a:gd name="adj" fmla="val 47188"/>
              </a:avLst>
            </a:prstGeom>
            <a:gradFill rotWithShape="0">
              <a:gsLst>
                <a:gs pos="0">
                  <a:schemeClr val="folHlink">
                    <a:gamma/>
                    <a:tint val="25490"/>
                    <a:invGamma/>
                  </a:schemeClr>
                </a:gs>
                <a:gs pos="50000">
                  <a:schemeClr val="folHlink">
                    <a:alpha val="80000"/>
                  </a:schemeClr>
                </a:gs>
                <a:gs pos="100000">
                  <a:schemeClr val="folHlink">
                    <a:gamma/>
                    <a:tint val="25490"/>
                    <a:invGamma/>
                  </a:schemeClr>
                </a:gs>
              </a:gsLst>
              <a:lin ang="5400000" scaled="1"/>
            </a:gradFill>
            <a:ln w="9525">
              <a:solidFill>
                <a:srgbClr val="000000"/>
              </a:solid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31780" name="Freeform 46"/>
            <p:cNvSpPr/>
            <p:nvPr/>
          </p:nvSpPr>
          <p:spPr bwMode="auto">
            <a:xfrm>
              <a:off x="3781" y="404"/>
              <a:ext cx="230" cy="536"/>
            </a:xfrm>
            <a:custGeom>
              <a:avLst/>
              <a:gdLst>
                <a:gd name="T0" fmla="*/ 0 w 238"/>
                <a:gd name="T1" fmla="*/ 7 h 574"/>
                <a:gd name="T2" fmla="*/ 26 w 238"/>
                <a:gd name="T3" fmla="*/ 5 h 574"/>
                <a:gd name="T4" fmla="*/ 42 w 238"/>
                <a:gd name="T5" fmla="*/ 14 h 574"/>
                <a:gd name="T6" fmla="*/ 60 w 238"/>
                <a:gd name="T7" fmla="*/ 65 h 574"/>
                <a:gd name="T8" fmla="*/ 73 w 238"/>
                <a:gd name="T9" fmla="*/ 78 h 574"/>
                <a:gd name="T10" fmla="*/ 89 w 238"/>
                <a:gd name="T11" fmla="*/ 73 h 574"/>
                <a:gd name="T12" fmla="*/ 0 60000 65536"/>
                <a:gd name="T13" fmla="*/ 0 60000 65536"/>
                <a:gd name="T14" fmla="*/ 0 60000 65536"/>
                <a:gd name="T15" fmla="*/ 0 60000 65536"/>
                <a:gd name="T16" fmla="*/ 0 60000 65536"/>
                <a:gd name="T17" fmla="*/ 0 60000 65536"/>
                <a:gd name="T18" fmla="*/ 0 w 238"/>
                <a:gd name="T19" fmla="*/ 0 h 574"/>
                <a:gd name="T20" fmla="*/ 238 w 238"/>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38" h="574">
                  <a:moveTo>
                    <a:pt x="0" y="38"/>
                  </a:moveTo>
                  <a:cubicBezTo>
                    <a:pt x="3" y="36"/>
                    <a:pt x="58" y="0"/>
                    <a:pt x="66" y="5"/>
                  </a:cubicBezTo>
                  <a:cubicBezTo>
                    <a:pt x="89" y="21"/>
                    <a:pt x="106" y="70"/>
                    <a:pt x="112" y="98"/>
                  </a:cubicBezTo>
                  <a:cubicBezTo>
                    <a:pt x="138" y="220"/>
                    <a:pt x="128" y="351"/>
                    <a:pt x="159" y="472"/>
                  </a:cubicBezTo>
                  <a:cubicBezTo>
                    <a:pt x="164" y="514"/>
                    <a:pt x="155" y="559"/>
                    <a:pt x="198" y="574"/>
                  </a:cubicBezTo>
                  <a:cubicBezTo>
                    <a:pt x="238" y="560"/>
                    <a:pt x="211" y="558"/>
                    <a:pt x="237"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81" name="Freeform 47"/>
            <p:cNvSpPr/>
            <p:nvPr/>
          </p:nvSpPr>
          <p:spPr bwMode="auto">
            <a:xfrm>
              <a:off x="3928" y="404"/>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82" name="Freeform 48"/>
            <p:cNvSpPr/>
            <p:nvPr/>
          </p:nvSpPr>
          <p:spPr bwMode="auto">
            <a:xfrm>
              <a:off x="4055" y="404"/>
              <a:ext cx="211" cy="536"/>
            </a:xfrm>
            <a:custGeom>
              <a:avLst/>
              <a:gdLst>
                <a:gd name="T0" fmla="*/ 0 w 219"/>
                <a:gd name="T1" fmla="*/ 7 h 574"/>
                <a:gd name="T2" fmla="*/ 15 w 219"/>
                <a:gd name="T3" fmla="*/ 5 h 574"/>
                <a:gd name="T4" fmla="*/ 33 w 219"/>
                <a:gd name="T5" fmla="*/ 14 h 574"/>
                <a:gd name="T6" fmla="*/ 48 w 219"/>
                <a:gd name="T7" fmla="*/ 65 h 574"/>
                <a:gd name="T8" fmla="*/ 62 w 219"/>
                <a:gd name="T9" fmla="*/ 78 h 574"/>
                <a:gd name="T10" fmla="*/ 74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83" name="Freeform 49"/>
            <p:cNvSpPr/>
            <p:nvPr/>
          </p:nvSpPr>
          <p:spPr bwMode="auto">
            <a:xfrm>
              <a:off x="4171" y="404"/>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84" name="Freeform 50"/>
            <p:cNvSpPr/>
            <p:nvPr/>
          </p:nvSpPr>
          <p:spPr bwMode="auto">
            <a:xfrm>
              <a:off x="4297" y="404"/>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85" name="Freeform 51"/>
            <p:cNvSpPr/>
            <p:nvPr/>
          </p:nvSpPr>
          <p:spPr bwMode="auto">
            <a:xfrm>
              <a:off x="4419" y="404"/>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86" name="Freeform 52"/>
            <p:cNvSpPr/>
            <p:nvPr/>
          </p:nvSpPr>
          <p:spPr bwMode="auto">
            <a:xfrm>
              <a:off x="4543" y="404"/>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87" name="Freeform 53"/>
            <p:cNvSpPr/>
            <p:nvPr/>
          </p:nvSpPr>
          <p:spPr bwMode="auto">
            <a:xfrm>
              <a:off x="4668" y="404"/>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88" name="Freeform 54"/>
            <p:cNvSpPr/>
            <p:nvPr/>
          </p:nvSpPr>
          <p:spPr bwMode="auto">
            <a:xfrm>
              <a:off x="4785" y="404"/>
              <a:ext cx="213" cy="536"/>
            </a:xfrm>
            <a:custGeom>
              <a:avLst/>
              <a:gdLst>
                <a:gd name="T0" fmla="*/ 0 w 219"/>
                <a:gd name="T1" fmla="*/ 7 h 574"/>
                <a:gd name="T2" fmla="*/ 18 w 219"/>
                <a:gd name="T3" fmla="*/ 5 h 574"/>
                <a:gd name="T4" fmla="*/ 44 w 219"/>
                <a:gd name="T5" fmla="*/ 14 h 574"/>
                <a:gd name="T6" fmla="*/ 63 w 219"/>
                <a:gd name="T7" fmla="*/ 65 h 574"/>
                <a:gd name="T8" fmla="*/ 81 w 219"/>
                <a:gd name="T9" fmla="*/ 78 h 574"/>
                <a:gd name="T10" fmla="*/ 97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89" name="Freeform 55"/>
            <p:cNvSpPr/>
            <p:nvPr/>
          </p:nvSpPr>
          <p:spPr bwMode="auto">
            <a:xfrm>
              <a:off x="4914" y="404"/>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90" name="Freeform 56"/>
            <p:cNvSpPr/>
            <p:nvPr/>
          </p:nvSpPr>
          <p:spPr bwMode="auto">
            <a:xfrm>
              <a:off x="5034" y="404"/>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91" name="Freeform 57"/>
            <p:cNvSpPr/>
            <p:nvPr/>
          </p:nvSpPr>
          <p:spPr bwMode="auto">
            <a:xfrm>
              <a:off x="5150" y="404"/>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92" name="Line 58"/>
            <p:cNvSpPr>
              <a:spLocks noChangeShapeType="1"/>
            </p:cNvSpPr>
            <p:nvPr/>
          </p:nvSpPr>
          <p:spPr bwMode="auto">
            <a:xfrm flipH="1">
              <a:off x="3804" y="905"/>
              <a:ext cx="0" cy="499"/>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3" name="Freeform 59"/>
            <p:cNvSpPr/>
            <p:nvPr/>
          </p:nvSpPr>
          <p:spPr bwMode="auto">
            <a:xfrm rot="60000">
              <a:off x="5278" y="407"/>
              <a:ext cx="116" cy="493"/>
            </a:xfrm>
            <a:custGeom>
              <a:avLst/>
              <a:gdLst>
                <a:gd name="T0" fmla="*/ 4 w 121"/>
                <a:gd name="T1" fmla="*/ 7 h 528"/>
                <a:gd name="T2" fmla="*/ 26 w 121"/>
                <a:gd name="T3" fmla="*/ 7 h 528"/>
                <a:gd name="T4" fmla="*/ 32 w 121"/>
                <a:gd name="T5" fmla="*/ 51 h 528"/>
                <a:gd name="T6" fmla="*/ 34 w 121"/>
                <a:gd name="T7" fmla="*/ 65 h 528"/>
                <a:gd name="T8" fmla="*/ 35 w 121"/>
                <a:gd name="T9" fmla="*/ 72 h 528"/>
                <a:gd name="T10" fmla="*/ 0 60000 65536"/>
                <a:gd name="T11" fmla="*/ 0 60000 65536"/>
                <a:gd name="T12" fmla="*/ 0 60000 65536"/>
                <a:gd name="T13" fmla="*/ 0 60000 65536"/>
                <a:gd name="T14" fmla="*/ 0 60000 65536"/>
                <a:gd name="T15" fmla="*/ 0 w 121"/>
                <a:gd name="T16" fmla="*/ 0 h 528"/>
                <a:gd name="T17" fmla="*/ 121 w 121"/>
                <a:gd name="T18" fmla="*/ 528 h 528"/>
              </a:gdLst>
              <a:ahLst/>
              <a:cxnLst>
                <a:cxn ang="T10">
                  <a:pos x="T0" y="T1"/>
                </a:cxn>
                <a:cxn ang="T11">
                  <a:pos x="T2" y="T3"/>
                </a:cxn>
                <a:cxn ang="T12">
                  <a:pos x="T4" y="T5"/>
                </a:cxn>
                <a:cxn ang="T13">
                  <a:pos x="T6" y="T7"/>
                </a:cxn>
                <a:cxn ang="T14">
                  <a:pos x="T8" y="T9"/>
                </a:cxn>
              </a:cxnLst>
              <a:rect l="T15" t="T16" r="T17" b="T18"/>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94" name="Line 60"/>
            <p:cNvSpPr>
              <a:spLocks noChangeShapeType="1"/>
            </p:cNvSpPr>
            <p:nvPr/>
          </p:nvSpPr>
          <p:spPr bwMode="auto">
            <a:xfrm flipH="1">
              <a:off x="5388" y="897"/>
              <a:ext cx="0" cy="538"/>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1795" name="Object 9"/>
            <p:cNvGraphicFramePr>
              <a:graphicFrameLocks noChangeAspect="1"/>
            </p:cNvGraphicFramePr>
            <p:nvPr/>
          </p:nvGraphicFramePr>
          <p:xfrm>
            <a:off x="4442" y="80"/>
            <a:ext cx="241" cy="316"/>
          </p:xfrm>
          <a:graphic>
            <a:graphicData uri="http://schemas.openxmlformats.org/presentationml/2006/ole">
              <mc:AlternateContent xmlns:mc="http://schemas.openxmlformats.org/markup-compatibility/2006">
                <mc:Choice xmlns:v="urn:schemas-microsoft-com:vml" Requires="v">
                  <p:oleObj spid="_x0000_s31857" name="公式" r:id="rId11" imgW="101600" imgH="177800" progId="Equation.3">
                    <p:embed/>
                  </p:oleObj>
                </mc:Choice>
                <mc:Fallback>
                  <p:oleObj name="公式" r:id="rId11" imgW="101600" imgH="1778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2" y="80"/>
                          <a:ext cx="241"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96" name="Object 10"/>
            <p:cNvGraphicFramePr>
              <a:graphicFrameLocks noChangeAspect="1"/>
            </p:cNvGraphicFramePr>
            <p:nvPr/>
          </p:nvGraphicFramePr>
          <p:xfrm>
            <a:off x="3346" y="300"/>
            <a:ext cx="305" cy="313"/>
          </p:xfrm>
          <a:graphic>
            <a:graphicData uri="http://schemas.openxmlformats.org/presentationml/2006/ole">
              <mc:AlternateContent xmlns:mc="http://schemas.openxmlformats.org/markup-compatibility/2006">
                <mc:Choice xmlns:v="urn:schemas-microsoft-com:vml" Requires="v">
                  <p:oleObj spid="_x0000_s31858" name="公式" r:id="rId13" imgW="152400" imgH="177800" progId="Equation.3">
                    <p:embed/>
                  </p:oleObj>
                </mc:Choice>
                <mc:Fallback>
                  <p:oleObj name="公式" r:id="rId13" imgW="152400" imgH="1778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6" y="300"/>
                          <a:ext cx="305"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97" name="Object 11"/>
            <p:cNvGraphicFramePr>
              <a:graphicFrameLocks noChangeAspect="1"/>
            </p:cNvGraphicFramePr>
            <p:nvPr/>
          </p:nvGraphicFramePr>
          <p:xfrm>
            <a:off x="3677" y="669"/>
            <a:ext cx="280" cy="230"/>
          </p:xfrm>
          <a:graphic>
            <a:graphicData uri="http://schemas.openxmlformats.org/presentationml/2006/ole">
              <mc:AlternateContent xmlns:mc="http://schemas.openxmlformats.org/markup-compatibility/2006">
                <mc:Choice xmlns:v="urn:schemas-microsoft-com:vml" Requires="v">
                  <p:oleObj spid="_x0000_s31859" name="公式" r:id="rId15" imgW="152400" imgH="165100" progId="Equation.3">
                    <p:embed/>
                  </p:oleObj>
                </mc:Choice>
                <mc:Fallback>
                  <p:oleObj name="公式" r:id="rId15" imgW="152400" imgH="1651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77" y="669"/>
                          <a:ext cx="280"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98" name="Line 64"/>
            <p:cNvSpPr>
              <a:spLocks noChangeShapeType="1"/>
            </p:cNvSpPr>
            <p:nvPr/>
          </p:nvSpPr>
          <p:spPr bwMode="auto">
            <a:xfrm>
              <a:off x="4606" y="222"/>
              <a:ext cx="771"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99" name="Line 65"/>
            <p:cNvSpPr>
              <a:spLocks noChangeShapeType="1"/>
            </p:cNvSpPr>
            <p:nvPr/>
          </p:nvSpPr>
          <p:spPr bwMode="auto">
            <a:xfrm flipH="1">
              <a:off x="3786" y="222"/>
              <a:ext cx="68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800" name="Line 66"/>
            <p:cNvSpPr>
              <a:spLocks noChangeShapeType="1"/>
            </p:cNvSpPr>
            <p:nvPr/>
          </p:nvSpPr>
          <p:spPr bwMode="auto">
            <a:xfrm>
              <a:off x="5377" y="86"/>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01" name="Line 67"/>
            <p:cNvSpPr>
              <a:spLocks noChangeShapeType="1"/>
            </p:cNvSpPr>
            <p:nvPr/>
          </p:nvSpPr>
          <p:spPr bwMode="auto">
            <a:xfrm>
              <a:off x="3789" y="86"/>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68"/>
          <p:cNvGrpSpPr/>
          <p:nvPr/>
        </p:nvGrpSpPr>
        <p:grpSpPr bwMode="auto">
          <a:xfrm>
            <a:off x="6065838" y="620713"/>
            <a:ext cx="2560637" cy="1944687"/>
            <a:chOff x="3606" y="2568"/>
            <a:chExt cx="1613" cy="1225"/>
          </a:xfrm>
        </p:grpSpPr>
        <p:sp>
          <p:nvSpPr>
            <p:cNvPr id="31764" name="Freeform 69"/>
            <p:cNvSpPr/>
            <p:nvPr/>
          </p:nvSpPr>
          <p:spPr bwMode="auto">
            <a:xfrm>
              <a:off x="3606" y="2568"/>
              <a:ext cx="230" cy="536"/>
            </a:xfrm>
            <a:custGeom>
              <a:avLst/>
              <a:gdLst>
                <a:gd name="T0" fmla="*/ 0 w 238"/>
                <a:gd name="T1" fmla="*/ 7 h 574"/>
                <a:gd name="T2" fmla="*/ 26 w 238"/>
                <a:gd name="T3" fmla="*/ 5 h 574"/>
                <a:gd name="T4" fmla="*/ 42 w 238"/>
                <a:gd name="T5" fmla="*/ 14 h 574"/>
                <a:gd name="T6" fmla="*/ 60 w 238"/>
                <a:gd name="T7" fmla="*/ 65 h 574"/>
                <a:gd name="T8" fmla="*/ 73 w 238"/>
                <a:gd name="T9" fmla="*/ 78 h 574"/>
                <a:gd name="T10" fmla="*/ 89 w 238"/>
                <a:gd name="T11" fmla="*/ 73 h 574"/>
                <a:gd name="T12" fmla="*/ 0 60000 65536"/>
                <a:gd name="T13" fmla="*/ 0 60000 65536"/>
                <a:gd name="T14" fmla="*/ 0 60000 65536"/>
                <a:gd name="T15" fmla="*/ 0 60000 65536"/>
                <a:gd name="T16" fmla="*/ 0 60000 65536"/>
                <a:gd name="T17" fmla="*/ 0 60000 65536"/>
                <a:gd name="T18" fmla="*/ 0 w 238"/>
                <a:gd name="T19" fmla="*/ 0 h 574"/>
                <a:gd name="T20" fmla="*/ 238 w 238"/>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38" h="574">
                  <a:moveTo>
                    <a:pt x="0" y="38"/>
                  </a:moveTo>
                  <a:cubicBezTo>
                    <a:pt x="3" y="36"/>
                    <a:pt x="58" y="0"/>
                    <a:pt x="66" y="5"/>
                  </a:cubicBezTo>
                  <a:cubicBezTo>
                    <a:pt x="89" y="21"/>
                    <a:pt x="106" y="70"/>
                    <a:pt x="112" y="98"/>
                  </a:cubicBezTo>
                  <a:cubicBezTo>
                    <a:pt x="138" y="220"/>
                    <a:pt x="128" y="351"/>
                    <a:pt x="159" y="472"/>
                  </a:cubicBezTo>
                  <a:cubicBezTo>
                    <a:pt x="164" y="514"/>
                    <a:pt x="155" y="559"/>
                    <a:pt x="198" y="574"/>
                  </a:cubicBezTo>
                  <a:cubicBezTo>
                    <a:pt x="238" y="560"/>
                    <a:pt x="211" y="558"/>
                    <a:pt x="237"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5" name="Freeform 70"/>
            <p:cNvSpPr/>
            <p:nvPr/>
          </p:nvSpPr>
          <p:spPr bwMode="auto">
            <a:xfrm>
              <a:off x="3753"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6" name="Freeform 71"/>
            <p:cNvSpPr/>
            <p:nvPr/>
          </p:nvSpPr>
          <p:spPr bwMode="auto">
            <a:xfrm>
              <a:off x="3880" y="2568"/>
              <a:ext cx="211" cy="536"/>
            </a:xfrm>
            <a:custGeom>
              <a:avLst/>
              <a:gdLst>
                <a:gd name="T0" fmla="*/ 0 w 219"/>
                <a:gd name="T1" fmla="*/ 7 h 574"/>
                <a:gd name="T2" fmla="*/ 15 w 219"/>
                <a:gd name="T3" fmla="*/ 5 h 574"/>
                <a:gd name="T4" fmla="*/ 33 w 219"/>
                <a:gd name="T5" fmla="*/ 14 h 574"/>
                <a:gd name="T6" fmla="*/ 48 w 219"/>
                <a:gd name="T7" fmla="*/ 65 h 574"/>
                <a:gd name="T8" fmla="*/ 62 w 219"/>
                <a:gd name="T9" fmla="*/ 78 h 574"/>
                <a:gd name="T10" fmla="*/ 74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7" name="Freeform 72"/>
            <p:cNvSpPr/>
            <p:nvPr/>
          </p:nvSpPr>
          <p:spPr bwMode="auto">
            <a:xfrm>
              <a:off x="3996"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8" name="Freeform 73"/>
            <p:cNvSpPr/>
            <p:nvPr/>
          </p:nvSpPr>
          <p:spPr bwMode="auto">
            <a:xfrm>
              <a:off x="4122"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9" name="Freeform 74"/>
            <p:cNvSpPr/>
            <p:nvPr/>
          </p:nvSpPr>
          <p:spPr bwMode="auto">
            <a:xfrm>
              <a:off x="4244"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0" name="Freeform 75"/>
            <p:cNvSpPr/>
            <p:nvPr/>
          </p:nvSpPr>
          <p:spPr bwMode="auto">
            <a:xfrm>
              <a:off x="4368"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1" name="Freeform 76"/>
            <p:cNvSpPr/>
            <p:nvPr/>
          </p:nvSpPr>
          <p:spPr bwMode="auto">
            <a:xfrm>
              <a:off x="4493"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2" name="Freeform 77"/>
            <p:cNvSpPr/>
            <p:nvPr/>
          </p:nvSpPr>
          <p:spPr bwMode="auto">
            <a:xfrm>
              <a:off x="4610" y="2568"/>
              <a:ext cx="213" cy="536"/>
            </a:xfrm>
            <a:custGeom>
              <a:avLst/>
              <a:gdLst>
                <a:gd name="T0" fmla="*/ 0 w 219"/>
                <a:gd name="T1" fmla="*/ 7 h 574"/>
                <a:gd name="T2" fmla="*/ 18 w 219"/>
                <a:gd name="T3" fmla="*/ 5 h 574"/>
                <a:gd name="T4" fmla="*/ 44 w 219"/>
                <a:gd name="T5" fmla="*/ 14 h 574"/>
                <a:gd name="T6" fmla="*/ 63 w 219"/>
                <a:gd name="T7" fmla="*/ 65 h 574"/>
                <a:gd name="T8" fmla="*/ 81 w 219"/>
                <a:gd name="T9" fmla="*/ 78 h 574"/>
                <a:gd name="T10" fmla="*/ 97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3" name="Freeform 78"/>
            <p:cNvSpPr/>
            <p:nvPr/>
          </p:nvSpPr>
          <p:spPr bwMode="auto">
            <a:xfrm>
              <a:off x="4739"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4" name="Freeform 79"/>
            <p:cNvSpPr/>
            <p:nvPr/>
          </p:nvSpPr>
          <p:spPr bwMode="auto">
            <a:xfrm>
              <a:off x="4859"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5" name="Freeform 80"/>
            <p:cNvSpPr/>
            <p:nvPr/>
          </p:nvSpPr>
          <p:spPr bwMode="auto">
            <a:xfrm>
              <a:off x="4975" y="2568"/>
              <a:ext cx="212" cy="536"/>
            </a:xfrm>
            <a:custGeom>
              <a:avLst/>
              <a:gdLst>
                <a:gd name="T0" fmla="*/ 0 w 219"/>
                <a:gd name="T1" fmla="*/ 7 h 574"/>
                <a:gd name="T2" fmla="*/ 17 w 219"/>
                <a:gd name="T3" fmla="*/ 5 h 574"/>
                <a:gd name="T4" fmla="*/ 38 w 219"/>
                <a:gd name="T5" fmla="*/ 14 h 574"/>
                <a:gd name="T6" fmla="*/ 56 w 219"/>
                <a:gd name="T7" fmla="*/ 65 h 574"/>
                <a:gd name="T8" fmla="*/ 70 w 219"/>
                <a:gd name="T9" fmla="*/ 78 h 574"/>
                <a:gd name="T10" fmla="*/ 85 w 219"/>
                <a:gd name="T11" fmla="*/ 7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6" name="Freeform 81"/>
            <p:cNvSpPr/>
            <p:nvPr/>
          </p:nvSpPr>
          <p:spPr bwMode="auto">
            <a:xfrm rot="60000">
              <a:off x="5103" y="2571"/>
              <a:ext cx="116" cy="493"/>
            </a:xfrm>
            <a:custGeom>
              <a:avLst/>
              <a:gdLst>
                <a:gd name="T0" fmla="*/ 4 w 121"/>
                <a:gd name="T1" fmla="*/ 7 h 528"/>
                <a:gd name="T2" fmla="*/ 26 w 121"/>
                <a:gd name="T3" fmla="*/ 7 h 528"/>
                <a:gd name="T4" fmla="*/ 32 w 121"/>
                <a:gd name="T5" fmla="*/ 51 h 528"/>
                <a:gd name="T6" fmla="*/ 34 w 121"/>
                <a:gd name="T7" fmla="*/ 65 h 528"/>
                <a:gd name="T8" fmla="*/ 35 w 121"/>
                <a:gd name="T9" fmla="*/ 72 h 528"/>
                <a:gd name="T10" fmla="*/ 0 60000 65536"/>
                <a:gd name="T11" fmla="*/ 0 60000 65536"/>
                <a:gd name="T12" fmla="*/ 0 60000 65536"/>
                <a:gd name="T13" fmla="*/ 0 60000 65536"/>
                <a:gd name="T14" fmla="*/ 0 60000 65536"/>
                <a:gd name="T15" fmla="*/ 0 w 121"/>
                <a:gd name="T16" fmla="*/ 0 h 528"/>
                <a:gd name="T17" fmla="*/ 121 w 121"/>
                <a:gd name="T18" fmla="*/ 528 h 528"/>
              </a:gdLst>
              <a:ahLst/>
              <a:cxnLst>
                <a:cxn ang="T10">
                  <a:pos x="T0" y="T1"/>
                </a:cxn>
                <a:cxn ang="T11">
                  <a:pos x="T2" y="T3"/>
                </a:cxn>
                <a:cxn ang="T12">
                  <a:pos x="T4" y="T5"/>
                </a:cxn>
                <a:cxn ang="T13">
                  <a:pos x="T6" y="T7"/>
                </a:cxn>
                <a:cxn ang="T14">
                  <a:pos x="T8" y="T9"/>
                </a:cxn>
              </a:cxnLst>
              <a:rect l="T15" t="T16" r="T17" b="T18"/>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a:solidFill>
                <a:srgbClr val="FF6600"/>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7" name="Line 82"/>
            <p:cNvSpPr>
              <a:spLocks noChangeShapeType="1"/>
            </p:cNvSpPr>
            <p:nvPr/>
          </p:nvSpPr>
          <p:spPr bwMode="auto">
            <a:xfrm flipH="1">
              <a:off x="3619" y="3080"/>
              <a:ext cx="0" cy="680"/>
            </a:xfrm>
            <a:prstGeom prst="line">
              <a:avLst/>
            </a:prstGeom>
            <a:noFill/>
            <a:ln w="28575">
              <a:solidFill>
                <a:srgbClr val="FF66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8" name="Line 83"/>
            <p:cNvSpPr>
              <a:spLocks noChangeShapeType="1"/>
            </p:cNvSpPr>
            <p:nvPr/>
          </p:nvSpPr>
          <p:spPr bwMode="auto">
            <a:xfrm flipH="1">
              <a:off x="5219" y="3022"/>
              <a:ext cx="0" cy="771"/>
            </a:xfrm>
            <a:prstGeom prst="line">
              <a:avLst/>
            </a:prstGeom>
            <a:noFill/>
            <a:ln w="28575">
              <a:solidFill>
                <a:srgbClr val="FF66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85"/>
          <p:cNvGrpSpPr/>
          <p:nvPr/>
        </p:nvGrpSpPr>
        <p:grpSpPr bwMode="auto">
          <a:xfrm>
            <a:off x="808038" y="2370138"/>
            <a:ext cx="5759450" cy="633412"/>
            <a:chOff x="431" y="2704"/>
            <a:chExt cx="3628" cy="399"/>
          </a:xfrm>
        </p:grpSpPr>
        <p:sp>
          <p:nvSpPr>
            <p:cNvPr id="31762" name="Text Box 86"/>
            <p:cNvSpPr txBox="1">
              <a:spLocks noChangeArrowheads="1"/>
            </p:cNvSpPr>
            <p:nvPr/>
          </p:nvSpPr>
          <p:spPr bwMode="auto">
            <a:xfrm>
              <a:off x="431" y="2704"/>
              <a:ext cx="362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a:solidFill>
                    <a:srgbClr val="000000"/>
                  </a:solidFill>
                  <a:latin typeface="Times New Roman" panose="02020603050405020304" pitchFamily="18" charset="0"/>
                </a:rPr>
                <a:t>设线圈</a:t>
              </a:r>
              <a:r>
                <a:rPr kumimoji="1" lang="en-US" altLang="zh-CN" sz="2800" b="1">
                  <a:solidFill>
                    <a:srgbClr val="000000"/>
                  </a:solidFill>
                  <a:latin typeface="Times New Roman" panose="02020603050405020304" pitchFamily="18" charset="0"/>
                </a:rPr>
                <a:t>1</a:t>
              </a:r>
              <a:r>
                <a:rPr kumimoji="1" lang="zh-CN" altLang="en-US" sz="2800" b="1">
                  <a:solidFill>
                    <a:srgbClr val="000000"/>
                  </a:solidFill>
                  <a:latin typeface="Times New Roman" panose="02020603050405020304" pitchFamily="18" charset="0"/>
                </a:rPr>
                <a:t>中通以电流</a:t>
              </a:r>
              <a:r>
                <a:rPr kumimoji="1" lang="zh-CN"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   ，其磁场：</a:t>
              </a:r>
              <a:endParaRPr kumimoji="1" lang="zh-CN" altLang="en-US" sz="2800" b="1" i="1">
                <a:solidFill>
                  <a:srgbClr val="000000"/>
                </a:solidFill>
                <a:latin typeface="Times New Roman" panose="02020603050405020304" pitchFamily="18" charset="0"/>
              </a:endParaRPr>
            </a:p>
          </p:txBody>
        </p:sp>
        <p:graphicFrame>
          <p:nvGraphicFramePr>
            <p:cNvPr id="31763" name="Object 8"/>
            <p:cNvGraphicFramePr>
              <a:graphicFrameLocks noChangeAspect="1"/>
            </p:cNvGraphicFramePr>
            <p:nvPr/>
          </p:nvGraphicFramePr>
          <p:xfrm>
            <a:off x="2426" y="2750"/>
            <a:ext cx="227" cy="353"/>
          </p:xfrm>
          <a:graphic>
            <a:graphicData uri="http://schemas.openxmlformats.org/presentationml/2006/ole">
              <mc:AlternateContent xmlns:mc="http://schemas.openxmlformats.org/markup-compatibility/2006">
                <mc:Choice xmlns:v="urn:schemas-microsoft-com:vml" Requires="v">
                  <p:oleObj spid="_x0000_s31860" name="公式" r:id="rId17" imgW="152400" imgH="266700" progId="Equation.3">
                    <p:embed/>
                  </p:oleObj>
                </mc:Choice>
                <mc:Fallback>
                  <p:oleObj name="公式" r:id="rId17" imgW="152400" imgH="266700" progId="Equation.3">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26" y="2750"/>
                          <a:ext cx="227"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616" name="Object 7"/>
          <p:cNvGraphicFramePr>
            <a:graphicFrameLocks noChangeAspect="1"/>
          </p:cNvGraphicFramePr>
          <p:nvPr/>
        </p:nvGraphicFramePr>
        <p:xfrm>
          <a:off x="7459663" y="2235200"/>
          <a:ext cx="1368425" cy="884238"/>
        </p:xfrm>
        <a:graphic>
          <a:graphicData uri="http://schemas.openxmlformats.org/presentationml/2006/ole">
            <mc:AlternateContent xmlns:mc="http://schemas.openxmlformats.org/markup-compatibility/2006">
              <mc:Choice xmlns:v="urn:schemas-microsoft-com:vml" Requires="v">
                <p:oleObj spid="_x0000_s31861" name="公式" r:id="rId19" imgW="1028700" imgH="596900" progId="Equation.3">
                  <p:embed/>
                </p:oleObj>
              </mc:Choice>
              <mc:Fallback>
                <p:oleObj name="公式" r:id="rId19" imgW="1028700" imgH="596900" progId="Equation.3">
                  <p:embed/>
                  <p:pic>
                    <p:nvPicPr>
                      <p:cNvPr id="0" name="Object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59663" y="2235200"/>
                        <a:ext cx="1368425"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17" name="Text Box 89"/>
          <p:cNvSpPr txBox="1">
            <a:spLocks noChangeArrowheads="1"/>
          </p:cNvSpPr>
          <p:nvPr/>
        </p:nvSpPr>
        <p:spPr bwMode="auto">
          <a:xfrm>
            <a:off x="241300" y="2379663"/>
            <a:ext cx="2438400" cy="519112"/>
          </a:xfrm>
          <a:prstGeom prst="rect">
            <a:avLst/>
          </a:prstGeom>
          <a:noFill/>
          <a:ln w="9525">
            <a:noFill/>
            <a:miter lim="800000"/>
          </a:ln>
          <a:effectLst/>
        </p:spPr>
        <p:txBody>
          <a:bodyPr>
            <a:spAutoFit/>
          </a:bodyPr>
          <a:lstStyle/>
          <a:p>
            <a:pPr eaLnBrk="0" hangingPunct="0">
              <a:spcBef>
                <a:spcPct val="50000"/>
              </a:spcBef>
              <a:defRPr/>
            </a:pPr>
            <a:r>
              <a:rPr kumimoji="1" lang="zh-CN" altLang="en-US" sz="2800" b="1">
                <a:solidFill>
                  <a:srgbClr val="FF0000"/>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a:solidFill>
                <a:srgbClr val="FF0000"/>
              </a:solidFill>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537"/>
                                        </p:tgtEl>
                                        <p:attrNameLst>
                                          <p:attrName>style.visibility</p:attrName>
                                        </p:attrNameLst>
                                      </p:cBhvr>
                                      <p:to>
                                        <p:strVal val="visible"/>
                                      </p:to>
                                    </p:set>
                                    <p:animEffect transition="in" filter="wipe(up)">
                                      <p:cBhvr>
                                        <p:cTn id="12" dur="500"/>
                                        <p:tgtEl>
                                          <p:spTgt spid="2253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2617"/>
                                        </p:tgtEl>
                                        <p:attrNameLst>
                                          <p:attrName>style.visibility</p:attrName>
                                        </p:attrNameLst>
                                      </p:cBhvr>
                                      <p:to>
                                        <p:strVal val="visible"/>
                                      </p:to>
                                    </p:set>
                                    <p:animEffect transition="in" filter="slide(fromLeft)">
                                      <p:cBhvr>
                                        <p:cTn id="17" dur="500"/>
                                        <p:tgtEl>
                                          <p:spTgt spid="22617"/>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2531"/>
                                        </p:tgtEl>
                                        <p:attrNameLst>
                                          <p:attrName>style.visibility</p:attrName>
                                        </p:attrNameLst>
                                      </p:cBhvr>
                                      <p:to>
                                        <p:strVal val="visible"/>
                                      </p:to>
                                    </p:set>
                                    <p:animEffect transition="in" filter="wipe(up)">
                                      <p:cBhvr>
                                        <p:cTn id="26" dur="500"/>
                                        <p:tgtEl>
                                          <p:spTgt spid="2253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2616"/>
                                        </p:tgtEl>
                                        <p:attrNameLst>
                                          <p:attrName>style.visibility</p:attrName>
                                        </p:attrNameLst>
                                      </p:cBhvr>
                                      <p:to>
                                        <p:strVal val="visible"/>
                                      </p:to>
                                    </p:set>
                                    <p:animEffect transition="in" filter="wipe(up)">
                                      <p:cBhvr>
                                        <p:cTn id="31" dur="500"/>
                                        <p:tgtEl>
                                          <p:spTgt spid="226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2532"/>
                                        </p:tgtEl>
                                        <p:attrNameLst>
                                          <p:attrName>style.visibility</p:attrName>
                                        </p:attrNameLst>
                                      </p:cBhvr>
                                      <p:to>
                                        <p:strVal val="visible"/>
                                      </p:to>
                                    </p:set>
                                    <p:animEffect transition="in" filter="wipe(up)">
                                      <p:cBhvr>
                                        <p:cTn id="36" dur="500"/>
                                        <p:tgtEl>
                                          <p:spTgt spid="2253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2533"/>
                                        </p:tgtEl>
                                        <p:attrNameLst>
                                          <p:attrName>style.visibility</p:attrName>
                                        </p:attrNameLst>
                                      </p:cBhvr>
                                      <p:to>
                                        <p:strVal val="visible"/>
                                      </p:to>
                                    </p:set>
                                    <p:animEffect transition="in" filter="wipe(up)">
                                      <p:cBhvr>
                                        <p:cTn id="41" dur="500"/>
                                        <p:tgtEl>
                                          <p:spTgt spid="2253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2539"/>
                                        </p:tgtEl>
                                        <p:attrNameLst>
                                          <p:attrName>style.visibility</p:attrName>
                                        </p:attrNameLst>
                                      </p:cBhvr>
                                      <p:to>
                                        <p:strVal val="visible"/>
                                      </p:to>
                                    </p:set>
                                    <p:animEffect transition="in" filter="wipe(up)">
                                      <p:cBhvr>
                                        <p:cTn id="46" dur="500"/>
                                        <p:tgtEl>
                                          <p:spTgt spid="2253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534"/>
                                        </p:tgtEl>
                                        <p:attrNameLst>
                                          <p:attrName>style.visibility</p:attrName>
                                        </p:attrNameLst>
                                      </p:cBhvr>
                                      <p:to>
                                        <p:strVal val="visible"/>
                                      </p:to>
                                    </p:set>
                                    <p:animEffect transition="in" filter="wipe(up)">
                                      <p:cBhvr>
                                        <p:cTn id="51" dur="500"/>
                                        <p:tgtEl>
                                          <p:spTgt spid="2253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2536"/>
                                        </p:tgtEl>
                                        <p:attrNameLst>
                                          <p:attrName>style.visibility</p:attrName>
                                        </p:attrNameLst>
                                      </p:cBhvr>
                                      <p:to>
                                        <p:strVal val="visible"/>
                                      </p:to>
                                    </p:set>
                                    <p:animEffect transition="in" filter="wipe(up)">
                                      <p:cBhvr>
                                        <p:cTn id="56" dur="500"/>
                                        <p:tgtEl>
                                          <p:spTgt spid="22536"/>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22538"/>
                                        </p:tgtEl>
                                        <p:attrNameLst>
                                          <p:attrName>style.visibility</p:attrName>
                                        </p:attrNameLst>
                                      </p:cBhvr>
                                      <p:to>
                                        <p:strVal val="visible"/>
                                      </p:to>
                                    </p:set>
                                    <p:animEffect transition="in" filter="wipe(up)">
                                      <p:cBhvr>
                                        <p:cTn id="60" dur="500"/>
                                        <p:tgtEl>
                                          <p:spTgt spid="22538"/>
                                        </p:tgtEl>
                                      </p:cBhvr>
                                    </p:animEffect>
                                  </p:childTnLst>
                                </p:cTn>
                              </p:par>
                            </p:childTnLst>
                          </p:cTn>
                        </p:par>
                      </p:childTnLst>
                    </p:cTn>
                  </p:par>
                  <p:par>
                    <p:cTn id="61" fill="hold">
                      <p:stCondLst>
                        <p:cond delay="indefinite"/>
                      </p:stCondLst>
                      <p:childTnLst>
                        <p:par>
                          <p:cTn id="62" fill="hold">
                            <p:stCondLst>
                              <p:cond delay="0"/>
                            </p:stCondLst>
                            <p:childTnLst>
                              <p:par>
                                <p:cTn id="63" presetID="23" presetClass="entr" presetSubtype="288" fill="hold" nodeType="clickEffect">
                                  <p:stCondLst>
                                    <p:cond delay="0"/>
                                  </p:stCondLst>
                                  <p:childTnLst>
                                    <p:set>
                                      <p:cBhvr>
                                        <p:cTn id="64" dur="1" fill="hold">
                                          <p:stCondLst>
                                            <p:cond delay="0"/>
                                          </p:stCondLst>
                                        </p:cTn>
                                        <p:tgtEl>
                                          <p:spTgt spid="22535"/>
                                        </p:tgtEl>
                                        <p:attrNameLst>
                                          <p:attrName>style.visibility</p:attrName>
                                        </p:attrNameLst>
                                      </p:cBhvr>
                                      <p:to>
                                        <p:strVal val="visible"/>
                                      </p:to>
                                    </p:set>
                                    <p:anim calcmode="lin" valueType="num">
                                      <p:cBhvr>
                                        <p:cTn id="65" dur="500" fill="hold"/>
                                        <p:tgtEl>
                                          <p:spTgt spid="22535"/>
                                        </p:tgtEl>
                                        <p:attrNameLst>
                                          <p:attrName>ppt_w</p:attrName>
                                        </p:attrNameLst>
                                      </p:cBhvr>
                                      <p:tavLst>
                                        <p:tav tm="0">
                                          <p:val>
                                            <p:strVal val="4/3*#ppt_w"/>
                                          </p:val>
                                        </p:tav>
                                        <p:tav tm="100000">
                                          <p:val>
                                            <p:strVal val="#ppt_w"/>
                                          </p:val>
                                        </p:tav>
                                      </p:tavLst>
                                    </p:anim>
                                    <p:anim calcmode="lin" valueType="num">
                                      <p:cBhvr>
                                        <p:cTn id="66" dur="500" fill="hold"/>
                                        <p:tgtEl>
                                          <p:spTgt spid="2253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P spid="22536" grpId="0" autoUpdateAnimBg="0"/>
      <p:bldP spid="22537" grpId="0" autoUpdateAnimBg="0"/>
      <p:bldP spid="22539" grpId="0" autoUpdateAnimBg="0"/>
      <p:bldP spid="2261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60AF840-987C-4B6C-9E94-DC046C053318}" type="slidenum">
              <a:rPr lang="en-US" altLang="zh-CN">
                <a:solidFill>
                  <a:srgbClr val="0000FF"/>
                </a:solidFill>
              </a:rPr>
            </a:fld>
            <a:endParaRPr lang="en-US" altLang="zh-CN">
              <a:solidFill>
                <a:srgbClr val="0000FF"/>
              </a:solidFill>
            </a:endParaRPr>
          </a:p>
        </p:txBody>
      </p:sp>
      <p:sp>
        <p:nvSpPr>
          <p:cNvPr id="24578" name="Text Box 2"/>
          <p:cNvSpPr txBox="1">
            <a:spLocks noChangeArrowheads="1"/>
          </p:cNvSpPr>
          <p:nvPr/>
        </p:nvSpPr>
        <p:spPr bwMode="auto">
          <a:xfrm>
            <a:off x="152400" y="152400"/>
            <a:ext cx="8153400" cy="604838"/>
          </a:xfrm>
          <a:prstGeom prst="rect">
            <a:avLst/>
          </a:prstGeom>
          <a:noFill/>
          <a:ln w="9525">
            <a:noFill/>
            <a:miter lim="800000"/>
          </a:ln>
          <a:effectLst/>
        </p:spPr>
        <p:txBody>
          <a:bodyPr>
            <a:spAutoFit/>
          </a:bodyPr>
          <a:lstStyle/>
          <a:p>
            <a:pPr>
              <a:lnSpc>
                <a:spcPct val="120000"/>
              </a:lnSpc>
              <a:spcBef>
                <a:spcPct val="50000"/>
              </a:spcBef>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2. </a:t>
            </a:r>
            <a:r>
              <a:rPr kumimoji="1" lang="zh-CN" altLang="en-US" sz="2800" b="1" dirty="0">
                <a:latin typeface="Times New Roman" panose="02020603050405020304" pitchFamily="18" charset="0"/>
                <a:ea typeface="宋体" panose="02010600030101010101" pitchFamily="2" charset="-122"/>
              </a:rPr>
              <a:t>求下列情况的</a:t>
            </a:r>
            <a:r>
              <a:rPr kumimoji="1" lang="en-US" altLang="zh-CN" sz="2800" b="1" i="1" dirty="0">
                <a:latin typeface="Times New Roman" panose="02020603050405020304" pitchFamily="18" charset="0"/>
                <a:ea typeface="宋体" panose="02010600030101010101" pitchFamily="2" charset="-122"/>
              </a:rPr>
              <a:t>M</a:t>
            </a:r>
            <a:r>
              <a:rPr kumimoji="1" lang="zh-CN" altLang="en-US" sz="2800" b="1" dirty="0">
                <a:latin typeface="Times New Roman" panose="02020603050405020304" pitchFamily="18" charset="0"/>
                <a:ea typeface="宋体" panose="02010600030101010101" pitchFamily="2" charset="-122"/>
              </a:rPr>
              <a:t>。</a:t>
            </a:r>
            <a:endParaRPr kumimoji="1" lang="zh-CN" altLang="en-US" sz="2800" b="1" dirty="0">
              <a:latin typeface="Times New Roman" panose="02020603050405020304" pitchFamily="18" charset="0"/>
              <a:ea typeface="宋体" panose="02010600030101010101" pitchFamily="2" charset="-122"/>
            </a:endParaRPr>
          </a:p>
        </p:txBody>
      </p:sp>
      <p:sp>
        <p:nvSpPr>
          <p:cNvPr id="24579" name="Rectangle 3" descr="浅色上对角线"/>
          <p:cNvSpPr>
            <a:spLocks noChangeArrowheads="1"/>
          </p:cNvSpPr>
          <p:nvPr/>
        </p:nvSpPr>
        <p:spPr bwMode="auto">
          <a:xfrm>
            <a:off x="6010275" y="914400"/>
            <a:ext cx="152400" cy="1600200"/>
          </a:xfrm>
          <a:prstGeom prst="rect">
            <a:avLst/>
          </a:prstGeom>
          <a:pattFill prst="ltUpDiag">
            <a:fgClr>
              <a:srgbClr val="FF3300"/>
            </a:fgClr>
            <a:bgClr>
              <a:srgbClr val="FFFFFF"/>
            </a:bgClr>
          </a:pattFill>
          <a:ln w="25400" algn="ctr">
            <a:solidFill>
              <a:srgbClr val="FF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4"/>
          <p:cNvGrpSpPr/>
          <p:nvPr/>
        </p:nvGrpSpPr>
        <p:grpSpPr bwMode="auto">
          <a:xfrm>
            <a:off x="4694238" y="2514600"/>
            <a:ext cx="2133600" cy="808038"/>
            <a:chOff x="2928" y="1776"/>
            <a:chExt cx="1344" cy="509"/>
          </a:xfrm>
        </p:grpSpPr>
        <p:grpSp>
          <p:nvGrpSpPr>
            <p:cNvPr id="32822" name="Group 5"/>
            <p:cNvGrpSpPr/>
            <p:nvPr/>
          </p:nvGrpSpPr>
          <p:grpSpPr bwMode="auto">
            <a:xfrm>
              <a:off x="3756" y="1776"/>
              <a:ext cx="408" cy="336"/>
              <a:chOff x="1704" y="2064"/>
              <a:chExt cx="408" cy="336"/>
            </a:xfrm>
          </p:grpSpPr>
          <p:sp>
            <p:nvSpPr>
              <p:cNvPr id="32827" name="Line 6"/>
              <p:cNvSpPr>
                <a:spLocks noChangeShapeType="1"/>
              </p:cNvSpPr>
              <p:nvPr/>
            </p:nvSpPr>
            <p:spPr bwMode="auto">
              <a:xfrm flipH="1">
                <a:off x="1704" y="2064"/>
                <a:ext cx="0" cy="336"/>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28" name="Line 7"/>
              <p:cNvSpPr>
                <a:spLocks noChangeShapeType="1"/>
              </p:cNvSpPr>
              <p:nvPr/>
            </p:nvSpPr>
            <p:spPr bwMode="auto">
              <a:xfrm flipH="1">
                <a:off x="1800" y="2064"/>
                <a:ext cx="0" cy="336"/>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29" name="Line 8"/>
              <p:cNvSpPr>
                <a:spLocks noChangeShapeType="1"/>
              </p:cNvSpPr>
              <p:nvPr/>
            </p:nvSpPr>
            <p:spPr bwMode="auto">
              <a:xfrm flipH="1">
                <a:off x="1824" y="2256"/>
                <a:ext cx="288" cy="0"/>
              </a:xfrm>
              <a:prstGeom prst="line">
                <a:avLst/>
              </a:prstGeom>
              <a:noFill/>
              <a:ln w="31750">
                <a:solidFill>
                  <a:schemeClr val="tx1"/>
                </a:solidFill>
                <a:round/>
                <a:tailEnd type="arrow"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2823" name="Group 9"/>
            <p:cNvGrpSpPr/>
            <p:nvPr/>
          </p:nvGrpSpPr>
          <p:grpSpPr bwMode="auto">
            <a:xfrm>
              <a:off x="2928" y="1872"/>
              <a:ext cx="1344" cy="413"/>
              <a:chOff x="432" y="2160"/>
              <a:chExt cx="1344" cy="413"/>
            </a:xfrm>
          </p:grpSpPr>
          <p:sp>
            <p:nvSpPr>
              <p:cNvPr id="32824" name="Line 10"/>
              <p:cNvSpPr>
                <a:spLocks noChangeShapeType="1"/>
              </p:cNvSpPr>
              <p:nvPr/>
            </p:nvSpPr>
            <p:spPr bwMode="auto">
              <a:xfrm>
                <a:off x="432" y="2256"/>
                <a:ext cx="816" cy="0"/>
              </a:xfrm>
              <a:prstGeom prst="line">
                <a:avLst/>
              </a:prstGeom>
              <a:noFill/>
              <a:ln w="31750">
                <a:solidFill>
                  <a:schemeClr val="tx1"/>
                </a:solidFill>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32825" name="Rectangle 11"/>
              <p:cNvSpPr>
                <a:spLocks noChangeArrowheads="1"/>
              </p:cNvSpPr>
              <p:nvPr/>
            </p:nvSpPr>
            <p:spPr bwMode="auto">
              <a:xfrm>
                <a:off x="720" y="2160"/>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i="1">
                    <a:latin typeface="Times New Roman" panose="02020603050405020304" pitchFamily="18" charset="0"/>
                    <a:sym typeface="Symbol" panose="05050102010706020507" pitchFamily="18" charset="2"/>
                  </a:rPr>
                  <a:t>x</a:t>
                </a:r>
                <a:endParaRPr kumimoji="1" lang="en-US" altLang="zh-CN" sz="3200" b="1" i="1">
                  <a:latin typeface="Times New Roman" panose="02020603050405020304" pitchFamily="18" charset="0"/>
                  <a:sym typeface="Symbol" panose="05050102010706020507" pitchFamily="18" charset="2"/>
                </a:endParaRPr>
              </a:p>
            </p:txBody>
          </p:sp>
          <p:sp>
            <p:nvSpPr>
              <p:cNvPr id="32826" name="Rectangle 12"/>
              <p:cNvSpPr>
                <a:spLocks noChangeArrowheads="1"/>
              </p:cNvSpPr>
              <p:nvPr/>
            </p:nvSpPr>
            <p:spPr bwMode="auto">
              <a:xfrm>
                <a:off x="1344" y="2208"/>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a:latin typeface="Times New Roman" panose="02020603050405020304" pitchFamily="18" charset="0"/>
                    <a:sym typeface="Symbol" panose="05050102010706020507" pitchFamily="18" charset="2"/>
                  </a:rPr>
                  <a:t>d</a:t>
                </a:r>
                <a:r>
                  <a:rPr kumimoji="1" lang="en-US" altLang="zh-CN" sz="3200" b="1" i="1">
                    <a:latin typeface="Times New Roman" panose="02020603050405020304" pitchFamily="18" charset="0"/>
                    <a:sym typeface="Symbol" panose="05050102010706020507" pitchFamily="18" charset="2"/>
                  </a:rPr>
                  <a:t>x</a:t>
                </a:r>
                <a:endParaRPr kumimoji="1" lang="en-US" altLang="zh-CN" sz="3200" b="1" i="1">
                  <a:latin typeface="Times New Roman" panose="02020603050405020304" pitchFamily="18" charset="0"/>
                  <a:sym typeface="Symbol" panose="05050102010706020507" pitchFamily="18" charset="2"/>
                </a:endParaRPr>
              </a:p>
            </p:txBody>
          </p:sp>
        </p:grpSp>
      </p:grpSp>
      <p:sp>
        <p:nvSpPr>
          <p:cNvPr id="32774" name="Line 14"/>
          <p:cNvSpPr>
            <a:spLocks noChangeShapeType="1"/>
          </p:cNvSpPr>
          <p:nvPr/>
        </p:nvSpPr>
        <p:spPr bwMode="auto">
          <a:xfrm>
            <a:off x="4714875" y="533400"/>
            <a:ext cx="838200" cy="0"/>
          </a:xfrm>
          <a:prstGeom prst="line">
            <a:avLst/>
          </a:prstGeom>
          <a:noFill/>
          <a:ln w="31750">
            <a:solidFill>
              <a:schemeClr val="tx1"/>
            </a:solidFill>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32775" name="Line 15"/>
          <p:cNvSpPr>
            <a:spLocks noChangeShapeType="1"/>
          </p:cNvSpPr>
          <p:nvPr/>
        </p:nvSpPr>
        <p:spPr bwMode="auto">
          <a:xfrm flipH="1">
            <a:off x="5553075" y="304800"/>
            <a:ext cx="0" cy="4191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776" name="Line 16"/>
          <p:cNvSpPr>
            <a:spLocks noChangeShapeType="1"/>
          </p:cNvSpPr>
          <p:nvPr/>
        </p:nvSpPr>
        <p:spPr bwMode="auto">
          <a:xfrm>
            <a:off x="5553075" y="533400"/>
            <a:ext cx="1143000" cy="0"/>
          </a:xfrm>
          <a:prstGeom prst="line">
            <a:avLst/>
          </a:prstGeom>
          <a:noFill/>
          <a:ln w="31750">
            <a:solidFill>
              <a:schemeClr val="tx1"/>
            </a:solidFill>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32777" name="Line 17"/>
          <p:cNvSpPr>
            <a:spLocks noChangeShapeType="1"/>
          </p:cNvSpPr>
          <p:nvPr/>
        </p:nvSpPr>
        <p:spPr bwMode="auto">
          <a:xfrm flipH="1">
            <a:off x="6696075" y="304800"/>
            <a:ext cx="0" cy="4191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778" name="Rectangle 18"/>
          <p:cNvSpPr>
            <a:spLocks noChangeArrowheads="1"/>
          </p:cNvSpPr>
          <p:nvPr/>
        </p:nvSpPr>
        <p:spPr bwMode="auto">
          <a:xfrm>
            <a:off x="5934075" y="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i="1">
                <a:latin typeface="Times New Roman" panose="02020603050405020304" pitchFamily="18" charset="0"/>
                <a:sym typeface="Symbol" panose="05050102010706020507" pitchFamily="18" charset="2"/>
              </a:rPr>
              <a:t>b</a:t>
            </a:r>
            <a:endParaRPr kumimoji="1" lang="en-US" altLang="zh-CN" sz="3200" b="1" i="1">
              <a:latin typeface="Times New Roman" panose="02020603050405020304" pitchFamily="18" charset="0"/>
              <a:sym typeface="Symbol" panose="05050102010706020507" pitchFamily="18" charset="2"/>
            </a:endParaRPr>
          </a:p>
        </p:txBody>
      </p:sp>
      <p:sp>
        <p:nvSpPr>
          <p:cNvPr id="32779" name="Rectangle 19"/>
          <p:cNvSpPr>
            <a:spLocks noChangeArrowheads="1"/>
          </p:cNvSpPr>
          <p:nvPr/>
        </p:nvSpPr>
        <p:spPr bwMode="auto">
          <a:xfrm>
            <a:off x="4943475" y="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i="1">
                <a:latin typeface="Times New Roman" panose="02020603050405020304" pitchFamily="18" charset="0"/>
                <a:sym typeface="Symbol" panose="05050102010706020507" pitchFamily="18" charset="2"/>
              </a:rPr>
              <a:t>d</a:t>
            </a:r>
            <a:endParaRPr kumimoji="1" lang="en-US" altLang="zh-CN" sz="3200" b="1" i="1">
              <a:latin typeface="Times New Roman" panose="02020603050405020304" pitchFamily="18" charset="0"/>
              <a:sym typeface="Symbol" panose="05050102010706020507" pitchFamily="18" charset="2"/>
            </a:endParaRPr>
          </a:p>
        </p:txBody>
      </p:sp>
      <p:sp>
        <p:nvSpPr>
          <p:cNvPr id="32780" name="Line 23"/>
          <p:cNvSpPr>
            <a:spLocks noChangeShapeType="1"/>
          </p:cNvSpPr>
          <p:nvPr/>
        </p:nvSpPr>
        <p:spPr bwMode="auto">
          <a:xfrm flipV="1">
            <a:off x="4714875" y="228600"/>
            <a:ext cx="0" cy="27432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781" name="Rectangle 24"/>
          <p:cNvSpPr>
            <a:spLocks noChangeArrowheads="1"/>
          </p:cNvSpPr>
          <p:nvPr/>
        </p:nvSpPr>
        <p:spPr bwMode="auto">
          <a:xfrm>
            <a:off x="5553075" y="914400"/>
            <a:ext cx="1143000" cy="1600200"/>
          </a:xfrm>
          <a:prstGeom prst="rect">
            <a:avLst/>
          </a:prstGeom>
          <a:noFill/>
          <a:ln w="3175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2" name="Rectangle 25"/>
          <p:cNvSpPr>
            <a:spLocks noChangeArrowheads="1"/>
          </p:cNvSpPr>
          <p:nvPr/>
        </p:nvSpPr>
        <p:spPr bwMode="auto">
          <a:xfrm>
            <a:off x="5410200" y="3316288"/>
            <a:ext cx="76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latin typeface="Times New Roman" panose="02020603050405020304" pitchFamily="18" charset="0"/>
                <a:sym typeface="Symbol" panose="05050102010706020507" pitchFamily="18" charset="2"/>
              </a:rPr>
              <a:t>(</a:t>
            </a:r>
            <a:r>
              <a:rPr kumimoji="1" lang="en-US" altLang="zh-CN" sz="3200" b="1" i="1">
                <a:latin typeface="Times New Roman" panose="02020603050405020304" pitchFamily="18" charset="0"/>
                <a:sym typeface="Symbol" panose="05050102010706020507" pitchFamily="18" charset="2"/>
              </a:rPr>
              <a:t>a</a:t>
            </a:r>
            <a:r>
              <a:rPr kumimoji="1" lang="en-US" altLang="zh-CN" sz="3200" b="1">
                <a:latin typeface="Times New Roman" panose="02020603050405020304" pitchFamily="18" charset="0"/>
                <a:sym typeface="Symbol" panose="05050102010706020507" pitchFamily="18" charset="2"/>
              </a:rPr>
              <a:t>)</a:t>
            </a:r>
            <a:endParaRPr kumimoji="1" lang="en-US" altLang="zh-CN" sz="3200" b="1">
              <a:latin typeface="Times New Roman" panose="02020603050405020304" pitchFamily="18" charset="0"/>
              <a:sym typeface="Symbol" panose="05050102010706020507" pitchFamily="18" charset="2"/>
            </a:endParaRPr>
          </a:p>
        </p:txBody>
      </p:sp>
      <p:sp>
        <p:nvSpPr>
          <p:cNvPr id="32783" name="Line 27"/>
          <p:cNvSpPr>
            <a:spLocks noChangeShapeType="1"/>
          </p:cNvSpPr>
          <p:nvPr/>
        </p:nvSpPr>
        <p:spPr bwMode="auto">
          <a:xfrm>
            <a:off x="6772275" y="914400"/>
            <a:ext cx="4572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784" name="Line 28"/>
          <p:cNvSpPr>
            <a:spLocks noChangeShapeType="1"/>
          </p:cNvSpPr>
          <p:nvPr/>
        </p:nvSpPr>
        <p:spPr bwMode="auto">
          <a:xfrm>
            <a:off x="6924675" y="952500"/>
            <a:ext cx="0" cy="1524000"/>
          </a:xfrm>
          <a:prstGeom prst="line">
            <a:avLst/>
          </a:prstGeom>
          <a:noFill/>
          <a:ln w="31750">
            <a:solidFill>
              <a:schemeClr val="tx1"/>
            </a:solidFill>
            <a:round/>
            <a:headEnd type="arrow" w="med" len="lg"/>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32785" name="Line 29"/>
          <p:cNvSpPr>
            <a:spLocks noChangeShapeType="1"/>
          </p:cNvSpPr>
          <p:nvPr/>
        </p:nvSpPr>
        <p:spPr bwMode="auto">
          <a:xfrm>
            <a:off x="6791325" y="2514600"/>
            <a:ext cx="4572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786" name="Rectangle 30"/>
          <p:cNvSpPr>
            <a:spLocks noChangeArrowheads="1"/>
          </p:cNvSpPr>
          <p:nvPr/>
        </p:nvSpPr>
        <p:spPr bwMode="auto">
          <a:xfrm>
            <a:off x="6924675" y="12954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i="1">
                <a:latin typeface="Times New Roman" panose="02020603050405020304" pitchFamily="18" charset="0"/>
                <a:sym typeface="Symbol" panose="05050102010706020507" pitchFamily="18" charset="2"/>
              </a:rPr>
              <a:t>l</a:t>
            </a:r>
            <a:endParaRPr kumimoji="1" lang="en-US" altLang="zh-CN" sz="3200" b="1" i="1">
              <a:latin typeface="Times New Roman" panose="02020603050405020304" pitchFamily="18" charset="0"/>
              <a:sym typeface="Symbol" panose="05050102010706020507" pitchFamily="18" charset="2"/>
            </a:endParaRPr>
          </a:p>
        </p:txBody>
      </p:sp>
      <p:sp>
        <p:nvSpPr>
          <p:cNvPr id="32787" name="Line 33"/>
          <p:cNvSpPr>
            <a:spLocks noChangeShapeType="1"/>
          </p:cNvSpPr>
          <p:nvPr/>
        </p:nvSpPr>
        <p:spPr bwMode="auto">
          <a:xfrm>
            <a:off x="8331200" y="457200"/>
            <a:ext cx="0" cy="28194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788" name="Rectangle 34"/>
          <p:cNvSpPr>
            <a:spLocks noChangeArrowheads="1"/>
          </p:cNvSpPr>
          <p:nvPr/>
        </p:nvSpPr>
        <p:spPr bwMode="auto">
          <a:xfrm>
            <a:off x="7740650" y="914400"/>
            <a:ext cx="1143000" cy="1600200"/>
          </a:xfrm>
          <a:prstGeom prst="rect">
            <a:avLst/>
          </a:prstGeom>
          <a:noFill/>
          <a:ln w="31750" algn="ctr">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9" name="Line 35"/>
          <p:cNvSpPr>
            <a:spLocks noChangeShapeType="1"/>
          </p:cNvSpPr>
          <p:nvPr/>
        </p:nvSpPr>
        <p:spPr bwMode="auto">
          <a:xfrm>
            <a:off x="7740650" y="2971800"/>
            <a:ext cx="552450" cy="0"/>
          </a:xfrm>
          <a:prstGeom prst="line">
            <a:avLst/>
          </a:prstGeom>
          <a:noFill/>
          <a:ln w="31750">
            <a:solidFill>
              <a:schemeClr val="tx1"/>
            </a:solidFill>
            <a:round/>
            <a:headEnd type="arrow" w="sm" len="sm"/>
            <a:tailEnd type="arrow"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0" name="Line 36"/>
          <p:cNvSpPr>
            <a:spLocks noChangeShapeType="1"/>
          </p:cNvSpPr>
          <p:nvPr/>
        </p:nvSpPr>
        <p:spPr bwMode="auto">
          <a:xfrm>
            <a:off x="8369300" y="2971800"/>
            <a:ext cx="495300" cy="0"/>
          </a:xfrm>
          <a:prstGeom prst="line">
            <a:avLst/>
          </a:prstGeom>
          <a:noFill/>
          <a:ln w="31750">
            <a:solidFill>
              <a:schemeClr val="tx1"/>
            </a:solidFill>
            <a:round/>
            <a:headEnd type="arrow" w="sm" len="sm"/>
            <a:tailEnd type="arrow"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1" name="Line 37"/>
          <p:cNvSpPr>
            <a:spLocks noChangeShapeType="1"/>
          </p:cNvSpPr>
          <p:nvPr/>
        </p:nvSpPr>
        <p:spPr bwMode="auto">
          <a:xfrm flipH="1">
            <a:off x="8883650" y="2743200"/>
            <a:ext cx="0" cy="4191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792" name="Line 38"/>
          <p:cNvSpPr>
            <a:spLocks noChangeShapeType="1"/>
          </p:cNvSpPr>
          <p:nvPr/>
        </p:nvSpPr>
        <p:spPr bwMode="auto">
          <a:xfrm flipH="1">
            <a:off x="7740650" y="2743200"/>
            <a:ext cx="0" cy="4191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2793" name="Object 2"/>
          <p:cNvGraphicFramePr>
            <a:graphicFrameLocks noChangeAspect="1"/>
          </p:cNvGraphicFramePr>
          <p:nvPr/>
        </p:nvGraphicFramePr>
        <p:xfrm>
          <a:off x="7740650" y="2971800"/>
          <a:ext cx="495300" cy="606425"/>
        </p:xfrm>
        <a:graphic>
          <a:graphicData uri="http://schemas.openxmlformats.org/presentationml/2006/ole">
            <mc:AlternateContent xmlns:mc="http://schemas.openxmlformats.org/markup-compatibility/2006">
              <mc:Choice xmlns:v="urn:schemas-microsoft-com:vml" Requires="v">
                <p:oleObj spid="_x0000_s32880" name="Equation" r:id="rId1" imgW="152400" imgH="228600" progId="Equation.3">
                  <p:embed/>
                </p:oleObj>
              </mc:Choice>
              <mc:Fallback>
                <p:oleObj name="Equation" r:id="rId1" imgW="152400" imgH="228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2971800"/>
                        <a:ext cx="49530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4" name="Rectangle 41"/>
          <p:cNvSpPr>
            <a:spLocks noChangeArrowheads="1"/>
          </p:cNvSpPr>
          <p:nvPr/>
        </p:nvSpPr>
        <p:spPr bwMode="auto">
          <a:xfrm>
            <a:off x="8007350" y="3316288"/>
            <a:ext cx="76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latin typeface="Times New Roman" panose="02020603050405020304" pitchFamily="18" charset="0"/>
                <a:sym typeface="Symbol" panose="05050102010706020507" pitchFamily="18" charset="2"/>
              </a:rPr>
              <a:t>(</a:t>
            </a:r>
            <a:r>
              <a:rPr kumimoji="1" lang="en-US" altLang="zh-CN" sz="3200" b="1" i="1">
                <a:latin typeface="Times New Roman" panose="02020603050405020304" pitchFamily="18" charset="0"/>
                <a:sym typeface="Symbol" panose="05050102010706020507" pitchFamily="18" charset="2"/>
              </a:rPr>
              <a:t>b</a:t>
            </a:r>
            <a:r>
              <a:rPr kumimoji="1" lang="en-US" altLang="zh-CN" sz="3200" b="1">
                <a:latin typeface="Times New Roman" panose="02020603050405020304" pitchFamily="18" charset="0"/>
                <a:sym typeface="Symbol" panose="05050102010706020507" pitchFamily="18" charset="2"/>
              </a:rPr>
              <a:t>)</a:t>
            </a:r>
            <a:endParaRPr kumimoji="1" lang="en-US" altLang="zh-CN" sz="3200" b="1">
              <a:latin typeface="Times New Roman" panose="02020603050405020304" pitchFamily="18" charset="0"/>
              <a:sym typeface="Symbol" panose="05050102010706020507" pitchFamily="18" charset="2"/>
            </a:endParaRPr>
          </a:p>
        </p:txBody>
      </p:sp>
      <p:grpSp>
        <p:nvGrpSpPr>
          <p:cNvPr id="5" name="Group 44"/>
          <p:cNvGrpSpPr/>
          <p:nvPr/>
        </p:nvGrpSpPr>
        <p:grpSpPr bwMode="auto">
          <a:xfrm>
            <a:off x="4333875" y="914400"/>
            <a:ext cx="381000" cy="685800"/>
            <a:chOff x="192" y="2544"/>
            <a:chExt cx="240" cy="432"/>
          </a:xfrm>
        </p:grpSpPr>
        <p:sp>
          <p:nvSpPr>
            <p:cNvPr id="32820" name="Line 45"/>
            <p:cNvSpPr>
              <a:spLocks noChangeShapeType="1"/>
            </p:cNvSpPr>
            <p:nvPr/>
          </p:nvSpPr>
          <p:spPr bwMode="auto">
            <a:xfrm flipV="1">
              <a:off x="432" y="2544"/>
              <a:ext cx="0" cy="432"/>
            </a:xfrm>
            <a:prstGeom prst="line">
              <a:avLst/>
            </a:prstGeom>
            <a:noFill/>
            <a:ln w="31750">
              <a:solidFill>
                <a:srgbClr val="FF0000"/>
              </a:solidFill>
              <a:round/>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32821" name="Rectangle 46"/>
            <p:cNvSpPr>
              <a:spLocks noChangeArrowheads="1"/>
            </p:cNvSpPr>
            <p:nvPr/>
          </p:nvSpPr>
          <p:spPr bwMode="auto">
            <a:xfrm>
              <a:off x="192" y="2597"/>
              <a:ext cx="2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i="1">
                  <a:solidFill>
                    <a:srgbClr val="FF3300"/>
                  </a:solidFill>
                  <a:latin typeface="Times New Roman" panose="02020603050405020304" pitchFamily="18" charset="0"/>
                  <a:sym typeface="Symbol" panose="05050102010706020507" pitchFamily="18" charset="2"/>
                </a:rPr>
                <a:t>I</a:t>
              </a:r>
              <a:endParaRPr kumimoji="1" lang="en-US" altLang="zh-CN" sz="3200" b="1" i="1">
                <a:solidFill>
                  <a:srgbClr val="FF3300"/>
                </a:solidFill>
                <a:latin typeface="Times New Roman" panose="02020603050405020304" pitchFamily="18" charset="0"/>
                <a:sym typeface="Symbol" panose="05050102010706020507" pitchFamily="18" charset="2"/>
              </a:endParaRPr>
            </a:p>
          </p:txBody>
        </p:sp>
      </p:grpSp>
      <p:graphicFrame>
        <p:nvGraphicFramePr>
          <p:cNvPr id="24623" name="Object 3"/>
          <p:cNvGraphicFramePr>
            <a:graphicFrameLocks noChangeAspect="1"/>
          </p:cNvGraphicFramePr>
          <p:nvPr/>
        </p:nvGraphicFramePr>
        <p:xfrm>
          <a:off x="7696200" y="4114800"/>
          <a:ext cx="1252538" cy="519113"/>
        </p:xfrm>
        <a:graphic>
          <a:graphicData uri="http://schemas.openxmlformats.org/presentationml/2006/ole">
            <mc:AlternateContent xmlns:mc="http://schemas.openxmlformats.org/markup-compatibility/2006">
              <mc:Choice xmlns:v="urn:schemas-microsoft-com:vml" Requires="v">
                <p:oleObj spid="_x0000_s32881" name="Equation" r:id="rId3" imgW="800100" imgH="190500" progId="Equation.3">
                  <p:embed/>
                </p:oleObj>
              </mc:Choice>
              <mc:Fallback>
                <p:oleObj name="Equation" r:id="rId3" imgW="800100" imgH="190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4114800"/>
                        <a:ext cx="12525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24" name="Object 4"/>
          <p:cNvGraphicFramePr>
            <a:graphicFrameLocks noChangeAspect="1"/>
          </p:cNvGraphicFramePr>
          <p:nvPr/>
        </p:nvGraphicFramePr>
        <p:xfrm>
          <a:off x="7696200" y="4648200"/>
          <a:ext cx="1219200" cy="436563"/>
        </p:xfrm>
        <a:graphic>
          <a:graphicData uri="http://schemas.openxmlformats.org/presentationml/2006/ole">
            <mc:AlternateContent xmlns:mc="http://schemas.openxmlformats.org/markup-compatibility/2006">
              <mc:Choice xmlns:v="urn:schemas-microsoft-com:vml" Requires="v">
                <p:oleObj spid="_x0000_s32882" name="Equation" r:id="rId5" imgW="965200" imgH="190500" progId="Equation.3">
                  <p:embed/>
                </p:oleObj>
              </mc:Choice>
              <mc:Fallback>
                <p:oleObj name="Equation" r:id="rId5" imgW="965200" imgH="1905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4648200"/>
                        <a:ext cx="121920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25" name="Line 49"/>
          <p:cNvSpPr>
            <a:spLocks noChangeShapeType="1"/>
          </p:cNvSpPr>
          <p:nvPr/>
        </p:nvSpPr>
        <p:spPr bwMode="auto">
          <a:xfrm>
            <a:off x="7524750" y="3644900"/>
            <a:ext cx="19050" cy="1689100"/>
          </a:xfrm>
          <a:prstGeom prst="line">
            <a:avLst/>
          </a:prstGeom>
          <a:noFill/>
          <a:ln w="31750">
            <a:solidFill>
              <a:srgbClr val="800080"/>
            </a:solidFill>
            <a:prstDash val="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24626" name="Text Box 50"/>
          <p:cNvSpPr txBox="1">
            <a:spLocks noChangeArrowheads="1"/>
          </p:cNvSpPr>
          <p:nvPr/>
        </p:nvSpPr>
        <p:spPr bwMode="auto">
          <a:xfrm>
            <a:off x="304800" y="2209800"/>
            <a:ext cx="477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图</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a</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，矩形线圈的</a:t>
            </a:r>
            <a:r>
              <a:rPr kumimoji="1" lang="zh-CN" altLang="en-US" sz="2800" b="1" i="1">
                <a:latin typeface="Times New Roman" panose="02020603050405020304" pitchFamily="18" charset="0"/>
                <a:sym typeface="Symbol" panose="05050102010706020507" pitchFamily="18" charset="2"/>
              </a:rPr>
              <a:t></a:t>
            </a:r>
            <a:r>
              <a:rPr kumimoji="1" lang="zh-CN" altLang="en-US" sz="2800" b="1" i="1">
                <a:latin typeface="Times New Roman" panose="02020603050405020304" pitchFamily="18" charset="0"/>
                <a:sym typeface="Math1" pitchFamily="2" charset="2"/>
              </a:rPr>
              <a:t> </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sp>
        <p:nvSpPr>
          <p:cNvPr id="24627" name="Text Box 51"/>
          <p:cNvSpPr txBox="1">
            <a:spLocks noChangeArrowheads="1"/>
          </p:cNvSpPr>
          <p:nvPr/>
        </p:nvSpPr>
        <p:spPr bwMode="auto">
          <a:xfrm>
            <a:off x="144463" y="788988"/>
            <a:ext cx="1219200" cy="519112"/>
          </a:xfrm>
          <a:prstGeom prst="rect">
            <a:avLst/>
          </a:prstGeom>
          <a:noFill/>
          <a:ln w="9525">
            <a:noFill/>
            <a:miter lim="800000"/>
          </a:ln>
          <a:effectLst/>
        </p:spPr>
        <p:txBody>
          <a:bodyPr>
            <a:spAutoFit/>
          </a:bodyPr>
          <a:lstStyle/>
          <a:p>
            <a:pPr>
              <a:spcBef>
                <a:spcPct val="50000"/>
              </a:spcBef>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解：</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24628" name="Text Box 52"/>
          <p:cNvSpPr txBox="1">
            <a:spLocks noChangeArrowheads="1"/>
          </p:cNvSpPr>
          <p:nvPr/>
        </p:nvSpPr>
        <p:spPr bwMode="auto">
          <a:xfrm>
            <a:off x="755650" y="808038"/>
            <a:ext cx="3352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设直导线通电流 </a:t>
            </a:r>
            <a:r>
              <a:rPr kumimoji="1" lang="en-US" altLang="zh-CN" sz="2800" b="1" i="1">
                <a:latin typeface="Times New Roman" panose="02020603050405020304" pitchFamily="18" charset="0"/>
              </a:rPr>
              <a:t>I</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graphicFrame>
        <p:nvGraphicFramePr>
          <p:cNvPr id="24629" name="Object 5"/>
          <p:cNvGraphicFramePr>
            <a:graphicFrameLocks noChangeAspect="1"/>
          </p:cNvGraphicFramePr>
          <p:nvPr/>
        </p:nvGraphicFramePr>
        <p:xfrm>
          <a:off x="1835150" y="1196975"/>
          <a:ext cx="1441450" cy="979488"/>
        </p:xfrm>
        <a:graphic>
          <a:graphicData uri="http://schemas.openxmlformats.org/presentationml/2006/ole">
            <mc:AlternateContent xmlns:mc="http://schemas.openxmlformats.org/markup-compatibility/2006">
              <mc:Choice xmlns:v="urn:schemas-microsoft-com:vml" Requires="v">
                <p:oleObj spid="_x0000_s32883" name="公式" r:id="rId7" imgW="901700" imgH="571500" progId="Equation.3">
                  <p:embed/>
                </p:oleObj>
              </mc:Choice>
              <mc:Fallback>
                <p:oleObj name="公式" r:id="rId7" imgW="901700" imgH="5715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1196975"/>
                        <a:ext cx="1441450"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30" name="Object 6"/>
          <p:cNvGraphicFramePr/>
          <p:nvPr/>
        </p:nvGraphicFramePr>
        <p:xfrm>
          <a:off x="1866900" y="2655888"/>
          <a:ext cx="2263775" cy="1181100"/>
        </p:xfrm>
        <a:graphic>
          <a:graphicData uri="http://schemas.openxmlformats.org/presentationml/2006/ole">
            <mc:AlternateContent xmlns:mc="http://schemas.openxmlformats.org/markup-compatibility/2006">
              <mc:Choice xmlns:v="urn:schemas-microsoft-com:vml" Requires="v">
                <p:oleObj spid="_x0000_s32884" name="Equation" r:id="rId9" imgW="1727200" imgH="939800" progId="Equation.DSMT4">
                  <p:embed/>
                </p:oleObj>
              </mc:Choice>
              <mc:Fallback>
                <p:oleObj name="Equation" r:id="rId9" imgW="1727200" imgH="939800" progId="Equation.DSMT4">
                  <p:embed/>
                  <p:pic>
                    <p:nvPicPr>
                      <p:cNvPr id="0" name="Object 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66900" y="2655888"/>
                        <a:ext cx="22637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1" name="Object 7"/>
          <p:cNvGraphicFramePr/>
          <p:nvPr/>
        </p:nvGraphicFramePr>
        <p:xfrm>
          <a:off x="152400" y="2863850"/>
          <a:ext cx="1736725" cy="1030288"/>
        </p:xfrm>
        <a:graphic>
          <a:graphicData uri="http://schemas.openxmlformats.org/presentationml/2006/ole">
            <mc:AlternateContent xmlns:mc="http://schemas.openxmlformats.org/markup-compatibility/2006">
              <mc:Choice xmlns:v="urn:schemas-microsoft-com:vml" Requires="v">
                <p:oleObj spid="_x0000_s32885" name="Equation" r:id="rId11" imgW="1701800" imgH="762000" progId="Equation.DSMT4">
                  <p:embed/>
                </p:oleObj>
              </mc:Choice>
              <mc:Fallback>
                <p:oleObj name="Equation" r:id="rId11" imgW="1701800" imgH="762000" progId="Equation.DSMT4">
                  <p:embed/>
                  <p:pic>
                    <p:nvPicPr>
                      <p:cNvPr id="0" name="Object 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2863850"/>
                        <a:ext cx="1736725"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2" name="Object 8"/>
          <p:cNvGraphicFramePr/>
          <p:nvPr/>
        </p:nvGraphicFramePr>
        <p:xfrm>
          <a:off x="423863" y="3779838"/>
          <a:ext cx="2008187" cy="896937"/>
        </p:xfrm>
        <a:graphic>
          <a:graphicData uri="http://schemas.openxmlformats.org/presentationml/2006/ole">
            <mc:AlternateContent xmlns:mc="http://schemas.openxmlformats.org/markup-compatibility/2006">
              <mc:Choice xmlns:v="urn:schemas-microsoft-com:vml" Requires="v">
                <p:oleObj spid="_x0000_s32886" name="公式" r:id="rId13" imgW="1574800" imgH="571500" progId="Equation.3">
                  <p:embed/>
                </p:oleObj>
              </mc:Choice>
              <mc:Fallback>
                <p:oleObj name="公式" r:id="rId13" imgW="1574800" imgH="571500" progId="Equation.3">
                  <p:embed/>
                  <p:pic>
                    <p:nvPicPr>
                      <p:cNvPr id="0" name="Object 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3863" y="3779838"/>
                        <a:ext cx="2008187"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33" name="Object 9"/>
          <p:cNvGraphicFramePr/>
          <p:nvPr/>
        </p:nvGraphicFramePr>
        <p:xfrm>
          <a:off x="1462088" y="5459413"/>
          <a:ext cx="2085975" cy="933450"/>
        </p:xfrm>
        <a:graphic>
          <a:graphicData uri="http://schemas.openxmlformats.org/presentationml/2006/ole">
            <mc:AlternateContent xmlns:mc="http://schemas.openxmlformats.org/markup-compatibility/2006">
              <mc:Choice xmlns:v="urn:schemas-microsoft-com:vml" Requires="v">
                <p:oleObj spid="_x0000_s32887" name="公式" r:id="rId15" imgW="1409700" imgH="533400" progId="Equation.3">
                  <p:embed/>
                </p:oleObj>
              </mc:Choice>
              <mc:Fallback>
                <p:oleObj name="公式" r:id="rId15" imgW="1409700" imgH="533400" progId="Equation.3">
                  <p:embed/>
                  <p:pic>
                    <p:nvPicPr>
                      <p:cNvPr id="0" name="Object 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62088" y="5459413"/>
                        <a:ext cx="20859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34" name="Object 10"/>
          <p:cNvGraphicFramePr>
            <a:graphicFrameLocks noChangeAspect="1"/>
          </p:cNvGraphicFramePr>
          <p:nvPr/>
        </p:nvGraphicFramePr>
        <p:xfrm>
          <a:off x="276225" y="5527675"/>
          <a:ext cx="1198563" cy="836613"/>
        </p:xfrm>
        <a:graphic>
          <a:graphicData uri="http://schemas.openxmlformats.org/presentationml/2006/ole">
            <mc:AlternateContent xmlns:mc="http://schemas.openxmlformats.org/markup-compatibility/2006">
              <mc:Choice xmlns:v="urn:schemas-microsoft-com:vml" Requires="v">
                <p:oleObj spid="_x0000_s32888" name="公式" r:id="rId17" imgW="762000" imgH="457200" progId="Equation.3">
                  <p:embed/>
                </p:oleObj>
              </mc:Choice>
              <mc:Fallback>
                <p:oleObj name="公式" r:id="rId17" imgW="762000" imgH="457200"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6225" y="5527675"/>
                        <a:ext cx="1198563"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35" name="Text Box 59"/>
          <p:cNvSpPr txBox="1">
            <a:spLocks noChangeArrowheads="1"/>
          </p:cNvSpPr>
          <p:nvPr/>
        </p:nvSpPr>
        <p:spPr bwMode="auto">
          <a:xfrm>
            <a:off x="304800" y="47244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互感为：</a:t>
            </a:r>
            <a:endParaRPr kumimoji="1" lang="zh-CN" altLang="en-US" sz="2800" b="1">
              <a:latin typeface="Times New Roman" panose="02020603050405020304" pitchFamily="18" charset="0"/>
            </a:endParaRPr>
          </a:p>
        </p:txBody>
      </p:sp>
      <p:sp>
        <p:nvSpPr>
          <p:cNvPr id="24636" name="Line 60"/>
          <p:cNvSpPr>
            <a:spLocks noChangeShapeType="1"/>
          </p:cNvSpPr>
          <p:nvPr/>
        </p:nvSpPr>
        <p:spPr bwMode="auto">
          <a:xfrm>
            <a:off x="3962400" y="5486400"/>
            <a:ext cx="0" cy="1371600"/>
          </a:xfrm>
          <a:prstGeom prst="line">
            <a:avLst/>
          </a:prstGeom>
          <a:noFill/>
          <a:ln w="31750">
            <a:solidFill>
              <a:srgbClr val="800080"/>
            </a:solidFill>
            <a:prstDash val="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24637" name="Text Box 61"/>
          <p:cNvSpPr txBox="1">
            <a:spLocks noChangeArrowheads="1"/>
          </p:cNvSpPr>
          <p:nvPr/>
        </p:nvSpPr>
        <p:spPr bwMode="auto">
          <a:xfrm>
            <a:off x="2606675" y="3962400"/>
            <a:ext cx="4921250" cy="1382713"/>
          </a:xfrm>
          <a:prstGeom prst="rect">
            <a:avLst/>
          </a:prstGeom>
          <a:noFill/>
          <a:ln w="9525">
            <a:solidFill>
              <a:srgbClr val="FF99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0000FF"/>
                </a:solidFill>
                <a:latin typeface="Times New Roman" panose="02020603050405020304" pitchFamily="18" charset="0"/>
                <a:ea typeface="楷体_GB2312" pitchFamily="49" charset="-122"/>
              </a:rPr>
              <a:t>线圈间的互感，不仅与它们的形状、大小、磁介质有关，还与它们的相对位置有关。</a:t>
            </a:r>
            <a:endParaRPr kumimoji="1" lang="zh-CN" altLang="en-US" sz="2800" b="1">
              <a:solidFill>
                <a:srgbClr val="0000FF"/>
              </a:solidFill>
              <a:latin typeface="Times New Roman" panose="02020603050405020304" pitchFamily="18" charset="0"/>
              <a:ea typeface="楷体_GB2312" pitchFamily="49" charset="-122"/>
            </a:endParaRPr>
          </a:p>
        </p:txBody>
      </p:sp>
      <p:sp>
        <p:nvSpPr>
          <p:cNvPr id="24638" name="Text Box 62"/>
          <p:cNvSpPr txBox="1">
            <a:spLocks noChangeArrowheads="1"/>
          </p:cNvSpPr>
          <p:nvPr/>
        </p:nvSpPr>
        <p:spPr bwMode="auto">
          <a:xfrm>
            <a:off x="377825" y="1420813"/>
            <a:ext cx="381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其磁场：</a:t>
            </a:r>
            <a:endParaRPr kumimoji="1" lang="zh-CN" altLang="en-US" sz="2800" b="1">
              <a:latin typeface="Times New Roman" panose="02020603050405020304" pitchFamily="18" charset="0"/>
            </a:endParaRPr>
          </a:p>
        </p:txBody>
      </p:sp>
      <p:sp>
        <p:nvSpPr>
          <p:cNvPr id="24639" name="Text Box 63"/>
          <p:cNvSpPr txBox="1">
            <a:spLocks noChangeArrowheads="1"/>
          </p:cNvSpPr>
          <p:nvPr/>
        </p:nvSpPr>
        <p:spPr bwMode="auto">
          <a:xfrm>
            <a:off x="4038600" y="5486400"/>
            <a:ext cx="5357813" cy="1031875"/>
          </a:xfrm>
          <a:prstGeom prst="rect">
            <a:avLst/>
          </a:prstGeom>
          <a:noFill/>
          <a:ln w="9525">
            <a:noFill/>
            <a:miter lim="800000"/>
          </a:ln>
          <a:effectLst/>
        </p:spPr>
        <p:txBody>
          <a:bodyPr>
            <a:spAutoFit/>
          </a:bodyPr>
          <a:lstStyle/>
          <a:p>
            <a:pPr>
              <a:lnSpc>
                <a:spcPct val="110000"/>
              </a:lnSpc>
              <a:spcBef>
                <a:spcPct val="50000"/>
              </a:spcBef>
              <a:defRPr/>
            </a:pPr>
            <a:r>
              <a:rPr kumimoji="1" lang="zh-CN" altLang="en-US" sz="2800" b="1" dirty="0">
                <a:solidFill>
                  <a:srgbClr val="FF3300"/>
                </a:solidFill>
                <a:effectLst>
                  <a:outerShdw blurRad="38100" dist="38100" dir="2700000" algn="tl">
                    <a:srgbClr val="C0C0C0"/>
                  </a:outerShdw>
                </a:effectLst>
                <a:latin typeface="楷体_GB2312" pitchFamily="49" charset="-122"/>
                <a:ea typeface="楷体_GB2312" pitchFamily="49" charset="-122"/>
              </a:rPr>
              <a:t>如矩形线框中通以电流 </a:t>
            </a:r>
            <a:r>
              <a:rPr kumimoji="1" lang="en-US" altLang="zh-CN" sz="2800" b="1" i="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I=</a:t>
            </a:r>
            <a:r>
              <a:rPr kumimoji="1" lang="en-US" altLang="zh-CN" sz="2800" b="1" i="1" dirty="0" err="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kt</a:t>
            </a:r>
            <a:r>
              <a:rPr kumimoji="1" lang="en-US" altLang="zh-CN" sz="2800" b="1" dirty="0">
                <a:solidFill>
                  <a:srgbClr val="FF3300"/>
                </a:solidFill>
                <a:effectLst>
                  <a:outerShdw blurRad="38100" dist="38100" dir="2700000" algn="tl">
                    <a:srgbClr val="C0C0C0"/>
                  </a:outerShdw>
                </a:effectLst>
                <a:latin typeface="楷体_GB2312" pitchFamily="49" charset="-122"/>
                <a:ea typeface="楷体_GB2312" pitchFamily="49" charset="-122"/>
              </a:rPr>
              <a:t> </a:t>
            </a:r>
            <a:r>
              <a:rPr kumimoji="1" lang="zh-CN" altLang="en-US" sz="2800" b="1" dirty="0">
                <a:solidFill>
                  <a:srgbClr val="FF3300"/>
                </a:solidFill>
                <a:effectLst>
                  <a:outerShdw blurRad="38100" dist="38100" dir="2700000" algn="tl">
                    <a:srgbClr val="C0C0C0"/>
                  </a:outerShdw>
                </a:effectLst>
                <a:latin typeface="楷体_GB2312" pitchFamily="49" charset="-122"/>
                <a:ea typeface="楷体_GB2312" pitchFamily="49" charset="-122"/>
              </a:rPr>
              <a:t>，直导线上的感应电动势？</a:t>
            </a:r>
            <a:endParaRPr kumimoji="1" lang="zh-CN" altLang="en-US" sz="2800" b="1" dirty="0">
              <a:solidFill>
                <a:srgbClr val="FF3300"/>
              </a:solidFill>
              <a:effectLst>
                <a:outerShdw blurRad="38100" dist="38100" dir="2700000" algn="tl">
                  <a:srgbClr val="C0C0C0"/>
                </a:outerShdw>
              </a:effectLst>
              <a:latin typeface="楷体_GB2312" pitchFamily="49" charset="-122"/>
              <a:ea typeface="楷体_GB2312" pitchFamily="49" charset="-122"/>
            </a:endParaRPr>
          </a:p>
        </p:txBody>
      </p:sp>
      <p:sp>
        <p:nvSpPr>
          <p:cNvPr id="24640" name="Line 64"/>
          <p:cNvSpPr>
            <a:spLocks noChangeShapeType="1"/>
          </p:cNvSpPr>
          <p:nvPr/>
        </p:nvSpPr>
        <p:spPr bwMode="auto">
          <a:xfrm flipH="1">
            <a:off x="7467600" y="5300663"/>
            <a:ext cx="1676400" cy="33337"/>
          </a:xfrm>
          <a:prstGeom prst="line">
            <a:avLst/>
          </a:prstGeom>
          <a:noFill/>
          <a:ln w="31750">
            <a:solidFill>
              <a:srgbClr val="800080"/>
            </a:solidFill>
            <a:prstDash val="dashDot"/>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6" name="Group 65"/>
          <p:cNvGrpSpPr/>
          <p:nvPr/>
        </p:nvGrpSpPr>
        <p:grpSpPr bwMode="auto">
          <a:xfrm>
            <a:off x="4191000" y="2514600"/>
            <a:ext cx="3276600" cy="731838"/>
            <a:chOff x="2640" y="1584"/>
            <a:chExt cx="2064" cy="461"/>
          </a:xfrm>
        </p:grpSpPr>
        <p:grpSp>
          <p:nvGrpSpPr>
            <p:cNvPr id="32816" name="Group 66"/>
            <p:cNvGrpSpPr/>
            <p:nvPr/>
          </p:nvGrpSpPr>
          <p:grpSpPr bwMode="auto">
            <a:xfrm>
              <a:off x="2928" y="1680"/>
              <a:ext cx="1776" cy="365"/>
              <a:chOff x="432" y="1968"/>
              <a:chExt cx="1776" cy="365"/>
            </a:xfrm>
          </p:grpSpPr>
          <p:sp>
            <p:nvSpPr>
              <p:cNvPr id="32818" name="Line 67"/>
              <p:cNvSpPr>
                <a:spLocks noChangeShapeType="1"/>
              </p:cNvSpPr>
              <p:nvPr/>
            </p:nvSpPr>
            <p:spPr bwMode="auto">
              <a:xfrm>
                <a:off x="432" y="2064"/>
                <a:ext cx="1584" cy="0"/>
              </a:xfrm>
              <a:prstGeom prst="line">
                <a:avLst/>
              </a:prstGeom>
              <a:noFill/>
              <a:ln w="31750">
                <a:solidFill>
                  <a:schemeClr val="tx1"/>
                </a:solidFill>
                <a:round/>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32819" name="Rectangle 68"/>
              <p:cNvSpPr>
                <a:spLocks noChangeArrowheads="1"/>
              </p:cNvSpPr>
              <p:nvPr/>
            </p:nvSpPr>
            <p:spPr bwMode="auto">
              <a:xfrm>
                <a:off x="1872" y="1968"/>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i="1">
                    <a:latin typeface="Times New Roman" panose="02020603050405020304" pitchFamily="18" charset="0"/>
                    <a:sym typeface="Symbol" panose="05050102010706020507" pitchFamily="18" charset="2"/>
                  </a:rPr>
                  <a:t>x</a:t>
                </a:r>
                <a:endParaRPr kumimoji="1" lang="en-US" altLang="zh-CN" sz="3200" b="1" i="1">
                  <a:latin typeface="Times New Roman" panose="02020603050405020304" pitchFamily="18" charset="0"/>
                  <a:sym typeface="Symbol" panose="05050102010706020507" pitchFamily="18" charset="2"/>
                </a:endParaRPr>
              </a:p>
            </p:txBody>
          </p:sp>
        </p:grpSp>
        <p:sp>
          <p:nvSpPr>
            <p:cNvPr id="32817" name="Text Box 69"/>
            <p:cNvSpPr txBox="1">
              <a:spLocks noChangeArrowheads="1"/>
            </p:cNvSpPr>
            <p:nvPr/>
          </p:nvSpPr>
          <p:spPr bwMode="auto">
            <a:xfrm>
              <a:off x="2640" y="1584"/>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i="1">
                  <a:latin typeface="Times New Roman" panose="02020603050405020304" pitchFamily="18" charset="0"/>
                </a:rPr>
                <a:t>o</a:t>
              </a:r>
              <a:endParaRPr kumimoji="1" lang="en-US" altLang="zh-CN" sz="3200" b="1" i="1">
                <a:latin typeface="Times New Roman" panose="02020603050405020304" pitchFamily="18" charset="0"/>
              </a:endParaRPr>
            </a:p>
          </p:txBody>
        </p:sp>
      </p:grpSp>
      <p:graphicFrame>
        <p:nvGraphicFramePr>
          <p:cNvPr id="32815" name="Object 11"/>
          <p:cNvGraphicFramePr>
            <a:graphicFrameLocks noChangeAspect="1"/>
          </p:cNvGraphicFramePr>
          <p:nvPr/>
        </p:nvGraphicFramePr>
        <p:xfrm>
          <a:off x="8435975" y="2959100"/>
          <a:ext cx="495300" cy="606425"/>
        </p:xfrm>
        <a:graphic>
          <a:graphicData uri="http://schemas.openxmlformats.org/presentationml/2006/ole">
            <mc:AlternateContent xmlns:mc="http://schemas.openxmlformats.org/markup-compatibility/2006">
              <mc:Choice xmlns:v="urn:schemas-microsoft-com:vml" Requires="v">
                <p:oleObj spid="_x0000_s32889" name="Equation" r:id="rId19" imgW="152400" imgH="228600" progId="Equation.3">
                  <p:embed/>
                </p:oleObj>
              </mc:Choice>
              <mc:Fallback>
                <p:oleObj name="Equation" r:id="rId19" imgW="152400" imgH="228600" progId="Equation.3">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35975" y="2959100"/>
                        <a:ext cx="49530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checkerboard(across)">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4627"/>
                                        </p:tgtEl>
                                        <p:attrNameLst>
                                          <p:attrName>style.visibility</p:attrName>
                                        </p:attrNameLst>
                                      </p:cBhvr>
                                      <p:to>
                                        <p:strVal val="visible"/>
                                      </p:to>
                                    </p:set>
                                    <p:anim calcmode="lin" valueType="num">
                                      <p:cBhvr additive="base">
                                        <p:cTn id="12" dur="500" fill="hold"/>
                                        <p:tgtEl>
                                          <p:spTgt spid="24627"/>
                                        </p:tgtEl>
                                        <p:attrNameLst>
                                          <p:attrName>ppt_x</p:attrName>
                                        </p:attrNameLst>
                                      </p:cBhvr>
                                      <p:tavLst>
                                        <p:tav tm="0">
                                          <p:val>
                                            <p:strVal val="0-#ppt_w/2"/>
                                          </p:val>
                                        </p:tav>
                                        <p:tav tm="100000">
                                          <p:val>
                                            <p:strVal val="#ppt_x"/>
                                          </p:val>
                                        </p:tav>
                                      </p:tavLst>
                                    </p:anim>
                                    <p:anim calcmode="lin" valueType="num">
                                      <p:cBhvr additive="base">
                                        <p:cTn id="13" dur="500" fill="hold"/>
                                        <p:tgtEl>
                                          <p:spTgt spid="2462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 presetClass="entr" presetSubtype="16" fill="hold" grpId="0" nodeType="afterEffect">
                                  <p:stCondLst>
                                    <p:cond delay="0"/>
                                  </p:stCondLst>
                                  <p:childTnLst>
                                    <p:set>
                                      <p:cBhvr>
                                        <p:cTn id="16" dur="1" fill="hold">
                                          <p:stCondLst>
                                            <p:cond delay="0"/>
                                          </p:stCondLst>
                                        </p:cTn>
                                        <p:tgtEl>
                                          <p:spTgt spid="24628"/>
                                        </p:tgtEl>
                                        <p:attrNameLst>
                                          <p:attrName>style.visibility</p:attrName>
                                        </p:attrNameLst>
                                      </p:cBhvr>
                                      <p:to>
                                        <p:strVal val="visible"/>
                                      </p:to>
                                    </p:set>
                                    <p:animEffect transition="in" filter="box(in)">
                                      <p:cBhvr>
                                        <p:cTn id="17" dur="500"/>
                                        <p:tgtEl>
                                          <p:spTgt spid="24628"/>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638"/>
                                        </p:tgtEl>
                                        <p:attrNameLst>
                                          <p:attrName>style.visibility</p:attrName>
                                        </p:attrNameLst>
                                      </p:cBhvr>
                                      <p:to>
                                        <p:strVal val="visible"/>
                                      </p:to>
                                    </p:set>
                                    <p:animEffect transition="in" filter="blinds(horizontal)">
                                      <p:cBhvr>
                                        <p:cTn id="26" dur="500"/>
                                        <p:tgtEl>
                                          <p:spTgt spid="24638"/>
                                        </p:tgtEl>
                                      </p:cBhvr>
                                    </p:animEffect>
                                  </p:childTnLst>
                                </p:cTn>
                              </p:par>
                            </p:childTnLst>
                          </p:cTn>
                        </p:par>
                        <p:par>
                          <p:cTn id="27" fill="hold">
                            <p:stCondLst>
                              <p:cond delay="500"/>
                            </p:stCondLst>
                            <p:childTnLst>
                              <p:par>
                                <p:cTn id="28" presetID="4" presetClass="entr" presetSubtype="16" fill="hold" nodeType="afterEffect">
                                  <p:stCondLst>
                                    <p:cond delay="0"/>
                                  </p:stCondLst>
                                  <p:childTnLst>
                                    <p:set>
                                      <p:cBhvr>
                                        <p:cTn id="29" dur="1" fill="hold">
                                          <p:stCondLst>
                                            <p:cond delay="0"/>
                                          </p:stCondLst>
                                        </p:cTn>
                                        <p:tgtEl>
                                          <p:spTgt spid="24629"/>
                                        </p:tgtEl>
                                        <p:attrNameLst>
                                          <p:attrName>style.visibility</p:attrName>
                                        </p:attrNameLst>
                                      </p:cBhvr>
                                      <p:to>
                                        <p:strVal val="visible"/>
                                      </p:to>
                                    </p:set>
                                    <p:animEffect transition="in" filter="box(in)">
                                      <p:cBhvr>
                                        <p:cTn id="30" dur="500"/>
                                        <p:tgtEl>
                                          <p:spTgt spid="2462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4626"/>
                                        </p:tgtEl>
                                        <p:attrNameLst>
                                          <p:attrName>style.visibility</p:attrName>
                                        </p:attrNameLst>
                                      </p:cBhvr>
                                      <p:to>
                                        <p:strVal val="visible"/>
                                      </p:to>
                                    </p:set>
                                    <p:animEffect transition="in" filter="blinds(horizontal)">
                                      <p:cBhvr>
                                        <p:cTn id="35" dur="500"/>
                                        <p:tgtEl>
                                          <p:spTgt spid="2462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4579"/>
                                        </p:tgtEl>
                                        <p:attrNameLst>
                                          <p:attrName>style.visibility</p:attrName>
                                        </p:attrNameLst>
                                      </p:cBhvr>
                                      <p:to>
                                        <p:strVal val="visible"/>
                                      </p:to>
                                    </p:set>
                                    <p:animEffect transition="in" filter="box(in)">
                                      <p:cBhvr>
                                        <p:cTn id="45" dur="500"/>
                                        <p:tgtEl>
                                          <p:spTgt spid="24579"/>
                                        </p:tgtEl>
                                      </p:cBhvr>
                                    </p:animEffect>
                                  </p:childTnLst>
                                </p:cTn>
                              </p:par>
                            </p:childTnLst>
                          </p:cTn>
                        </p:par>
                        <p:par>
                          <p:cTn id="46" fill="hold">
                            <p:stCondLst>
                              <p:cond delay="500"/>
                            </p:stCondLst>
                            <p:childTnLst>
                              <p:par>
                                <p:cTn id="47" presetID="1" presetClass="entr" presetSubtype="0" fill="hold" nodeType="afterEffect">
                                  <p:stCondLst>
                                    <p:cond delay="0"/>
                                  </p:stCondLst>
                                  <p:childTnLst>
                                    <p:set>
                                      <p:cBhvr>
                                        <p:cTn id="48" dur="1" fill="hold">
                                          <p:stCondLst>
                                            <p:cond delay="499"/>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4631"/>
                                        </p:tgtEl>
                                        <p:attrNameLst>
                                          <p:attrName>style.visibility</p:attrName>
                                        </p:attrNameLst>
                                      </p:cBhvr>
                                      <p:to>
                                        <p:strVal val="visible"/>
                                      </p:to>
                                    </p:set>
                                    <p:animEffect transition="in" filter="blinds(horizontal)">
                                      <p:cBhvr>
                                        <p:cTn id="53" dur="500"/>
                                        <p:tgtEl>
                                          <p:spTgt spid="2463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5" fill="hold" nodeType="clickEffect">
                                  <p:stCondLst>
                                    <p:cond delay="0"/>
                                  </p:stCondLst>
                                  <p:childTnLst>
                                    <p:set>
                                      <p:cBhvr>
                                        <p:cTn id="57" dur="1" fill="hold">
                                          <p:stCondLst>
                                            <p:cond delay="0"/>
                                          </p:stCondLst>
                                        </p:cTn>
                                        <p:tgtEl>
                                          <p:spTgt spid="24630"/>
                                        </p:tgtEl>
                                        <p:attrNameLst>
                                          <p:attrName>style.visibility</p:attrName>
                                        </p:attrNameLst>
                                      </p:cBhvr>
                                      <p:to>
                                        <p:strVal val="visible"/>
                                      </p:to>
                                    </p:set>
                                    <p:animEffect transition="in" filter="blinds(vertical)">
                                      <p:cBhvr>
                                        <p:cTn id="58" dur="500"/>
                                        <p:tgtEl>
                                          <p:spTgt spid="24630"/>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5" fill="hold" nodeType="clickEffect">
                                  <p:stCondLst>
                                    <p:cond delay="0"/>
                                  </p:stCondLst>
                                  <p:childTnLst>
                                    <p:set>
                                      <p:cBhvr>
                                        <p:cTn id="62" dur="1" fill="hold">
                                          <p:stCondLst>
                                            <p:cond delay="0"/>
                                          </p:stCondLst>
                                        </p:cTn>
                                        <p:tgtEl>
                                          <p:spTgt spid="24632"/>
                                        </p:tgtEl>
                                        <p:attrNameLst>
                                          <p:attrName>style.visibility</p:attrName>
                                        </p:attrNameLst>
                                      </p:cBhvr>
                                      <p:to>
                                        <p:strVal val="visible"/>
                                      </p:to>
                                    </p:set>
                                    <p:animEffect transition="in" filter="blinds(vertical)">
                                      <p:cBhvr>
                                        <p:cTn id="63" dur="500"/>
                                        <p:tgtEl>
                                          <p:spTgt spid="24632"/>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42" fill="hold" grpId="0" nodeType="clickEffect">
                                  <p:stCondLst>
                                    <p:cond delay="0"/>
                                  </p:stCondLst>
                                  <p:childTnLst>
                                    <p:set>
                                      <p:cBhvr>
                                        <p:cTn id="67" dur="1" fill="hold">
                                          <p:stCondLst>
                                            <p:cond delay="0"/>
                                          </p:stCondLst>
                                        </p:cTn>
                                        <p:tgtEl>
                                          <p:spTgt spid="24635"/>
                                        </p:tgtEl>
                                        <p:attrNameLst>
                                          <p:attrName>style.visibility</p:attrName>
                                        </p:attrNameLst>
                                      </p:cBhvr>
                                      <p:to>
                                        <p:strVal val="visible"/>
                                      </p:to>
                                    </p:set>
                                    <p:animEffect transition="in" filter="barn(outHorizontal)">
                                      <p:cBhvr>
                                        <p:cTn id="68" dur="500"/>
                                        <p:tgtEl>
                                          <p:spTgt spid="24635"/>
                                        </p:tgtEl>
                                      </p:cBhvr>
                                    </p:animEffect>
                                  </p:childTnLst>
                                </p:cTn>
                              </p:par>
                            </p:childTnLst>
                          </p:cTn>
                        </p:par>
                        <p:par>
                          <p:cTn id="69" fill="hold">
                            <p:stCondLst>
                              <p:cond delay="500"/>
                            </p:stCondLst>
                            <p:childTnLst>
                              <p:par>
                                <p:cTn id="70" presetID="4" presetClass="entr" presetSubtype="16" fill="hold" nodeType="afterEffect">
                                  <p:stCondLst>
                                    <p:cond delay="0"/>
                                  </p:stCondLst>
                                  <p:childTnLst>
                                    <p:set>
                                      <p:cBhvr>
                                        <p:cTn id="71" dur="1" fill="hold">
                                          <p:stCondLst>
                                            <p:cond delay="0"/>
                                          </p:stCondLst>
                                        </p:cTn>
                                        <p:tgtEl>
                                          <p:spTgt spid="24634"/>
                                        </p:tgtEl>
                                        <p:attrNameLst>
                                          <p:attrName>style.visibility</p:attrName>
                                        </p:attrNameLst>
                                      </p:cBhvr>
                                      <p:to>
                                        <p:strVal val="visible"/>
                                      </p:to>
                                    </p:set>
                                    <p:animEffect transition="in" filter="box(in)">
                                      <p:cBhvr>
                                        <p:cTn id="72" dur="500"/>
                                        <p:tgtEl>
                                          <p:spTgt spid="2463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5" fill="hold" nodeType="clickEffect">
                                  <p:stCondLst>
                                    <p:cond delay="0"/>
                                  </p:stCondLst>
                                  <p:childTnLst>
                                    <p:set>
                                      <p:cBhvr>
                                        <p:cTn id="76" dur="1" fill="hold">
                                          <p:stCondLst>
                                            <p:cond delay="0"/>
                                          </p:stCondLst>
                                        </p:cTn>
                                        <p:tgtEl>
                                          <p:spTgt spid="24633"/>
                                        </p:tgtEl>
                                        <p:attrNameLst>
                                          <p:attrName>style.visibility</p:attrName>
                                        </p:attrNameLst>
                                      </p:cBhvr>
                                      <p:to>
                                        <p:strVal val="visible"/>
                                      </p:to>
                                    </p:set>
                                    <p:animEffect transition="in" filter="blinds(vertical)">
                                      <p:cBhvr>
                                        <p:cTn id="77" dur="500"/>
                                        <p:tgtEl>
                                          <p:spTgt spid="24633"/>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24636"/>
                                        </p:tgtEl>
                                        <p:attrNameLst>
                                          <p:attrName>style.visibility</p:attrName>
                                        </p:attrNameLst>
                                      </p:cBhvr>
                                      <p:to>
                                        <p:strVal val="visible"/>
                                      </p:to>
                                    </p:set>
                                    <p:animEffect transition="in" filter="wipe(up)">
                                      <p:cBhvr>
                                        <p:cTn id="81" dur="500"/>
                                        <p:tgtEl>
                                          <p:spTgt spid="24636"/>
                                        </p:tgtEl>
                                      </p:cBhvr>
                                    </p:animEffect>
                                  </p:childTnLst>
                                </p:cTn>
                              </p:par>
                            </p:childTnLst>
                          </p:cTn>
                        </p:par>
                        <p:par>
                          <p:cTn id="82" fill="hold">
                            <p:stCondLst>
                              <p:cond delay="1000"/>
                            </p:stCondLst>
                            <p:childTnLst>
                              <p:par>
                                <p:cTn id="83" presetID="1" presetClass="entr" presetSubtype="0" fill="hold" grpId="0" nodeType="afterEffect">
                                  <p:stCondLst>
                                    <p:cond delay="0"/>
                                  </p:stCondLst>
                                  <p:childTnLst>
                                    <p:set>
                                      <p:cBhvr>
                                        <p:cTn id="84" dur="1" fill="hold">
                                          <p:stCondLst>
                                            <p:cond delay="499"/>
                                          </p:stCondLst>
                                        </p:cTn>
                                        <p:tgtEl>
                                          <p:spTgt spid="24625"/>
                                        </p:tgtEl>
                                        <p:attrNameLst>
                                          <p:attrName>style.visibility</p:attrName>
                                        </p:attrNameLst>
                                      </p:cBhvr>
                                      <p:to>
                                        <p:strVal val="visible"/>
                                      </p:to>
                                    </p:set>
                                  </p:childTnLst>
                                </p:cTn>
                              </p:par>
                            </p:childTnLst>
                          </p:cTn>
                        </p:par>
                        <p:par>
                          <p:cTn id="85" fill="hold">
                            <p:stCondLst>
                              <p:cond delay="1500"/>
                            </p:stCondLst>
                            <p:childTnLst>
                              <p:par>
                                <p:cTn id="86" presetID="1" presetClass="entr" presetSubtype="0" fill="hold" grpId="0" nodeType="afterEffect">
                                  <p:stCondLst>
                                    <p:cond delay="0"/>
                                  </p:stCondLst>
                                  <p:childTnLst>
                                    <p:set>
                                      <p:cBhvr>
                                        <p:cTn id="87" dur="1" fill="hold">
                                          <p:stCondLst>
                                            <p:cond delay="499"/>
                                          </p:stCondLst>
                                        </p:cTn>
                                        <p:tgtEl>
                                          <p:spTgt spid="2464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24623"/>
                                        </p:tgtEl>
                                        <p:attrNameLst>
                                          <p:attrName>style.visibility</p:attrName>
                                        </p:attrNameLst>
                                      </p:cBhvr>
                                      <p:to>
                                        <p:strVal val="visible"/>
                                      </p:to>
                                    </p:set>
                                    <p:animEffect transition="in" filter="box(in)">
                                      <p:cBhvr>
                                        <p:cTn id="92" dur="500"/>
                                        <p:tgtEl>
                                          <p:spTgt spid="24623"/>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nodeType="clickEffect">
                                  <p:stCondLst>
                                    <p:cond delay="0"/>
                                  </p:stCondLst>
                                  <p:childTnLst>
                                    <p:set>
                                      <p:cBhvr>
                                        <p:cTn id="96" dur="1" fill="hold">
                                          <p:stCondLst>
                                            <p:cond delay="0"/>
                                          </p:stCondLst>
                                        </p:cTn>
                                        <p:tgtEl>
                                          <p:spTgt spid="24624"/>
                                        </p:tgtEl>
                                        <p:attrNameLst>
                                          <p:attrName>style.visibility</p:attrName>
                                        </p:attrNameLst>
                                      </p:cBhvr>
                                      <p:to>
                                        <p:strVal val="visible"/>
                                      </p:to>
                                    </p:set>
                                    <p:animEffect transition="in" filter="box(in)">
                                      <p:cBhvr>
                                        <p:cTn id="97" dur="500"/>
                                        <p:tgtEl>
                                          <p:spTgt spid="24624"/>
                                        </p:tgtEl>
                                      </p:cBhvr>
                                    </p:animEffect>
                                  </p:childTnLst>
                                </p:cTn>
                              </p:par>
                            </p:childTnLst>
                          </p:cTn>
                        </p:par>
                      </p:childTnLst>
                    </p:cTn>
                  </p:par>
                  <p:par>
                    <p:cTn id="98" fill="hold">
                      <p:stCondLst>
                        <p:cond delay="indefinite"/>
                      </p:stCondLst>
                      <p:childTnLst>
                        <p:par>
                          <p:cTn id="99" fill="hold">
                            <p:stCondLst>
                              <p:cond delay="0"/>
                            </p:stCondLst>
                            <p:childTnLst>
                              <p:par>
                                <p:cTn id="100" presetID="23" presetClass="entr" presetSubtype="16" fill="hold" grpId="0" nodeType="clickEffect">
                                  <p:stCondLst>
                                    <p:cond delay="0"/>
                                  </p:stCondLst>
                                  <p:childTnLst>
                                    <p:set>
                                      <p:cBhvr>
                                        <p:cTn id="101" dur="1" fill="hold">
                                          <p:stCondLst>
                                            <p:cond delay="0"/>
                                          </p:stCondLst>
                                        </p:cTn>
                                        <p:tgtEl>
                                          <p:spTgt spid="24637"/>
                                        </p:tgtEl>
                                        <p:attrNameLst>
                                          <p:attrName>style.visibility</p:attrName>
                                        </p:attrNameLst>
                                      </p:cBhvr>
                                      <p:to>
                                        <p:strVal val="visible"/>
                                      </p:to>
                                    </p:set>
                                    <p:anim calcmode="lin" valueType="num">
                                      <p:cBhvr>
                                        <p:cTn id="102" dur="500" fill="hold"/>
                                        <p:tgtEl>
                                          <p:spTgt spid="24637"/>
                                        </p:tgtEl>
                                        <p:attrNameLst>
                                          <p:attrName>ppt_w</p:attrName>
                                        </p:attrNameLst>
                                      </p:cBhvr>
                                      <p:tavLst>
                                        <p:tav tm="0">
                                          <p:val>
                                            <p:fltVal val="0"/>
                                          </p:val>
                                        </p:tav>
                                        <p:tav tm="100000">
                                          <p:val>
                                            <p:strVal val="#ppt_w"/>
                                          </p:val>
                                        </p:tav>
                                      </p:tavLst>
                                    </p:anim>
                                    <p:anim calcmode="lin" valueType="num">
                                      <p:cBhvr>
                                        <p:cTn id="103" dur="500" fill="hold"/>
                                        <p:tgtEl>
                                          <p:spTgt spid="24637"/>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24639"/>
                                        </p:tgtEl>
                                        <p:attrNameLst>
                                          <p:attrName>style.visibility</p:attrName>
                                        </p:attrNameLst>
                                      </p:cBhvr>
                                      <p:to>
                                        <p:strVal val="visible"/>
                                      </p:to>
                                    </p:set>
                                    <p:animEffect transition="in" filter="blinds(horizontal)">
                                      <p:cBhvr>
                                        <p:cTn id="108" dur="500"/>
                                        <p:tgtEl>
                                          <p:spTgt spid="24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nimBg="1"/>
      <p:bldP spid="24625" grpId="0" animBg="1"/>
      <p:bldP spid="24626" grpId="0" autoUpdateAnimBg="0"/>
      <p:bldP spid="24627" grpId="0" autoUpdateAnimBg="0"/>
      <p:bldP spid="24628" grpId="0" autoUpdateAnimBg="0"/>
      <p:bldP spid="24635" grpId="0" autoUpdateAnimBg="0"/>
      <p:bldP spid="24636" grpId="0" animBg="1"/>
      <p:bldP spid="24637" grpId="0" animBg="1" autoUpdateAnimBg="0"/>
      <p:bldP spid="24638" grpId="0" autoUpdateAnimBg="0"/>
      <p:bldP spid="24639" grpId="0" autoUpdateAnimBg="0"/>
      <p:bldP spid="246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081DDB-51E5-4226-A90A-CC288E8BECC3}" type="slidenum">
              <a:rPr lang="en-US" altLang="zh-CN">
                <a:solidFill>
                  <a:srgbClr val="0000FF"/>
                </a:solidFill>
              </a:rPr>
            </a:fld>
            <a:endParaRPr lang="en-US" altLang="zh-CN">
              <a:solidFill>
                <a:srgbClr val="0000FF"/>
              </a:solidFill>
            </a:endParaRPr>
          </a:p>
        </p:txBody>
      </p:sp>
      <p:grpSp>
        <p:nvGrpSpPr>
          <p:cNvPr id="2" name="Group 2"/>
          <p:cNvGrpSpPr/>
          <p:nvPr/>
        </p:nvGrpSpPr>
        <p:grpSpPr bwMode="auto">
          <a:xfrm>
            <a:off x="2057400" y="152400"/>
            <a:ext cx="4572000" cy="2209800"/>
            <a:chOff x="1296" y="0"/>
            <a:chExt cx="2880" cy="1392"/>
          </a:xfrm>
        </p:grpSpPr>
        <p:sp>
          <p:nvSpPr>
            <p:cNvPr id="33806" name="Oval 3"/>
            <p:cNvSpPr>
              <a:spLocks noChangeArrowheads="1"/>
            </p:cNvSpPr>
            <p:nvPr/>
          </p:nvSpPr>
          <p:spPr bwMode="auto">
            <a:xfrm>
              <a:off x="1824" y="0"/>
              <a:ext cx="624" cy="1392"/>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7" name="Oval 4"/>
            <p:cNvSpPr>
              <a:spLocks noChangeArrowheads="1"/>
            </p:cNvSpPr>
            <p:nvPr/>
          </p:nvSpPr>
          <p:spPr bwMode="auto">
            <a:xfrm>
              <a:off x="3456" y="432"/>
              <a:ext cx="192" cy="48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8" name="Line 5"/>
            <p:cNvSpPr>
              <a:spLocks noChangeShapeType="1"/>
            </p:cNvSpPr>
            <p:nvPr/>
          </p:nvSpPr>
          <p:spPr bwMode="auto">
            <a:xfrm>
              <a:off x="2112" y="672"/>
              <a:ext cx="2064" cy="0"/>
            </a:xfrm>
            <a:prstGeom prst="line">
              <a:avLst/>
            </a:prstGeom>
            <a:noFill/>
            <a:ln w="28575">
              <a:solidFill>
                <a:schemeClr val="tx1"/>
              </a:solidFill>
              <a:prstDash val="lgDashDot"/>
              <a:round/>
            </a:ln>
            <a:extLst>
              <a:ext uri="{909E8E84-426E-40DD-AFC4-6F175D3DCCD1}">
                <a14:hiddenFill xmlns:a14="http://schemas.microsoft.com/office/drawing/2010/main">
                  <a:noFill/>
                </a14:hiddenFill>
              </a:ext>
            </a:extLst>
          </p:spPr>
          <p:txBody>
            <a:bodyPr/>
            <a:lstStyle/>
            <a:p>
              <a:endParaRPr lang="zh-CN" altLang="en-US"/>
            </a:p>
          </p:txBody>
        </p:sp>
        <p:sp>
          <p:nvSpPr>
            <p:cNvPr id="33809" name="Line 6"/>
            <p:cNvSpPr>
              <a:spLocks noChangeShapeType="1"/>
            </p:cNvSpPr>
            <p:nvPr/>
          </p:nvSpPr>
          <p:spPr bwMode="auto">
            <a:xfrm>
              <a:off x="1296" y="672"/>
              <a:ext cx="480" cy="0"/>
            </a:xfrm>
            <a:prstGeom prst="line">
              <a:avLst/>
            </a:prstGeom>
            <a:noFill/>
            <a:ln w="9525">
              <a:solidFill>
                <a:schemeClr val="tx1"/>
              </a:solidFill>
              <a:prstDash val="lgDashDot"/>
              <a:round/>
            </a:ln>
            <a:extLst>
              <a:ext uri="{909E8E84-426E-40DD-AFC4-6F175D3DCCD1}">
                <a14:hiddenFill xmlns:a14="http://schemas.microsoft.com/office/drawing/2010/main">
                  <a:noFill/>
                </a14:hiddenFill>
              </a:ext>
            </a:extLst>
          </p:spPr>
          <p:txBody>
            <a:bodyPr/>
            <a:lstStyle/>
            <a:p>
              <a:endParaRPr lang="zh-CN" altLang="en-US"/>
            </a:p>
          </p:txBody>
        </p:sp>
        <p:sp>
          <p:nvSpPr>
            <p:cNvPr id="33810" name="Line 7"/>
            <p:cNvSpPr>
              <a:spLocks noChangeShapeType="1"/>
            </p:cNvSpPr>
            <p:nvPr/>
          </p:nvSpPr>
          <p:spPr bwMode="auto">
            <a:xfrm flipV="1">
              <a:off x="2112" y="0"/>
              <a:ext cx="0" cy="672"/>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1" name="Line 8"/>
            <p:cNvSpPr>
              <a:spLocks noChangeShapeType="1"/>
            </p:cNvSpPr>
            <p:nvPr/>
          </p:nvSpPr>
          <p:spPr bwMode="auto">
            <a:xfrm flipV="1">
              <a:off x="3552" y="432"/>
              <a:ext cx="0" cy="24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2" name="Line 9"/>
            <p:cNvSpPr>
              <a:spLocks noChangeShapeType="1"/>
            </p:cNvSpPr>
            <p:nvPr/>
          </p:nvSpPr>
          <p:spPr bwMode="auto">
            <a:xfrm>
              <a:off x="2112" y="720"/>
              <a:ext cx="0"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3" name="Line 10"/>
            <p:cNvSpPr>
              <a:spLocks noChangeShapeType="1"/>
            </p:cNvSpPr>
            <p:nvPr/>
          </p:nvSpPr>
          <p:spPr bwMode="auto">
            <a:xfrm>
              <a:off x="3552" y="912"/>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4" name="Line 11"/>
            <p:cNvSpPr>
              <a:spLocks noChangeShapeType="1"/>
            </p:cNvSpPr>
            <p:nvPr/>
          </p:nvSpPr>
          <p:spPr bwMode="auto">
            <a:xfrm flipH="1">
              <a:off x="2112" y="1008"/>
              <a:ext cx="52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5" name="Line 12"/>
            <p:cNvSpPr>
              <a:spLocks noChangeShapeType="1"/>
            </p:cNvSpPr>
            <p:nvPr/>
          </p:nvSpPr>
          <p:spPr bwMode="auto">
            <a:xfrm>
              <a:off x="2976" y="1008"/>
              <a:ext cx="576"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6" name="Text Box 13"/>
            <p:cNvSpPr txBox="1">
              <a:spLocks noChangeArrowheads="1"/>
            </p:cNvSpPr>
            <p:nvPr/>
          </p:nvSpPr>
          <p:spPr bwMode="auto">
            <a:xfrm>
              <a:off x="2688" y="816"/>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rPr>
                <a:t>x</a:t>
              </a:r>
              <a:endParaRPr kumimoji="1" lang="en-US" altLang="zh-CN" sz="2800" b="1" i="1">
                <a:latin typeface="Times New Roman" panose="02020603050405020304" pitchFamily="18" charset="0"/>
              </a:endParaRPr>
            </a:p>
          </p:txBody>
        </p:sp>
        <p:sp>
          <p:nvSpPr>
            <p:cNvPr id="33817" name="Text Box 14"/>
            <p:cNvSpPr txBox="1">
              <a:spLocks noChangeArrowheads="1"/>
            </p:cNvSpPr>
            <p:nvPr/>
          </p:nvSpPr>
          <p:spPr bwMode="auto">
            <a:xfrm>
              <a:off x="2112" y="19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rPr>
                <a:t>R</a:t>
              </a:r>
              <a:endParaRPr kumimoji="1" lang="en-US" altLang="zh-CN" sz="2400" b="1" i="1">
                <a:latin typeface="Times New Roman" panose="02020603050405020304" pitchFamily="18" charset="0"/>
              </a:endParaRPr>
            </a:p>
          </p:txBody>
        </p:sp>
        <p:sp>
          <p:nvSpPr>
            <p:cNvPr id="33818" name="Text Box 15"/>
            <p:cNvSpPr txBox="1">
              <a:spLocks noChangeArrowheads="1"/>
            </p:cNvSpPr>
            <p:nvPr/>
          </p:nvSpPr>
          <p:spPr bwMode="auto">
            <a:xfrm>
              <a:off x="3648" y="345"/>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i="1">
                  <a:latin typeface="Times New Roman" panose="02020603050405020304" pitchFamily="18" charset="0"/>
                </a:rPr>
                <a:t>r</a:t>
              </a:r>
              <a:endParaRPr lang="en-US" altLang="zh-CN" sz="2800" b="1" i="1">
                <a:latin typeface="Times New Roman" panose="02020603050405020304" pitchFamily="18" charset="0"/>
              </a:endParaRPr>
            </a:p>
          </p:txBody>
        </p:sp>
        <p:graphicFrame>
          <p:nvGraphicFramePr>
            <p:cNvPr id="33819" name="Object 6"/>
            <p:cNvGraphicFramePr>
              <a:graphicFrameLocks noChangeAspect="1"/>
            </p:cNvGraphicFramePr>
            <p:nvPr/>
          </p:nvGraphicFramePr>
          <p:xfrm>
            <a:off x="2592" y="16"/>
            <a:ext cx="576" cy="176"/>
          </p:xfrm>
          <a:graphic>
            <a:graphicData uri="http://schemas.openxmlformats.org/presentationml/2006/ole">
              <mc:AlternateContent xmlns:mc="http://schemas.openxmlformats.org/markup-compatibility/2006">
                <mc:Choice xmlns:v="urn:schemas-microsoft-com:vml" Requires="v">
                  <p:oleObj spid="_x0000_s33845" name="Equation" r:id="rId1" imgW="1333500" imgH="292100" progId="Equation.3">
                    <p:embed/>
                  </p:oleObj>
                </mc:Choice>
                <mc:Fallback>
                  <p:oleObj name="Equation" r:id="rId1" imgW="1333500" imgH="2921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 y="16"/>
                          <a:ext cx="57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20" name="Text Box 20"/>
          <p:cNvSpPr txBox="1">
            <a:spLocks noChangeArrowheads="1"/>
          </p:cNvSpPr>
          <p:nvPr/>
        </p:nvSpPr>
        <p:spPr bwMode="auto">
          <a:xfrm>
            <a:off x="762000" y="3100388"/>
            <a:ext cx="411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小圈中</a:t>
            </a:r>
            <a:endParaRPr kumimoji="1" lang="zh-CN" altLang="en-US" sz="2800" b="1">
              <a:latin typeface="Times New Roman" panose="02020603050405020304" pitchFamily="18" charset="0"/>
            </a:endParaRPr>
          </a:p>
        </p:txBody>
      </p:sp>
      <p:graphicFrame>
        <p:nvGraphicFramePr>
          <p:cNvPr id="25621" name="Object 2"/>
          <p:cNvGraphicFramePr>
            <a:graphicFrameLocks noChangeAspect="1"/>
          </p:cNvGraphicFramePr>
          <p:nvPr/>
        </p:nvGraphicFramePr>
        <p:xfrm>
          <a:off x="2274888" y="2884488"/>
          <a:ext cx="4586287" cy="1136650"/>
        </p:xfrm>
        <a:graphic>
          <a:graphicData uri="http://schemas.openxmlformats.org/presentationml/2006/ole">
            <mc:AlternateContent xmlns:mc="http://schemas.openxmlformats.org/markup-compatibility/2006">
              <mc:Choice xmlns:v="urn:schemas-microsoft-com:vml" Requires="v">
                <p:oleObj spid="_x0000_s33846" name="公式" r:id="rId3" imgW="3403600" imgH="723900" progId="Equation.3">
                  <p:embed/>
                </p:oleObj>
              </mc:Choice>
              <mc:Fallback>
                <p:oleObj name="公式" r:id="rId3" imgW="3403600" imgH="723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4888" y="2884488"/>
                        <a:ext cx="4586287"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2" name="Object 3"/>
          <p:cNvGraphicFramePr>
            <a:graphicFrameLocks noChangeAspect="1"/>
          </p:cNvGraphicFramePr>
          <p:nvPr/>
        </p:nvGraphicFramePr>
        <p:xfrm>
          <a:off x="2359025" y="3997325"/>
          <a:ext cx="3357563" cy="1087438"/>
        </p:xfrm>
        <a:graphic>
          <a:graphicData uri="http://schemas.openxmlformats.org/presentationml/2006/ole">
            <mc:AlternateContent xmlns:mc="http://schemas.openxmlformats.org/markup-compatibility/2006">
              <mc:Choice xmlns:v="urn:schemas-microsoft-com:vml" Requires="v">
                <p:oleObj spid="_x0000_s33847" name="公式" r:id="rId5" imgW="2565400" imgH="723900" progId="Equation.3">
                  <p:embed/>
                </p:oleObj>
              </mc:Choice>
              <mc:Fallback>
                <p:oleObj name="公式" r:id="rId5" imgW="2565400" imgH="7239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9025" y="3997325"/>
                        <a:ext cx="3357563"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3" name="Object 4"/>
          <p:cNvGraphicFramePr>
            <a:graphicFrameLocks noChangeAspect="1"/>
          </p:cNvGraphicFramePr>
          <p:nvPr/>
        </p:nvGraphicFramePr>
        <p:xfrm>
          <a:off x="423863" y="5245100"/>
          <a:ext cx="7534275" cy="485775"/>
        </p:xfrm>
        <a:graphic>
          <a:graphicData uri="http://schemas.openxmlformats.org/presentationml/2006/ole">
            <mc:AlternateContent xmlns:mc="http://schemas.openxmlformats.org/markup-compatibility/2006">
              <mc:Choice xmlns:v="urn:schemas-microsoft-com:vml" Requires="v">
                <p:oleObj spid="_x0000_s33848" name="公式" r:id="rId7" imgW="6540500" imgH="266700" progId="Equation.3">
                  <p:embed/>
                </p:oleObj>
              </mc:Choice>
              <mc:Fallback>
                <p:oleObj name="公式" r:id="rId7" imgW="6540500" imgH="2667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863" y="5245100"/>
                        <a:ext cx="753427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4" name="Text Box 24"/>
          <p:cNvSpPr txBox="1">
            <a:spLocks noChangeArrowheads="1"/>
          </p:cNvSpPr>
          <p:nvPr/>
        </p:nvSpPr>
        <p:spPr bwMode="auto">
          <a:xfrm>
            <a:off x="152400" y="152400"/>
            <a:ext cx="8153400" cy="560388"/>
          </a:xfrm>
          <a:prstGeom prst="rect">
            <a:avLst/>
          </a:prstGeom>
          <a:noFill/>
          <a:ln w="9525">
            <a:noFill/>
            <a:miter lim="800000"/>
          </a:ln>
          <a:effectLst/>
        </p:spPr>
        <p:txBody>
          <a:bodyPr>
            <a:spAutoFit/>
          </a:bodyPr>
          <a:lstStyle/>
          <a:p>
            <a:pPr>
              <a:lnSpc>
                <a:spcPct val="120000"/>
              </a:lnSpc>
              <a:spcBef>
                <a:spcPct val="50000"/>
              </a:spcBef>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kumimoji="1" lang="zh-CN" altLang="en-US" sz="2800" b="1" dirty="0">
                <a:latin typeface="Times New Roman" panose="02020603050405020304" pitchFamily="18" charset="0"/>
                <a:ea typeface="宋体" panose="02010600030101010101" pitchFamily="2" charset="-122"/>
              </a:rPr>
              <a:t>求</a:t>
            </a:r>
            <a:r>
              <a:rPr kumimoji="1" lang="en-US" altLang="zh-CN" sz="2800" b="1" i="1" dirty="0">
                <a:latin typeface="Times New Roman" panose="02020603050405020304" pitchFamily="18" charset="0"/>
                <a:ea typeface="宋体" panose="02010600030101010101" pitchFamily="2" charset="-122"/>
              </a:rPr>
              <a:t>M</a:t>
            </a:r>
            <a:r>
              <a:rPr kumimoji="1" lang="zh-CN" altLang="en-US" sz="2800" b="1" dirty="0">
                <a:latin typeface="Times New Roman" panose="02020603050405020304" pitchFamily="18" charset="0"/>
                <a:ea typeface="宋体" panose="02010600030101010101" pitchFamily="2" charset="-122"/>
              </a:rPr>
              <a:t>。</a:t>
            </a:r>
            <a:endParaRPr kumimoji="1" lang="zh-CN" altLang="en-US" sz="2800" b="1" dirty="0">
              <a:latin typeface="Times New Roman" panose="02020603050405020304" pitchFamily="18" charset="0"/>
              <a:ea typeface="宋体" panose="02010600030101010101" pitchFamily="2" charset="-122"/>
            </a:endParaRPr>
          </a:p>
        </p:txBody>
      </p:sp>
      <p:grpSp>
        <p:nvGrpSpPr>
          <p:cNvPr id="3" name="Group 31"/>
          <p:cNvGrpSpPr/>
          <p:nvPr/>
        </p:nvGrpSpPr>
        <p:grpSpPr bwMode="auto">
          <a:xfrm>
            <a:off x="971550" y="2362200"/>
            <a:ext cx="4572000" cy="528638"/>
            <a:chOff x="295" y="1616"/>
            <a:chExt cx="2880" cy="333"/>
          </a:xfrm>
        </p:grpSpPr>
        <p:sp>
          <p:nvSpPr>
            <p:cNvPr id="33804" name="Text Box 28"/>
            <p:cNvSpPr txBox="1">
              <a:spLocks noChangeArrowheads="1"/>
            </p:cNvSpPr>
            <p:nvPr/>
          </p:nvSpPr>
          <p:spPr bwMode="auto">
            <a:xfrm>
              <a:off x="295" y="1616"/>
              <a:ext cx="28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设大线圈中有电流</a:t>
              </a:r>
              <a:endParaRPr kumimoji="1" lang="zh-CN" altLang="en-US" sz="2800" b="1">
                <a:latin typeface="Times New Roman" panose="02020603050405020304" pitchFamily="18" charset="0"/>
              </a:endParaRPr>
            </a:p>
          </p:txBody>
        </p:sp>
        <p:graphicFrame>
          <p:nvGraphicFramePr>
            <p:cNvPr id="33805" name="Object 5"/>
            <p:cNvGraphicFramePr>
              <a:graphicFrameLocks noChangeAspect="1"/>
            </p:cNvGraphicFramePr>
            <p:nvPr/>
          </p:nvGraphicFramePr>
          <p:xfrm>
            <a:off x="2163" y="1661"/>
            <a:ext cx="219" cy="288"/>
          </p:xfrm>
          <a:graphic>
            <a:graphicData uri="http://schemas.openxmlformats.org/presentationml/2006/ole">
              <mc:AlternateContent xmlns:mc="http://schemas.openxmlformats.org/markup-compatibility/2006">
                <mc:Choice xmlns:v="urn:schemas-microsoft-com:vml" Requires="v">
                  <p:oleObj spid="_x0000_s33849" name="Equation" r:id="rId9" imgW="304800" imgH="457200" progId="Equation.3">
                    <p:embed/>
                  </p:oleObj>
                </mc:Choice>
                <mc:Fallback>
                  <p:oleObj name="Equation" r:id="rId9" imgW="304800" imgH="457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3" y="1661"/>
                          <a:ext cx="21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30" name="Text Box 30"/>
          <p:cNvSpPr txBox="1">
            <a:spLocks noChangeArrowheads="1"/>
          </p:cNvSpPr>
          <p:nvPr/>
        </p:nvSpPr>
        <p:spPr bwMode="auto">
          <a:xfrm>
            <a:off x="323850" y="2362200"/>
            <a:ext cx="1368425" cy="519113"/>
          </a:xfrm>
          <a:prstGeom prst="rect">
            <a:avLst/>
          </a:prstGeom>
          <a:noFill/>
          <a:ln w="9525">
            <a:noFill/>
            <a:miter lim="800000"/>
          </a:ln>
          <a:effectLst/>
        </p:spPr>
        <p:txBody>
          <a:bodyPr>
            <a:spAutoFit/>
          </a:bodyPr>
          <a:lstStyle/>
          <a:p>
            <a:pPr>
              <a:spcBef>
                <a:spcPct val="50000"/>
              </a:spcBef>
              <a:defRPr/>
            </a:pP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解</a:t>
            </a: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a:t>
            </a:r>
            <a:endParaRPr kumimoji="1" lang="en-US" altLang="zh-CN" sz="2800" b="1">
              <a:latin typeface="Times New Roman" panose="02020603050405020304" pitchFamily="18" charset="0"/>
              <a:ea typeface="宋体" panose="02010600030101010101" pitchFamily="2" charset="-122"/>
            </a:endParaRPr>
          </a:p>
        </p:txBody>
      </p:sp>
      <p:sp>
        <p:nvSpPr>
          <p:cNvPr id="27" name="Rectangle 2051"/>
          <p:cNvSpPr>
            <a:spLocks noChangeArrowheads="1"/>
          </p:cNvSpPr>
          <p:nvPr/>
        </p:nvSpPr>
        <p:spPr bwMode="auto">
          <a:xfrm>
            <a:off x="2290763" y="5859463"/>
            <a:ext cx="4148137"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800" b="1">
                <a:solidFill>
                  <a:srgbClr val="FF0000"/>
                </a:solidFill>
                <a:latin typeface="黑体" panose="02010609060101010101" pitchFamily="2" charset="-122"/>
                <a:ea typeface="黑体" panose="02010609060101010101" pitchFamily="2" charset="-122"/>
              </a:rPr>
              <a:t>正确假设，帮助计算。</a:t>
            </a:r>
            <a:endParaRPr kumimoji="1" lang="zh-CN" altLang="en-US" sz="2800" b="1">
              <a:solidFill>
                <a:srgbClr val="FF0000"/>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5624"/>
                                        </p:tgtEl>
                                        <p:attrNameLst>
                                          <p:attrName>style.visibility</p:attrName>
                                        </p:attrNameLst>
                                      </p:cBhvr>
                                      <p:to>
                                        <p:strVal val="visible"/>
                                      </p:to>
                                    </p:set>
                                    <p:animEffect transition="in" filter="checkerboard(across)">
                                      <p:cBhvr>
                                        <p:cTn id="7" dur="500"/>
                                        <p:tgtEl>
                                          <p:spTgt spid="2562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30"/>
                                        </p:tgtEl>
                                        <p:attrNameLst>
                                          <p:attrName>style.visibility</p:attrName>
                                        </p:attrNameLst>
                                      </p:cBhvr>
                                      <p:to>
                                        <p:strVal val="visible"/>
                                      </p:to>
                                    </p:set>
                                    <p:animEffect transition="in" filter="blinds(horizontal)">
                                      <p:cBhvr>
                                        <p:cTn id="17" dur="500"/>
                                        <p:tgtEl>
                                          <p:spTgt spid="25630"/>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5620"/>
                                        </p:tgtEl>
                                        <p:attrNameLst>
                                          <p:attrName>style.visibility</p:attrName>
                                        </p:attrNameLst>
                                      </p:cBhvr>
                                      <p:to>
                                        <p:strVal val="visible"/>
                                      </p:to>
                                    </p:set>
                                    <p:animEffect transition="in" filter="box(in)">
                                      <p:cBhvr>
                                        <p:cTn id="26" dur="500"/>
                                        <p:tgtEl>
                                          <p:spTgt spid="25620"/>
                                        </p:tgtEl>
                                      </p:cBhvr>
                                    </p:animEffect>
                                  </p:childTnLst>
                                </p:cTn>
                              </p:par>
                            </p:childTnLst>
                          </p:cTn>
                        </p:par>
                        <p:par>
                          <p:cTn id="27" fill="hold">
                            <p:stCondLst>
                              <p:cond delay="500"/>
                            </p:stCondLst>
                            <p:childTnLst>
                              <p:par>
                                <p:cTn id="28" presetID="3" presetClass="entr" presetSubtype="5" fill="hold" nodeType="afterEffect">
                                  <p:stCondLst>
                                    <p:cond delay="0"/>
                                  </p:stCondLst>
                                  <p:childTnLst>
                                    <p:set>
                                      <p:cBhvr>
                                        <p:cTn id="29" dur="1" fill="hold">
                                          <p:stCondLst>
                                            <p:cond delay="0"/>
                                          </p:stCondLst>
                                        </p:cTn>
                                        <p:tgtEl>
                                          <p:spTgt spid="25621"/>
                                        </p:tgtEl>
                                        <p:attrNameLst>
                                          <p:attrName>style.visibility</p:attrName>
                                        </p:attrNameLst>
                                      </p:cBhvr>
                                      <p:to>
                                        <p:strVal val="visible"/>
                                      </p:to>
                                    </p:set>
                                    <p:animEffect transition="in" filter="blinds(vertical)">
                                      <p:cBhvr>
                                        <p:cTn id="30" dur="500"/>
                                        <p:tgtEl>
                                          <p:spTgt spid="25621"/>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nodeType="clickEffect">
                                  <p:stCondLst>
                                    <p:cond delay="0"/>
                                  </p:stCondLst>
                                  <p:childTnLst>
                                    <p:set>
                                      <p:cBhvr>
                                        <p:cTn id="34" dur="1" fill="hold">
                                          <p:stCondLst>
                                            <p:cond delay="0"/>
                                          </p:stCondLst>
                                        </p:cTn>
                                        <p:tgtEl>
                                          <p:spTgt spid="25622"/>
                                        </p:tgtEl>
                                        <p:attrNameLst>
                                          <p:attrName>style.visibility</p:attrName>
                                        </p:attrNameLst>
                                      </p:cBhvr>
                                      <p:to>
                                        <p:strVal val="visible"/>
                                      </p:to>
                                    </p:set>
                                    <p:anim calcmode="lin" valueType="num">
                                      <p:cBhvr>
                                        <p:cTn id="35" dur="500" fill="hold"/>
                                        <p:tgtEl>
                                          <p:spTgt spid="25622"/>
                                        </p:tgtEl>
                                        <p:attrNameLst>
                                          <p:attrName>ppt_w</p:attrName>
                                        </p:attrNameLst>
                                      </p:cBhvr>
                                      <p:tavLst>
                                        <p:tav tm="0">
                                          <p:val>
                                            <p:fltVal val="0"/>
                                          </p:val>
                                        </p:tav>
                                        <p:tav tm="100000">
                                          <p:val>
                                            <p:strVal val="#ppt_w"/>
                                          </p:val>
                                        </p:tav>
                                      </p:tavLst>
                                    </p:anim>
                                    <p:anim calcmode="lin" valueType="num">
                                      <p:cBhvr>
                                        <p:cTn id="36" dur="500" fill="hold"/>
                                        <p:tgtEl>
                                          <p:spTgt spid="25622"/>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5623"/>
                                        </p:tgtEl>
                                        <p:attrNameLst>
                                          <p:attrName>style.visibility</p:attrName>
                                        </p:attrNameLst>
                                      </p:cBhvr>
                                      <p:to>
                                        <p:strVal val="visible"/>
                                      </p:to>
                                    </p:set>
                                    <p:animEffect transition="in" filter="dissolve">
                                      <p:cBhvr>
                                        <p:cTn id="41" dur="500"/>
                                        <p:tgtEl>
                                          <p:spTgt spid="25623"/>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500"/>
                                        <p:tgtEl>
                                          <p:spTgt spid="27"/>
                                        </p:tgtEl>
                                        <p:attrNameLst>
                                          <p:attrName>ppt_y</p:attrName>
                                        </p:attrNameLst>
                                      </p:cBhvr>
                                      <p:tavLst>
                                        <p:tav tm="0">
                                          <p:val>
                                            <p:strVal val="#ppt_y+#ppt_h*1.125000"/>
                                          </p:val>
                                        </p:tav>
                                        <p:tav tm="100000">
                                          <p:val>
                                            <p:strVal val="#ppt_y"/>
                                          </p:val>
                                        </p:tav>
                                      </p:tavLst>
                                    </p:anim>
                                    <p:animEffect transition="in" filter="wipe(up)">
                                      <p:cBhvr>
                                        <p:cTn id="4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0" grpId="0" autoUpdateAnimBg="0"/>
      <p:bldP spid="25624" grpId="0" autoUpdateAnimBg="0"/>
      <p:bldP spid="25630"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215900" y="136525"/>
            <a:ext cx="3462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cs typeface="Times New Roman" panose="02020603050405020304" pitchFamily="18" charset="0"/>
              </a:rPr>
              <a:t>二、自感</a:t>
            </a:r>
            <a:endParaRPr lang="zh-CN" altLang="en-US" sz="2800" b="1">
              <a:latin typeface="Times New Roman" panose="02020603050405020304" pitchFamily="18" charset="0"/>
              <a:cs typeface="Times New Roman" panose="02020603050405020304" pitchFamily="18" charset="0"/>
            </a:endParaRPr>
          </a:p>
        </p:txBody>
      </p:sp>
      <p:sp>
        <p:nvSpPr>
          <p:cNvPr id="107523" name="Text Box 3"/>
          <p:cNvSpPr txBox="1">
            <a:spLocks noChangeArrowheads="1"/>
          </p:cNvSpPr>
          <p:nvPr/>
        </p:nvSpPr>
        <p:spPr bwMode="auto">
          <a:xfrm>
            <a:off x="257175" y="625475"/>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cs typeface="Times New Roman" panose="02020603050405020304" pitchFamily="18" charset="0"/>
              </a:rPr>
              <a:t>1.</a:t>
            </a:r>
            <a:r>
              <a:rPr lang="zh-CN" altLang="en-US" sz="2800" b="1">
                <a:latin typeface="楷体_GB2312" pitchFamily="49" charset="-122"/>
                <a:ea typeface="楷体_GB2312" pitchFamily="49" charset="-122"/>
                <a:cs typeface="Times New Roman" panose="02020603050405020304" pitchFamily="18" charset="0"/>
              </a:rPr>
              <a:t>自感电动势</a:t>
            </a:r>
            <a:endParaRPr lang="zh-CN" altLang="en-US" sz="2800" b="1">
              <a:latin typeface="楷体_GB2312" pitchFamily="49" charset="-122"/>
              <a:ea typeface="楷体_GB2312" pitchFamily="49" charset="-122"/>
              <a:cs typeface="Times New Roman" panose="02020603050405020304" pitchFamily="18" charset="0"/>
            </a:endParaRPr>
          </a:p>
        </p:txBody>
      </p:sp>
      <p:graphicFrame>
        <p:nvGraphicFramePr>
          <p:cNvPr id="107525" name="Object 2"/>
          <p:cNvGraphicFramePr>
            <a:graphicFrameLocks noChangeAspect="1"/>
          </p:cNvGraphicFramePr>
          <p:nvPr/>
        </p:nvGraphicFramePr>
        <p:xfrm>
          <a:off x="2325688" y="3138488"/>
          <a:ext cx="1069975" cy="411162"/>
        </p:xfrm>
        <a:graphic>
          <a:graphicData uri="http://schemas.openxmlformats.org/presentationml/2006/ole">
            <mc:AlternateContent xmlns:mc="http://schemas.openxmlformats.org/markup-compatibility/2006">
              <mc:Choice xmlns:v="urn:schemas-microsoft-com:vml" Requires="v">
                <p:oleObj spid="_x0000_s34914" name="公式" r:id="rId1" imgW="431800" imgH="165100" progId="Equation.3">
                  <p:embed/>
                </p:oleObj>
              </mc:Choice>
              <mc:Fallback>
                <p:oleObj name="公式" r:id="rId1" imgW="431800" imgH="1651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688" y="3138488"/>
                        <a:ext cx="1069975"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6" name="Object 3"/>
          <p:cNvGraphicFramePr>
            <a:graphicFrameLocks noChangeAspect="1"/>
          </p:cNvGraphicFramePr>
          <p:nvPr/>
        </p:nvGraphicFramePr>
        <p:xfrm>
          <a:off x="1900238" y="3743325"/>
          <a:ext cx="1081087" cy="417513"/>
        </p:xfrm>
        <a:graphic>
          <a:graphicData uri="http://schemas.openxmlformats.org/presentationml/2006/ole">
            <mc:AlternateContent xmlns:mc="http://schemas.openxmlformats.org/markup-compatibility/2006">
              <mc:Choice xmlns:v="urn:schemas-microsoft-com:vml" Requires="v">
                <p:oleObj spid="_x0000_s34915" name="公式" r:id="rId3" imgW="457200" imgH="177800" progId="Equation.3">
                  <p:embed/>
                </p:oleObj>
              </mc:Choice>
              <mc:Fallback>
                <p:oleObj name="公式" r:id="rId3" imgW="457200" imgH="177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238" y="3743325"/>
                        <a:ext cx="1081087"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7" name="Text Box 7"/>
          <p:cNvSpPr txBox="1">
            <a:spLocks noChangeArrowheads="1"/>
          </p:cNvSpPr>
          <p:nvPr/>
        </p:nvSpPr>
        <p:spPr bwMode="auto">
          <a:xfrm>
            <a:off x="3268663" y="3665538"/>
            <a:ext cx="45672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ea typeface="楷体_GB2312" pitchFamily="49" charset="-122"/>
                <a:cs typeface="Times New Roman" panose="02020603050405020304" pitchFamily="18" charset="0"/>
              </a:rPr>
              <a:t>L—</a:t>
            </a:r>
            <a:r>
              <a:rPr lang="zh-CN" altLang="en-US" sz="2800" b="1">
                <a:latin typeface="Times New Roman" panose="02020603050405020304" pitchFamily="18" charset="0"/>
                <a:ea typeface="楷体_GB2312" pitchFamily="49" charset="-122"/>
                <a:cs typeface="Times New Roman" panose="02020603050405020304" pitchFamily="18" charset="0"/>
              </a:rPr>
              <a:t>自感系数或</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自感</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graphicFrame>
        <p:nvGraphicFramePr>
          <p:cNvPr id="107537" name="Object 4"/>
          <p:cNvGraphicFramePr>
            <a:graphicFrameLocks noChangeAspect="1"/>
          </p:cNvGraphicFramePr>
          <p:nvPr/>
        </p:nvGraphicFramePr>
        <p:xfrm>
          <a:off x="7188200" y="1795463"/>
          <a:ext cx="454025" cy="514350"/>
        </p:xfrm>
        <a:graphic>
          <a:graphicData uri="http://schemas.openxmlformats.org/presentationml/2006/ole">
            <mc:AlternateContent xmlns:mc="http://schemas.openxmlformats.org/markup-compatibility/2006">
              <mc:Choice xmlns:v="urn:schemas-microsoft-com:vml" Requires="v">
                <p:oleObj spid="_x0000_s34916" name="公式" r:id="rId5" imgW="190500" imgH="215900" progId="Equation.3">
                  <p:embed/>
                </p:oleObj>
              </mc:Choice>
              <mc:Fallback>
                <p:oleObj name="公式" r:id="rId5" imgW="190500" imgH="2159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8200" y="1795463"/>
                        <a:ext cx="45402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38" name="Object 5"/>
          <p:cNvGraphicFramePr>
            <a:graphicFrameLocks noChangeAspect="1"/>
          </p:cNvGraphicFramePr>
          <p:nvPr/>
        </p:nvGraphicFramePr>
        <p:xfrm>
          <a:off x="5808663" y="1865313"/>
          <a:ext cx="452437" cy="512762"/>
        </p:xfrm>
        <a:graphic>
          <a:graphicData uri="http://schemas.openxmlformats.org/presentationml/2006/ole">
            <mc:AlternateContent xmlns:mc="http://schemas.openxmlformats.org/markup-compatibility/2006">
              <mc:Choice xmlns:v="urn:schemas-microsoft-com:vml" Requires="v">
                <p:oleObj spid="_x0000_s34917" name="公式" r:id="rId7" imgW="190500" imgH="215900" progId="Equation.3">
                  <p:embed/>
                </p:oleObj>
              </mc:Choice>
              <mc:Fallback>
                <p:oleObj name="公式" r:id="rId7" imgW="190500" imgH="2159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8663" y="1865313"/>
                        <a:ext cx="452437"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52" name="Line 32"/>
          <p:cNvSpPr>
            <a:spLocks noChangeShapeType="1"/>
          </p:cNvSpPr>
          <p:nvPr/>
        </p:nvSpPr>
        <p:spPr bwMode="auto">
          <a:xfrm flipH="1">
            <a:off x="7405688" y="1341438"/>
            <a:ext cx="0" cy="522287"/>
          </a:xfrm>
          <a:prstGeom prst="line">
            <a:avLst/>
          </a:prstGeom>
          <a:noFill/>
          <a:ln w="38100">
            <a:solidFill>
              <a:srgbClr val="FF0066"/>
            </a:solidFill>
            <a:round/>
            <a:headEnd type="arrow"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7553" name="Object 6"/>
          <p:cNvGraphicFramePr>
            <a:graphicFrameLocks noChangeAspect="1"/>
          </p:cNvGraphicFramePr>
          <p:nvPr/>
        </p:nvGraphicFramePr>
        <p:xfrm>
          <a:off x="3370263" y="3128963"/>
          <a:ext cx="579437" cy="450850"/>
        </p:xfrm>
        <a:graphic>
          <a:graphicData uri="http://schemas.openxmlformats.org/presentationml/2006/ole">
            <mc:AlternateContent xmlns:mc="http://schemas.openxmlformats.org/markup-compatibility/2006">
              <mc:Choice xmlns:v="urn:schemas-microsoft-com:vml" Requires="v">
                <p:oleObj spid="_x0000_s34918" name="公式" r:id="rId8" imgW="228600" imgH="177800" progId="Equation.3">
                  <p:embed/>
                </p:oleObj>
              </mc:Choice>
              <mc:Fallback>
                <p:oleObj name="公式" r:id="rId8" imgW="228600" imgH="1778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0263" y="3128963"/>
                        <a:ext cx="579437"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54" name="Text Box 34"/>
          <p:cNvSpPr txBox="1">
            <a:spLocks noChangeArrowheads="1"/>
          </p:cNvSpPr>
          <p:nvPr/>
        </p:nvSpPr>
        <p:spPr bwMode="auto">
          <a:xfrm>
            <a:off x="5229225" y="4310063"/>
            <a:ext cx="3733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latin typeface="楷体_GB2312" pitchFamily="49" charset="-122"/>
                <a:ea typeface="楷体_GB2312" pitchFamily="49" charset="-122"/>
                <a:cs typeface="Times New Roman" panose="02020603050405020304" pitchFamily="18" charset="0"/>
                <a:sym typeface="Symbol" panose="05050102010706020507" pitchFamily="18" charset="2"/>
              </a:rPr>
              <a:t>取决于回路的大小</a:t>
            </a:r>
            <a:endParaRPr lang="zh-CN" altLang="en-US" sz="2800" b="1">
              <a:latin typeface="楷体_GB2312" pitchFamily="49" charset="-122"/>
              <a:ea typeface="楷体_GB2312" pitchFamily="49" charset="-122"/>
              <a:cs typeface="Times New Roman" panose="02020603050405020304" pitchFamily="18" charset="0"/>
              <a:sym typeface="Symbol" panose="05050102010706020507" pitchFamily="18" charset="2"/>
            </a:endParaRPr>
          </a:p>
          <a:p>
            <a:pPr eaLnBrk="1" hangingPunct="1"/>
            <a:r>
              <a:rPr lang="zh-CN" altLang="en-US" sz="2800" b="1">
                <a:latin typeface="楷体_GB2312" pitchFamily="49" charset="-122"/>
                <a:ea typeface="楷体_GB2312" pitchFamily="49" charset="-122"/>
                <a:cs typeface="Times New Roman" panose="02020603050405020304" pitchFamily="18" charset="0"/>
                <a:sym typeface="Symbol" panose="05050102010706020507" pitchFamily="18" charset="2"/>
              </a:rPr>
              <a:t>  形状、匝数以及</a:t>
            </a:r>
            <a:r>
              <a:rPr lang="zh-CN" altLang="en-US" sz="2800" b="1" i="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endParaRPr lang="zh-CN" altLang="en-US" sz="2800" b="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endParaRPr>
          </a:p>
        </p:txBody>
      </p:sp>
      <p:graphicFrame>
        <p:nvGraphicFramePr>
          <p:cNvPr id="107555" name="Object 7"/>
          <p:cNvGraphicFramePr>
            <a:graphicFrameLocks noChangeAspect="1"/>
          </p:cNvGraphicFramePr>
          <p:nvPr/>
        </p:nvGraphicFramePr>
        <p:xfrm>
          <a:off x="1581150" y="4411663"/>
          <a:ext cx="1119188" cy="796925"/>
        </p:xfrm>
        <a:graphic>
          <a:graphicData uri="http://schemas.openxmlformats.org/presentationml/2006/ole">
            <mc:AlternateContent xmlns:mc="http://schemas.openxmlformats.org/markup-compatibility/2006">
              <mc:Choice xmlns:v="urn:schemas-microsoft-com:vml" Requires="v">
                <p:oleObj spid="_x0000_s34919" name="公式" r:id="rId10" imgW="457200" imgH="342900" progId="Equation.3">
                  <p:embed/>
                </p:oleObj>
              </mc:Choice>
              <mc:Fallback>
                <p:oleObj name="公式" r:id="rId10" imgW="457200" imgH="3429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1150" y="4411663"/>
                        <a:ext cx="1119188"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83" name="Line 63"/>
          <p:cNvSpPr>
            <a:spLocks noChangeShapeType="1"/>
          </p:cNvSpPr>
          <p:nvPr/>
        </p:nvSpPr>
        <p:spPr bwMode="auto">
          <a:xfrm flipV="1">
            <a:off x="6005513" y="1298575"/>
            <a:ext cx="0" cy="633413"/>
          </a:xfrm>
          <a:prstGeom prst="line">
            <a:avLst/>
          </a:prstGeom>
          <a:noFill/>
          <a:ln w="38100">
            <a:solidFill>
              <a:srgbClr val="FF0066"/>
            </a:solidFill>
            <a:round/>
            <a:head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7584" name="Rectangle 64"/>
          <p:cNvSpPr>
            <a:spLocks noChangeArrowheads="1"/>
          </p:cNvSpPr>
          <p:nvPr/>
        </p:nvSpPr>
        <p:spPr bwMode="auto">
          <a:xfrm>
            <a:off x="5513388" y="4359275"/>
            <a:ext cx="3168650" cy="935038"/>
          </a:xfrm>
          <a:prstGeom prst="rect">
            <a:avLst/>
          </a:prstGeom>
          <a:noFill/>
          <a:ln w="28575">
            <a:solidFill>
              <a:srgbClr val="FF66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107586" name="Text Box 66"/>
          <p:cNvSpPr txBox="1">
            <a:spLocks noChangeArrowheads="1"/>
          </p:cNvSpPr>
          <p:nvPr/>
        </p:nvSpPr>
        <p:spPr bwMode="auto">
          <a:xfrm>
            <a:off x="257175" y="1144588"/>
            <a:ext cx="53101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楷体_GB2312" pitchFamily="49" charset="-122"/>
                <a:ea typeface="楷体_GB2312" pitchFamily="49" charset="-122"/>
                <a:cs typeface="Times New Roman" panose="02020603050405020304" pitchFamily="18" charset="0"/>
              </a:rPr>
              <a:t>当线圈中电流变化时</a:t>
            </a:r>
            <a:r>
              <a:rPr lang="en-US" altLang="zh-CN" sz="2800" b="1">
                <a:latin typeface="楷体_GB2312" pitchFamily="49" charset="-122"/>
                <a:ea typeface="楷体_GB2312" pitchFamily="49" charset="-122"/>
                <a:cs typeface="Times New Roman" panose="02020603050405020304" pitchFamily="18" charset="0"/>
              </a:rPr>
              <a:t>,</a:t>
            </a:r>
            <a:r>
              <a:rPr lang="zh-CN" altLang="en-US" sz="2800" b="1">
                <a:latin typeface="楷体_GB2312" pitchFamily="49" charset="-122"/>
                <a:ea typeface="楷体_GB2312" pitchFamily="49" charset="-122"/>
                <a:cs typeface="Times New Roman" panose="02020603050405020304" pitchFamily="18" charset="0"/>
              </a:rPr>
              <a:t>它所激发的磁场通过线圈自身的磁通量也发生变化，使线圈自身产生感应电动势。   </a:t>
            </a:r>
            <a:r>
              <a:rPr lang="en-US" altLang="zh-CN" sz="2800" b="1">
                <a:latin typeface="Times New Roman" panose="02020603050405020304" pitchFamily="18" charset="0"/>
                <a:ea typeface="楷体_GB2312" pitchFamily="49" charset="-122"/>
                <a:cs typeface="Times New Roman" panose="02020603050405020304" pitchFamily="18" charset="0"/>
              </a:rPr>
              <a:t>——</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自感电动势</a:t>
            </a:r>
            <a:endPar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sp>
        <p:nvSpPr>
          <p:cNvPr id="107558" name="Text Box 38"/>
          <p:cNvSpPr txBox="1">
            <a:spLocks noChangeArrowheads="1"/>
          </p:cNvSpPr>
          <p:nvPr/>
        </p:nvSpPr>
        <p:spPr bwMode="auto">
          <a:xfrm>
            <a:off x="5873750" y="2393950"/>
            <a:ext cx="284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cs typeface="Times New Roman" panose="02020603050405020304" pitchFamily="18" charset="0"/>
              </a:rPr>
              <a:t>i</a:t>
            </a:r>
            <a:endParaRPr lang="en-US" altLang="zh-CN" sz="2800" b="1" i="1">
              <a:latin typeface="Times New Roman" panose="02020603050405020304" pitchFamily="18" charset="0"/>
              <a:cs typeface="Times New Roman" panose="02020603050405020304" pitchFamily="18" charset="0"/>
            </a:endParaRPr>
          </a:p>
        </p:txBody>
      </p:sp>
      <p:grpSp>
        <p:nvGrpSpPr>
          <p:cNvPr id="2" name="Group 152"/>
          <p:cNvGrpSpPr/>
          <p:nvPr/>
        </p:nvGrpSpPr>
        <p:grpSpPr bwMode="auto">
          <a:xfrm>
            <a:off x="6256338" y="2339975"/>
            <a:ext cx="688975" cy="528638"/>
            <a:chOff x="4119" y="1493"/>
            <a:chExt cx="434" cy="333"/>
          </a:xfrm>
        </p:grpSpPr>
        <p:sp>
          <p:nvSpPr>
            <p:cNvPr id="34881" name="Line 31"/>
            <p:cNvSpPr>
              <a:spLocks noChangeShapeType="1"/>
            </p:cNvSpPr>
            <p:nvPr/>
          </p:nvSpPr>
          <p:spPr bwMode="auto">
            <a:xfrm flipV="1">
              <a:off x="4359" y="1750"/>
              <a:ext cx="139" cy="76"/>
            </a:xfrm>
            <a:prstGeom prst="line">
              <a:avLst/>
            </a:prstGeom>
            <a:noFill/>
            <a:ln w="38100">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2" name="Line 87"/>
            <p:cNvSpPr>
              <a:spLocks noChangeShapeType="1"/>
            </p:cNvSpPr>
            <p:nvPr/>
          </p:nvSpPr>
          <p:spPr bwMode="auto">
            <a:xfrm flipV="1">
              <a:off x="4553" y="1576"/>
              <a:ext cx="0" cy="62"/>
            </a:xfrm>
            <a:prstGeom prst="line">
              <a:avLst/>
            </a:prstGeom>
            <a:noFill/>
            <a:ln w="38100">
              <a:solidFill>
                <a:srgbClr val="FF9900"/>
              </a:solidFill>
              <a:round/>
              <a:head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4883" name="Line 88"/>
            <p:cNvSpPr>
              <a:spLocks noChangeShapeType="1"/>
            </p:cNvSpPr>
            <p:nvPr/>
          </p:nvSpPr>
          <p:spPr bwMode="auto">
            <a:xfrm>
              <a:off x="4119" y="1493"/>
              <a:ext cx="0" cy="63"/>
            </a:xfrm>
            <a:prstGeom prst="line">
              <a:avLst/>
            </a:prstGeom>
            <a:noFill/>
            <a:ln w="38100">
              <a:solidFill>
                <a:srgbClr val="FF9900"/>
              </a:solidFill>
              <a:round/>
              <a:headEnd type="triangl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51"/>
          <p:cNvGrpSpPr/>
          <p:nvPr/>
        </p:nvGrpSpPr>
        <p:grpSpPr bwMode="auto">
          <a:xfrm>
            <a:off x="6116638" y="915988"/>
            <a:ext cx="996950" cy="2181225"/>
            <a:chOff x="4031" y="596"/>
            <a:chExt cx="628" cy="1374"/>
          </a:xfrm>
        </p:grpSpPr>
        <p:sp>
          <p:nvSpPr>
            <p:cNvPr id="107610" name="AutoShape 90"/>
            <p:cNvSpPr>
              <a:spLocks noChangeArrowheads="1"/>
            </p:cNvSpPr>
            <p:nvPr/>
          </p:nvSpPr>
          <p:spPr bwMode="auto">
            <a:xfrm rot="5400000">
              <a:off x="3984" y="673"/>
              <a:ext cx="722" cy="628"/>
            </a:xfrm>
            <a:prstGeom prst="can">
              <a:avLst>
                <a:gd name="adj" fmla="val 29139"/>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ln>
            <a:effectLst/>
          </p:spPr>
          <p:txBody>
            <a:bodyPr wrap="none" anchor="ctr"/>
            <a:lstStyle/>
            <a:p>
              <a:pPr>
                <a:defRPr/>
              </a:pPr>
              <a:endParaRPr lang="zh-CN" altLang="en-US"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862" name="Line 20"/>
            <p:cNvSpPr>
              <a:spLocks noChangeShapeType="1"/>
            </p:cNvSpPr>
            <p:nvPr/>
          </p:nvSpPr>
          <p:spPr bwMode="auto">
            <a:xfrm flipV="1">
              <a:off x="4115" y="1895"/>
              <a:ext cx="105" cy="46"/>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63" name="Line 23"/>
            <p:cNvSpPr>
              <a:spLocks noChangeShapeType="1"/>
            </p:cNvSpPr>
            <p:nvPr/>
          </p:nvSpPr>
          <p:spPr bwMode="auto">
            <a:xfrm>
              <a:off x="4240" y="1793"/>
              <a:ext cx="0" cy="17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64" name="Line 24"/>
            <p:cNvSpPr>
              <a:spLocks noChangeShapeType="1"/>
            </p:cNvSpPr>
            <p:nvPr/>
          </p:nvSpPr>
          <p:spPr bwMode="auto">
            <a:xfrm>
              <a:off x="4288" y="1828"/>
              <a:ext cx="0"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65" name="Line 25"/>
            <p:cNvSpPr>
              <a:spLocks noChangeShapeType="1"/>
            </p:cNvSpPr>
            <p:nvPr/>
          </p:nvSpPr>
          <p:spPr bwMode="auto">
            <a:xfrm flipH="1">
              <a:off x="4475" y="1752"/>
              <a:ext cx="83" cy="5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66" name="Arc 72"/>
            <p:cNvSpPr/>
            <p:nvPr/>
          </p:nvSpPr>
          <p:spPr bwMode="auto">
            <a:xfrm>
              <a:off x="4116" y="602"/>
              <a:ext cx="159" cy="474"/>
            </a:xfrm>
            <a:custGeom>
              <a:avLst/>
              <a:gdLst>
                <a:gd name="T0" fmla="*/ 0 w 25422"/>
                <a:gd name="T1" fmla="*/ 0 h 26489"/>
                <a:gd name="T2" fmla="*/ 0 w 25422"/>
                <a:gd name="T3" fmla="*/ 0 h 26489"/>
                <a:gd name="T4" fmla="*/ 0 w 25422"/>
                <a:gd name="T5" fmla="*/ 0 h 26489"/>
                <a:gd name="T6" fmla="*/ 0 60000 65536"/>
                <a:gd name="T7" fmla="*/ 0 60000 65536"/>
                <a:gd name="T8" fmla="*/ 0 60000 65536"/>
              </a:gdLst>
              <a:ahLst/>
              <a:cxnLst>
                <a:cxn ang="T6">
                  <a:pos x="T0" y="T1"/>
                </a:cxn>
                <a:cxn ang="T7">
                  <a:pos x="T2" y="T3"/>
                </a:cxn>
                <a:cxn ang="T8">
                  <a:pos x="T4" y="T5"/>
                </a:cxn>
              </a:cxnLst>
              <a:rect l="0" t="0" r="r" b="b"/>
              <a:pathLst>
                <a:path w="25422" h="26489" fill="none" extrusionOk="0">
                  <a:moveTo>
                    <a:pt x="560" y="26489"/>
                  </a:moveTo>
                  <a:cubicBezTo>
                    <a:pt x="188" y="24886"/>
                    <a:pt x="0" y="23245"/>
                    <a:pt x="0" y="21600"/>
                  </a:cubicBezTo>
                  <a:cubicBezTo>
                    <a:pt x="0" y="9670"/>
                    <a:pt x="9670" y="0"/>
                    <a:pt x="21600" y="0"/>
                  </a:cubicBezTo>
                  <a:cubicBezTo>
                    <a:pt x="22881" y="-1"/>
                    <a:pt x="24160" y="114"/>
                    <a:pt x="25422" y="340"/>
                  </a:cubicBezTo>
                </a:path>
                <a:path w="25422" h="26489" stroke="0" extrusionOk="0">
                  <a:moveTo>
                    <a:pt x="560" y="26489"/>
                  </a:moveTo>
                  <a:cubicBezTo>
                    <a:pt x="188" y="24886"/>
                    <a:pt x="0" y="23245"/>
                    <a:pt x="0" y="21600"/>
                  </a:cubicBezTo>
                  <a:cubicBezTo>
                    <a:pt x="0" y="9670"/>
                    <a:pt x="9670" y="0"/>
                    <a:pt x="21600" y="0"/>
                  </a:cubicBezTo>
                  <a:cubicBezTo>
                    <a:pt x="22881" y="-1"/>
                    <a:pt x="24160" y="114"/>
                    <a:pt x="25422" y="340"/>
                  </a:cubicBezTo>
                  <a:lnTo>
                    <a:pt x="21600" y="21600"/>
                  </a:lnTo>
                  <a:lnTo>
                    <a:pt x="560" y="26489"/>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67" name="Line 73"/>
            <p:cNvSpPr>
              <a:spLocks noChangeShapeType="1"/>
            </p:cNvSpPr>
            <p:nvPr/>
          </p:nvSpPr>
          <p:spPr bwMode="auto">
            <a:xfrm>
              <a:off x="4119" y="1069"/>
              <a:ext cx="0" cy="88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68" name="Arc 74"/>
            <p:cNvSpPr/>
            <p:nvPr/>
          </p:nvSpPr>
          <p:spPr bwMode="auto">
            <a:xfrm>
              <a:off x="4147" y="596"/>
              <a:ext cx="160" cy="772"/>
            </a:xfrm>
            <a:custGeom>
              <a:avLst/>
              <a:gdLst>
                <a:gd name="T0" fmla="*/ 0 w 25422"/>
                <a:gd name="T1" fmla="*/ 0 h 43200"/>
                <a:gd name="T2" fmla="*/ 0 w 25422"/>
                <a:gd name="T3" fmla="*/ 0 h 43200"/>
                <a:gd name="T4" fmla="*/ 0 w 25422"/>
                <a:gd name="T5" fmla="*/ 0 h 43200"/>
                <a:gd name="T6" fmla="*/ 0 60000 65536"/>
                <a:gd name="T7" fmla="*/ 0 60000 65536"/>
                <a:gd name="T8" fmla="*/ 0 60000 65536"/>
              </a:gdLst>
              <a:ahLst/>
              <a:cxnLst>
                <a:cxn ang="T6">
                  <a:pos x="T0" y="T1"/>
                </a:cxn>
                <a:cxn ang="T7">
                  <a:pos x="T2" y="T3"/>
                </a:cxn>
                <a:cxn ang="T8">
                  <a:pos x="T4" y="T5"/>
                </a:cxn>
              </a:cxnLst>
              <a:rect l="0" t="0" r="r" b="b"/>
              <a:pathLst>
                <a:path w="25422" h="43200" fill="none" extrusionOk="0">
                  <a:moveTo>
                    <a:pt x="25104" y="42913"/>
                  </a:moveTo>
                  <a:cubicBezTo>
                    <a:pt x="23946" y="43104"/>
                    <a:pt x="22774" y="43199"/>
                    <a:pt x="21600" y="43200"/>
                  </a:cubicBezTo>
                  <a:cubicBezTo>
                    <a:pt x="9670" y="43200"/>
                    <a:pt x="0" y="33529"/>
                    <a:pt x="0" y="21600"/>
                  </a:cubicBezTo>
                  <a:cubicBezTo>
                    <a:pt x="0" y="9670"/>
                    <a:pt x="9670" y="0"/>
                    <a:pt x="21600" y="0"/>
                  </a:cubicBezTo>
                  <a:cubicBezTo>
                    <a:pt x="22881" y="-1"/>
                    <a:pt x="24160" y="114"/>
                    <a:pt x="25422" y="340"/>
                  </a:cubicBezTo>
                </a:path>
                <a:path w="25422" h="43200" stroke="0" extrusionOk="0">
                  <a:moveTo>
                    <a:pt x="25104" y="42913"/>
                  </a:moveTo>
                  <a:cubicBezTo>
                    <a:pt x="23946" y="43104"/>
                    <a:pt x="22774"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5104" y="42913"/>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69" name="Arc 75"/>
            <p:cNvSpPr/>
            <p:nvPr/>
          </p:nvSpPr>
          <p:spPr bwMode="auto">
            <a:xfrm>
              <a:off x="4177" y="597"/>
              <a:ext cx="173" cy="772"/>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70" name="Arc 76"/>
            <p:cNvSpPr/>
            <p:nvPr/>
          </p:nvSpPr>
          <p:spPr bwMode="auto">
            <a:xfrm>
              <a:off x="4206" y="598"/>
              <a:ext cx="173" cy="771"/>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71" name="Arc 77"/>
            <p:cNvSpPr/>
            <p:nvPr/>
          </p:nvSpPr>
          <p:spPr bwMode="auto">
            <a:xfrm>
              <a:off x="4234" y="599"/>
              <a:ext cx="173" cy="771"/>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72" name="Arc 78"/>
            <p:cNvSpPr/>
            <p:nvPr/>
          </p:nvSpPr>
          <p:spPr bwMode="auto">
            <a:xfrm>
              <a:off x="4267" y="599"/>
              <a:ext cx="173" cy="771"/>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73" name="Arc 79"/>
            <p:cNvSpPr/>
            <p:nvPr/>
          </p:nvSpPr>
          <p:spPr bwMode="auto">
            <a:xfrm>
              <a:off x="4297" y="601"/>
              <a:ext cx="173" cy="772"/>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74" name="Arc 80"/>
            <p:cNvSpPr/>
            <p:nvPr/>
          </p:nvSpPr>
          <p:spPr bwMode="auto">
            <a:xfrm>
              <a:off x="4328" y="603"/>
              <a:ext cx="193" cy="772"/>
            </a:xfrm>
            <a:custGeom>
              <a:avLst/>
              <a:gdLst>
                <a:gd name="T0" fmla="*/ 0 w 30844"/>
                <a:gd name="T1" fmla="*/ 0 h 43200"/>
                <a:gd name="T2" fmla="*/ 0 w 30844"/>
                <a:gd name="T3" fmla="*/ 0 h 43200"/>
                <a:gd name="T4" fmla="*/ 0 w 30844"/>
                <a:gd name="T5" fmla="*/ 0 h 43200"/>
                <a:gd name="T6" fmla="*/ 0 60000 65536"/>
                <a:gd name="T7" fmla="*/ 0 60000 65536"/>
                <a:gd name="T8" fmla="*/ 0 60000 65536"/>
              </a:gdLst>
              <a:ahLst/>
              <a:cxnLst>
                <a:cxn ang="T6">
                  <a:pos x="T0" y="T1"/>
                </a:cxn>
                <a:cxn ang="T7">
                  <a:pos x="T2" y="T3"/>
                </a:cxn>
                <a:cxn ang="T8">
                  <a:pos x="T4" y="T5"/>
                </a:cxn>
              </a:cxnLst>
              <a:rect l="0" t="0" r="r" b="b"/>
              <a:pathLst>
                <a:path w="30844" h="43200" fill="none" extrusionOk="0">
                  <a:moveTo>
                    <a:pt x="30843" y="41121"/>
                  </a:moveTo>
                  <a:cubicBezTo>
                    <a:pt x="27954" y="42490"/>
                    <a:pt x="24797" y="43199"/>
                    <a:pt x="21600" y="43200"/>
                  </a:cubicBezTo>
                  <a:cubicBezTo>
                    <a:pt x="9670" y="43200"/>
                    <a:pt x="0" y="33529"/>
                    <a:pt x="0" y="21600"/>
                  </a:cubicBezTo>
                  <a:cubicBezTo>
                    <a:pt x="0" y="9670"/>
                    <a:pt x="9670" y="0"/>
                    <a:pt x="21600" y="0"/>
                  </a:cubicBezTo>
                  <a:cubicBezTo>
                    <a:pt x="23780" y="-1"/>
                    <a:pt x="25948" y="330"/>
                    <a:pt x="28029" y="979"/>
                  </a:cubicBezTo>
                </a:path>
                <a:path w="30844" h="43200" stroke="0" extrusionOk="0">
                  <a:moveTo>
                    <a:pt x="30843" y="41121"/>
                  </a:moveTo>
                  <a:cubicBezTo>
                    <a:pt x="27954" y="42490"/>
                    <a:pt x="24797" y="43199"/>
                    <a:pt x="21600" y="43200"/>
                  </a:cubicBezTo>
                  <a:cubicBezTo>
                    <a:pt x="9670" y="43200"/>
                    <a:pt x="0" y="33529"/>
                    <a:pt x="0" y="21600"/>
                  </a:cubicBezTo>
                  <a:cubicBezTo>
                    <a:pt x="0" y="9670"/>
                    <a:pt x="9670" y="0"/>
                    <a:pt x="21600" y="0"/>
                  </a:cubicBezTo>
                  <a:cubicBezTo>
                    <a:pt x="23780" y="-1"/>
                    <a:pt x="25948" y="330"/>
                    <a:pt x="28029" y="979"/>
                  </a:cubicBezTo>
                  <a:lnTo>
                    <a:pt x="21600" y="21600"/>
                  </a:lnTo>
                  <a:lnTo>
                    <a:pt x="30843" y="41121"/>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75" name="Line 81"/>
            <p:cNvSpPr>
              <a:spLocks noChangeShapeType="1"/>
            </p:cNvSpPr>
            <p:nvPr/>
          </p:nvSpPr>
          <p:spPr bwMode="auto">
            <a:xfrm>
              <a:off x="4495" y="610"/>
              <a:ext cx="25" cy="1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76" name="Line 83"/>
            <p:cNvSpPr>
              <a:spLocks noChangeShapeType="1"/>
            </p:cNvSpPr>
            <p:nvPr/>
          </p:nvSpPr>
          <p:spPr bwMode="auto">
            <a:xfrm>
              <a:off x="4558" y="1355"/>
              <a:ext cx="0" cy="426"/>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77" name="Line 82"/>
            <p:cNvSpPr>
              <a:spLocks noChangeShapeType="1"/>
            </p:cNvSpPr>
            <p:nvPr/>
          </p:nvSpPr>
          <p:spPr bwMode="auto">
            <a:xfrm>
              <a:off x="4432" y="1348"/>
              <a:ext cx="11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78" name="Line 93"/>
            <p:cNvSpPr>
              <a:spLocks noChangeShapeType="1"/>
            </p:cNvSpPr>
            <p:nvPr/>
          </p:nvSpPr>
          <p:spPr bwMode="auto">
            <a:xfrm flipV="1">
              <a:off x="4305" y="1829"/>
              <a:ext cx="86" cy="45"/>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79" name="Oval 145"/>
            <p:cNvSpPr>
              <a:spLocks noChangeArrowheads="1"/>
            </p:cNvSpPr>
            <p:nvPr/>
          </p:nvSpPr>
          <p:spPr bwMode="auto">
            <a:xfrm>
              <a:off x="4453" y="1788"/>
              <a:ext cx="27" cy="27"/>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34880" name="Oval 147"/>
            <p:cNvSpPr>
              <a:spLocks noChangeArrowheads="1"/>
            </p:cNvSpPr>
            <p:nvPr/>
          </p:nvSpPr>
          <p:spPr bwMode="auto">
            <a:xfrm>
              <a:off x="4369" y="1830"/>
              <a:ext cx="27" cy="27"/>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pSp>
      <p:grpSp>
        <p:nvGrpSpPr>
          <p:cNvPr id="4" name="Group 153"/>
          <p:cNvGrpSpPr/>
          <p:nvPr/>
        </p:nvGrpSpPr>
        <p:grpSpPr bwMode="auto">
          <a:xfrm>
            <a:off x="7502525" y="917575"/>
            <a:ext cx="996950" cy="2181225"/>
            <a:chOff x="4904" y="548"/>
            <a:chExt cx="628" cy="1374"/>
          </a:xfrm>
        </p:grpSpPr>
        <p:sp>
          <p:nvSpPr>
            <p:cNvPr id="107614" name="AutoShape 94"/>
            <p:cNvSpPr>
              <a:spLocks noChangeArrowheads="1"/>
            </p:cNvSpPr>
            <p:nvPr/>
          </p:nvSpPr>
          <p:spPr bwMode="auto">
            <a:xfrm rot="5400000">
              <a:off x="4857" y="625"/>
              <a:ext cx="722" cy="628"/>
            </a:xfrm>
            <a:prstGeom prst="can">
              <a:avLst>
                <a:gd name="adj" fmla="val 29139"/>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ln>
            <a:effectLst/>
          </p:spPr>
          <p:txBody>
            <a:bodyPr wrap="none" anchor="ctr"/>
            <a:lstStyle/>
            <a:p>
              <a:pPr>
                <a:defRPr/>
              </a:pPr>
              <a:endParaRPr lang="zh-CN" altLang="en-US"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841" name="Line 95"/>
            <p:cNvSpPr>
              <a:spLocks noChangeShapeType="1"/>
            </p:cNvSpPr>
            <p:nvPr/>
          </p:nvSpPr>
          <p:spPr bwMode="auto">
            <a:xfrm flipV="1">
              <a:off x="4988" y="1847"/>
              <a:ext cx="105" cy="46"/>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2" name="Line 96"/>
            <p:cNvSpPr>
              <a:spLocks noChangeShapeType="1"/>
            </p:cNvSpPr>
            <p:nvPr/>
          </p:nvSpPr>
          <p:spPr bwMode="auto">
            <a:xfrm>
              <a:off x="5113" y="1745"/>
              <a:ext cx="0" cy="17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3" name="Line 97"/>
            <p:cNvSpPr>
              <a:spLocks noChangeShapeType="1"/>
            </p:cNvSpPr>
            <p:nvPr/>
          </p:nvSpPr>
          <p:spPr bwMode="auto">
            <a:xfrm>
              <a:off x="5161" y="1780"/>
              <a:ext cx="0"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4" name="Line 98"/>
            <p:cNvSpPr>
              <a:spLocks noChangeShapeType="1"/>
            </p:cNvSpPr>
            <p:nvPr/>
          </p:nvSpPr>
          <p:spPr bwMode="auto">
            <a:xfrm flipH="1">
              <a:off x="5348" y="1704"/>
              <a:ext cx="83" cy="5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5" name="Line 99"/>
            <p:cNvSpPr>
              <a:spLocks noChangeShapeType="1"/>
            </p:cNvSpPr>
            <p:nvPr/>
          </p:nvSpPr>
          <p:spPr bwMode="auto">
            <a:xfrm>
              <a:off x="5221" y="1678"/>
              <a:ext cx="139" cy="70"/>
            </a:xfrm>
            <a:prstGeom prst="line">
              <a:avLst/>
            </a:prstGeom>
            <a:noFill/>
            <a:ln w="38100">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6" name="Arc 101"/>
            <p:cNvSpPr/>
            <p:nvPr/>
          </p:nvSpPr>
          <p:spPr bwMode="auto">
            <a:xfrm>
              <a:off x="4989" y="554"/>
              <a:ext cx="159" cy="474"/>
            </a:xfrm>
            <a:custGeom>
              <a:avLst/>
              <a:gdLst>
                <a:gd name="T0" fmla="*/ 0 w 25422"/>
                <a:gd name="T1" fmla="*/ 0 h 26489"/>
                <a:gd name="T2" fmla="*/ 0 w 25422"/>
                <a:gd name="T3" fmla="*/ 0 h 26489"/>
                <a:gd name="T4" fmla="*/ 0 w 25422"/>
                <a:gd name="T5" fmla="*/ 0 h 26489"/>
                <a:gd name="T6" fmla="*/ 0 60000 65536"/>
                <a:gd name="T7" fmla="*/ 0 60000 65536"/>
                <a:gd name="T8" fmla="*/ 0 60000 65536"/>
              </a:gdLst>
              <a:ahLst/>
              <a:cxnLst>
                <a:cxn ang="T6">
                  <a:pos x="T0" y="T1"/>
                </a:cxn>
                <a:cxn ang="T7">
                  <a:pos x="T2" y="T3"/>
                </a:cxn>
                <a:cxn ang="T8">
                  <a:pos x="T4" y="T5"/>
                </a:cxn>
              </a:cxnLst>
              <a:rect l="0" t="0" r="r" b="b"/>
              <a:pathLst>
                <a:path w="25422" h="26489" fill="none" extrusionOk="0">
                  <a:moveTo>
                    <a:pt x="560" y="26489"/>
                  </a:moveTo>
                  <a:cubicBezTo>
                    <a:pt x="188" y="24886"/>
                    <a:pt x="0" y="23245"/>
                    <a:pt x="0" y="21600"/>
                  </a:cubicBezTo>
                  <a:cubicBezTo>
                    <a:pt x="0" y="9670"/>
                    <a:pt x="9670" y="0"/>
                    <a:pt x="21600" y="0"/>
                  </a:cubicBezTo>
                  <a:cubicBezTo>
                    <a:pt x="22881" y="-1"/>
                    <a:pt x="24160" y="114"/>
                    <a:pt x="25422" y="340"/>
                  </a:cubicBezTo>
                </a:path>
                <a:path w="25422" h="26489" stroke="0" extrusionOk="0">
                  <a:moveTo>
                    <a:pt x="560" y="26489"/>
                  </a:moveTo>
                  <a:cubicBezTo>
                    <a:pt x="188" y="24886"/>
                    <a:pt x="0" y="23245"/>
                    <a:pt x="0" y="21600"/>
                  </a:cubicBezTo>
                  <a:cubicBezTo>
                    <a:pt x="0" y="9670"/>
                    <a:pt x="9670" y="0"/>
                    <a:pt x="21600" y="0"/>
                  </a:cubicBezTo>
                  <a:cubicBezTo>
                    <a:pt x="22881" y="-1"/>
                    <a:pt x="24160" y="114"/>
                    <a:pt x="25422" y="340"/>
                  </a:cubicBezTo>
                  <a:lnTo>
                    <a:pt x="21600" y="21600"/>
                  </a:lnTo>
                  <a:lnTo>
                    <a:pt x="560" y="26489"/>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47" name="Line 102"/>
            <p:cNvSpPr>
              <a:spLocks noChangeShapeType="1"/>
            </p:cNvSpPr>
            <p:nvPr/>
          </p:nvSpPr>
          <p:spPr bwMode="auto">
            <a:xfrm>
              <a:off x="4992" y="1021"/>
              <a:ext cx="0" cy="88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8" name="Arc 103"/>
            <p:cNvSpPr/>
            <p:nvPr/>
          </p:nvSpPr>
          <p:spPr bwMode="auto">
            <a:xfrm>
              <a:off x="5020" y="548"/>
              <a:ext cx="160" cy="772"/>
            </a:xfrm>
            <a:custGeom>
              <a:avLst/>
              <a:gdLst>
                <a:gd name="T0" fmla="*/ 0 w 25422"/>
                <a:gd name="T1" fmla="*/ 0 h 43200"/>
                <a:gd name="T2" fmla="*/ 0 w 25422"/>
                <a:gd name="T3" fmla="*/ 0 h 43200"/>
                <a:gd name="T4" fmla="*/ 0 w 25422"/>
                <a:gd name="T5" fmla="*/ 0 h 43200"/>
                <a:gd name="T6" fmla="*/ 0 60000 65536"/>
                <a:gd name="T7" fmla="*/ 0 60000 65536"/>
                <a:gd name="T8" fmla="*/ 0 60000 65536"/>
              </a:gdLst>
              <a:ahLst/>
              <a:cxnLst>
                <a:cxn ang="T6">
                  <a:pos x="T0" y="T1"/>
                </a:cxn>
                <a:cxn ang="T7">
                  <a:pos x="T2" y="T3"/>
                </a:cxn>
                <a:cxn ang="T8">
                  <a:pos x="T4" y="T5"/>
                </a:cxn>
              </a:cxnLst>
              <a:rect l="0" t="0" r="r" b="b"/>
              <a:pathLst>
                <a:path w="25422" h="43200" fill="none" extrusionOk="0">
                  <a:moveTo>
                    <a:pt x="25104" y="42913"/>
                  </a:moveTo>
                  <a:cubicBezTo>
                    <a:pt x="23946" y="43104"/>
                    <a:pt x="22774" y="43199"/>
                    <a:pt x="21600" y="43200"/>
                  </a:cubicBezTo>
                  <a:cubicBezTo>
                    <a:pt x="9670" y="43200"/>
                    <a:pt x="0" y="33529"/>
                    <a:pt x="0" y="21600"/>
                  </a:cubicBezTo>
                  <a:cubicBezTo>
                    <a:pt x="0" y="9670"/>
                    <a:pt x="9670" y="0"/>
                    <a:pt x="21600" y="0"/>
                  </a:cubicBezTo>
                  <a:cubicBezTo>
                    <a:pt x="22881" y="-1"/>
                    <a:pt x="24160" y="114"/>
                    <a:pt x="25422" y="340"/>
                  </a:cubicBezTo>
                </a:path>
                <a:path w="25422" h="43200" stroke="0" extrusionOk="0">
                  <a:moveTo>
                    <a:pt x="25104" y="42913"/>
                  </a:moveTo>
                  <a:cubicBezTo>
                    <a:pt x="23946" y="43104"/>
                    <a:pt x="22774"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5104" y="42913"/>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49" name="Arc 104"/>
            <p:cNvSpPr/>
            <p:nvPr/>
          </p:nvSpPr>
          <p:spPr bwMode="auto">
            <a:xfrm>
              <a:off x="5050" y="549"/>
              <a:ext cx="173" cy="772"/>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50" name="Arc 105"/>
            <p:cNvSpPr/>
            <p:nvPr/>
          </p:nvSpPr>
          <p:spPr bwMode="auto">
            <a:xfrm>
              <a:off x="5079" y="550"/>
              <a:ext cx="173" cy="771"/>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51" name="Arc 106"/>
            <p:cNvSpPr/>
            <p:nvPr/>
          </p:nvSpPr>
          <p:spPr bwMode="auto">
            <a:xfrm>
              <a:off x="5107" y="551"/>
              <a:ext cx="173" cy="771"/>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52" name="Arc 107"/>
            <p:cNvSpPr/>
            <p:nvPr/>
          </p:nvSpPr>
          <p:spPr bwMode="auto">
            <a:xfrm>
              <a:off x="5140" y="551"/>
              <a:ext cx="173" cy="771"/>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53" name="Arc 108"/>
            <p:cNvSpPr/>
            <p:nvPr/>
          </p:nvSpPr>
          <p:spPr bwMode="auto">
            <a:xfrm>
              <a:off x="5170" y="553"/>
              <a:ext cx="173" cy="772"/>
            </a:xfrm>
            <a:custGeom>
              <a:avLst/>
              <a:gdLst>
                <a:gd name="T0" fmla="*/ 0 w 27711"/>
                <a:gd name="T1" fmla="*/ 0 h 43200"/>
                <a:gd name="T2" fmla="*/ 0 w 27711"/>
                <a:gd name="T3" fmla="*/ 0 h 43200"/>
                <a:gd name="T4" fmla="*/ 0 w 27711"/>
                <a:gd name="T5" fmla="*/ 0 h 43200"/>
                <a:gd name="T6" fmla="*/ 0 60000 65536"/>
                <a:gd name="T7" fmla="*/ 0 60000 65536"/>
                <a:gd name="T8" fmla="*/ 0 60000 65536"/>
              </a:gdLst>
              <a:ahLst/>
              <a:cxnLst>
                <a:cxn ang="T6">
                  <a:pos x="T0" y="T1"/>
                </a:cxn>
                <a:cxn ang="T7">
                  <a:pos x="T2" y="T3"/>
                </a:cxn>
                <a:cxn ang="T8">
                  <a:pos x="T4" y="T5"/>
                </a:cxn>
              </a:cxnLst>
              <a:rect l="0" t="0" r="r" b="b"/>
              <a:pathLst>
                <a:path w="27711" h="43200" fill="none"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path>
                <a:path w="27711" h="43200" stroke="0" extrusionOk="0">
                  <a:moveTo>
                    <a:pt x="27710" y="42317"/>
                  </a:moveTo>
                  <a:cubicBezTo>
                    <a:pt x="25726" y="42902"/>
                    <a:pt x="23668" y="43199"/>
                    <a:pt x="21600" y="43200"/>
                  </a:cubicBezTo>
                  <a:cubicBezTo>
                    <a:pt x="9670" y="43200"/>
                    <a:pt x="0" y="33529"/>
                    <a:pt x="0" y="21600"/>
                  </a:cubicBezTo>
                  <a:cubicBezTo>
                    <a:pt x="0" y="9670"/>
                    <a:pt x="9670" y="0"/>
                    <a:pt x="21600" y="0"/>
                  </a:cubicBezTo>
                  <a:cubicBezTo>
                    <a:pt x="22881" y="-1"/>
                    <a:pt x="24160" y="114"/>
                    <a:pt x="25422" y="340"/>
                  </a:cubicBezTo>
                  <a:lnTo>
                    <a:pt x="21600" y="21600"/>
                  </a:lnTo>
                  <a:lnTo>
                    <a:pt x="27710" y="42317"/>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54" name="Arc 109"/>
            <p:cNvSpPr/>
            <p:nvPr/>
          </p:nvSpPr>
          <p:spPr bwMode="auto">
            <a:xfrm>
              <a:off x="5201" y="555"/>
              <a:ext cx="193" cy="772"/>
            </a:xfrm>
            <a:custGeom>
              <a:avLst/>
              <a:gdLst>
                <a:gd name="T0" fmla="*/ 0 w 30844"/>
                <a:gd name="T1" fmla="*/ 0 h 43200"/>
                <a:gd name="T2" fmla="*/ 0 w 30844"/>
                <a:gd name="T3" fmla="*/ 0 h 43200"/>
                <a:gd name="T4" fmla="*/ 0 w 30844"/>
                <a:gd name="T5" fmla="*/ 0 h 43200"/>
                <a:gd name="T6" fmla="*/ 0 60000 65536"/>
                <a:gd name="T7" fmla="*/ 0 60000 65536"/>
                <a:gd name="T8" fmla="*/ 0 60000 65536"/>
              </a:gdLst>
              <a:ahLst/>
              <a:cxnLst>
                <a:cxn ang="T6">
                  <a:pos x="T0" y="T1"/>
                </a:cxn>
                <a:cxn ang="T7">
                  <a:pos x="T2" y="T3"/>
                </a:cxn>
                <a:cxn ang="T8">
                  <a:pos x="T4" y="T5"/>
                </a:cxn>
              </a:cxnLst>
              <a:rect l="0" t="0" r="r" b="b"/>
              <a:pathLst>
                <a:path w="30844" h="43200" fill="none" extrusionOk="0">
                  <a:moveTo>
                    <a:pt x="30843" y="41121"/>
                  </a:moveTo>
                  <a:cubicBezTo>
                    <a:pt x="27954" y="42490"/>
                    <a:pt x="24797" y="43199"/>
                    <a:pt x="21600" y="43200"/>
                  </a:cubicBezTo>
                  <a:cubicBezTo>
                    <a:pt x="9670" y="43200"/>
                    <a:pt x="0" y="33529"/>
                    <a:pt x="0" y="21600"/>
                  </a:cubicBezTo>
                  <a:cubicBezTo>
                    <a:pt x="0" y="9670"/>
                    <a:pt x="9670" y="0"/>
                    <a:pt x="21600" y="0"/>
                  </a:cubicBezTo>
                  <a:cubicBezTo>
                    <a:pt x="23780" y="-1"/>
                    <a:pt x="25948" y="330"/>
                    <a:pt x="28029" y="979"/>
                  </a:cubicBezTo>
                </a:path>
                <a:path w="30844" h="43200" stroke="0" extrusionOk="0">
                  <a:moveTo>
                    <a:pt x="30843" y="41121"/>
                  </a:moveTo>
                  <a:cubicBezTo>
                    <a:pt x="27954" y="42490"/>
                    <a:pt x="24797" y="43199"/>
                    <a:pt x="21600" y="43200"/>
                  </a:cubicBezTo>
                  <a:cubicBezTo>
                    <a:pt x="9670" y="43200"/>
                    <a:pt x="0" y="33529"/>
                    <a:pt x="0" y="21600"/>
                  </a:cubicBezTo>
                  <a:cubicBezTo>
                    <a:pt x="0" y="9670"/>
                    <a:pt x="9670" y="0"/>
                    <a:pt x="21600" y="0"/>
                  </a:cubicBezTo>
                  <a:cubicBezTo>
                    <a:pt x="23780" y="-1"/>
                    <a:pt x="25948" y="330"/>
                    <a:pt x="28029" y="979"/>
                  </a:cubicBezTo>
                  <a:lnTo>
                    <a:pt x="21600" y="21600"/>
                  </a:lnTo>
                  <a:lnTo>
                    <a:pt x="30843" y="41121"/>
                  </a:lnTo>
                  <a:close/>
                </a:path>
              </a:pathLst>
            </a:custGeom>
            <a:noFill/>
            <a:ln w="38100">
              <a:solidFill>
                <a:srgbClr val="FF9900"/>
              </a:solidFill>
              <a:round/>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55" name="Line 110"/>
            <p:cNvSpPr>
              <a:spLocks noChangeShapeType="1"/>
            </p:cNvSpPr>
            <p:nvPr/>
          </p:nvSpPr>
          <p:spPr bwMode="auto">
            <a:xfrm>
              <a:off x="5368" y="562"/>
              <a:ext cx="25" cy="1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6" name="Line 111"/>
            <p:cNvSpPr>
              <a:spLocks noChangeShapeType="1"/>
            </p:cNvSpPr>
            <p:nvPr/>
          </p:nvSpPr>
          <p:spPr bwMode="auto">
            <a:xfrm>
              <a:off x="5431" y="1307"/>
              <a:ext cx="0" cy="426"/>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7" name="Line 114"/>
            <p:cNvSpPr>
              <a:spLocks noChangeShapeType="1"/>
            </p:cNvSpPr>
            <p:nvPr/>
          </p:nvSpPr>
          <p:spPr bwMode="auto">
            <a:xfrm>
              <a:off x="5305" y="1300"/>
              <a:ext cx="11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8" name="Line 115"/>
            <p:cNvSpPr>
              <a:spLocks noChangeShapeType="1"/>
            </p:cNvSpPr>
            <p:nvPr/>
          </p:nvSpPr>
          <p:spPr bwMode="auto">
            <a:xfrm flipV="1">
              <a:off x="5178" y="1781"/>
              <a:ext cx="86" cy="45"/>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9" name="Oval 148"/>
            <p:cNvSpPr>
              <a:spLocks noChangeArrowheads="1"/>
            </p:cNvSpPr>
            <p:nvPr/>
          </p:nvSpPr>
          <p:spPr bwMode="auto">
            <a:xfrm>
              <a:off x="5232" y="1772"/>
              <a:ext cx="27" cy="27"/>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sp>
          <p:nvSpPr>
            <p:cNvPr id="34860" name="Oval 149"/>
            <p:cNvSpPr>
              <a:spLocks noChangeArrowheads="1"/>
            </p:cNvSpPr>
            <p:nvPr/>
          </p:nvSpPr>
          <p:spPr bwMode="auto">
            <a:xfrm>
              <a:off x="5337" y="1737"/>
              <a:ext cx="27" cy="27"/>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cs typeface="Times New Roman" panose="02020603050405020304" pitchFamily="18" charset="0"/>
              </a:endParaRPr>
            </a:p>
          </p:txBody>
        </p:sp>
      </p:grpSp>
      <p:sp>
        <p:nvSpPr>
          <p:cNvPr id="107674" name="Text Box 154"/>
          <p:cNvSpPr txBox="1">
            <a:spLocks noChangeArrowheads="1"/>
          </p:cNvSpPr>
          <p:nvPr/>
        </p:nvSpPr>
        <p:spPr bwMode="auto">
          <a:xfrm>
            <a:off x="506413" y="3684588"/>
            <a:ext cx="2506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ea typeface="楷体_GB2312" pitchFamily="49" charset="-122"/>
                <a:cs typeface="Times New Roman" panose="02020603050405020304" pitchFamily="18" charset="0"/>
              </a:rPr>
              <a:t>全磁通</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107675" name="Text Box 155"/>
          <p:cNvSpPr txBox="1">
            <a:spLocks noChangeArrowheads="1"/>
          </p:cNvSpPr>
          <p:nvPr/>
        </p:nvSpPr>
        <p:spPr bwMode="auto">
          <a:xfrm>
            <a:off x="2889250" y="4530725"/>
            <a:ext cx="3465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cs typeface="Times New Roman" panose="02020603050405020304" pitchFamily="18" charset="0"/>
              </a:rPr>
              <a:t>单位</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亨利</a:t>
            </a:r>
            <a:r>
              <a:rPr lang="en-US" altLang="zh-CN" sz="2800" b="1">
                <a:latin typeface="Times New Roman" panose="02020603050405020304" pitchFamily="18" charset="0"/>
                <a:cs typeface="Times New Roman" panose="02020603050405020304" pitchFamily="18" charset="0"/>
              </a:rPr>
              <a:t>H</a:t>
            </a:r>
            <a:endParaRPr lang="en-US" altLang="zh-CN" sz="2800" b="1">
              <a:latin typeface="Times New Roman" panose="02020603050405020304" pitchFamily="18" charset="0"/>
              <a:cs typeface="Times New Roman" panose="02020603050405020304" pitchFamily="18" charset="0"/>
            </a:endParaRPr>
          </a:p>
        </p:txBody>
      </p:sp>
      <p:sp>
        <p:nvSpPr>
          <p:cNvPr id="107676" name="Text Box 156"/>
          <p:cNvSpPr txBox="1">
            <a:spLocks noChangeArrowheads="1"/>
          </p:cNvSpPr>
          <p:nvPr/>
        </p:nvSpPr>
        <p:spPr bwMode="auto">
          <a:xfrm>
            <a:off x="382588" y="5375275"/>
            <a:ext cx="81168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latin typeface="Times New Roman" panose="02020603050405020304" pitchFamily="18" charset="0"/>
                <a:cs typeface="Times New Roman" panose="02020603050405020304" pitchFamily="18" charset="0"/>
              </a:rPr>
              <a:t>物理意义</a:t>
            </a:r>
            <a:r>
              <a:rPr lang="zh-CN" altLang="en-US"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ea typeface="楷体_GB2312" pitchFamily="49" charset="-122"/>
                <a:cs typeface="Times New Roman" panose="02020603050405020304" pitchFamily="18" charset="0"/>
              </a:rPr>
              <a:t>一线圈通有单位电流时</a:t>
            </a:r>
            <a:r>
              <a:rPr lang="en-US" altLang="zh-CN" sz="2800" b="1">
                <a:latin typeface="Times New Roman" panose="02020603050405020304" pitchFamily="18" charset="0"/>
                <a:ea typeface="楷体_GB2312" pitchFamily="49" charset="-122"/>
                <a:cs typeface="Times New Roman" panose="02020603050405020304" pitchFamily="18" charset="0"/>
              </a:rPr>
              <a:t>, </a:t>
            </a:r>
            <a:r>
              <a:rPr lang="zh-CN" altLang="en-US" sz="2800" b="1">
                <a:latin typeface="Times New Roman" panose="02020603050405020304" pitchFamily="18" charset="0"/>
                <a:ea typeface="楷体_GB2312" pitchFamily="49" charset="-122"/>
                <a:cs typeface="Times New Roman" panose="02020603050405020304" pitchFamily="18" charset="0"/>
              </a:rPr>
              <a:t>通过线圈自           </a:t>
            </a:r>
            <a:endParaRPr lang="zh-CN" altLang="en-US" sz="2800" b="1">
              <a:latin typeface="Times New Roman" panose="02020603050405020304" pitchFamily="18" charset="0"/>
              <a:ea typeface="楷体_GB2312" pitchFamily="49" charset="-122"/>
              <a:cs typeface="Times New Roman" panose="02020603050405020304" pitchFamily="18" charset="0"/>
            </a:endParaRPr>
          </a:p>
          <a:p>
            <a:pPr eaLnBrk="1" hangingPunct="1"/>
            <a:r>
              <a:rPr lang="zh-CN" altLang="en-US" sz="2800" b="1">
                <a:latin typeface="Times New Roman" panose="02020603050405020304" pitchFamily="18" charset="0"/>
                <a:ea typeface="楷体_GB2312" pitchFamily="49" charset="-122"/>
                <a:cs typeface="Times New Roman" panose="02020603050405020304" pitchFamily="18" charset="0"/>
              </a:rPr>
              <a:t>                   身的全磁通等于该线圈的自感系数。</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3483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CA0FC8A-5FB7-446E-80A6-B26F8D68949E}" type="slidenum">
              <a:rPr lang="en-US" altLang="zh-CN">
                <a:solidFill>
                  <a:srgbClr val="0000FF"/>
                </a:solidFill>
              </a:rPr>
            </a:fld>
            <a:endParaRPr lang="en-US" altLang="zh-CN">
              <a:solidFill>
                <a:srgbClr val="0000FF"/>
              </a:solidFill>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iterate type="lt">
                                    <p:tmPct val="100000"/>
                                  </p:iterate>
                                  <p:childTnLst>
                                    <p:set>
                                      <p:cBhvr>
                                        <p:cTn id="6" dur="1" fill="hold">
                                          <p:stCondLst>
                                            <p:cond delay="0"/>
                                          </p:stCondLst>
                                        </p:cTn>
                                        <p:tgtEl>
                                          <p:spTgt spid="107522"/>
                                        </p:tgtEl>
                                        <p:attrNameLst>
                                          <p:attrName>style.visibility</p:attrName>
                                        </p:attrNameLst>
                                      </p:cBhvr>
                                      <p:to>
                                        <p:strVal val="visible"/>
                                      </p:to>
                                    </p:set>
                                    <p:animEffect transition="in" filter="slide(fromRight)">
                                      <p:cBhvr>
                                        <p:cTn id="7" dur="75"/>
                                        <p:tgtEl>
                                          <p:spTgt spid="10752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iterate type="lt">
                                    <p:tmPct val="100000"/>
                                  </p:iterate>
                                  <p:childTnLst>
                                    <p:set>
                                      <p:cBhvr>
                                        <p:cTn id="11" dur="1" fill="hold">
                                          <p:stCondLst>
                                            <p:cond delay="0"/>
                                          </p:stCondLst>
                                        </p:cTn>
                                        <p:tgtEl>
                                          <p:spTgt spid="107523"/>
                                        </p:tgtEl>
                                        <p:attrNameLst>
                                          <p:attrName>style.visibility</p:attrName>
                                        </p:attrNameLst>
                                      </p:cBhvr>
                                      <p:to>
                                        <p:strVal val="visible"/>
                                      </p:to>
                                    </p:set>
                                    <p:animEffect transition="in" filter="slide(fromLeft)">
                                      <p:cBhvr>
                                        <p:cTn id="12" dur="75"/>
                                        <p:tgtEl>
                                          <p:spTgt spid="1075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07586"/>
                                        </p:tgtEl>
                                        <p:attrNameLst>
                                          <p:attrName>style.visibility</p:attrName>
                                        </p:attrNameLst>
                                      </p:cBhvr>
                                      <p:to>
                                        <p:strVal val="visible"/>
                                      </p:to>
                                    </p:set>
                                    <p:animEffect transition="in" filter="blinds(vertical)">
                                      <p:cBhvr>
                                        <p:cTn id="17" dur="500"/>
                                        <p:tgtEl>
                                          <p:spTgt spid="1075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10755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2" presetClass="entr" presetSubtype="2" fill="hold" grpId="0" nodeType="clickEffect">
                                  <p:stCondLst>
                                    <p:cond delay="0"/>
                                  </p:stCondLst>
                                  <p:childTnLst>
                                    <p:set>
                                      <p:cBhvr>
                                        <p:cTn id="33" dur="1" fill="hold">
                                          <p:stCondLst>
                                            <p:cond delay="0"/>
                                          </p:stCondLst>
                                        </p:cTn>
                                        <p:tgtEl>
                                          <p:spTgt spid="107583"/>
                                        </p:tgtEl>
                                        <p:attrNameLst>
                                          <p:attrName>style.visibility</p:attrName>
                                        </p:attrNameLst>
                                      </p:cBhvr>
                                      <p:to>
                                        <p:strVal val="visible"/>
                                      </p:to>
                                    </p:set>
                                    <p:animEffect transition="in" filter="slide(fromRight)">
                                      <p:cBhvr>
                                        <p:cTn id="34" dur="500"/>
                                        <p:tgtEl>
                                          <p:spTgt spid="107583"/>
                                        </p:tgtEl>
                                      </p:cBhvr>
                                    </p:animEffect>
                                  </p:childTnLst>
                                </p:cTn>
                              </p:par>
                              <p:par>
                                <p:cTn id="35" presetID="1" presetClass="entr" presetSubtype="0" fill="hold" nodeType="withEffect">
                                  <p:stCondLst>
                                    <p:cond delay="0"/>
                                  </p:stCondLst>
                                  <p:childTnLst>
                                    <p:set>
                                      <p:cBhvr>
                                        <p:cTn id="36" dur="1" fill="hold">
                                          <p:stCondLst>
                                            <p:cond delay="499"/>
                                          </p:stCondLst>
                                        </p:cTn>
                                        <p:tgtEl>
                                          <p:spTgt spid="1075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5"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linds(vertical)">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7552"/>
                                        </p:tgtEl>
                                        <p:attrNameLst>
                                          <p:attrName>style.visibility</p:attrName>
                                        </p:attrNameLst>
                                      </p:cBhvr>
                                      <p:to>
                                        <p:strVal val="visible"/>
                                      </p:to>
                                    </p:set>
                                    <p:animEffect transition="in" filter="wipe(left)">
                                      <p:cBhvr>
                                        <p:cTn id="46" dur="500"/>
                                        <p:tgtEl>
                                          <p:spTgt spid="107552"/>
                                        </p:tgtEl>
                                      </p:cBhvr>
                                    </p:animEffect>
                                  </p:childTnLst>
                                </p:cTn>
                              </p:par>
                              <p:par>
                                <p:cTn id="47" presetID="1" presetClass="entr" presetSubtype="0" fill="hold" nodeType="withEffect">
                                  <p:stCondLst>
                                    <p:cond delay="0"/>
                                  </p:stCondLst>
                                  <p:childTnLst>
                                    <p:set>
                                      <p:cBhvr>
                                        <p:cTn id="48" dur="1" fill="hold">
                                          <p:stCondLst>
                                            <p:cond delay="499"/>
                                          </p:stCondLst>
                                        </p:cTn>
                                        <p:tgtEl>
                                          <p:spTgt spid="1075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107525"/>
                                        </p:tgtEl>
                                        <p:attrNameLst>
                                          <p:attrName>style.visibility</p:attrName>
                                        </p:attrNameLst>
                                      </p:cBhvr>
                                      <p:to>
                                        <p:strVal val="visible"/>
                                      </p:to>
                                    </p:set>
                                    <p:animEffect transition="in" filter="slide(fromBottom)">
                                      <p:cBhvr>
                                        <p:cTn id="53" dur="500"/>
                                        <p:tgtEl>
                                          <p:spTgt spid="107525"/>
                                        </p:tgtEl>
                                      </p:cBhvr>
                                    </p:animEffect>
                                  </p:childTnLst>
                                </p:cTn>
                              </p:par>
                            </p:childTnLst>
                          </p:cTn>
                        </p:par>
                      </p:childTnLst>
                    </p:cTn>
                  </p:par>
                  <p:par>
                    <p:cTn id="54" fill="hold">
                      <p:stCondLst>
                        <p:cond delay="indefinite"/>
                      </p:stCondLst>
                      <p:childTnLst>
                        <p:par>
                          <p:cTn id="55" fill="hold">
                            <p:stCondLst>
                              <p:cond delay="0"/>
                            </p:stCondLst>
                            <p:childTnLst>
                              <p:par>
                                <p:cTn id="56" presetID="17" presetClass="entr" presetSubtype="10" fill="hold" nodeType="clickEffect">
                                  <p:stCondLst>
                                    <p:cond delay="0"/>
                                  </p:stCondLst>
                                  <p:childTnLst>
                                    <p:set>
                                      <p:cBhvr>
                                        <p:cTn id="57" dur="1" fill="hold">
                                          <p:stCondLst>
                                            <p:cond delay="0"/>
                                          </p:stCondLst>
                                        </p:cTn>
                                        <p:tgtEl>
                                          <p:spTgt spid="107553"/>
                                        </p:tgtEl>
                                        <p:attrNameLst>
                                          <p:attrName>style.visibility</p:attrName>
                                        </p:attrNameLst>
                                      </p:cBhvr>
                                      <p:to>
                                        <p:strVal val="visible"/>
                                      </p:to>
                                    </p:set>
                                    <p:anim calcmode="lin" valueType="num">
                                      <p:cBhvr>
                                        <p:cTn id="58" dur="500" fill="hold"/>
                                        <p:tgtEl>
                                          <p:spTgt spid="107553"/>
                                        </p:tgtEl>
                                        <p:attrNameLst>
                                          <p:attrName>ppt_w</p:attrName>
                                        </p:attrNameLst>
                                      </p:cBhvr>
                                      <p:tavLst>
                                        <p:tav tm="0">
                                          <p:val>
                                            <p:fltVal val="0"/>
                                          </p:val>
                                        </p:tav>
                                        <p:tav tm="100000">
                                          <p:val>
                                            <p:strVal val="#ppt_w"/>
                                          </p:val>
                                        </p:tav>
                                      </p:tavLst>
                                    </p:anim>
                                    <p:anim calcmode="lin" valueType="num">
                                      <p:cBhvr>
                                        <p:cTn id="59" dur="500" fill="hold"/>
                                        <p:tgtEl>
                                          <p:spTgt spid="107553"/>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07674"/>
                                        </p:tgtEl>
                                        <p:attrNameLst>
                                          <p:attrName>style.visibility</p:attrName>
                                        </p:attrNameLst>
                                      </p:cBhvr>
                                      <p:to>
                                        <p:strVal val="visible"/>
                                      </p:to>
                                    </p:set>
                                    <p:animEffect transition="in" filter="wipe(up)">
                                      <p:cBhvr>
                                        <p:cTn id="64" dur="500"/>
                                        <p:tgtEl>
                                          <p:spTgt spid="107674"/>
                                        </p:tgtEl>
                                      </p:cBhvr>
                                    </p:animEffect>
                                  </p:childTnLst>
                                </p:cTn>
                              </p:par>
                            </p:childTnLst>
                          </p:cTn>
                        </p:par>
                        <p:par>
                          <p:cTn id="65" fill="hold">
                            <p:stCondLst>
                              <p:cond delay="500"/>
                            </p:stCondLst>
                            <p:childTnLst>
                              <p:par>
                                <p:cTn id="66" presetID="17" presetClass="entr" presetSubtype="10" fill="hold" nodeType="afterEffect">
                                  <p:stCondLst>
                                    <p:cond delay="0"/>
                                  </p:stCondLst>
                                  <p:childTnLst>
                                    <p:set>
                                      <p:cBhvr>
                                        <p:cTn id="67" dur="1" fill="hold">
                                          <p:stCondLst>
                                            <p:cond delay="0"/>
                                          </p:stCondLst>
                                        </p:cTn>
                                        <p:tgtEl>
                                          <p:spTgt spid="107526"/>
                                        </p:tgtEl>
                                        <p:attrNameLst>
                                          <p:attrName>style.visibility</p:attrName>
                                        </p:attrNameLst>
                                      </p:cBhvr>
                                      <p:to>
                                        <p:strVal val="visible"/>
                                      </p:to>
                                    </p:set>
                                    <p:anim calcmode="lin" valueType="num">
                                      <p:cBhvr>
                                        <p:cTn id="68" dur="500" fill="hold"/>
                                        <p:tgtEl>
                                          <p:spTgt spid="107526"/>
                                        </p:tgtEl>
                                        <p:attrNameLst>
                                          <p:attrName>ppt_w</p:attrName>
                                        </p:attrNameLst>
                                      </p:cBhvr>
                                      <p:tavLst>
                                        <p:tav tm="0">
                                          <p:val>
                                            <p:fltVal val="0"/>
                                          </p:val>
                                        </p:tav>
                                        <p:tav tm="100000">
                                          <p:val>
                                            <p:strVal val="#ppt_w"/>
                                          </p:val>
                                        </p:tav>
                                      </p:tavLst>
                                    </p:anim>
                                    <p:anim calcmode="lin" valueType="num">
                                      <p:cBhvr>
                                        <p:cTn id="69" dur="500" fill="hold"/>
                                        <p:tgtEl>
                                          <p:spTgt spid="107526"/>
                                        </p:tgtEl>
                                        <p:attrNameLst>
                                          <p:attrName>ppt_h</p:attrName>
                                        </p:attrNameLst>
                                      </p:cBhvr>
                                      <p:tavLst>
                                        <p:tav tm="0">
                                          <p:val>
                                            <p:strVal val="#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16" presetClass="entr" presetSubtype="42" fill="hold" grpId="0" nodeType="clickEffect">
                                  <p:stCondLst>
                                    <p:cond delay="0"/>
                                  </p:stCondLst>
                                  <p:iterate type="lt">
                                    <p:tmPct val="100000"/>
                                  </p:iterate>
                                  <p:childTnLst>
                                    <p:set>
                                      <p:cBhvr>
                                        <p:cTn id="73" dur="1" fill="hold">
                                          <p:stCondLst>
                                            <p:cond delay="0"/>
                                          </p:stCondLst>
                                        </p:cTn>
                                        <p:tgtEl>
                                          <p:spTgt spid="107527"/>
                                        </p:tgtEl>
                                        <p:attrNameLst>
                                          <p:attrName>style.visibility</p:attrName>
                                        </p:attrNameLst>
                                      </p:cBhvr>
                                      <p:to>
                                        <p:strVal val="visible"/>
                                      </p:to>
                                    </p:set>
                                    <p:animEffect transition="in" filter="barn(outHorizontal)">
                                      <p:cBhvr>
                                        <p:cTn id="74" dur="75"/>
                                        <p:tgtEl>
                                          <p:spTgt spid="107527"/>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nodeType="clickEffect">
                                  <p:stCondLst>
                                    <p:cond delay="0"/>
                                  </p:stCondLst>
                                  <p:childTnLst>
                                    <p:set>
                                      <p:cBhvr>
                                        <p:cTn id="78" dur="1" fill="hold">
                                          <p:stCondLst>
                                            <p:cond delay="0"/>
                                          </p:stCondLst>
                                        </p:cTn>
                                        <p:tgtEl>
                                          <p:spTgt spid="107555"/>
                                        </p:tgtEl>
                                        <p:attrNameLst>
                                          <p:attrName>style.visibility</p:attrName>
                                        </p:attrNameLst>
                                      </p:cBhvr>
                                      <p:to>
                                        <p:strVal val="visible"/>
                                      </p:to>
                                    </p:set>
                                    <p:anim calcmode="lin" valueType="num">
                                      <p:cBhvr>
                                        <p:cTn id="79" dur="500" fill="hold"/>
                                        <p:tgtEl>
                                          <p:spTgt spid="107555"/>
                                        </p:tgtEl>
                                        <p:attrNameLst>
                                          <p:attrName>ppt_w</p:attrName>
                                        </p:attrNameLst>
                                      </p:cBhvr>
                                      <p:tavLst>
                                        <p:tav tm="0">
                                          <p:val>
                                            <p:fltVal val="0"/>
                                          </p:val>
                                        </p:tav>
                                        <p:tav tm="100000">
                                          <p:val>
                                            <p:strVal val="#ppt_w"/>
                                          </p:val>
                                        </p:tav>
                                      </p:tavLst>
                                    </p:anim>
                                    <p:anim calcmode="lin" valueType="num">
                                      <p:cBhvr>
                                        <p:cTn id="80" dur="500" fill="hold"/>
                                        <p:tgtEl>
                                          <p:spTgt spid="107555"/>
                                        </p:tgtEl>
                                        <p:attrNameLst>
                                          <p:attrName>ppt_h</p:attrName>
                                        </p:attrNameLst>
                                      </p:cBhvr>
                                      <p:tavLst>
                                        <p:tav tm="0">
                                          <p:val>
                                            <p:strVal val="#ppt_h"/>
                                          </p:val>
                                        </p:tav>
                                        <p:tav tm="100000">
                                          <p:val>
                                            <p:strVal val="#ppt_h"/>
                                          </p:val>
                                        </p:tav>
                                      </p:tavLst>
                                    </p:anim>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107584"/>
                                        </p:tgtEl>
                                        <p:attrNameLst>
                                          <p:attrName>style.visibility</p:attrName>
                                        </p:attrNameLst>
                                      </p:cBhvr>
                                      <p:to>
                                        <p:strVal val="visible"/>
                                      </p:to>
                                    </p:set>
                                    <p:animEffect transition="in" filter="wipe(left)">
                                      <p:cBhvr>
                                        <p:cTn id="84" dur="500"/>
                                        <p:tgtEl>
                                          <p:spTgt spid="107584"/>
                                        </p:tgtEl>
                                      </p:cBhvr>
                                    </p:animEffect>
                                  </p:childTnLst>
                                </p:cTn>
                              </p:par>
                              <p:par>
                                <p:cTn id="85" presetID="16" presetClass="entr" presetSubtype="42" fill="hold" grpId="0" nodeType="withEffect">
                                  <p:stCondLst>
                                    <p:cond delay="0"/>
                                  </p:stCondLst>
                                  <p:childTnLst>
                                    <p:set>
                                      <p:cBhvr>
                                        <p:cTn id="86" dur="1" fill="hold">
                                          <p:stCondLst>
                                            <p:cond delay="0"/>
                                          </p:stCondLst>
                                        </p:cTn>
                                        <p:tgtEl>
                                          <p:spTgt spid="107554"/>
                                        </p:tgtEl>
                                        <p:attrNameLst>
                                          <p:attrName>style.visibility</p:attrName>
                                        </p:attrNameLst>
                                      </p:cBhvr>
                                      <p:to>
                                        <p:strVal val="visible"/>
                                      </p:to>
                                    </p:set>
                                    <p:animEffect transition="in" filter="barn(outHorizontal)">
                                      <p:cBhvr>
                                        <p:cTn id="87" dur="500"/>
                                        <p:tgtEl>
                                          <p:spTgt spid="107554"/>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07675"/>
                                        </p:tgtEl>
                                        <p:attrNameLst>
                                          <p:attrName>style.visibility</p:attrName>
                                        </p:attrNameLst>
                                      </p:cBhvr>
                                      <p:to>
                                        <p:strVal val="visible"/>
                                      </p:to>
                                    </p:set>
                                    <p:animEffect transition="in" filter="box(out)">
                                      <p:cBhvr>
                                        <p:cTn id="92" dur="500"/>
                                        <p:tgtEl>
                                          <p:spTgt spid="107675"/>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107676"/>
                                        </p:tgtEl>
                                        <p:attrNameLst>
                                          <p:attrName>style.visibility</p:attrName>
                                        </p:attrNameLst>
                                      </p:cBhvr>
                                      <p:to>
                                        <p:strVal val="visible"/>
                                      </p:to>
                                    </p:set>
                                    <p:animEffect transition="in" filter="box(in)">
                                      <p:cBhvr>
                                        <p:cTn id="97" dur="500"/>
                                        <p:tgtEl>
                                          <p:spTgt spid="107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3" grpId="0" autoUpdateAnimBg="0"/>
      <p:bldP spid="107527" grpId="0" autoUpdateAnimBg="0"/>
      <p:bldP spid="107552" grpId="0" animBg="1"/>
      <p:bldP spid="107554" grpId="0"/>
      <p:bldP spid="107583" grpId="0" animBg="1"/>
      <p:bldP spid="107584" grpId="0" animBg="1"/>
      <p:bldP spid="107586" grpId="0" autoUpdateAnimBg="0"/>
      <p:bldP spid="107558" grpId="0"/>
      <p:bldP spid="107674" grpId="0" autoUpdateAnimBg="0"/>
      <p:bldP spid="107675" grpId="0" autoUpdateAnimBg="0"/>
      <p:bldP spid="107676" grpId="0" autoUpdateAnimBg="0"/>
    </p:bldLst>
  </p:timing>
</p:sld>
</file>

<file path=ppt/theme/theme1.xml><?xml version="1.0" encoding="utf-8"?>
<a:theme xmlns:a="http://schemas.openxmlformats.org/drawingml/2006/main" name="默认设计模板">
  <a:themeElements>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FF33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FF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99"/>
      </a:dk1>
      <a:lt1>
        <a:srgbClr val="FFFFFF"/>
      </a:lt1>
      <a:dk2>
        <a:srgbClr val="FFFF66"/>
      </a:dk2>
      <a:lt2>
        <a:srgbClr val="808080"/>
      </a:lt2>
      <a:accent1>
        <a:srgbClr val="00CC99"/>
      </a:accent1>
      <a:accent2>
        <a:srgbClr val="FFFF66"/>
      </a:accent2>
      <a:accent3>
        <a:srgbClr val="FFFFFF"/>
      </a:accent3>
      <a:accent4>
        <a:srgbClr val="000082"/>
      </a:accent4>
      <a:accent5>
        <a:srgbClr val="AAE2CA"/>
      </a:accent5>
      <a:accent6>
        <a:srgbClr val="E7E75C"/>
      </a:accent6>
      <a:hlink>
        <a:srgbClr val="993300"/>
      </a:hlink>
      <a:folHlink>
        <a:srgbClr val="9933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3200" b="1" i="0" u="none" strike="noStrike" cap="none" normalizeH="0" baseline="0" smtClean="0">
            <a:ln>
              <a:noFill/>
            </a:ln>
            <a:solidFill>
              <a:srgbClr val="0000CC"/>
            </a:solidFill>
            <a:effectLst/>
            <a:latin typeface="黑体" panose="02010609060101010101" pitchFamily="2" charset="-122"/>
            <a:ea typeface="黑体" panose="0201060906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3200" b="1" i="0" u="none" strike="noStrike" cap="none" normalizeH="0" baseline="0" smtClean="0">
            <a:ln>
              <a:noFill/>
            </a:ln>
            <a:solidFill>
              <a:srgbClr val="0000CC"/>
            </a:solidFill>
            <a:effectLst/>
            <a:latin typeface="黑体" panose="02010609060101010101" pitchFamily="2" charset="-122"/>
            <a:ea typeface="黑体" panose="0201060906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808080"/>
        </a:dk1>
        <a:lt1>
          <a:srgbClr val="FFFFFF"/>
        </a:lt1>
        <a:dk2>
          <a:srgbClr val="003300"/>
        </a:dk2>
        <a:lt2>
          <a:srgbClr val="FFFF66"/>
        </a:lt2>
        <a:accent1>
          <a:srgbClr val="00CC99"/>
        </a:accent1>
        <a:accent2>
          <a:srgbClr val="FFFF66"/>
        </a:accent2>
        <a:accent3>
          <a:srgbClr val="AAADAA"/>
        </a:accent3>
        <a:accent4>
          <a:srgbClr val="DADADA"/>
        </a:accent4>
        <a:accent5>
          <a:srgbClr val="AAE2CA"/>
        </a:accent5>
        <a:accent6>
          <a:srgbClr val="E7E75C"/>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2871</Words>
  <Application>WPS 演示</Application>
  <PresentationFormat>全屏显示(4:3)</PresentationFormat>
  <Paragraphs>530</Paragraphs>
  <Slides>26</Slides>
  <Notes>6</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192</vt:i4>
      </vt:variant>
      <vt:variant>
        <vt:lpstr>幻灯片标题</vt:lpstr>
      </vt:variant>
      <vt:variant>
        <vt:i4>26</vt:i4>
      </vt:variant>
    </vt:vector>
  </HeadingPairs>
  <TitlesOfParts>
    <vt:vector size="237" baseType="lpstr">
      <vt:lpstr>Arial</vt:lpstr>
      <vt:lpstr>宋体</vt:lpstr>
      <vt:lpstr>Wingdings</vt:lpstr>
      <vt:lpstr>黑体</vt:lpstr>
      <vt:lpstr>Times New Roman</vt:lpstr>
      <vt:lpstr>楷体_GB2312</vt:lpstr>
      <vt:lpstr>新宋体</vt:lpstr>
      <vt:lpstr>Monotype Sorts</vt:lpstr>
      <vt:lpstr>Symbol</vt:lpstr>
      <vt:lpstr>Math1</vt:lpstr>
      <vt:lpstr>隶书</vt:lpstr>
      <vt:lpstr>微软雅黑</vt:lpstr>
      <vt:lpstr>Arial Unicode MS</vt:lpstr>
      <vt:lpstr>Segoe Print</vt:lpstr>
      <vt:lpstr>华文新魏</vt:lpstr>
      <vt:lpstr>华文楷体</vt:lpstr>
      <vt:lpstr>Wingdings</vt:lpstr>
      <vt:lpstr>默认设计模板</vt:lpstr>
      <vt:lpstr>1_默认设计模板</vt:lpstr>
      <vt:lpstr>Equation.DSMT4</vt:lpstr>
      <vt:lpstr>Equation.DSMT4</vt:lpstr>
      <vt:lpstr>Equation.3</vt:lpstr>
      <vt:lpstr>Equation.3</vt:lpstr>
      <vt:lpstr>Equation.DSMT4</vt:lpstr>
      <vt:lpstr>Equation.DSMT4</vt:lpstr>
      <vt:lpstr>Equation.DSMT4</vt:lpstr>
      <vt:lpstr>Equation.DSMT4</vt:lpstr>
      <vt:lpstr>Equation.DSMT4</vt:lpstr>
      <vt:lpstr>Equation.3</vt:lpstr>
      <vt:lpstr>Equation.3</vt:lpstr>
      <vt:lpstr>Equation.3</vt:lpstr>
      <vt:lpstr>Equation.DSMT4</vt:lpstr>
      <vt:lpstr>Equation.3</vt:lpstr>
      <vt:lpstr>Equation.3</vt:lpstr>
      <vt:lpstr>Equation.3</vt:lpstr>
      <vt:lpstr>Equation.3</vt:lpstr>
      <vt:lpstr>Equation.DSMT4</vt:lpstr>
      <vt:lpstr>Equation.3</vt:lpstr>
      <vt:lpstr>Equation.3</vt:lpstr>
      <vt:lpstr>Equation.DSMT4</vt:lpstr>
      <vt:lpstr>Equation.3</vt:lpstr>
      <vt:lpstr>Equation.3</vt:lpstr>
      <vt:lpstr>Equation.DSMT4</vt:lpstr>
      <vt:lpstr>Equation.DSMT4</vt:lpstr>
      <vt:lpstr>Equation.DSMT4</vt:lpstr>
      <vt:lpstr>Equation.DSMT4</vt:lpstr>
      <vt:lpstr>MS_ClipArt_Gallery.2</vt:lpstr>
      <vt:lpstr>Equation.DSMT4</vt:lpstr>
      <vt:lpstr>Equation.DSMT4</vt:lpstr>
      <vt:lpstr>Equation.3</vt:lpstr>
      <vt:lpstr>Equation.3</vt:lpstr>
      <vt:lpstr>Equation.DSMT4</vt:lpstr>
      <vt:lpstr>Equation.3</vt:lpstr>
      <vt:lpstr>Equation.DSMT4</vt:lpstr>
      <vt:lpstr>Equation.DSMT4</vt:lpstr>
      <vt:lpstr>Equation.3</vt:lpstr>
      <vt:lpstr>Equation.3</vt:lpstr>
      <vt:lpstr>Equation.3</vt:lpstr>
      <vt:lpstr>Equation.3</vt:lpstr>
      <vt:lpstr>Equation.3</vt:lpstr>
      <vt:lpstr>Equation.3</vt:lpstr>
      <vt:lpstr>Equation.3</vt:lpstr>
      <vt:lpstr>Word.Document.8</vt:lpstr>
      <vt:lpstr>Equation.3</vt:lpstr>
      <vt:lpstr>Equation.DSMT4</vt:lpstr>
      <vt:lpstr>Equation.DSMT4</vt:lpstr>
      <vt:lpstr>MS_ClipArt_Gallery.2</vt:lpstr>
      <vt:lpstr>Equation.3</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MS_ClipArt_Gallery.2</vt:lpstr>
      <vt:lpstr>Equation.DSMT4</vt:lpstr>
      <vt:lpstr>MS_ClipArt_Gallery.2</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Equation.3</vt:lpstr>
      <vt:lpstr>Equation.DSMT4</vt:lpstr>
      <vt:lpstr>Equation.DSMT4</vt:lpstr>
      <vt:lpstr>Equation.DSMT4</vt:lpstr>
      <vt:lpstr>Equation.DSMT4</vt:lpstr>
      <vt:lpstr>MS_ClipArt_Gallery.2</vt:lpstr>
      <vt:lpstr>Equation.DSMT4</vt:lpstr>
      <vt:lpstr>Equation.DSMT4</vt:lpstr>
      <vt:lpstr>Equation.DSMT4</vt:lpstr>
      <vt:lpstr>Equation.3</vt:lpstr>
      <vt:lpstr>Equation.3</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Equation.3</vt:lpstr>
      <vt:lpstr>MS_ClipArt_Gallery.2</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Equation.DSMT4</vt:lpstr>
      <vt:lpstr>Equation.3</vt:lpstr>
      <vt:lpstr>Equation.3</vt:lpstr>
      <vt:lpstr>Equation.3</vt:lpstr>
      <vt:lpstr>Equation.DSMT4</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kaiwa</cp:lastModifiedBy>
  <cp:revision>255</cp:revision>
  <cp:lastPrinted>2018-06-14T09:27:00Z</cp:lastPrinted>
  <dcterms:created xsi:type="dcterms:W3CDTF">2010-09-15T15:24:00Z</dcterms:created>
  <dcterms:modified xsi:type="dcterms:W3CDTF">2021-06-14T14:29:15Z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D25C4D38641D4629BA764B6F24EC8A45</vt:lpwstr>
  </property>
  <property fmtid="{D5CDD505-2E9C-101B-9397-08002B2CF9AE}" pid="3" name="KSOProductBuildVer">
    <vt:lpwstr>2052-11.1.0.10577</vt:lpwstr>
  </property>
</Properties>
</file>