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  <p:sldMasterId id="2147483660" r:id="rId3"/>
    <p:sldMasterId id="2147483672" r:id="rId4"/>
    <p:sldMasterId id="2147483684" r:id="rId5"/>
  </p:sldMasterIdLst>
  <p:notesMasterIdLst>
    <p:notesMasterId r:id="rId87"/>
  </p:notesMasterIdLst>
  <p:sldIdLst>
    <p:sldId id="466" r:id="rId6"/>
    <p:sldId id="467" r:id="rId7"/>
    <p:sldId id="468" r:id="rId8"/>
    <p:sldId id="469" r:id="rId9"/>
    <p:sldId id="470" r:id="rId10"/>
    <p:sldId id="471" r:id="rId11"/>
    <p:sldId id="472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4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527" r:id="rId53"/>
    <p:sldId id="528" r:id="rId54"/>
    <p:sldId id="529" r:id="rId55"/>
    <p:sldId id="530" r:id="rId56"/>
    <p:sldId id="531" r:id="rId57"/>
    <p:sldId id="532" r:id="rId58"/>
    <p:sldId id="533" r:id="rId59"/>
    <p:sldId id="534" r:id="rId60"/>
    <p:sldId id="535" r:id="rId61"/>
    <p:sldId id="536" r:id="rId62"/>
    <p:sldId id="537" r:id="rId63"/>
    <p:sldId id="538" r:id="rId64"/>
    <p:sldId id="539" r:id="rId65"/>
    <p:sldId id="540" r:id="rId66"/>
    <p:sldId id="541" r:id="rId67"/>
    <p:sldId id="552" r:id="rId68"/>
    <p:sldId id="553" r:id="rId69"/>
    <p:sldId id="554" r:id="rId70"/>
    <p:sldId id="555" r:id="rId71"/>
    <p:sldId id="556" r:id="rId72"/>
    <p:sldId id="557" r:id="rId73"/>
    <p:sldId id="558" r:id="rId74"/>
    <p:sldId id="559" r:id="rId75"/>
    <p:sldId id="560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82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CC0000"/>
    <a:srgbClr val="A50021"/>
    <a:srgbClr val="0000FF"/>
    <a:srgbClr val="000000"/>
    <a:srgbClr val="008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0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1968" y="-84"/>
      </p:cViewPr>
      <p:guideLst>
        <p:guide orient="horz" pos="2880"/>
        <p:guide pos="216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4.xml"/><Relationship Id="rId90" Type="http://schemas.openxmlformats.org/officeDocument/2006/relationships/theme" Target="theme/theme1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84.wmf"/><Relationship Id="rId7" Type="http://schemas.openxmlformats.org/officeDocument/2006/relationships/image" Target="../media/image101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6.wmf"/><Relationship Id="rId3" Type="http://schemas.openxmlformats.org/officeDocument/2006/relationships/image" Target="../media/image119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17" Type="http://schemas.openxmlformats.org/officeDocument/2006/relationships/image" Target="../media/image130.wmf"/><Relationship Id="rId2" Type="http://schemas.openxmlformats.org/officeDocument/2006/relationships/image" Target="../media/image118.wmf"/><Relationship Id="rId16" Type="http://schemas.openxmlformats.org/officeDocument/2006/relationships/image" Target="../media/image129.wmf"/><Relationship Id="rId1" Type="http://schemas.openxmlformats.org/officeDocument/2006/relationships/image" Target="../media/image117.wmf"/><Relationship Id="rId6" Type="http://schemas.openxmlformats.org/officeDocument/2006/relationships/image" Target="../media/image107.wmf"/><Relationship Id="rId11" Type="http://schemas.openxmlformats.org/officeDocument/2006/relationships/image" Target="../media/image124.wmf"/><Relationship Id="rId5" Type="http://schemas.openxmlformats.org/officeDocument/2006/relationships/image" Target="../media/image106.wmf"/><Relationship Id="rId15" Type="http://schemas.openxmlformats.org/officeDocument/2006/relationships/image" Target="../media/image128.wmf"/><Relationship Id="rId10" Type="http://schemas.openxmlformats.org/officeDocument/2006/relationships/image" Target="../media/image123.wmf"/><Relationship Id="rId4" Type="http://schemas.openxmlformats.org/officeDocument/2006/relationships/image" Target="../media/image105.wmf"/><Relationship Id="rId9" Type="http://schemas.openxmlformats.org/officeDocument/2006/relationships/image" Target="../media/image122.wmf"/><Relationship Id="rId14" Type="http://schemas.openxmlformats.org/officeDocument/2006/relationships/image" Target="../media/image12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42.wmf"/><Relationship Id="rId18" Type="http://schemas.openxmlformats.org/officeDocument/2006/relationships/image" Target="../media/image147.wmf"/><Relationship Id="rId3" Type="http://schemas.openxmlformats.org/officeDocument/2006/relationships/image" Target="../media/image135.wmf"/><Relationship Id="rId7" Type="http://schemas.openxmlformats.org/officeDocument/2006/relationships/image" Target="../media/image136.wmf"/><Relationship Id="rId12" Type="http://schemas.openxmlformats.org/officeDocument/2006/relationships/image" Target="../media/image141.wmf"/><Relationship Id="rId17" Type="http://schemas.openxmlformats.org/officeDocument/2006/relationships/image" Target="../media/image146.wmf"/><Relationship Id="rId2" Type="http://schemas.openxmlformats.org/officeDocument/2006/relationships/image" Target="../media/image112.wmf"/><Relationship Id="rId16" Type="http://schemas.openxmlformats.org/officeDocument/2006/relationships/image" Target="../media/image145.wmf"/><Relationship Id="rId20" Type="http://schemas.openxmlformats.org/officeDocument/2006/relationships/image" Target="../media/image149.wmf"/><Relationship Id="rId1" Type="http://schemas.openxmlformats.org/officeDocument/2006/relationships/image" Target="../media/image134.wmf"/><Relationship Id="rId6" Type="http://schemas.openxmlformats.org/officeDocument/2006/relationships/image" Target="../media/image107.wmf"/><Relationship Id="rId11" Type="http://schemas.openxmlformats.org/officeDocument/2006/relationships/image" Target="../media/image140.wmf"/><Relationship Id="rId5" Type="http://schemas.openxmlformats.org/officeDocument/2006/relationships/image" Target="../media/image106.wmf"/><Relationship Id="rId15" Type="http://schemas.openxmlformats.org/officeDocument/2006/relationships/image" Target="../media/image144.wmf"/><Relationship Id="rId10" Type="http://schemas.openxmlformats.org/officeDocument/2006/relationships/image" Target="../media/image139.wmf"/><Relationship Id="rId19" Type="http://schemas.openxmlformats.org/officeDocument/2006/relationships/image" Target="../media/image148.wmf"/><Relationship Id="rId4" Type="http://schemas.openxmlformats.org/officeDocument/2006/relationships/image" Target="../media/image105.wmf"/><Relationship Id="rId9" Type="http://schemas.openxmlformats.org/officeDocument/2006/relationships/image" Target="../media/image138.wmf"/><Relationship Id="rId14" Type="http://schemas.openxmlformats.org/officeDocument/2006/relationships/image" Target="../media/image1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12.wmf"/><Relationship Id="rId1" Type="http://schemas.openxmlformats.org/officeDocument/2006/relationships/image" Target="../media/image150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5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image" Target="../media/image177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12" Type="http://schemas.openxmlformats.org/officeDocument/2006/relationships/image" Target="../media/image157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0.wmf"/><Relationship Id="rId7" Type="http://schemas.openxmlformats.org/officeDocument/2006/relationships/image" Target="../media/image173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7.wmf"/><Relationship Id="rId5" Type="http://schemas.openxmlformats.org/officeDocument/2006/relationships/image" Target="../media/image182.wmf"/><Relationship Id="rId10" Type="http://schemas.openxmlformats.org/officeDocument/2006/relationships/image" Target="../media/image186.wmf"/><Relationship Id="rId4" Type="http://schemas.openxmlformats.org/officeDocument/2006/relationships/image" Target="../media/image181.wmf"/><Relationship Id="rId9" Type="http://schemas.openxmlformats.org/officeDocument/2006/relationships/image" Target="../media/image18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200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12" Type="http://schemas.openxmlformats.org/officeDocument/2006/relationships/image" Target="../media/image199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11" Type="http://schemas.openxmlformats.org/officeDocument/2006/relationships/image" Target="../media/image211.wmf"/><Relationship Id="rId5" Type="http://schemas.openxmlformats.org/officeDocument/2006/relationships/image" Target="../media/image205.wmf"/><Relationship Id="rId10" Type="http://schemas.openxmlformats.org/officeDocument/2006/relationships/image" Target="../media/image210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12" Type="http://schemas.openxmlformats.org/officeDocument/2006/relationships/image" Target="../media/image223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11" Type="http://schemas.openxmlformats.org/officeDocument/2006/relationships/image" Target="../media/image222.wmf"/><Relationship Id="rId5" Type="http://schemas.openxmlformats.org/officeDocument/2006/relationships/image" Target="../media/image216.wmf"/><Relationship Id="rId10" Type="http://schemas.openxmlformats.org/officeDocument/2006/relationships/image" Target="../media/image221.wmf"/><Relationship Id="rId4" Type="http://schemas.openxmlformats.org/officeDocument/2006/relationships/image" Target="../media/image215.wmf"/><Relationship Id="rId9" Type="http://schemas.openxmlformats.org/officeDocument/2006/relationships/image" Target="../media/image22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image" Target="../media/image230.wmf"/><Relationship Id="rId18" Type="http://schemas.openxmlformats.org/officeDocument/2006/relationships/image" Target="../media/image212.wmf"/><Relationship Id="rId3" Type="http://schemas.openxmlformats.org/officeDocument/2006/relationships/image" Target="../media/image222.wmf"/><Relationship Id="rId21" Type="http://schemas.openxmlformats.org/officeDocument/2006/relationships/image" Target="../media/image235.wmf"/><Relationship Id="rId7" Type="http://schemas.openxmlformats.org/officeDocument/2006/relationships/image" Target="../media/image214.wmf"/><Relationship Id="rId12" Type="http://schemas.openxmlformats.org/officeDocument/2006/relationships/image" Target="../media/image229.wmf"/><Relationship Id="rId17" Type="http://schemas.openxmlformats.org/officeDocument/2006/relationships/image" Target="../media/image234.wmf"/><Relationship Id="rId2" Type="http://schemas.openxmlformats.org/officeDocument/2006/relationships/image" Target="../media/image221.wmf"/><Relationship Id="rId16" Type="http://schemas.openxmlformats.org/officeDocument/2006/relationships/image" Target="../media/image233.wmf"/><Relationship Id="rId20" Type="http://schemas.openxmlformats.org/officeDocument/2006/relationships/image" Target="../media/image219.wmf"/><Relationship Id="rId1" Type="http://schemas.openxmlformats.org/officeDocument/2006/relationships/image" Target="../media/image220.wmf"/><Relationship Id="rId6" Type="http://schemas.openxmlformats.org/officeDocument/2006/relationships/image" Target="../media/image213.wmf"/><Relationship Id="rId11" Type="http://schemas.openxmlformats.org/officeDocument/2006/relationships/image" Target="../media/image228.wmf"/><Relationship Id="rId5" Type="http://schemas.openxmlformats.org/officeDocument/2006/relationships/image" Target="../media/image224.wmf"/><Relationship Id="rId15" Type="http://schemas.openxmlformats.org/officeDocument/2006/relationships/image" Target="../media/image232.wmf"/><Relationship Id="rId10" Type="http://schemas.openxmlformats.org/officeDocument/2006/relationships/image" Target="../media/image227.wmf"/><Relationship Id="rId19" Type="http://schemas.openxmlformats.org/officeDocument/2006/relationships/image" Target="../media/image218.wmf"/><Relationship Id="rId4" Type="http://schemas.openxmlformats.org/officeDocument/2006/relationships/image" Target="../media/image223.wmf"/><Relationship Id="rId9" Type="http://schemas.openxmlformats.org/officeDocument/2006/relationships/image" Target="../media/image226.wmf"/><Relationship Id="rId14" Type="http://schemas.openxmlformats.org/officeDocument/2006/relationships/image" Target="../media/image23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image" Target="../media/image248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12" Type="http://schemas.openxmlformats.org/officeDocument/2006/relationships/image" Target="../media/image247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11" Type="http://schemas.openxmlformats.org/officeDocument/2006/relationships/image" Target="../media/image246.wmf"/><Relationship Id="rId5" Type="http://schemas.openxmlformats.org/officeDocument/2006/relationships/image" Target="../media/image240.wmf"/><Relationship Id="rId10" Type="http://schemas.openxmlformats.org/officeDocument/2006/relationships/image" Target="../media/image245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Relationship Id="rId14" Type="http://schemas.openxmlformats.org/officeDocument/2006/relationships/image" Target="../media/image2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emf"/><Relationship Id="rId1" Type="http://schemas.openxmlformats.org/officeDocument/2006/relationships/image" Target="../media/image25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6.wmf"/><Relationship Id="rId6" Type="http://schemas.openxmlformats.org/officeDocument/2006/relationships/image" Target="../media/image261.wmf"/><Relationship Id="rId5" Type="http://schemas.openxmlformats.org/officeDocument/2006/relationships/image" Target="../media/image257.wmf"/><Relationship Id="rId4" Type="http://schemas.openxmlformats.org/officeDocument/2006/relationships/image" Target="../media/image26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10" Type="http://schemas.openxmlformats.org/officeDocument/2006/relationships/image" Target="../media/image277.wmf"/><Relationship Id="rId4" Type="http://schemas.openxmlformats.org/officeDocument/2006/relationships/image" Target="../media/image271.wmf"/><Relationship Id="rId9" Type="http://schemas.openxmlformats.org/officeDocument/2006/relationships/image" Target="../media/image27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1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wmf"/><Relationship Id="rId1" Type="http://schemas.openxmlformats.org/officeDocument/2006/relationships/image" Target="../media/image28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Relationship Id="rId9" Type="http://schemas.openxmlformats.org/officeDocument/2006/relationships/image" Target="../media/image29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3" Type="http://schemas.openxmlformats.org/officeDocument/2006/relationships/image" Target="../media/image311.wmf"/><Relationship Id="rId7" Type="http://schemas.openxmlformats.org/officeDocument/2006/relationships/image" Target="../media/image314.wmf"/><Relationship Id="rId12" Type="http://schemas.openxmlformats.org/officeDocument/2006/relationships/image" Target="../media/image308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293.wmf"/><Relationship Id="rId11" Type="http://schemas.openxmlformats.org/officeDocument/2006/relationships/image" Target="../media/image307.wmf"/><Relationship Id="rId5" Type="http://schemas.openxmlformats.org/officeDocument/2006/relationships/image" Target="../media/image313.wmf"/><Relationship Id="rId10" Type="http://schemas.openxmlformats.org/officeDocument/2006/relationships/image" Target="../media/image305.wmf"/><Relationship Id="rId4" Type="http://schemas.openxmlformats.org/officeDocument/2006/relationships/image" Target="../media/image312.wmf"/><Relationship Id="rId9" Type="http://schemas.openxmlformats.org/officeDocument/2006/relationships/image" Target="../media/image30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image" Target="../media/image315.wmf"/><Relationship Id="rId3" Type="http://schemas.openxmlformats.org/officeDocument/2006/relationships/image" Target="../media/image318.wmf"/><Relationship Id="rId7" Type="http://schemas.openxmlformats.org/officeDocument/2006/relationships/image" Target="../media/image305.wmf"/><Relationship Id="rId12" Type="http://schemas.openxmlformats.org/officeDocument/2006/relationships/image" Target="../media/image323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06.wmf"/><Relationship Id="rId11" Type="http://schemas.openxmlformats.org/officeDocument/2006/relationships/image" Target="../media/image322.wmf"/><Relationship Id="rId5" Type="http://schemas.openxmlformats.org/officeDocument/2006/relationships/image" Target="../media/image320.wmf"/><Relationship Id="rId10" Type="http://schemas.openxmlformats.org/officeDocument/2006/relationships/image" Target="../media/image321.wmf"/><Relationship Id="rId4" Type="http://schemas.openxmlformats.org/officeDocument/2006/relationships/image" Target="../media/image319.wmf"/><Relationship Id="rId9" Type="http://schemas.openxmlformats.org/officeDocument/2006/relationships/image" Target="../media/image308.wmf"/><Relationship Id="rId14" Type="http://schemas.openxmlformats.org/officeDocument/2006/relationships/image" Target="../media/image324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image" Target="../media/image332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12" Type="http://schemas.openxmlformats.org/officeDocument/2006/relationships/image" Target="../media/image316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30.wmf"/><Relationship Id="rId11" Type="http://schemas.openxmlformats.org/officeDocument/2006/relationships/image" Target="../media/image308.wmf"/><Relationship Id="rId5" Type="http://schemas.openxmlformats.org/officeDocument/2006/relationships/image" Target="../media/image329.wmf"/><Relationship Id="rId10" Type="http://schemas.openxmlformats.org/officeDocument/2006/relationships/image" Target="../media/image307.wmf"/><Relationship Id="rId4" Type="http://schemas.openxmlformats.org/officeDocument/2006/relationships/image" Target="../media/image328.wmf"/><Relationship Id="rId9" Type="http://schemas.openxmlformats.org/officeDocument/2006/relationships/image" Target="../media/image30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3" Type="http://schemas.openxmlformats.org/officeDocument/2006/relationships/image" Target="../media/image333.wmf"/><Relationship Id="rId7" Type="http://schemas.openxmlformats.org/officeDocument/2006/relationships/image" Target="../media/image335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7.wmf"/><Relationship Id="rId5" Type="http://schemas.openxmlformats.org/officeDocument/2006/relationships/image" Target="../media/image305.wmf"/><Relationship Id="rId4" Type="http://schemas.openxmlformats.org/officeDocument/2006/relationships/image" Target="../media/image33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image" Target="../media/image339.wmf"/><Relationship Id="rId7" Type="http://schemas.openxmlformats.org/officeDocument/2006/relationships/image" Target="../media/image307.wmf"/><Relationship Id="rId12" Type="http://schemas.openxmlformats.org/officeDocument/2006/relationships/image" Target="../media/image29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05.wmf"/><Relationship Id="rId11" Type="http://schemas.openxmlformats.org/officeDocument/2006/relationships/image" Target="../media/image342.wmf"/><Relationship Id="rId5" Type="http://schemas.openxmlformats.org/officeDocument/2006/relationships/image" Target="../media/image341.wmf"/><Relationship Id="rId10" Type="http://schemas.openxmlformats.org/officeDocument/2006/relationships/image" Target="../media/image315.wmf"/><Relationship Id="rId4" Type="http://schemas.openxmlformats.org/officeDocument/2006/relationships/image" Target="../media/image340.wmf"/><Relationship Id="rId9" Type="http://schemas.openxmlformats.org/officeDocument/2006/relationships/image" Target="../media/image336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image" Target="../media/image324.wmf"/><Relationship Id="rId3" Type="http://schemas.openxmlformats.org/officeDocument/2006/relationships/image" Target="../media/image345.wmf"/><Relationship Id="rId7" Type="http://schemas.openxmlformats.org/officeDocument/2006/relationships/image" Target="../media/image335.wmf"/><Relationship Id="rId12" Type="http://schemas.openxmlformats.org/officeDocument/2006/relationships/image" Target="../media/image349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07.wmf"/><Relationship Id="rId11" Type="http://schemas.openxmlformats.org/officeDocument/2006/relationships/image" Target="../media/image348.wmf"/><Relationship Id="rId5" Type="http://schemas.openxmlformats.org/officeDocument/2006/relationships/image" Target="../media/image305.wmf"/><Relationship Id="rId10" Type="http://schemas.openxmlformats.org/officeDocument/2006/relationships/image" Target="../media/image347.wmf"/><Relationship Id="rId4" Type="http://schemas.openxmlformats.org/officeDocument/2006/relationships/image" Target="../media/image346.wmf"/><Relationship Id="rId9" Type="http://schemas.openxmlformats.org/officeDocument/2006/relationships/image" Target="../media/image315.wmf"/><Relationship Id="rId14" Type="http://schemas.openxmlformats.org/officeDocument/2006/relationships/image" Target="../media/image350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50.wmf"/><Relationship Id="rId7" Type="http://schemas.openxmlformats.org/officeDocument/2006/relationships/image" Target="../media/image30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53.wmf"/><Relationship Id="rId11" Type="http://schemas.openxmlformats.org/officeDocument/2006/relationships/image" Target="../media/image315.wmf"/><Relationship Id="rId5" Type="http://schemas.openxmlformats.org/officeDocument/2006/relationships/image" Target="../media/image352.wmf"/><Relationship Id="rId10" Type="http://schemas.openxmlformats.org/officeDocument/2006/relationships/image" Target="../media/image336.wmf"/><Relationship Id="rId4" Type="http://schemas.openxmlformats.org/officeDocument/2006/relationships/image" Target="../media/image351.wmf"/><Relationship Id="rId9" Type="http://schemas.openxmlformats.org/officeDocument/2006/relationships/image" Target="../media/image335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57.wmf"/><Relationship Id="rId7" Type="http://schemas.openxmlformats.org/officeDocument/2006/relationships/image" Target="../media/image305.wmf"/><Relationship Id="rId12" Type="http://schemas.openxmlformats.org/officeDocument/2006/relationships/image" Target="../media/image362.wmf"/><Relationship Id="rId2" Type="http://schemas.openxmlformats.org/officeDocument/2006/relationships/image" Target="../media/image327.wmf"/><Relationship Id="rId1" Type="http://schemas.openxmlformats.org/officeDocument/2006/relationships/image" Target="../media/image356.wmf"/><Relationship Id="rId6" Type="http://schemas.openxmlformats.org/officeDocument/2006/relationships/image" Target="../media/image360.wmf"/><Relationship Id="rId11" Type="http://schemas.openxmlformats.org/officeDocument/2006/relationships/image" Target="../media/image361.wmf"/><Relationship Id="rId5" Type="http://schemas.openxmlformats.org/officeDocument/2006/relationships/image" Target="../media/image359.wmf"/><Relationship Id="rId10" Type="http://schemas.openxmlformats.org/officeDocument/2006/relationships/image" Target="../media/image336.wmf"/><Relationship Id="rId4" Type="http://schemas.openxmlformats.org/officeDocument/2006/relationships/image" Target="../media/image358.wmf"/><Relationship Id="rId9" Type="http://schemas.openxmlformats.org/officeDocument/2006/relationships/image" Target="../media/image33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Relationship Id="rId6" Type="http://schemas.openxmlformats.org/officeDocument/2006/relationships/image" Target="../media/image368.wmf"/><Relationship Id="rId5" Type="http://schemas.openxmlformats.org/officeDocument/2006/relationships/image" Target="../media/image367.wmf"/><Relationship Id="rId4" Type="http://schemas.openxmlformats.org/officeDocument/2006/relationships/image" Target="../media/image36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3" Type="http://schemas.openxmlformats.org/officeDocument/2006/relationships/image" Target="../media/image371.wmf"/><Relationship Id="rId7" Type="http://schemas.openxmlformats.org/officeDocument/2006/relationships/image" Target="../media/image375.wmf"/><Relationship Id="rId2" Type="http://schemas.openxmlformats.org/officeDocument/2006/relationships/image" Target="../media/image370.wmf"/><Relationship Id="rId1" Type="http://schemas.openxmlformats.org/officeDocument/2006/relationships/image" Target="../media/image369.wmf"/><Relationship Id="rId6" Type="http://schemas.openxmlformats.org/officeDocument/2006/relationships/image" Target="../media/image374.wmf"/><Relationship Id="rId11" Type="http://schemas.openxmlformats.org/officeDocument/2006/relationships/image" Target="../media/image379.wmf"/><Relationship Id="rId5" Type="http://schemas.openxmlformats.org/officeDocument/2006/relationships/image" Target="../media/image373.wmf"/><Relationship Id="rId10" Type="http://schemas.openxmlformats.org/officeDocument/2006/relationships/image" Target="../media/image378.wmf"/><Relationship Id="rId4" Type="http://schemas.openxmlformats.org/officeDocument/2006/relationships/image" Target="../media/image372.wmf"/><Relationship Id="rId9" Type="http://schemas.openxmlformats.org/officeDocument/2006/relationships/image" Target="../media/image377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3" Type="http://schemas.openxmlformats.org/officeDocument/2006/relationships/image" Target="../media/image382.wmf"/><Relationship Id="rId7" Type="http://schemas.openxmlformats.org/officeDocument/2006/relationships/image" Target="../media/image370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11" Type="http://schemas.openxmlformats.org/officeDocument/2006/relationships/image" Target="../media/image389.wmf"/><Relationship Id="rId5" Type="http://schemas.openxmlformats.org/officeDocument/2006/relationships/image" Target="../media/image384.wmf"/><Relationship Id="rId10" Type="http://schemas.openxmlformats.org/officeDocument/2006/relationships/image" Target="../media/image388.wmf"/><Relationship Id="rId4" Type="http://schemas.openxmlformats.org/officeDocument/2006/relationships/image" Target="../media/image383.wmf"/><Relationship Id="rId9" Type="http://schemas.openxmlformats.org/officeDocument/2006/relationships/image" Target="../media/image387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3" Type="http://schemas.openxmlformats.org/officeDocument/2006/relationships/image" Target="../media/image392.wmf"/><Relationship Id="rId7" Type="http://schemas.openxmlformats.org/officeDocument/2006/relationships/image" Target="../media/image396.wmf"/><Relationship Id="rId12" Type="http://schemas.openxmlformats.org/officeDocument/2006/relationships/image" Target="../media/image400.wmf"/><Relationship Id="rId2" Type="http://schemas.openxmlformats.org/officeDocument/2006/relationships/image" Target="../media/image391.wmf"/><Relationship Id="rId1" Type="http://schemas.openxmlformats.org/officeDocument/2006/relationships/image" Target="../media/image390.wmf"/><Relationship Id="rId6" Type="http://schemas.openxmlformats.org/officeDocument/2006/relationships/image" Target="../media/image395.wmf"/><Relationship Id="rId11" Type="http://schemas.openxmlformats.org/officeDocument/2006/relationships/image" Target="../media/image370.wmf"/><Relationship Id="rId5" Type="http://schemas.openxmlformats.org/officeDocument/2006/relationships/image" Target="../media/image394.wmf"/><Relationship Id="rId10" Type="http://schemas.openxmlformats.org/officeDocument/2006/relationships/image" Target="../media/image399.wmf"/><Relationship Id="rId4" Type="http://schemas.openxmlformats.org/officeDocument/2006/relationships/image" Target="../media/image393.wmf"/><Relationship Id="rId9" Type="http://schemas.openxmlformats.org/officeDocument/2006/relationships/image" Target="../media/image398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13" Type="http://schemas.openxmlformats.org/officeDocument/2006/relationships/image" Target="../media/image410.wmf"/><Relationship Id="rId18" Type="http://schemas.openxmlformats.org/officeDocument/2006/relationships/image" Target="../media/image415.wmf"/><Relationship Id="rId3" Type="http://schemas.openxmlformats.org/officeDocument/2006/relationships/image" Target="../media/image403.wmf"/><Relationship Id="rId7" Type="http://schemas.openxmlformats.org/officeDocument/2006/relationships/image" Target="../media/image407.wmf"/><Relationship Id="rId12" Type="http://schemas.openxmlformats.org/officeDocument/2006/relationships/image" Target="../media/image409.wmf"/><Relationship Id="rId17" Type="http://schemas.openxmlformats.org/officeDocument/2006/relationships/image" Target="../media/image414.wmf"/><Relationship Id="rId2" Type="http://schemas.openxmlformats.org/officeDocument/2006/relationships/image" Target="../media/image402.wmf"/><Relationship Id="rId16" Type="http://schemas.openxmlformats.org/officeDocument/2006/relationships/image" Target="../media/image413.wmf"/><Relationship Id="rId1" Type="http://schemas.openxmlformats.org/officeDocument/2006/relationships/image" Target="../media/image401.wmf"/><Relationship Id="rId6" Type="http://schemas.openxmlformats.org/officeDocument/2006/relationships/image" Target="../media/image406.wmf"/><Relationship Id="rId11" Type="http://schemas.openxmlformats.org/officeDocument/2006/relationships/image" Target="../media/image408.wmf"/><Relationship Id="rId5" Type="http://schemas.openxmlformats.org/officeDocument/2006/relationships/image" Target="../media/image405.wmf"/><Relationship Id="rId15" Type="http://schemas.openxmlformats.org/officeDocument/2006/relationships/image" Target="../media/image412.wmf"/><Relationship Id="rId10" Type="http://schemas.openxmlformats.org/officeDocument/2006/relationships/image" Target="../media/image397.wmf"/><Relationship Id="rId4" Type="http://schemas.openxmlformats.org/officeDocument/2006/relationships/image" Target="../media/image404.wmf"/><Relationship Id="rId9" Type="http://schemas.openxmlformats.org/officeDocument/2006/relationships/image" Target="../media/image395.wmf"/><Relationship Id="rId14" Type="http://schemas.openxmlformats.org/officeDocument/2006/relationships/image" Target="../media/image411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13" Type="http://schemas.openxmlformats.org/officeDocument/2006/relationships/image" Target="../media/image425.wmf"/><Relationship Id="rId3" Type="http://schemas.openxmlformats.org/officeDocument/2006/relationships/image" Target="../media/image414.wmf"/><Relationship Id="rId7" Type="http://schemas.openxmlformats.org/officeDocument/2006/relationships/image" Target="../media/image419.wmf"/><Relationship Id="rId12" Type="http://schemas.openxmlformats.org/officeDocument/2006/relationships/image" Target="../media/image424.wmf"/><Relationship Id="rId2" Type="http://schemas.openxmlformats.org/officeDocument/2006/relationships/image" Target="../media/image413.wmf"/><Relationship Id="rId1" Type="http://schemas.openxmlformats.org/officeDocument/2006/relationships/image" Target="../media/image409.wmf"/><Relationship Id="rId6" Type="http://schemas.openxmlformats.org/officeDocument/2006/relationships/image" Target="../media/image418.wmf"/><Relationship Id="rId11" Type="http://schemas.openxmlformats.org/officeDocument/2006/relationships/image" Target="../media/image423.wmf"/><Relationship Id="rId5" Type="http://schemas.openxmlformats.org/officeDocument/2006/relationships/image" Target="../media/image417.wmf"/><Relationship Id="rId10" Type="http://schemas.openxmlformats.org/officeDocument/2006/relationships/image" Target="../media/image422.wmf"/><Relationship Id="rId4" Type="http://schemas.openxmlformats.org/officeDocument/2006/relationships/image" Target="../media/image416.wmf"/><Relationship Id="rId9" Type="http://schemas.openxmlformats.org/officeDocument/2006/relationships/image" Target="../media/image421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3" Type="http://schemas.openxmlformats.org/officeDocument/2006/relationships/image" Target="../media/image428.wmf"/><Relationship Id="rId7" Type="http://schemas.openxmlformats.org/officeDocument/2006/relationships/image" Target="../media/image432.wmf"/><Relationship Id="rId12" Type="http://schemas.openxmlformats.org/officeDocument/2006/relationships/image" Target="../media/image435.wmf"/><Relationship Id="rId2" Type="http://schemas.openxmlformats.org/officeDocument/2006/relationships/image" Target="../media/image427.wmf"/><Relationship Id="rId1" Type="http://schemas.openxmlformats.org/officeDocument/2006/relationships/image" Target="../media/image426.wmf"/><Relationship Id="rId6" Type="http://schemas.openxmlformats.org/officeDocument/2006/relationships/image" Target="../media/image431.wmf"/><Relationship Id="rId11" Type="http://schemas.openxmlformats.org/officeDocument/2006/relationships/image" Target="../media/image434.wmf"/><Relationship Id="rId5" Type="http://schemas.openxmlformats.org/officeDocument/2006/relationships/image" Target="../media/image430.wmf"/><Relationship Id="rId10" Type="http://schemas.openxmlformats.org/officeDocument/2006/relationships/image" Target="../media/image433.wmf"/><Relationship Id="rId4" Type="http://schemas.openxmlformats.org/officeDocument/2006/relationships/image" Target="../media/image429.wmf"/><Relationship Id="rId9" Type="http://schemas.openxmlformats.org/officeDocument/2006/relationships/image" Target="../media/image420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3" Type="http://schemas.openxmlformats.org/officeDocument/2006/relationships/image" Target="../media/image438.wmf"/><Relationship Id="rId7" Type="http://schemas.openxmlformats.org/officeDocument/2006/relationships/image" Target="../media/image441.wmf"/><Relationship Id="rId2" Type="http://schemas.openxmlformats.org/officeDocument/2006/relationships/image" Target="../media/image437.wmf"/><Relationship Id="rId1" Type="http://schemas.openxmlformats.org/officeDocument/2006/relationships/image" Target="../media/image436.wmf"/><Relationship Id="rId6" Type="http://schemas.openxmlformats.org/officeDocument/2006/relationships/image" Target="../media/image440.wmf"/><Relationship Id="rId5" Type="http://schemas.openxmlformats.org/officeDocument/2006/relationships/image" Target="../media/image439.wmf"/><Relationship Id="rId10" Type="http://schemas.openxmlformats.org/officeDocument/2006/relationships/image" Target="../media/image433.wmf"/><Relationship Id="rId4" Type="http://schemas.openxmlformats.org/officeDocument/2006/relationships/image" Target="../media/image434.wmf"/><Relationship Id="rId9" Type="http://schemas.openxmlformats.org/officeDocument/2006/relationships/image" Target="../media/image420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3" Type="http://schemas.openxmlformats.org/officeDocument/2006/relationships/image" Target="../media/image444.wmf"/><Relationship Id="rId7" Type="http://schemas.openxmlformats.org/officeDocument/2006/relationships/image" Target="../media/image448.wmf"/><Relationship Id="rId2" Type="http://schemas.openxmlformats.org/officeDocument/2006/relationships/image" Target="../media/image443.wmf"/><Relationship Id="rId1" Type="http://schemas.openxmlformats.org/officeDocument/2006/relationships/image" Target="../media/image442.wmf"/><Relationship Id="rId6" Type="http://schemas.openxmlformats.org/officeDocument/2006/relationships/image" Target="../media/image447.wmf"/><Relationship Id="rId5" Type="http://schemas.openxmlformats.org/officeDocument/2006/relationships/image" Target="../media/image446.wmf"/><Relationship Id="rId4" Type="http://schemas.openxmlformats.org/officeDocument/2006/relationships/image" Target="../media/image445.wmf"/><Relationship Id="rId9" Type="http://schemas.openxmlformats.org/officeDocument/2006/relationships/image" Target="../media/image45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3.wmf"/><Relationship Id="rId2" Type="http://schemas.openxmlformats.org/officeDocument/2006/relationships/image" Target="../media/image452.wmf"/><Relationship Id="rId1" Type="http://schemas.openxmlformats.org/officeDocument/2006/relationships/image" Target="../media/image451.wmf"/><Relationship Id="rId5" Type="http://schemas.openxmlformats.org/officeDocument/2006/relationships/image" Target="../media/image455.wmf"/><Relationship Id="rId4" Type="http://schemas.openxmlformats.org/officeDocument/2006/relationships/image" Target="../media/image454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8.wmf"/><Relationship Id="rId2" Type="http://schemas.openxmlformats.org/officeDocument/2006/relationships/image" Target="../media/image457.wmf"/><Relationship Id="rId1" Type="http://schemas.openxmlformats.org/officeDocument/2006/relationships/image" Target="../media/image456.wmf"/><Relationship Id="rId5" Type="http://schemas.openxmlformats.org/officeDocument/2006/relationships/image" Target="../media/image460.wmf"/><Relationship Id="rId4" Type="http://schemas.openxmlformats.org/officeDocument/2006/relationships/image" Target="../media/image45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0.wmf"/><Relationship Id="rId7" Type="http://schemas.openxmlformats.org/officeDocument/2006/relationships/image" Target="../media/image15.wmf"/><Relationship Id="rId12" Type="http://schemas.openxmlformats.org/officeDocument/2006/relationships/image" Target="../media/image28.wmf"/><Relationship Id="rId2" Type="http://schemas.openxmlformats.org/officeDocument/2006/relationships/image" Target="../media/image20.wmf"/><Relationship Id="rId1" Type="http://schemas.openxmlformats.org/officeDocument/2006/relationships/image" Target="../media/image8.wmf"/><Relationship Id="rId6" Type="http://schemas.openxmlformats.org/officeDocument/2006/relationships/image" Target="../media/image23.wmf"/><Relationship Id="rId11" Type="http://schemas.openxmlformats.org/officeDocument/2006/relationships/image" Target="../media/image27.wmf"/><Relationship Id="rId5" Type="http://schemas.openxmlformats.org/officeDocument/2006/relationships/image" Target="../media/image22.wmf"/><Relationship Id="rId10" Type="http://schemas.openxmlformats.org/officeDocument/2006/relationships/image" Target="../media/image26.wmf"/><Relationship Id="rId4" Type="http://schemas.openxmlformats.org/officeDocument/2006/relationships/image" Target="../media/image21.wmf"/><Relationship Id="rId9" Type="http://schemas.openxmlformats.org/officeDocument/2006/relationships/image" Target="../media/image25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wmf"/><Relationship Id="rId3" Type="http://schemas.openxmlformats.org/officeDocument/2006/relationships/image" Target="../media/image463.wmf"/><Relationship Id="rId7" Type="http://schemas.openxmlformats.org/officeDocument/2006/relationships/image" Target="../media/image467.wmf"/><Relationship Id="rId2" Type="http://schemas.openxmlformats.org/officeDocument/2006/relationships/image" Target="../media/image462.wmf"/><Relationship Id="rId1" Type="http://schemas.openxmlformats.org/officeDocument/2006/relationships/image" Target="../media/image461.wmf"/><Relationship Id="rId6" Type="http://schemas.openxmlformats.org/officeDocument/2006/relationships/image" Target="../media/image466.wmf"/><Relationship Id="rId5" Type="http://schemas.openxmlformats.org/officeDocument/2006/relationships/image" Target="../media/image465.wmf"/><Relationship Id="rId4" Type="http://schemas.openxmlformats.org/officeDocument/2006/relationships/image" Target="../media/image464.wmf"/><Relationship Id="rId9" Type="http://schemas.openxmlformats.org/officeDocument/2006/relationships/image" Target="../media/image46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wmf"/><Relationship Id="rId7" Type="http://schemas.openxmlformats.org/officeDocument/2006/relationships/image" Target="../media/image476.wmf"/><Relationship Id="rId2" Type="http://schemas.openxmlformats.org/officeDocument/2006/relationships/image" Target="../media/image471.wmf"/><Relationship Id="rId1" Type="http://schemas.openxmlformats.org/officeDocument/2006/relationships/image" Target="../media/image470.wmf"/><Relationship Id="rId6" Type="http://schemas.openxmlformats.org/officeDocument/2006/relationships/image" Target="../media/image475.wmf"/><Relationship Id="rId5" Type="http://schemas.openxmlformats.org/officeDocument/2006/relationships/image" Target="../media/image474.wmf"/><Relationship Id="rId4" Type="http://schemas.openxmlformats.org/officeDocument/2006/relationships/image" Target="../media/image47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wmf"/><Relationship Id="rId7" Type="http://schemas.openxmlformats.org/officeDocument/2006/relationships/image" Target="../media/image483.e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Relationship Id="rId6" Type="http://schemas.openxmlformats.org/officeDocument/2006/relationships/image" Target="../media/image482.wmf"/><Relationship Id="rId5" Type="http://schemas.openxmlformats.org/officeDocument/2006/relationships/image" Target="../media/image481.wmf"/><Relationship Id="rId4" Type="http://schemas.openxmlformats.org/officeDocument/2006/relationships/image" Target="../media/image480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wmf"/><Relationship Id="rId7" Type="http://schemas.openxmlformats.org/officeDocument/2006/relationships/image" Target="../media/image473.wmf"/><Relationship Id="rId2" Type="http://schemas.openxmlformats.org/officeDocument/2006/relationships/image" Target="../media/image479.wmf"/><Relationship Id="rId1" Type="http://schemas.openxmlformats.org/officeDocument/2006/relationships/image" Target="../media/image484.wmf"/><Relationship Id="rId6" Type="http://schemas.openxmlformats.org/officeDocument/2006/relationships/image" Target="../media/image477.wmf"/><Relationship Id="rId5" Type="http://schemas.openxmlformats.org/officeDocument/2006/relationships/image" Target="../media/image478.wmf"/><Relationship Id="rId4" Type="http://schemas.openxmlformats.org/officeDocument/2006/relationships/image" Target="../media/image486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wmf"/><Relationship Id="rId3" Type="http://schemas.openxmlformats.org/officeDocument/2006/relationships/image" Target="../media/image489.wmf"/><Relationship Id="rId7" Type="http://schemas.openxmlformats.org/officeDocument/2006/relationships/image" Target="../media/image493.wmf"/><Relationship Id="rId12" Type="http://schemas.openxmlformats.org/officeDocument/2006/relationships/image" Target="../media/image498.wmf"/><Relationship Id="rId2" Type="http://schemas.openxmlformats.org/officeDocument/2006/relationships/image" Target="../media/image488.wmf"/><Relationship Id="rId1" Type="http://schemas.openxmlformats.org/officeDocument/2006/relationships/image" Target="../media/image487.wmf"/><Relationship Id="rId6" Type="http://schemas.openxmlformats.org/officeDocument/2006/relationships/image" Target="../media/image492.wmf"/><Relationship Id="rId11" Type="http://schemas.openxmlformats.org/officeDocument/2006/relationships/image" Target="../media/image497.wmf"/><Relationship Id="rId5" Type="http://schemas.openxmlformats.org/officeDocument/2006/relationships/image" Target="../media/image491.wmf"/><Relationship Id="rId10" Type="http://schemas.openxmlformats.org/officeDocument/2006/relationships/image" Target="../media/image496.wmf"/><Relationship Id="rId4" Type="http://schemas.openxmlformats.org/officeDocument/2006/relationships/image" Target="../media/image490.wmf"/><Relationship Id="rId9" Type="http://schemas.openxmlformats.org/officeDocument/2006/relationships/image" Target="../media/image495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3" Type="http://schemas.openxmlformats.org/officeDocument/2006/relationships/image" Target="../media/image501.wmf"/><Relationship Id="rId7" Type="http://schemas.openxmlformats.org/officeDocument/2006/relationships/image" Target="../media/image505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Relationship Id="rId6" Type="http://schemas.openxmlformats.org/officeDocument/2006/relationships/image" Target="../media/image504.wmf"/><Relationship Id="rId5" Type="http://schemas.openxmlformats.org/officeDocument/2006/relationships/image" Target="../media/image503.wmf"/><Relationship Id="rId10" Type="http://schemas.openxmlformats.org/officeDocument/2006/relationships/image" Target="../media/image508.wmf"/><Relationship Id="rId4" Type="http://schemas.openxmlformats.org/officeDocument/2006/relationships/image" Target="../media/image502.wmf"/><Relationship Id="rId9" Type="http://schemas.openxmlformats.org/officeDocument/2006/relationships/image" Target="../media/image507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wmf"/><Relationship Id="rId7" Type="http://schemas.openxmlformats.org/officeDocument/2006/relationships/image" Target="../media/image516.wmf"/><Relationship Id="rId2" Type="http://schemas.openxmlformats.org/officeDocument/2006/relationships/image" Target="../media/image511.wmf"/><Relationship Id="rId1" Type="http://schemas.openxmlformats.org/officeDocument/2006/relationships/image" Target="../media/image510.wmf"/><Relationship Id="rId6" Type="http://schemas.openxmlformats.org/officeDocument/2006/relationships/image" Target="../media/image515.wmf"/><Relationship Id="rId5" Type="http://schemas.openxmlformats.org/officeDocument/2006/relationships/image" Target="../media/image514.wmf"/><Relationship Id="rId4" Type="http://schemas.openxmlformats.org/officeDocument/2006/relationships/image" Target="../media/image513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4.wmf"/><Relationship Id="rId3" Type="http://schemas.openxmlformats.org/officeDocument/2006/relationships/image" Target="../media/image519.wmf"/><Relationship Id="rId7" Type="http://schemas.openxmlformats.org/officeDocument/2006/relationships/image" Target="../media/image523.wmf"/><Relationship Id="rId2" Type="http://schemas.openxmlformats.org/officeDocument/2006/relationships/image" Target="../media/image518.wmf"/><Relationship Id="rId1" Type="http://schemas.openxmlformats.org/officeDocument/2006/relationships/image" Target="../media/image517.wmf"/><Relationship Id="rId6" Type="http://schemas.openxmlformats.org/officeDocument/2006/relationships/image" Target="../media/image522.wmf"/><Relationship Id="rId5" Type="http://schemas.openxmlformats.org/officeDocument/2006/relationships/image" Target="../media/image521.wmf"/><Relationship Id="rId10" Type="http://schemas.openxmlformats.org/officeDocument/2006/relationships/image" Target="../media/image526.wmf"/><Relationship Id="rId4" Type="http://schemas.openxmlformats.org/officeDocument/2006/relationships/image" Target="../media/image520.wmf"/><Relationship Id="rId9" Type="http://schemas.openxmlformats.org/officeDocument/2006/relationships/image" Target="../media/image525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9.wmf"/><Relationship Id="rId2" Type="http://schemas.openxmlformats.org/officeDocument/2006/relationships/image" Target="../media/image528.wmf"/><Relationship Id="rId1" Type="http://schemas.openxmlformats.org/officeDocument/2006/relationships/image" Target="../media/image527.wmf"/><Relationship Id="rId4" Type="http://schemas.openxmlformats.org/officeDocument/2006/relationships/image" Target="../media/image530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3.wmf"/><Relationship Id="rId2" Type="http://schemas.openxmlformats.org/officeDocument/2006/relationships/image" Target="../media/image532.wmf"/><Relationship Id="rId1" Type="http://schemas.openxmlformats.org/officeDocument/2006/relationships/image" Target="../media/image531.wmf"/><Relationship Id="rId4" Type="http://schemas.openxmlformats.org/officeDocument/2006/relationships/image" Target="../media/image5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3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9.wmf"/><Relationship Id="rId3" Type="http://schemas.openxmlformats.org/officeDocument/2006/relationships/image" Target="../media/image10.wmf"/><Relationship Id="rId7" Type="http://schemas.openxmlformats.org/officeDocument/2006/relationships/image" Target="../media/image538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537.wmf"/><Relationship Id="rId5" Type="http://schemas.openxmlformats.org/officeDocument/2006/relationships/image" Target="../media/image536.wmf"/><Relationship Id="rId4" Type="http://schemas.openxmlformats.org/officeDocument/2006/relationships/image" Target="../media/image33.wmf"/><Relationship Id="rId9" Type="http://schemas.openxmlformats.org/officeDocument/2006/relationships/image" Target="../media/image126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2.wmf"/><Relationship Id="rId3" Type="http://schemas.openxmlformats.org/officeDocument/2006/relationships/image" Target="../media/image10.wmf"/><Relationship Id="rId7" Type="http://schemas.openxmlformats.org/officeDocument/2006/relationships/image" Target="../media/image541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540.wmf"/><Relationship Id="rId5" Type="http://schemas.openxmlformats.org/officeDocument/2006/relationships/image" Target="../media/image148.wmf"/><Relationship Id="rId10" Type="http://schemas.openxmlformats.org/officeDocument/2006/relationships/image" Target="../media/image544.wmf"/><Relationship Id="rId4" Type="http://schemas.openxmlformats.org/officeDocument/2006/relationships/image" Target="../media/image33.wmf"/><Relationship Id="rId9" Type="http://schemas.openxmlformats.org/officeDocument/2006/relationships/image" Target="../media/image543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545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542.wmf"/><Relationship Id="rId5" Type="http://schemas.openxmlformats.org/officeDocument/2006/relationships/image" Target="../media/image539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2.wmf"/><Relationship Id="rId5" Type="http://schemas.openxmlformats.org/officeDocument/2006/relationships/image" Target="../media/image47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4CDF8064-1D55-E34D-B23D-7274204F2FE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D1F418-FB1A-5E4C-8C75-FEA57CE4CEDC}" type="slidenum">
              <a:rPr lang="zh-CN" altLang="en-US" smtClean="0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3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vmlDrawing" Target="../drawings/vmlDrawing4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oleObject" Target="../embeddings/oleObject4.bin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8" name="Picture 4" descr="xsf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D2E232DC-6DAA-4C45-B358-3394C7B470C3}" type="slidenum">
              <a:rPr lang="zh-CN" altLang="en-US" b="1">
                <a:solidFill>
                  <a:srgbClr val="CC3300"/>
                </a:solidFill>
              </a:rPr>
              <a:t>‹#›</a:t>
            </a:fld>
            <a:endParaRPr lang="en-US" altLang="zh-CN" b="1">
              <a:solidFill>
                <a:srgbClr val="CC3300"/>
              </a:solidFill>
            </a:endParaRP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位图图像" r:id="rId15" imgW="1457325" imgH="762000" progId="Paint.Picture">
                  <p:embed/>
                </p:oleObj>
              </mc:Choice>
              <mc:Fallback>
                <p:oleObj name="位图图像" r:id="rId15" imgW="1457325" imgH="762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2" name="Line 8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3" name="Picture 9" descr="GIF-378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604838" y="60325"/>
            <a:ext cx="1268412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教学内容</a:t>
            </a:r>
            <a:r>
              <a:rPr lang="zh-CN" altLang="en-US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</a:t>
            </a:r>
            <a:endParaRPr lang="zh-CN" altLang="en-US">
              <a:solidFill>
                <a:srgbClr val="394600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1035" name="Picture 11" descr="xsf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Picture 1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Picture 1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7795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49725" y="3725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Picture 1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24338" y="5324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Picture 1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5850" y="384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Picture 1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3563" y="2101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Picture 1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7925" y="3424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Picture 1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99225" y="508476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004" name="Rectangle 2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0005" name="Rectangle 2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0006" name="Rectangle 2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47" name="Picture 2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Picture 2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Picture 2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Picture 26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Picture 2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Picture 2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Picture 2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Picture 30" descr="xsf"/>
          <p:cNvPicPr>
            <a:picLocks noChangeAspect="1" noChangeArrowheads="1"/>
          </p:cNvPicPr>
          <p:nvPr/>
        </p:nvPicPr>
        <p:blipFill>
          <a:blip r:embed="rId18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Picture 3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Picture 3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Picture 3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Picture 34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Picture 3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Picture 36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Picture 3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Picture 3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Picture 3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Picture 40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Picture 42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Picture 43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068" name="Text Box 84"/>
          <p:cNvSpPr txBox="1">
            <a:spLocks noChangeArrowheads="1"/>
          </p:cNvSpPr>
          <p:nvPr/>
        </p:nvSpPr>
        <p:spPr bwMode="ltGray">
          <a:xfrm>
            <a:off x="58738" y="715963"/>
            <a:ext cx="304800" cy="268605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复变函数与积分变换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2" name="Picture 4" descr="xsf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92C2480E-87E3-F647-93F5-F576B357EC2F}" type="slidenum">
              <a:rPr lang="zh-CN" altLang="en-US" b="1">
                <a:solidFill>
                  <a:srgbClr val="CC3300"/>
                </a:solidFill>
              </a:rPr>
              <a:t>‹#›</a:t>
            </a:fld>
            <a:endParaRPr lang="en-US" altLang="zh-CN" b="1">
              <a:solidFill>
                <a:srgbClr val="CC3300"/>
              </a:solidFill>
            </a:endParaRPr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位图图像" r:id="rId15" imgW="1457325" imgH="762000" progId="Paint.Picture">
                  <p:embed/>
                </p:oleObj>
              </mc:Choice>
              <mc:Fallback>
                <p:oleObj name="位图图像" r:id="rId15" imgW="1457325" imgH="762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Line 8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7" name="Picture 9" descr="GIF-378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604838" y="60325"/>
            <a:ext cx="2030412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教学及考核方式</a:t>
            </a:r>
            <a:r>
              <a:rPr lang="zh-CN" altLang="en-US">
                <a:solidFill>
                  <a:srgbClr val="394600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</a:t>
            </a:r>
            <a:endParaRPr lang="zh-CN" altLang="en-US">
              <a:solidFill>
                <a:srgbClr val="394600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2059" name="Picture 11" descr="xsf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Picture 1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Picture 1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7795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Picture 1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49725" y="3725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Picture 1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24338" y="5324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Picture 1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5850" y="384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Picture 1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3563" y="2101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Picture 1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7925" y="3424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Picture 1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99225" y="508476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028" name="Rectangle 2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1030" name="Rectangle 2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71" name="Picture 2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Picture 2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Picture 2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Picture 26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Picture 2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6" name="Picture 2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Picture 2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Picture 30" descr="xsf"/>
          <p:cNvPicPr>
            <a:picLocks noChangeAspect="1" noChangeArrowheads="1"/>
          </p:cNvPicPr>
          <p:nvPr/>
        </p:nvPicPr>
        <p:blipFill>
          <a:blip r:embed="rId18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Picture 3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Picture 3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1" name="Picture 3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2" name="Picture 34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Picture 3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Picture 36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Picture 3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Picture 3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Picture 3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Picture 40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Picture 4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0" name="Picture 42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Picture 43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92" name="Text Box 84"/>
          <p:cNvSpPr txBox="1">
            <a:spLocks noChangeArrowheads="1"/>
          </p:cNvSpPr>
          <p:nvPr/>
        </p:nvSpPr>
        <p:spPr bwMode="ltGray">
          <a:xfrm>
            <a:off x="58738" y="715963"/>
            <a:ext cx="304800" cy="268605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复变函数与积分变换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91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8FA2F20F-E33F-1A40-9C04-26BEF70CA26B}" type="slidenum">
              <a:rPr lang="zh-CN" altLang="en-US" b="1">
                <a:solidFill>
                  <a:srgbClr val="CC3300"/>
                </a:solidFill>
              </a:rPr>
              <a:t>‹#›</a:t>
            </a:fld>
            <a:endParaRPr lang="en-US" altLang="zh-CN" b="1">
              <a:solidFill>
                <a:srgbClr val="CC3300"/>
              </a:solidFill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位图图像" r:id="rId15" imgW="1457325" imgH="762000" progId="Paint.Picture">
                  <p:embed/>
                </p:oleObj>
              </mc:Choice>
              <mc:Fallback>
                <p:oleObj name="位图图像" r:id="rId15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Line 7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080" name="Picture 8" descr="GIF-378"/>
          <p:cNvPicPr>
            <a:picLocks noChangeAspect="1" noChangeArrowheads="1" noCrop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97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ltGray">
          <a:xfrm>
            <a:off x="58738" y="715963"/>
            <a:ext cx="304800" cy="31527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第一章    复数与复变函数</a:t>
            </a:r>
            <a:r>
              <a:rPr lang="zh-CN" altLang="en-US" sz="2000">
                <a:solidFill>
                  <a:schemeClr val="folHlink"/>
                </a:solidFill>
                <a:ea typeface="华文行楷" panose="02010800040101010101" charset="-122"/>
                <a:cs typeface="华文行楷" panose="02010800040101010101" charset="-122"/>
              </a:rPr>
              <a:t>  </a:t>
            </a:r>
          </a:p>
        </p:txBody>
      </p:sp>
      <p:pic>
        <p:nvPicPr>
          <p:cNvPr id="3083" name="Picture 1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Picture 1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Picture 1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Picture 14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Picture 1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Picture 1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Picture 1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Picture 18" descr="xsf"/>
          <p:cNvPicPr>
            <a:picLocks noChangeAspect="1" noChangeArrowheads="1"/>
          </p:cNvPicPr>
          <p:nvPr/>
        </p:nvPicPr>
        <p:blipFill>
          <a:blip r:embed="rId18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Picture 1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Picture 2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Picture 2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4" name="Picture 22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Picture 2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6" name="Picture 24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7" name="Picture 2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8" name="Picture 2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9" name="Picture 2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0" name="Picture 28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1" name="Picture 2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2" name="Picture 30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3" name="Picture 31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15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72550AD4-1EFB-B841-9434-6E4A9518C4DA}" type="slidenum">
              <a:rPr lang="zh-CN" altLang="en-US" b="1">
                <a:solidFill>
                  <a:srgbClr val="CC3300"/>
                </a:solidFill>
              </a:rPr>
              <a:t>‹#›</a:t>
            </a:fld>
            <a:endParaRPr lang="en-US" altLang="zh-CN" b="1">
              <a:solidFill>
                <a:srgbClr val="CC3300"/>
              </a:solidFill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位图图像" r:id="rId15" imgW="1457325" imgH="762000" progId="Paint.Picture">
                  <p:embed/>
                </p:oleObj>
              </mc:Choice>
              <mc:Fallback>
                <p:oleObj name="位图图像" r:id="rId15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Line 7"/>
          <p:cNvSpPr>
            <a:spLocks noChangeShapeType="1"/>
          </p:cNvSpPr>
          <p:nvPr/>
        </p:nvSpPr>
        <p:spPr bwMode="ltGray">
          <a:xfrm>
            <a:off x="452438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04" name="Picture 8" descr="GIF-378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21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528638" y="71438"/>
            <a:ext cx="1346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sz="2000" b="1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§1.1  </a:t>
            </a:r>
            <a:r>
              <a:rPr lang="zh-CN" altLang="en-US" sz="200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复数  </a:t>
            </a:r>
            <a:endParaRPr lang="zh-CN" altLang="en-US" sz="200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4107" name="Picture 1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1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1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15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1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1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1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19" descr="xsf"/>
          <p:cNvPicPr>
            <a:picLocks noChangeAspect="1" noChangeArrowheads="1"/>
          </p:cNvPicPr>
          <p:nvPr/>
        </p:nvPicPr>
        <p:blipFill>
          <a:blip r:embed="rId18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2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2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7" name="Picture 2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8" name="Picture 23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9" name="Picture 2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0" name="Picture 25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1" name="Picture 2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2" name="Picture 2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3" name="Picture 2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4" name="Picture 29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5" name="Picture 3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6" name="Picture 31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7" name="Picture 3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84" name="Text Box 72"/>
          <p:cNvSpPr txBox="1">
            <a:spLocks noChangeArrowheads="1"/>
          </p:cNvSpPr>
          <p:nvPr/>
        </p:nvSpPr>
        <p:spPr bwMode="ltGray">
          <a:xfrm>
            <a:off x="58738" y="715963"/>
            <a:ext cx="304800" cy="31527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第一章    复数与复变函数</a:t>
            </a:r>
            <a:r>
              <a:rPr lang="zh-CN" altLang="en-US" sz="2000">
                <a:solidFill>
                  <a:schemeClr val="folHlink"/>
                </a:solidFill>
                <a:ea typeface="华文行楷" panose="02010800040101010101" charset="-122"/>
                <a:cs typeface="华文行楷" panose="02010800040101010101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4.png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2.wmf"/><Relationship Id="rId22" Type="http://schemas.openxmlformats.org/officeDocument/2006/relationships/slide" Target="slide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69.wmf"/><Relationship Id="rId3" Type="http://schemas.openxmlformats.org/officeDocument/2006/relationships/image" Target="../media/image5.png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6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82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9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9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1.wmf"/><Relationship Id="rId26" Type="http://schemas.openxmlformats.org/officeDocument/2006/relationships/image" Target="../media/image104.wmf"/><Relationship Id="rId3" Type="http://schemas.openxmlformats.org/officeDocument/2006/relationships/image" Target="../media/image5.png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57.png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image" Target="../media/image103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99.wmf"/><Relationship Id="rId22" Type="http://schemas.openxmlformats.org/officeDocument/2006/relationships/oleObject" Target="../embeddings/oleObject1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1.wmf"/><Relationship Id="rId26" Type="http://schemas.openxmlformats.org/officeDocument/2006/relationships/oleObject" Target="../embeddings/oleObject132.bin"/><Relationship Id="rId3" Type="http://schemas.openxmlformats.org/officeDocument/2006/relationships/image" Target="../media/image4.png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28.bin"/><Relationship Id="rId25" Type="http://schemas.openxmlformats.org/officeDocument/2006/relationships/image" Target="../media/image114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29" Type="http://schemas.openxmlformats.org/officeDocument/2006/relationships/image" Target="../media/image11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1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image" Target="../media/image30.png"/><Relationship Id="rId28" Type="http://schemas.openxmlformats.org/officeDocument/2006/relationships/oleObject" Target="../embeddings/oleObject133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Relationship Id="rId27" Type="http://schemas.openxmlformats.org/officeDocument/2006/relationships/image" Target="../media/image115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9" Type="http://schemas.openxmlformats.org/officeDocument/2006/relationships/oleObject" Target="../embeddings/oleObject150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27.wmf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07.wmf"/><Relationship Id="rId20" Type="http://schemas.openxmlformats.org/officeDocument/2006/relationships/image" Target="../media/image121.wmf"/><Relationship Id="rId29" Type="http://schemas.openxmlformats.org/officeDocument/2006/relationships/oleObject" Target="../embeddings/oleObject146.bin"/><Relationship Id="rId41" Type="http://schemas.openxmlformats.org/officeDocument/2006/relationships/image" Target="../media/image133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23.wmf"/><Relationship Id="rId32" Type="http://schemas.openxmlformats.org/officeDocument/2006/relationships/image" Target="../media/image132.png"/><Relationship Id="rId37" Type="http://schemas.openxmlformats.org/officeDocument/2006/relationships/oleObject" Target="../embeddings/oleObject149.bin"/><Relationship Id="rId40" Type="http://schemas.openxmlformats.org/officeDocument/2006/relationships/image" Target="../media/image130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25.wmf"/><Relationship Id="rId36" Type="http://schemas.openxmlformats.org/officeDocument/2006/relationships/image" Target="../media/image128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41.bin"/><Relationship Id="rId31" Type="http://schemas.openxmlformats.org/officeDocument/2006/relationships/image" Target="../media/image131.png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06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26.wmf"/><Relationship Id="rId35" Type="http://schemas.openxmlformats.org/officeDocument/2006/relationships/oleObject" Target="../embeddings/oleObject148.bin"/><Relationship Id="rId8" Type="http://schemas.openxmlformats.org/officeDocument/2006/relationships/image" Target="../media/image118.wmf"/><Relationship Id="rId3" Type="http://schemas.openxmlformats.org/officeDocument/2006/relationships/oleObject" Target="../embeddings/oleObject134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7.bin"/><Relationship Id="rId38" Type="http://schemas.openxmlformats.org/officeDocument/2006/relationships/image" Target="../media/image129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9" Type="http://schemas.openxmlformats.org/officeDocument/2006/relationships/image" Target="../media/image146.wmf"/><Relationship Id="rId21" Type="http://schemas.openxmlformats.org/officeDocument/2006/relationships/oleObject" Target="../embeddings/oleObject159.bin"/><Relationship Id="rId34" Type="http://schemas.openxmlformats.org/officeDocument/2006/relationships/image" Target="../media/image144.wmf"/><Relationship Id="rId42" Type="http://schemas.openxmlformats.org/officeDocument/2006/relationships/oleObject" Target="../embeddings/oleObject170.bin"/><Relationship Id="rId47" Type="http://schemas.openxmlformats.org/officeDocument/2006/relationships/image" Target="../media/image149.wmf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07.w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39.wmf"/><Relationship Id="rId32" Type="http://schemas.openxmlformats.org/officeDocument/2006/relationships/image" Target="../media/image143.wmf"/><Relationship Id="rId37" Type="http://schemas.openxmlformats.org/officeDocument/2006/relationships/image" Target="../media/image145.wmf"/><Relationship Id="rId40" Type="http://schemas.openxmlformats.org/officeDocument/2006/relationships/oleObject" Target="../embeddings/oleObject169.bin"/><Relationship Id="rId45" Type="http://schemas.openxmlformats.org/officeDocument/2006/relationships/image" Target="../media/image132.png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141.wmf"/><Relationship Id="rId36" Type="http://schemas.openxmlformats.org/officeDocument/2006/relationships/oleObject" Target="../embeddings/oleObject167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4" Type="http://schemas.openxmlformats.org/officeDocument/2006/relationships/image" Target="../media/image131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06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142.wmf"/><Relationship Id="rId35" Type="http://schemas.openxmlformats.org/officeDocument/2006/relationships/oleObject" Target="../embeddings/oleObject166.bin"/><Relationship Id="rId43" Type="http://schemas.openxmlformats.org/officeDocument/2006/relationships/image" Target="../media/image148.wmf"/><Relationship Id="rId8" Type="http://schemas.openxmlformats.org/officeDocument/2006/relationships/image" Target="../media/image112.wmf"/><Relationship Id="rId3" Type="http://schemas.openxmlformats.org/officeDocument/2006/relationships/image" Target="../media/image4.png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33" Type="http://schemas.openxmlformats.org/officeDocument/2006/relationships/oleObject" Target="../embeddings/oleObject165.bin"/><Relationship Id="rId38" Type="http://schemas.openxmlformats.org/officeDocument/2006/relationships/oleObject" Target="../embeddings/oleObject168.bin"/><Relationship Id="rId46" Type="http://schemas.openxmlformats.org/officeDocument/2006/relationships/oleObject" Target="../embeddings/oleObject171.bin"/><Relationship Id="rId20" Type="http://schemas.openxmlformats.org/officeDocument/2006/relationships/image" Target="../media/image137.wmf"/><Relationship Id="rId41" Type="http://schemas.openxmlformats.org/officeDocument/2006/relationships/image" Target="../media/image1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76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52.wmf"/><Relationship Id="rId17" Type="http://schemas.openxmlformats.org/officeDocument/2006/relationships/slide" Target="slide31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51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5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83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57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image" Target="../media/image156.wmf"/><Relationship Id="rId10" Type="http://schemas.openxmlformats.org/officeDocument/2006/relationships/image" Target="../media/image155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80.bin"/><Relationship Id="rId14" Type="http://schemas.openxmlformats.org/officeDocument/2006/relationships/oleObject" Target="../embeddings/oleObject18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63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72.wmf"/><Relationship Id="rId26" Type="http://schemas.openxmlformats.org/officeDocument/2006/relationships/image" Target="../media/image176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33" Type="http://schemas.openxmlformats.org/officeDocument/2006/relationships/oleObject" Target="../embeddings/oleObject209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29" Type="http://schemas.openxmlformats.org/officeDocument/2006/relationships/oleObject" Target="../embeddings/oleObject20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75.wmf"/><Relationship Id="rId32" Type="http://schemas.openxmlformats.org/officeDocument/2006/relationships/oleObject" Target="../embeddings/oleObject208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28" Type="http://schemas.openxmlformats.org/officeDocument/2006/relationships/image" Target="../media/image157.wmf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201.bin"/><Relationship Id="rId31" Type="http://schemas.openxmlformats.org/officeDocument/2006/relationships/image" Target="../media/image177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Relationship Id="rId27" Type="http://schemas.openxmlformats.org/officeDocument/2006/relationships/oleObject" Target="../embeddings/oleObject205.bin"/><Relationship Id="rId30" Type="http://schemas.openxmlformats.org/officeDocument/2006/relationships/oleObject" Target="../embeddings/oleObject207.bin"/><Relationship Id="rId8" Type="http://schemas.openxmlformats.org/officeDocument/2006/relationships/image" Target="../media/image16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73.wmf"/><Relationship Id="rId26" Type="http://schemas.openxmlformats.org/officeDocument/2006/relationships/image" Target="../media/image187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83.wmf"/><Relationship Id="rId20" Type="http://schemas.openxmlformats.org/officeDocument/2006/relationships/image" Target="../media/image18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186.w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82.wmf"/><Relationship Id="rId22" Type="http://schemas.openxmlformats.org/officeDocument/2006/relationships/image" Target="../media/image1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194.wmf"/><Relationship Id="rId26" Type="http://schemas.openxmlformats.org/officeDocument/2006/relationships/image" Target="../media/image198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29" Type="http://schemas.openxmlformats.org/officeDocument/2006/relationships/image" Target="../media/image19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197.w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oleObject" Target="../embeddings/oleObject233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228.bin"/><Relationship Id="rId31" Type="http://schemas.openxmlformats.org/officeDocument/2006/relationships/image" Target="../media/image200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Relationship Id="rId27" Type="http://schemas.openxmlformats.org/officeDocument/2006/relationships/oleObject" Target="../embeddings/oleObject232.bin"/><Relationship Id="rId30" Type="http://schemas.openxmlformats.org/officeDocument/2006/relationships/oleObject" Target="../embeddings/oleObject23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07.wmf"/><Relationship Id="rId26" Type="http://schemas.openxmlformats.org/officeDocument/2006/relationships/image" Target="../media/image211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10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18.wmf"/><Relationship Id="rId26" Type="http://schemas.openxmlformats.org/officeDocument/2006/relationships/image" Target="../media/image222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17.wmf"/><Relationship Id="rId20" Type="http://schemas.openxmlformats.org/officeDocument/2006/relationships/image" Target="../media/image219.wmf"/><Relationship Id="rId29" Type="http://schemas.openxmlformats.org/officeDocument/2006/relationships/oleObject" Target="../embeddings/oleObject258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21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23.wmf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253.bin"/><Relationship Id="rId31" Type="http://schemas.openxmlformats.org/officeDocument/2006/relationships/oleObject" Target="../embeddings/oleObject260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16.wmf"/><Relationship Id="rId22" Type="http://schemas.openxmlformats.org/officeDocument/2006/relationships/image" Target="../media/image220.wmf"/><Relationship Id="rId27" Type="http://schemas.openxmlformats.org/officeDocument/2006/relationships/oleObject" Target="../embeddings/oleObject257.bin"/><Relationship Id="rId30" Type="http://schemas.openxmlformats.org/officeDocument/2006/relationships/oleObject" Target="../embeddings/oleObject259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4.wmf"/><Relationship Id="rId18" Type="http://schemas.openxmlformats.org/officeDocument/2006/relationships/oleObject" Target="../embeddings/oleObject269.bin"/><Relationship Id="rId26" Type="http://schemas.openxmlformats.org/officeDocument/2006/relationships/image" Target="../media/image228.wmf"/><Relationship Id="rId39" Type="http://schemas.openxmlformats.org/officeDocument/2006/relationships/image" Target="../media/image234.wmf"/><Relationship Id="rId21" Type="http://schemas.openxmlformats.org/officeDocument/2006/relationships/oleObject" Target="../embeddings/oleObject271.bin"/><Relationship Id="rId34" Type="http://schemas.openxmlformats.org/officeDocument/2006/relationships/image" Target="../media/image232.wmf"/><Relationship Id="rId42" Type="http://schemas.openxmlformats.org/officeDocument/2006/relationships/oleObject" Target="../embeddings/oleObject282.bin"/><Relationship Id="rId47" Type="http://schemas.openxmlformats.org/officeDocument/2006/relationships/image" Target="../media/image235.wmf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268.bin"/><Relationship Id="rId29" Type="http://schemas.openxmlformats.org/officeDocument/2006/relationships/oleObject" Target="../embeddings/oleObject27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27.wmf"/><Relationship Id="rId32" Type="http://schemas.openxmlformats.org/officeDocument/2006/relationships/image" Target="../media/image231.wmf"/><Relationship Id="rId37" Type="http://schemas.openxmlformats.org/officeDocument/2006/relationships/oleObject" Target="../embeddings/oleObject279.bin"/><Relationship Id="rId40" Type="http://schemas.openxmlformats.org/officeDocument/2006/relationships/oleObject" Target="../embeddings/oleObject281.bin"/><Relationship Id="rId45" Type="http://schemas.openxmlformats.org/officeDocument/2006/relationships/image" Target="../media/image219.wmf"/><Relationship Id="rId5" Type="http://schemas.openxmlformats.org/officeDocument/2006/relationships/oleObject" Target="../embeddings/oleObject262.bin"/><Relationship Id="rId15" Type="http://schemas.openxmlformats.org/officeDocument/2006/relationships/image" Target="../media/image213.wmf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29.wmf"/><Relationship Id="rId36" Type="http://schemas.openxmlformats.org/officeDocument/2006/relationships/image" Target="../media/image233.wmf"/><Relationship Id="rId10" Type="http://schemas.openxmlformats.org/officeDocument/2006/relationships/image" Target="../media/image223.wmf"/><Relationship Id="rId19" Type="http://schemas.openxmlformats.org/officeDocument/2006/relationships/image" Target="../media/image225.wmf"/><Relationship Id="rId31" Type="http://schemas.openxmlformats.org/officeDocument/2006/relationships/oleObject" Target="../embeddings/oleObject276.bin"/><Relationship Id="rId44" Type="http://schemas.openxmlformats.org/officeDocument/2006/relationships/oleObject" Target="../embeddings/oleObject283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64.bin"/><Relationship Id="rId14" Type="http://schemas.openxmlformats.org/officeDocument/2006/relationships/oleObject" Target="../embeddings/oleObject267.bin"/><Relationship Id="rId22" Type="http://schemas.openxmlformats.org/officeDocument/2006/relationships/image" Target="../media/image226.w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30.wmf"/><Relationship Id="rId35" Type="http://schemas.openxmlformats.org/officeDocument/2006/relationships/oleObject" Target="../embeddings/oleObject278.bin"/><Relationship Id="rId43" Type="http://schemas.openxmlformats.org/officeDocument/2006/relationships/image" Target="../media/image218.wmf"/><Relationship Id="rId8" Type="http://schemas.openxmlformats.org/officeDocument/2006/relationships/image" Target="../media/image222.wmf"/><Relationship Id="rId3" Type="http://schemas.openxmlformats.org/officeDocument/2006/relationships/oleObject" Target="../embeddings/oleObject261.bin"/><Relationship Id="rId12" Type="http://schemas.openxmlformats.org/officeDocument/2006/relationships/oleObject" Target="../embeddings/oleObject266.bin"/><Relationship Id="rId17" Type="http://schemas.openxmlformats.org/officeDocument/2006/relationships/image" Target="../media/image214.wmf"/><Relationship Id="rId25" Type="http://schemas.openxmlformats.org/officeDocument/2006/relationships/oleObject" Target="../embeddings/oleObject273.bin"/><Relationship Id="rId33" Type="http://schemas.openxmlformats.org/officeDocument/2006/relationships/oleObject" Target="../embeddings/oleObject277.bin"/><Relationship Id="rId38" Type="http://schemas.openxmlformats.org/officeDocument/2006/relationships/oleObject" Target="../embeddings/oleObject280.bin"/><Relationship Id="rId46" Type="http://schemas.openxmlformats.org/officeDocument/2006/relationships/oleObject" Target="../embeddings/oleObject284.bin"/><Relationship Id="rId20" Type="http://schemas.openxmlformats.org/officeDocument/2006/relationships/oleObject" Target="../embeddings/oleObject270.bin"/><Relationship Id="rId41" Type="http://schemas.openxmlformats.org/officeDocument/2006/relationships/image" Target="../media/image212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42.wmf"/><Relationship Id="rId26" Type="http://schemas.openxmlformats.org/officeDocument/2006/relationships/image" Target="../media/image246.wmf"/><Relationship Id="rId3" Type="http://schemas.openxmlformats.org/officeDocument/2006/relationships/image" Target="../media/image5.png"/><Relationship Id="rId21" Type="http://schemas.openxmlformats.org/officeDocument/2006/relationships/oleObject" Target="../embeddings/oleObject293.bin"/><Relationship Id="rId34" Type="http://schemas.openxmlformats.org/officeDocument/2006/relationships/image" Target="../media/image249.wmf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5.bin"/><Relationship Id="rId33" Type="http://schemas.openxmlformats.org/officeDocument/2006/relationships/oleObject" Target="../embeddings/oleObject298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29" Type="http://schemas.openxmlformats.org/officeDocument/2006/relationships/image" Target="../media/image19.pn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88.bin"/><Relationship Id="rId24" Type="http://schemas.openxmlformats.org/officeDocument/2006/relationships/image" Target="../media/image245.wmf"/><Relationship Id="rId32" Type="http://schemas.openxmlformats.org/officeDocument/2006/relationships/image" Target="../media/image248.wmf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4.bin"/><Relationship Id="rId28" Type="http://schemas.openxmlformats.org/officeDocument/2006/relationships/image" Target="../media/image247.wmf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92.bin"/><Relationship Id="rId31" Type="http://schemas.openxmlformats.org/officeDocument/2006/relationships/oleObject" Target="../embeddings/oleObject297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Relationship Id="rId27" Type="http://schemas.openxmlformats.org/officeDocument/2006/relationships/oleObject" Target="../embeddings/oleObject296.bin"/><Relationship Id="rId30" Type="http://schemas.openxmlformats.org/officeDocument/2006/relationships/image" Target="../media/image57.png"/><Relationship Id="rId8" Type="http://schemas.openxmlformats.org/officeDocument/2006/relationships/image" Target="../media/image23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1.e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25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13.bin"/><Relationship Id="rId34" Type="http://schemas.openxmlformats.org/officeDocument/2006/relationships/oleObject" Target="../embeddings/oleObject20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image" Target="../media/image18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image" Target="../media/image19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wmf"/><Relationship Id="rId32" Type="http://schemas.openxmlformats.org/officeDocument/2006/relationships/oleObject" Target="../embeddings/oleObject19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6.bin"/><Relationship Id="rId30" Type="http://schemas.openxmlformats.org/officeDocument/2006/relationships/oleObject" Target="../embeddings/oleObject17.bin"/><Relationship Id="rId8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307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55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5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10" Type="http://schemas.openxmlformats.org/officeDocument/2006/relationships/image" Target="../media/image254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2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261.wmf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19.png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5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6.wmf"/><Relationship Id="rId11" Type="http://schemas.openxmlformats.org/officeDocument/2006/relationships/image" Target="../media/image259.wmf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3.bin"/><Relationship Id="rId10" Type="http://schemas.openxmlformats.org/officeDocument/2006/relationships/oleObject" Target="../embeddings/oleObject311.bin"/><Relationship Id="rId4" Type="http://schemas.openxmlformats.org/officeDocument/2006/relationships/image" Target="../media/image5.png"/><Relationship Id="rId9" Type="http://schemas.openxmlformats.org/officeDocument/2006/relationships/image" Target="../media/image258.wmf"/><Relationship Id="rId14" Type="http://schemas.openxmlformats.org/officeDocument/2006/relationships/image" Target="../media/image26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265.wmf"/><Relationship Id="rId17" Type="http://schemas.openxmlformats.org/officeDocument/2006/relationships/image" Target="../media/image267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32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image" Target="../media/image266.wmf"/><Relationship Id="rId10" Type="http://schemas.openxmlformats.org/officeDocument/2006/relationships/image" Target="../media/image26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17.bin"/><Relationship Id="rId14" Type="http://schemas.openxmlformats.org/officeDocument/2006/relationships/oleObject" Target="../embeddings/oleObject319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274.wmf"/><Relationship Id="rId26" Type="http://schemas.openxmlformats.org/officeDocument/2006/relationships/oleObject" Target="../embeddings/oleObject334.bin"/><Relationship Id="rId3" Type="http://schemas.openxmlformats.org/officeDocument/2006/relationships/image" Target="../media/image4.png"/><Relationship Id="rId21" Type="http://schemas.openxmlformats.org/officeDocument/2006/relationships/oleObject" Target="../embeddings/oleObject329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271.w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3.bin"/><Relationship Id="rId33" Type="http://schemas.openxmlformats.org/officeDocument/2006/relationships/image" Target="../media/image277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73.wmf"/><Relationship Id="rId20" Type="http://schemas.openxmlformats.org/officeDocument/2006/relationships/image" Target="../media/image275.wmf"/><Relationship Id="rId29" Type="http://schemas.openxmlformats.org/officeDocument/2006/relationships/image" Target="../media/image57.png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324.bin"/><Relationship Id="rId24" Type="http://schemas.openxmlformats.org/officeDocument/2006/relationships/oleObject" Target="../embeddings/oleObject332.bin"/><Relationship Id="rId32" Type="http://schemas.openxmlformats.org/officeDocument/2006/relationships/oleObject" Target="../embeddings/oleObject338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1.bin"/><Relationship Id="rId28" Type="http://schemas.openxmlformats.org/officeDocument/2006/relationships/oleObject" Target="../embeddings/oleObject336.bin"/><Relationship Id="rId10" Type="http://schemas.openxmlformats.org/officeDocument/2006/relationships/image" Target="../media/image270.wmf"/><Relationship Id="rId19" Type="http://schemas.openxmlformats.org/officeDocument/2006/relationships/oleObject" Target="../embeddings/oleObject328.bin"/><Relationship Id="rId31" Type="http://schemas.openxmlformats.org/officeDocument/2006/relationships/image" Target="../media/image276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272.wmf"/><Relationship Id="rId22" Type="http://schemas.openxmlformats.org/officeDocument/2006/relationships/oleObject" Target="../embeddings/oleObject330.bin"/><Relationship Id="rId27" Type="http://schemas.openxmlformats.org/officeDocument/2006/relationships/oleObject" Target="../embeddings/oleObject335.bin"/><Relationship Id="rId30" Type="http://schemas.openxmlformats.org/officeDocument/2006/relationships/oleObject" Target="../embeddings/oleObject337.bin"/><Relationship Id="rId8" Type="http://schemas.openxmlformats.org/officeDocument/2006/relationships/image" Target="../media/image2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343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270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image" Target="../media/image57.png"/><Relationship Id="rId10" Type="http://schemas.openxmlformats.org/officeDocument/2006/relationships/image" Target="../media/image280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27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3" Type="http://schemas.openxmlformats.org/officeDocument/2006/relationships/image" Target="../media/image4.png"/><Relationship Id="rId7" Type="http://schemas.openxmlformats.org/officeDocument/2006/relationships/image" Target="../media/image282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1.e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6.bin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80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5.png"/><Relationship Id="rId9" Type="http://schemas.openxmlformats.org/officeDocument/2006/relationships/image" Target="../media/image28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351.bin"/><Relationship Id="rId18" Type="http://schemas.openxmlformats.org/officeDocument/2006/relationships/image" Target="../media/image291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355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288.wmf"/><Relationship Id="rId17" Type="http://schemas.openxmlformats.org/officeDocument/2006/relationships/oleObject" Target="../embeddings/oleObject35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90.wmf"/><Relationship Id="rId20" Type="http://schemas.openxmlformats.org/officeDocument/2006/relationships/image" Target="../media/image29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23" Type="http://schemas.openxmlformats.org/officeDocument/2006/relationships/image" Target="../media/image19.png"/><Relationship Id="rId10" Type="http://schemas.openxmlformats.org/officeDocument/2006/relationships/image" Target="../media/image287.wmf"/><Relationship Id="rId19" Type="http://schemas.openxmlformats.org/officeDocument/2006/relationships/oleObject" Target="../embeddings/oleObject354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289.wmf"/><Relationship Id="rId22" Type="http://schemas.openxmlformats.org/officeDocument/2006/relationships/image" Target="../media/image29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299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361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9.png"/><Relationship Id="rId20" Type="http://schemas.openxmlformats.org/officeDocument/2006/relationships/image" Target="../media/image300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359.bin"/><Relationship Id="rId5" Type="http://schemas.openxmlformats.org/officeDocument/2006/relationships/oleObject" Target="../embeddings/oleObject356.bin"/><Relationship Id="rId15" Type="http://schemas.openxmlformats.org/officeDocument/2006/relationships/image" Target="../media/image57.png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362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29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367.bin"/><Relationship Id="rId18" Type="http://schemas.openxmlformats.org/officeDocument/2006/relationships/oleObject" Target="../embeddings/oleObject370.bin"/><Relationship Id="rId3" Type="http://schemas.openxmlformats.org/officeDocument/2006/relationships/image" Target="../media/image4.png"/><Relationship Id="rId21" Type="http://schemas.openxmlformats.org/officeDocument/2006/relationships/image" Target="../media/image308.wmf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06.wmf"/><Relationship Id="rId20" Type="http://schemas.openxmlformats.org/officeDocument/2006/relationships/oleObject" Target="../embeddings/oleObject371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10" Type="http://schemas.openxmlformats.org/officeDocument/2006/relationships/image" Target="../media/image303.wmf"/><Relationship Id="rId19" Type="http://schemas.openxmlformats.org/officeDocument/2006/relationships/image" Target="../media/image307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305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27.bin"/><Relationship Id="rId26" Type="http://schemas.openxmlformats.org/officeDocument/2006/relationships/image" Target="../media/image26.wmf"/><Relationship Id="rId3" Type="http://schemas.openxmlformats.org/officeDocument/2006/relationships/image" Target="../media/image5.png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17" Type="http://schemas.openxmlformats.org/officeDocument/2006/relationships/image" Target="../media/image19.png"/><Relationship Id="rId25" Type="http://schemas.openxmlformats.org/officeDocument/2006/relationships/oleObject" Target="../embeddings/oleObject31.bin"/><Relationship Id="rId33" Type="http://schemas.openxmlformats.org/officeDocument/2006/relationships/image" Target="../media/image30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3.wmf"/><Relationship Id="rId20" Type="http://schemas.openxmlformats.org/officeDocument/2006/relationships/oleObject" Target="../embeddings/oleObject28.bin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25.wmf"/><Relationship Id="rId32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27.wmf"/><Relationship Id="rId10" Type="http://schemas.openxmlformats.org/officeDocument/2006/relationships/image" Target="../media/image10.wmf"/><Relationship Id="rId19" Type="http://schemas.openxmlformats.org/officeDocument/2006/relationships/image" Target="../media/image15.wmf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2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28.wmf"/><Relationship Id="rId8" Type="http://schemas.openxmlformats.org/officeDocument/2006/relationships/image" Target="../media/image2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314.wmf"/><Relationship Id="rId26" Type="http://schemas.openxmlformats.org/officeDocument/2006/relationships/image" Target="../media/image307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380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12.wmf"/><Relationship Id="rId17" Type="http://schemas.openxmlformats.org/officeDocument/2006/relationships/oleObject" Target="../embeddings/oleObject378.bin"/><Relationship Id="rId25" Type="http://schemas.openxmlformats.org/officeDocument/2006/relationships/oleObject" Target="../embeddings/oleObject38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93.wmf"/><Relationship Id="rId20" Type="http://schemas.openxmlformats.org/officeDocument/2006/relationships/image" Target="../media/image31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75.bin"/><Relationship Id="rId24" Type="http://schemas.openxmlformats.org/officeDocument/2006/relationships/image" Target="../media/image305.wmf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23" Type="http://schemas.openxmlformats.org/officeDocument/2006/relationships/oleObject" Target="../embeddings/oleObject381.bin"/><Relationship Id="rId28" Type="http://schemas.openxmlformats.org/officeDocument/2006/relationships/image" Target="../media/image308.wmf"/><Relationship Id="rId10" Type="http://schemas.openxmlformats.org/officeDocument/2006/relationships/image" Target="../media/image311.wmf"/><Relationship Id="rId19" Type="http://schemas.openxmlformats.org/officeDocument/2006/relationships/oleObject" Target="../embeddings/oleObject379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13.wmf"/><Relationship Id="rId22" Type="http://schemas.openxmlformats.org/officeDocument/2006/relationships/image" Target="../media/image306.wmf"/><Relationship Id="rId27" Type="http://schemas.openxmlformats.org/officeDocument/2006/relationships/oleObject" Target="../embeddings/oleObject38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305.wmf"/><Relationship Id="rId26" Type="http://schemas.openxmlformats.org/officeDocument/2006/relationships/image" Target="../media/image322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392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19.wmf"/><Relationship Id="rId17" Type="http://schemas.openxmlformats.org/officeDocument/2006/relationships/oleObject" Target="../embeddings/oleObject390.bin"/><Relationship Id="rId25" Type="http://schemas.openxmlformats.org/officeDocument/2006/relationships/oleObject" Target="../embeddings/oleObject394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06.wmf"/><Relationship Id="rId20" Type="http://schemas.openxmlformats.org/officeDocument/2006/relationships/image" Target="../media/image307.wmf"/><Relationship Id="rId29" Type="http://schemas.openxmlformats.org/officeDocument/2006/relationships/oleObject" Target="../embeddings/oleObject396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16.wmf"/><Relationship Id="rId11" Type="http://schemas.openxmlformats.org/officeDocument/2006/relationships/oleObject" Target="../embeddings/oleObject387.bin"/><Relationship Id="rId24" Type="http://schemas.openxmlformats.org/officeDocument/2006/relationships/image" Target="../media/image321.wmf"/><Relationship Id="rId32" Type="http://schemas.openxmlformats.org/officeDocument/2006/relationships/image" Target="../media/image324.wmf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89.bin"/><Relationship Id="rId23" Type="http://schemas.openxmlformats.org/officeDocument/2006/relationships/oleObject" Target="../embeddings/oleObject393.bin"/><Relationship Id="rId28" Type="http://schemas.openxmlformats.org/officeDocument/2006/relationships/image" Target="../media/image323.wmf"/><Relationship Id="rId10" Type="http://schemas.openxmlformats.org/officeDocument/2006/relationships/image" Target="../media/image318.wmf"/><Relationship Id="rId19" Type="http://schemas.openxmlformats.org/officeDocument/2006/relationships/oleObject" Target="../embeddings/oleObject391.bin"/><Relationship Id="rId31" Type="http://schemas.openxmlformats.org/officeDocument/2006/relationships/oleObject" Target="../embeddings/oleObject397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20.wmf"/><Relationship Id="rId22" Type="http://schemas.openxmlformats.org/officeDocument/2006/relationships/image" Target="../media/image308.wmf"/><Relationship Id="rId27" Type="http://schemas.openxmlformats.org/officeDocument/2006/relationships/oleObject" Target="../embeddings/oleObject395.bin"/><Relationship Id="rId30" Type="http://schemas.openxmlformats.org/officeDocument/2006/relationships/image" Target="../media/image31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oleObject" Target="../embeddings/oleObject402.bin"/><Relationship Id="rId18" Type="http://schemas.openxmlformats.org/officeDocument/2006/relationships/image" Target="../media/image331.wmf"/><Relationship Id="rId26" Type="http://schemas.openxmlformats.org/officeDocument/2006/relationships/image" Target="../media/image308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406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328.wmf"/><Relationship Id="rId17" Type="http://schemas.openxmlformats.org/officeDocument/2006/relationships/oleObject" Target="../embeddings/oleObject404.bin"/><Relationship Id="rId25" Type="http://schemas.openxmlformats.org/officeDocument/2006/relationships/oleObject" Target="../embeddings/oleObject408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30.wmf"/><Relationship Id="rId20" Type="http://schemas.openxmlformats.org/officeDocument/2006/relationships/image" Target="../media/image306.wmf"/><Relationship Id="rId29" Type="http://schemas.openxmlformats.org/officeDocument/2006/relationships/oleObject" Target="../embeddings/oleObject410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401.bin"/><Relationship Id="rId24" Type="http://schemas.openxmlformats.org/officeDocument/2006/relationships/image" Target="../media/image307.wmf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3.bin"/><Relationship Id="rId23" Type="http://schemas.openxmlformats.org/officeDocument/2006/relationships/oleObject" Target="../embeddings/oleObject407.bin"/><Relationship Id="rId28" Type="http://schemas.openxmlformats.org/officeDocument/2006/relationships/image" Target="../media/image316.wmf"/><Relationship Id="rId10" Type="http://schemas.openxmlformats.org/officeDocument/2006/relationships/image" Target="../media/image327.wmf"/><Relationship Id="rId19" Type="http://schemas.openxmlformats.org/officeDocument/2006/relationships/oleObject" Target="../embeddings/oleObject40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329.wmf"/><Relationship Id="rId22" Type="http://schemas.openxmlformats.org/officeDocument/2006/relationships/image" Target="../media/image305.wmf"/><Relationship Id="rId27" Type="http://schemas.openxmlformats.org/officeDocument/2006/relationships/oleObject" Target="../embeddings/oleObject409.bin"/><Relationship Id="rId30" Type="http://schemas.openxmlformats.org/officeDocument/2006/relationships/image" Target="../media/image33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415.bin"/><Relationship Id="rId18" Type="http://schemas.openxmlformats.org/officeDocument/2006/relationships/oleObject" Target="../embeddings/oleObject418.bin"/><Relationship Id="rId3" Type="http://schemas.openxmlformats.org/officeDocument/2006/relationships/image" Target="../media/image4.png"/><Relationship Id="rId21" Type="http://schemas.openxmlformats.org/officeDocument/2006/relationships/image" Target="../media/image336.wmf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334.wmf"/><Relationship Id="rId17" Type="http://schemas.openxmlformats.org/officeDocument/2006/relationships/image" Target="../media/image307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417.bin"/><Relationship Id="rId20" Type="http://schemas.openxmlformats.org/officeDocument/2006/relationships/oleObject" Target="../embeddings/oleObject419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414.bin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416.bin"/><Relationship Id="rId10" Type="http://schemas.openxmlformats.org/officeDocument/2006/relationships/image" Target="../media/image333.wmf"/><Relationship Id="rId19" Type="http://schemas.openxmlformats.org/officeDocument/2006/relationships/image" Target="../media/image335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30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oleObject" Target="../embeddings/oleObject424.bin"/><Relationship Id="rId18" Type="http://schemas.openxmlformats.org/officeDocument/2006/relationships/image" Target="../media/image307.wmf"/><Relationship Id="rId26" Type="http://schemas.openxmlformats.org/officeDocument/2006/relationships/image" Target="../media/image342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428.bin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340.wmf"/><Relationship Id="rId17" Type="http://schemas.openxmlformats.org/officeDocument/2006/relationships/oleObject" Target="../embeddings/oleObject426.bin"/><Relationship Id="rId25" Type="http://schemas.openxmlformats.org/officeDocument/2006/relationships/oleObject" Target="../embeddings/oleObject430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05.wmf"/><Relationship Id="rId20" Type="http://schemas.openxmlformats.org/officeDocument/2006/relationships/image" Target="../media/image335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37.wmf"/><Relationship Id="rId11" Type="http://schemas.openxmlformats.org/officeDocument/2006/relationships/oleObject" Target="../embeddings/oleObject423.bin"/><Relationship Id="rId24" Type="http://schemas.openxmlformats.org/officeDocument/2006/relationships/image" Target="../media/image315.wmf"/><Relationship Id="rId5" Type="http://schemas.openxmlformats.org/officeDocument/2006/relationships/oleObject" Target="../embeddings/oleObject420.bin"/><Relationship Id="rId15" Type="http://schemas.openxmlformats.org/officeDocument/2006/relationships/oleObject" Target="../embeddings/oleObject425.bin"/><Relationship Id="rId23" Type="http://schemas.openxmlformats.org/officeDocument/2006/relationships/oleObject" Target="../embeddings/oleObject429.bin"/><Relationship Id="rId28" Type="http://schemas.openxmlformats.org/officeDocument/2006/relationships/image" Target="../media/image293.wmf"/><Relationship Id="rId10" Type="http://schemas.openxmlformats.org/officeDocument/2006/relationships/image" Target="../media/image339.wmf"/><Relationship Id="rId19" Type="http://schemas.openxmlformats.org/officeDocument/2006/relationships/oleObject" Target="../embeddings/oleObject427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341.wmf"/><Relationship Id="rId22" Type="http://schemas.openxmlformats.org/officeDocument/2006/relationships/image" Target="../media/image336.wmf"/><Relationship Id="rId27" Type="http://schemas.openxmlformats.org/officeDocument/2006/relationships/oleObject" Target="../embeddings/oleObject43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436.bin"/><Relationship Id="rId18" Type="http://schemas.openxmlformats.org/officeDocument/2006/relationships/image" Target="../media/image335.wmf"/><Relationship Id="rId26" Type="http://schemas.openxmlformats.org/officeDocument/2006/relationships/image" Target="../media/image348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440.bin"/><Relationship Id="rId7" Type="http://schemas.openxmlformats.org/officeDocument/2006/relationships/oleObject" Target="../embeddings/oleObject433.bin"/><Relationship Id="rId12" Type="http://schemas.openxmlformats.org/officeDocument/2006/relationships/image" Target="../media/image346.wmf"/><Relationship Id="rId17" Type="http://schemas.openxmlformats.org/officeDocument/2006/relationships/oleObject" Target="../embeddings/oleObject438.bin"/><Relationship Id="rId25" Type="http://schemas.openxmlformats.org/officeDocument/2006/relationships/oleObject" Target="../embeddings/oleObject44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07.wmf"/><Relationship Id="rId20" Type="http://schemas.openxmlformats.org/officeDocument/2006/relationships/image" Target="../media/image336.wmf"/><Relationship Id="rId29" Type="http://schemas.openxmlformats.org/officeDocument/2006/relationships/oleObject" Target="../embeddings/oleObject444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435.bin"/><Relationship Id="rId24" Type="http://schemas.openxmlformats.org/officeDocument/2006/relationships/image" Target="../media/image347.wmf"/><Relationship Id="rId32" Type="http://schemas.openxmlformats.org/officeDocument/2006/relationships/image" Target="../media/image350.wmf"/><Relationship Id="rId5" Type="http://schemas.openxmlformats.org/officeDocument/2006/relationships/oleObject" Target="../embeddings/oleObject432.bin"/><Relationship Id="rId15" Type="http://schemas.openxmlformats.org/officeDocument/2006/relationships/oleObject" Target="../embeddings/oleObject437.bin"/><Relationship Id="rId23" Type="http://schemas.openxmlformats.org/officeDocument/2006/relationships/oleObject" Target="../embeddings/oleObject441.bin"/><Relationship Id="rId28" Type="http://schemas.openxmlformats.org/officeDocument/2006/relationships/image" Target="../media/image349.wmf"/><Relationship Id="rId10" Type="http://schemas.openxmlformats.org/officeDocument/2006/relationships/image" Target="../media/image345.wmf"/><Relationship Id="rId19" Type="http://schemas.openxmlformats.org/officeDocument/2006/relationships/oleObject" Target="../embeddings/oleObject439.bin"/><Relationship Id="rId31" Type="http://schemas.openxmlformats.org/officeDocument/2006/relationships/oleObject" Target="../embeddings/oleObject44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34.bin"/><Relationship Id="rId14" Type="http://schemas.openxmlformats.org/officeDocument/2006/relationships/image" Target="../media/image305.wmf"/><Relationship Id="rId22" Type="http://schemas.openxmlformats.org/officeDocument/2006/relationships/image" Target="../media/image315.wmf"/><Relationship Id="rId27" Type="http://schemas.openxmlformats.org/officeDocument/2006/relationships/oleObject" Target="../embeddings/oleObject443.bin"/><Relationship Id="rId30" Type="http://schemas.openxmlformats.org/officeDocument/2006/relationships/image" Target="../media/image32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450.bin"/><Relationship Id="rId18" Type="http://schemas.openxmlformats.org/officeDocument/2006/relationships/image" Target="../media/image305.wmf"/><Relationship Id="rId26" Type="http://schemas.openxmlformats.org/officeDocument/2006/relationships/image" Target="../media/image315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454.bin"/><Relationship Id="rId7" Type="http://schemas.openxmlformats.org/officeDocument/2006/relationships/oleObject" Target="../embeddings/oleObject447.bin"/><Relationship Id="rId12" Type="http://schemas.openxmlformats.org/officeDocument/2006/relationships/image" Target="../media/image351.wmf"/><Relationship Id="rId17" Type="http://schemas.openxmlformats.org/officeDocument/2006/relationships/oleObject" Target="../embeddings/oleObject452.bin"/><Relationship Id="rId25" Type="http://schemas.openxmlformats.org/officeDocument/2006/relationships/oleObject" Target="../embeddings/oleObject456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53.wmf"/><Relationship Id="rId20" Type="http://schemas.openxmlformats.org/officeDocument/2006/relationships/image" Target="../media/image307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449.bin"/><Relationship Id="rId24" Type="http://schemas.openxmlformats.org/officeDocument/2006/relationships/image" Target="../media/image336.wmf"/><Relationship Id="rId5" Type="http://schemas.openxmlformats.org/officeDocument/2006/relationships/oleObject" Target="../embeddings/oleObject446.bin"/><Relationship Id="rId15" Type="http://schemas.openxmlformats.org/officeDocument/2006/relationships/oleObject" Target="../embeddings/oleObject451.bin"/><Relationship Id="rId23" Type="http://schemas.openxmlformats.org/officeDocument/2006/relationships/oleObject" Target="../embeddings/oleObject455.bin"/><Relationship Id="rId28" Type="http://schemas.openxmlformats.org/officeDocument/2006/relationships/image" Target="../media/image355.png"/><Relationship Id="rId10" Type="http://schemas.openxmlformats.org/officeDocument/2006/relationships/image" Target="../media/image350.wmf"/><Relationship Id="rId19" Type="http://schemas.openxmlformats.org/officeDocument/2006/relationships/oleObject" Target="../embeddings/oleObject453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48.bin"/><Relationship Id="rId14" Type="http://schemas.openxmlformats.org/officeDocument/2006/relationships/image" Target="../media/image352.wmf"/><Relationship Id="rId22" Type="http://schemas.openxmlformats.org/officeDocument/2006/relationships/image" Target="../media/image335.wmf"/><Relationship Id="rId27" Type="http://schemas.openxmlformats.org/officeDocument/2006/relationships/image" Target="../media/image35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461.bin"/><Relationship Id="rId18" Type="http://schemas.openxmlformats.org/officeDocument/2006/relationships/oleObject" Target="../embeddings/oleObject463.bin"/><Relationship Id="rId26" Type="http://schemas.openxmlformats.org/officeDocument/2006/relationships/oleObject" Target="../embeddings/oleObject467.bin"/><Relationship Id="rId3" Type="http://schemas.openxmlformats.org/officeDocument/2006/relationships/image" Target="../media/image4.png"/><Relationship Id="rId21" Type="http://schemas.openxmlformats.org/officeDocument/2006/relationships/image" Target="../media/image307.wmf"/><Relationship Id="rId7" Type="http://schemas.openxmlformats.org/officeDocument/2006/relationships/oleObject" Target="../embeddings/oleObject458.bin"/><Relationship Id="rId12" Type="http://schemas.openxmlformats.org/officeDocument/2006/relationships/image" Target="../media/image358.wmf"/><Relationship Id="rId17" Type="http://schemas.openxmlformats.org/officeDocument/2006/relationships/image" Target="../media/image57.png"/><Relationship Id="rId25" Type="http://schemas.openxmlformats.org/officeDocument/2006/relationships/image" Target="../media/image336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60.wmf"/><Relationship Id="rId20" Type="http://schemas.openxmlformats.org/officeDocument/2006/relationships/oleObject" Target="../embeddings/oleObject464.bin"/><Relationship Id="rId29" Type="http://schemas.openxmlformats.org/officeDocument/2006/relationships/image" Target="../media/image362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460.bin"/><Relationship Id="rId24" Type="http://schemas.openxmlformats.org/officeDocument/2006/relationships/oleObject" Target="../embeddings/oleObject466.bin"/><Relationship Id="rId5" Type="http://schemas.openxmlformats.org/officeDocument/2006/relationships/oleObject" Target="../embeddings/oleObject457.bin"/><Relationship Id="rId15" Type="http://schemas.openxmlformats.org/officeDocument/2006/relationships/oleObject" Target="../embeddings/oleObject462.bin"/><Relationship Id="rId23" Type="http://schemas.openxmlformats.org/officeDocument/2006/relationships/image" Target="../media/image335.wmf"/><Relationship Id="rId28" Type="http://schemas.openxmlformats.org/officeDocument/2006/relationships/oleObject" Target="../embeddings/oleObject468.bin"/><Relationship Id="rId10" Type="http://schemas.openxmlformats.org/officeDocument/2006/relationships/image" Target="../media/image357.wmf"/><Relationship Id="rId19" Type="http://schemas.openxmlformats.org/officeDocument/2006/relationships/image" Target="../media/image305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459.bin"/><Relationship Id="rId14" Type="http://schemas.openxmlformats.org/officeDocument/2006/relationships/image" Target="../media/image359.wmf"/><Relationship Id="rId22" Type="http://schemas.openxmlformats.org/officeDocument/2006/relationships/oleObject" Target="../embeddings/oleObject465.bin"/><Relationship Id="rId27" Type="http://schemas.openxmlformats.org/officeDocument/2006/relationships/image" Target="../media/image36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3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473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470.bin"/><Relationship Id="rId12" Type="http://schemas.openxmlformats.org/officeDocument/2006/relationships/image" Target="../media/image366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68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472.bin"/><Relationship Id="rId5" Type="http://schemas.openxmlformats.org/officeDocument/2006/relationships/oleObject" Target="../embeddings/oleObject469.bin"/><Relationship Id="rId15" Type="http://schemas.openxmlformats.org/officeDocument/2006/relationships/oleObject" Target="../embeddings/oleObject474.bin"/><Relationship Id="rId10" Type="http://schemas.openxmlformats.org/officeDocument/2006/relationships/image" Target="../media/image365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36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6.bin"/><Relationship Id="rId13" Type="http://schemas.openxmlformats.org/officeDocument/2006/relationships/image" Target="../media/image372.wmf"/><Relationship Id="rId18" Type="http://schemas.openxmlformats.org/officeDocument/2006/relationships/oleObject" Target="../embeddings/oleObject481.bin"/><Relationship Id="rId26" Type="http://schemas.openxmlformats.org/officeDocument/2006/relationships/oleObject" Target="../embeddings/oleObject485.bin"/><Relationship Id="rId3" Type="http://schemas.openxmlformats.org/officeDocument/2006/relationships/image" Target="../media/image4.png"/><Relationship Id="rId21" Type="http://schemas.openxmlformats.org/officeDocument/2006/relationships/image" Target="../media/image376.wmf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478.bin"/><Relationship Id="rId17" Type="http://schemas.openxmlformats.org/officeDocument/2006/relationships/image" Target="../media/image374.wmf"/><Relationship Id="rId25" Type="http://schemas.openxmlformats.org/officeDocument/2006/relationships/image" Target="../media/image378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480.bin"/><Relationship Id="rId20" Type="http://schemas.openxmlformats.org/officeDocument/2006/relationships/oleObject" Target="../embeddings/oleObject482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69.wmf"/><Relationship Id="rId11" Type="http://schemas.openxmlformats.org/officeDocument/2006/relationships/image" Target="../media/image371.wmf"/><Relationship Id="rId24" Type="http://schemas.openxmlformats.org/officeDocument/2006/relationships/oleObject" Target="../embeddings/oleObject484.bin"/><Relationship Id="rId5" Type="http://schemas.openxmlformats.org/officeDocument/2006/relationships/oleObject" Target="../embeddings/oleObject475.bin"/><Relationship Id="rId15" Type="http://schemas.openxmlformats.org/officeDocument/2006/relationships/image" Target="../media/image373.wmf"/><Relationship Id="rId23" Type="http://schemas.openxmlformats.org/officeDocument/2006/relationships/image" Target="../media/image377.wmf"/><Relationship Id="rId10" Type="http://schemas.openxmlformats.org/officeDocument/2006/relationships/oleObject" Target="../embeddings/oleObject477.bin"/><Relationship Id="rId19" Type="http://schemas.openxmlformats.org/officeDocument/2006/relationships/image" Target="../media/image375.wmf"/><Relationship Id="rId4" Type="http://schemas.openxmlformats.org/officeDocument/2006/relationships/image" Target="../media/image5.png"/><Relationship Id="rId9" Type="http://schemas.openxmlformats.org/officeDocument/2006/relationships/image" Target="../media/image370.wmf"/><Relationship Id="rId14" Type="http://schemas.openxmlformats.org/officeDocument/2006/relationships/oleObject" Target="../embeddings/oleObject479.bin"/><Relationship Id="rId22" Type="http://schemas.openxmlformats.org/officeDocument/2006/relationships/oleObject" Target="../embeddings/oleObject483.bin"/><Relationship Id="rId27" Type="http://schemas.openxmlformats.org/officeDocument/2006/relationships/image" Target="../media/image37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13" Type="http://schemas.openxmlformats.org/officeDocument/2006/relationships/image" Target="../media/image382.wmf"/><Relationship Id="rId18" Type="http://schemas.openxmlformats.org/officeDocument/2006/relationships/oleObject" Target="../embeddings/oleObject493.bin"/><Relationship Id="rId26" Type="http://schemas.openxmlformats.org/officeDocument/2006/relationships/image" Target="../media/image387.wmf"/><Relationship Id="rId3" Type="http://schemas.openxmlformats.org/officeDocument/2006/relationships/image" Target="../media/image4.png"/><Relationship Id="rId21" Type="http://schemas.openxmlformats.org/officeDocument/2006/relationships/image" Target="../media/image370.wmf"/><Relationship Id="rId7" Type="http://schemas.openxmlformats.org/officeDocument/2006/relationships/oleObject" Target="../embeddings/oleObject487.bin"/><Relationship Id="rId12" Type="http://schemas.openxmlformats.org/officeDocument/2006/relationships/oleObject" Target="../embeddings/oleObject490.bin"/><Relationship Id="rId17" Type="http://schemas.openxmlformats.org/officeDocument/2006/relationships/image" Target="../media/image384.wmf"/><Relationship Id="rId25" Type="http://schemas.openxmlformats.org/officeDocument/2006/relationships/oleObject" Target="../embeddings/oleObject497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492.bin"/><Relationship Id="rId20" Type="http://schemas.openxmlformats.org/officeDocument/2006/relationships/oleObject" Target="../embeddings/oleObject494.bin"/><Relationship Id="rId29" Type="http://schemas.openxmlformats.org/officeDocument/2006/relationships/oleObject" Target="../embeddings/oleObject499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80.wmf"/><Relationship Id="rId11" Type="http://schemas.openxmlformats.org/officeDocument/2006/relationships/image" Target="../media/image30.png"/><Relationship Id="rId24" Type="http://schemas.openxmlformats.org/officeDocument/2006/relationships/image" Target="../media/image386.wmf"/><Relationship Id="rId5" Type="http://schemas.openxmlformats.org/officeDocument/2006/relationships/oleObject" Target="../embeddings/oleObject486.bin"/><Relationship Id="rId15" Type="http://schemas.openxmlformats.org/officeDocument/2006/relationships/image" Target="../media/image383.wmf"/><Relationship Id="rId23" Type="http://schemas.openxmlformats.org/officeDocument/2006/relationships/oleObject" Target="../embeddings/oleObject496.bin"/><Relationship Id="rId28" Type="http://schemas.openxmlformats.org/officeDocument/2006/relationships/image" Target="../media/image388.wmf"/><Relationship Id="rId10" Type="http://schemas.openxmlformats.org/officeDocument/2006/relationships/oleObject" Target="../embeddings/oleObject489.bin"/><Relationship Id="rId19" Type="http://schemas.openxmlformats.org/officeDocument/2006/relationships/image" Target="../media/image385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488.bin"/><Relationship Id="rId14" Type="http://schemas.openxmlformats.org/officeDocument/2006/relationships/oleObject" Target="../embeddings/oleObject491.bin"/><Relationship Id="rId22" Type="http://schemas.openxmlformats.org/officeDocument/2006/relationships/oleObject" Target="../embeddings/oleObject495.bin"/><Relationship Id="rId27" Type="http://schemas.openxmlformats.org/officeDocument/2006/relationships/oleObject" Target="../embeddings/oleObject498.bin"/><Relationship Id="rId30" Type="http://schemas.openxmlformats.org/officeDocument/2006/relationships/image" Target="../media/image38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13" Type="http://schemas.openxmlformats.org/officeDocument/2006/relationships/oleObject" Target="../embeddings/oleObject504.bin"/><Relationship Id="rId18" Type="http://schemas.openxmlformats.org/officeDocument/2006/relationships/image" Target="../media/image396.wmf"/><Relationship Id="rId26" Type="http://schemas.openxmlformats.org/officeDocument/2006/relationships/image" Target="../media/image370.wmf"/><Relationship Id="rId3" Type="http://schemas.openxmlformats.org/officeDocument/2006/relationships/oleObject" Target="../embeddings/oleObject500.bin"/><Relationship Id="rId21" Type="http://schemas.openxmlformats.org/officeDocument/2006/relationships/oleObject" Target="../embeddings/oleObject508.bin"/><Relationship Id="rId7" Type="http://schemas.openxmlformats.org/officeDocument/2006/relationships/oleObject" Target="../embeddings/oleObject501.bin"/><Relationship Id="rId12" Type="http://schemas.openxmlformats.org/officeDocument/2006/relationships/image" Target="../media/image393.wmf"/><Relationship Id="rId17" Type="http://schemas.openxmlformats.org/officeDocument/2006/relationships/oleObject" Target="../embeddings/oleObject506.bin"/><Relationship Id="rId25" Type="http://schemas.openxmlformats.org/officeDocument/2006/relationships/oleObject" Target="../embeddings/oleObject510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95.wmf"/><Relationship Id="rId20" Type="http://schemas.openxmlformats.org/officeDocument/2006/relationships/image" Target="../media/image397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503.bin"/><Relationship Id="rId24" Type="http://schemas.openxmlformats.org/officeDocument/2006/relationships/image" Target="../media/image399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505.bin"/><Relationship Id="rId23" Type="http://schemas.openxmlformats.org/officeDocument/2006/relationships/oleObject" Target="../embeddings/oleObject509.bin"/><Relationship Id="rId28" Type="http://schemas.openxmlformats.org/officeDocument/2006/relationships/image" Target="../media/image400.wmf"/><Relationship Id="rId10" Type="http://schemas.openxmlformats.org/officeDocument/2006/relationships/image" Target="../media/image392.wmf"/><Relationship Id="rId19" Type="http://schemas.openxmlformats.org/officeDocument/2006/relationships/oleObject" Target="../embeddings/oleObject507.bin"/><Relationship Id="rId4" Type="http://schemas.openxmlformats.org/officeDocument/2006/relationships/image" Target="../media/image390.wmf"/><Relationship Id="rId9" Type="http://schemas.openxmlformats.org/officeDocument/2006/relationships/oleObject" Target="../embeddings/oleObject502.bin"/><Relationship Id="rId14" Type="http://schemas.openxmlformats.org/officeDocument/2006/relationships/image" Target="../media/image394.wmf"/><Relationship Id="rId22" Type="http://schemas.openxmlformats.org/officeDocument/2006/relationships/image" Target="../media/image398.wmf"/><Relationship Id="rId27" Type="http://schemas.openxmlformats.org/officeDocument/2006/relationships/oleObject" Target="../embeddings/oleObject511.bin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4.wmf"/><Relationship Id="rId18" Type="http://schemas.openxmlformats.org/officeDocument/2006/relationships/oleObject" Target="../embeddings/oleObject518.bin"/><Relationship Id="rId26" Type="http://schemas.openxmlformats.org/officeDocument/2006/relationships/oleObject" Target="../embeddings/oleObject522.bin"/><Relationship Id="rId39" Type="http://schemas.openxmlformats.org/officeDocument/2006/relationships/image" Target="../media/image414.wmf"/><Relationship Id="rId21" Type="http://schemas.openxmlformats.org/officeDocument/2006/relationships/image" Target="../media/image394.wmf"/><Relationship Id="rId34" Type="http://schemas.openxmlformats.org/officeDocument/2006/relationships/oleObject" Target="../embeddings/oleObject526.bin"/><Relationship Id="rId7" Type="http://schemas.openxmlformats.org/officeDocument/2006/relationships/image" Target="../media/image401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517.bin"/><Relationship Id="rId20" Type="http://schemas.openxmlformats.org/officeDocument/2006/relationships/oleObject" Target="../embeddings/oleObject519.bin"/><Relationship Id="rId29" Type="http://schemas.openxmlformats.org/officeDocument/2006/relationships/image" Target="../media/image409.wmf"/><Relationship Id="rId41" Type="http://schemas.openxmlformats.org/officeDocument/2006/relationships/image" Target="../media/image415.wmf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512.bin"/><Relationship Id="rId11" Type="http://schemas.openxmlformats.org/officeDocument/2006/relationships/image" Target="../media/image403.wmf"/><Relationship Id="rId24" Type="http://schemas.openxmlformats.org/officeDocument/2006/relationships/oleObject" Target="../embeddings/oleObject521.bin"/><Relationship Id="rId32" Type="http://schemas.openxmlformats.org/officeDocument/2006/relationships/oleObject" Target="../embeddings/oleObject525.bin"/><Relationship Id="rId37" Type="http://schemas.openxmlformats.org/officeDocument/2006/relationships/image" Target="../media/image413.wmf"/><Relationship Id="rId40" Type="http://schemas.openxmlformats.org/officeDocument/2006/relationships/oleObject" Target="../embeddings/oleObject529.bin"/><Relationship Id="rId5" Type="http://schemas.openxmlformats.org/officeDocument/2006/relationships/image" Target="../media/image19.png"/><Relationship Id="rId15" Type="http://schemas.openxmlformats.org/officeDocument/2006/relationships/image" Target="../media/image405.wmf"/><Relationship Id="rId23" Type="http://schemas.openxmlformats.org/officeDocument/2006/relationships/image" Target="../media/image395.wmf"/><Relationship Id="rId28" Type="http://schemas.openxmlformats.org/officeDocument/2006/relationships/oleObject" Target="../embeddings/oleObject523.bin"/><Relationship Id="rId36" Type="http://schemas.openxmlformats.org/officeDocument/2006/relationships/oleObject" Target="../embeddings/oleObject527.bin"/><Relationship Id="rId10" Type="http://schemas.openxmlformats.org/officeDocument/2006/relationships/oleObject" Target="../embeddings/oleObject514.bin"/><Relationship Id="rId19" Type="http://schemas.openxmlformats.org/officeDocument/2006/relationships/image" Target="../media/image407.wmf"/><Relationship Id="rId31" Type="http://schemas.openxmlformats.org/officeDocument/2006/relationships/image" Target="../media/image410.wmf"/><Relationship Id="rId4" Type="http://schemas.openxmlformats.org/officeDocument/2006/relationships/image" Target="../media/image5.png"/><Relationship Id="rId9" Type="http://schemas.openxmlformats.org/officeDocument/2006/relationships/image" Target="../media/image402.wmf"/><Relationship Id="rId14" Type="http://schemas.openxmlformats.org/officeDocument/2006/relationships/oleObject" Target="../embeddings/oleObject516.bin"/><Relationship Id="rId22" Type="http://schemas.openxmlformats.org/officeDocument/2006/relationships/oleObject" Target="../embeddings/oleObject520.bin"/><Relationship Id="rId27" Type="http://schemas.openxmlformats.org/officeDocument/2006/relationships/image" Target="../media/image408.wmf"/><Relationship Id="rId30" Type="http://schemas.openxmlformats.org/officeDocument/2006/relationships/oleObject" Target="../embeddings/oleObject524.bin"/><Relationship Id="rId35" Type="http://schemas.openxmlformats.org/officeDocument/2006/relationships/image" Target="../media/image412.wmf"/><Relationship Id="rId8" Type="http://schemas.openxmlformats.org/officeDocument/2006/relationships/oleObject" Target="../embeddings/oleObject513.bin"/><Relationship Id="rId3" Type="http://schemas.openxmlformats.org/officeDocument/2006/relationships/image" Target="../media/image4.png"/><Relationship Id="rId12" Type="http://schemas.openxmlformats.org/officeDocument/2006/relationships/oleObject" Target="../embeddings/oleObject515.bin"/><Relationship Id="rId17" Type="http://schemas.openxmlformats.org/officeDocument/2006/relationships/image" Target="../media/image406.wmf"/><Relationship Id="rId25" Type="http://schemas.openxmlformats.org/officeDocument/2006/relationships/image" Target="../media/image397.wmf"/><Relationship Id="rId33" Type="http://schemas.openxmlformats.org/officeDocument/2006/relationships/image" Target="../media/image411.wmf"/><Relationship Id="rId38" Type="http://schemas.openxmlformats.org/officeDocument/2006/relationships/oleObject" Target="../embeddings/oleObject52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13" Type="http://schemas.openxmlformats.org/officeDocument/2006/relationships/image" Target="../media/image417.wmf"/><Relationship Id="rId18" Type="http://schemas.openxmlformats.org/officeDocument/2006/relationships/oleObject" Target="../embeddings/oleObject537.bin"/><Relationship Id="rId26" Type="http://schemas.openxmlformats.org/officeDocument/2006/relationships/oleObject" Target="../embeddings/oleObject541.bin"/><Relationship Id="rId3" Type="http://schemas.openxmlformats.org/officeDocument/2006/relationships/oleObject" Target="../embeddings/oleObject530.bin"/><Relationship Id="rId21" Type="http://schemas.openxmlformats.org/officeDocument/2006/relationships/image" Target="../media/image421.wmf"/><Relationship Id="rId7" Type="http://schemas.openxmlformats.org/officeDocument/2006/relationships/oleObject" Target="../embeddings/oleObject532.bin"/><Relationship Id="rId12" Type="http://schemas.openxmlformats.org/officeDocument/2006/relationships/oleObject" Target="../embeddings/oleObject534.bin"/><Relationship Id="rId17" Type="http://schemas.openxmlformats.org/officeDocument/2006/relationships/image" Target="../media/image419.wmf"/><Relationship Id="rId25" Type="http://schemas.openxmlformats.org/officeDocument/2006/relationships/image" Target="../media/image423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536.bin"/><Relationship Id="rId20" Type="http://schemas.openxmlformats.org/officeDocument/2006/relationships/oleObject" Target="../embeddings/oleObject538.bin"/><Relationship Id="rId29" Type="http://schemas.openxmlformats.org/officeDocument/2006/relationships/image" Target="../media/image425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13.wmf"/><Relationship Id="rId11" Type="http://schemas.openxmlformats.org/officeDocument/2006/relationships/image" Target="../media/image416.wmf"/><Relationship Id="rId24" Type="http://schemas.openxmlformats.org/officeDocument/2006/relationships/oleObject" Target="../embeddings/oleObject540.bin"/><Relationship Id="rId5" Type="http://schemas.openxmlformats.org/officeDocument/2006/relationships/oleObject" Target="../embeddings/oleObject531.bin"/><Relationship Id="rId15" Type="http://schemas.openxmlformats.org/officeDocument/2006/relationships/image" Target="../media/image418.wmf"/><Relationship Id="rId23" Type="http://schemas.openxmlformats.org/officeDocument/2006/relationships/image" Target="../media/image422.wmf"/><Relationship Id="rId28" Type="http://schemas.openxmlformats.org/officeDocument/2006/relationships/oleObject" Target="../embeddings/oleObject542.bin"/><Relationship Id="rId10" Type="http://schemas.openxmlformats.org/officeDocument/2006/relationships/oleObject" Target="../embeddings/oleObject533.bin"/><Relationship Id="rId19" Type="http://schemas.openxmlformats.org/officeDocument/2006/relationships/image" Target="../media/image420.wmf"/><Relationship Id="rId4" Type="http://schemas.openxmlformats.org/officeDocument/2006/relationships/image" Target="../media/image409.wmf"/><Relationship Id="rId9" Type="http://schemas.openxmlformats.org/officeDocument/2006/relationships/image" Target="../media/image19.png"/><Relationship Id="rId14" Type="http://schemas.openxmlformats.org/officeDocument/2006/relationships/oleObject" Target="../embeddings/oleObject535.bin"/><Relationship Id="rId22" Type="http://schemas.openxmlformats.org/officeDocument/2006/relationships/oleObject" Target="../embeddings/oleObject539.bin"/><Relationship Id="rId27" Type="http://schemas.openxmlformats.org/officeDocument/2006/relationships/image" Target="../media/image42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4.bin"/><Relationship Id="rId13" Type="http://schemas.openxmlformats.org/officeDocument/2006/relationships/image" Target="../media/image429.wmf"/><Relationship Id="rId18" Type="http://schemas.openxmlformats.org/officeDocument/2006/relationships/image" Target="../media/image431.wmf"/><Relationship Id="rId26" Type="http://schemas.openxmlformats.org/officeDocument/2006/relationships/image" Target="../media/image433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550.bin"/><Relationship Id="rId7" Type="http://schemas.openxmlformats.org/officeDocument/2006/relationships/image" Target="../media/image426.wmf"/><Relationship Id="rId12" Type="http://schemas.openxmlformats.org/officeDocument/2006/relationships/oleObject" Target="../embeddings/oleObject546.bin"/><Relationship Id="rId17" Type="http://schemas.openxmlformats.org/officeDocument/2006/relationships/oleObject" Target="../embeddings/oleObject548.bin"/><Relationship Id="rId25" Type="http://schemas.openxmlformats.org/officeDocument/2006/relationships/oleObject" Target="../embeddings/oleObject55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0.png"/><Relationship Id="rId20" Type="http://schemas.openxmlformats.org/officeDocument/2006/relationships/image" Target="../media/image432.wmf"/><Relationship Id="rId29" Type="http://schemas.openxmlformats.org/officeDocument/2006/relationships/oleObject" Target="../embeddings/oleObject554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543.bin"/><Relationship Id="rId11" Type="http://schemas.openxmlformats.org/officeDocument/2006/relationships/image" Target="../media/image428.wmf"/><Relationship Id="rId24" Type="http://schemas.openxmlformats.org/officeDocument/2006/relationships/image" Target="../media/image420.wmf"/><Relationship Id="rId5" Type="http://schemas.openxmlformats.org/officeDocument/2006/relationships/image" Target="../media/image19.png"/><Relationship Id="rId15" Type="http://schemas.openxmlformats.org/officeDocument/2006/relationships/image" Target="../media/image430.wmf"/><Relationship Id="rId23" Type="http://schemas.openxmlformats.org/officeDocument/2006/relationships/oleObject" Target="../embeddings/oleObject551.bin"/><Relationship Id="rId28" Type="http://schemas.openxmlformats.org/officeDocument/2006/relationships/image" Target="../media/image434.wmf"/><Relationship Id="rId10" Type="http://schemas.openxmlformats.org/officeDocument/2006/relationships/oleObject" Target="../embeddings/oleObject545.bin"/><Relationship Id="rId19" Type="http://schemas.openxmlformats.org/officeDocument/2006/relationships/oleObject" Target="../embeddings/oleObject549.bin"/><Relationship Id="rId4" Type="http://schemas.openxmlformats.org/officeDocument/2006/relationships/image" Target="../media/image5.png"/><Relationship Id="rId9" Type="http://schemas.openxmlformats.org/officeDocument/2006/relationships/image" Target="../media/image427.wmf"/><Relationship Id="rId14" Type="http://schemas.openxmlformats.org/officeDocument/2006/relationships/oleObject" Target="../embeddings/oleObject547.bin"/><Relationship Id="rId22" Type="http://schemas.openxmlformats.org/officeDocument/2006/relationships/image" Target="../media/image419.wmf"/><Relationship Id="rId27" Type="http://schemas.openxmlformats.org/officeDocument/2006/relationships/oleObject" Target="../embeddings/oleObject553.bin"/><Relationship Id="rId30" Type="http://schemas.openxmlformats.org/officeDocument/2006/relationships/image" Target="../media/image43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wmf"/><Relationship Id="rId13" Type="http://schemas.openxmlformats.org/officeDocument/2006/relationships/image" Target="../media/image434.wmf"/><Relationship Id="rId18" Type="http://schemas.openxmlformats.org/officeDocument/2006/relationships/oleObject" Target="../embeddings/oleObject561.bin"/><Relationship Id="rId26" Type="http://schemas.openxmlformats.org/officeDocument/2006/relationships/image" Target="../media/image433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563.bin"/><Relationship Id="rId7" Type="http://schemas.openxmlformats.org/officeDocument/2006/relationships/oleObject" Target="../embeddings/oleObject556.bin"/><Relationship Id="rId12" Type="http://schemas.openxmlformats.org/officeDocument/2006/relationships/oleObject" Target="../embeddings/oleObject558.bin"/><Relationship Id="rId17" Type="http://schemas.openxmlformats.org/officeDocument/2006/relationships/image" Target="../media/image440.wmf"/><Relationship Id="rId25" Type="http://schemas.openxmlformats.org/officeDocument/2006/relationships/oleObject" Target="../embeddings/oleObject565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560.bin"/><Relationship Id="rId20" Type="http://schemas.openxmlformats.org/officeDocument/2006/relationships/image" Target="../media/image441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36.wmf"/><Relationship Id="rId11" Type="http://schemas.openxmlformats.org/officeDocument/2006/relationships/image" Target="../media/image438.wmf"/><Relationship Id="rId24" Type="http://schemas.openxmlformats.org/officeDocument/2006/relationships/image" Target="../media/image420.wmf"/><Relationship Id="rId5" Type="http://schemas.openxmlformats.org/officeDocument/2006/relationships/oleObject" Target="../embeddings/oleObject555.bin"/><Relationship Id="rId15" Type="http://schemas.openxmlformats.org/officeDocument/2006/relationships/image" Target="../media/image439.wmf"/><Relationship Id="rId23" Type="http://schemas.openxmlformats.org/officeDocument/2006/relationships/oleObject" Target="../embeddings/oleObject564.bin"/><Relationship Id="rId10" Type="http://schemas.openxmlformats.org/officeDocument/2006/relationships/oleObject" Target="../embeddings/oleObject557.bin"/><Relationship Id="rId19" Type="http://schemas.openxmlformats.org/officeDocument/2006/relationships/oleObject" Target="../embeddings/oleObject562.bin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oleObject" Target="../embeddings/oleObject559.bin"/><Relationship Id="rId22" Type="http://schemas.openxmlformats.org/officeDocument/2006/relationships/image" Target="../media/image41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13" Type="http://schemas.openxmlformats.org/officeDocument/2006/relationships/oleObject" Target="../embeddings/oleObject570.bin"/><Relationship Id="rId18" Type="http://schemas.openxmlformats.org/officeDocument/2006/relationships/image" Target="../media/image448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574.bin"/><Relationship Id="rId7" Type="http://schemas.openxmlformats.org/officeDocument/2006/relationships/oleObject" Target="../embeddings/oleObject567.bin"/><Relationship Id="rId12" Type="http://schemas.openxmlformats.org/officeDocument/2006/relationships/image" Target="../media/image445.wmf"/><Relationship Id="rId17" Type="http://schemas.openxmlformats.org/officeDocument/2006/relationships/oleObject" Target="../embeddings/oleObject57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47.wmf"/><Relationship Id="rId20" Type="http://schemas.openxmlformats.org/officeDocument/2006/relationships/image" Target="../media/image449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42.wmf"/><Relationship Id="rId11" Type="http://schemas.openxmlformats.org/officeDocument/2006/relationships/oleObject" Target="../embeddings/oleObject569.bin"/><Relationship Id="rId5" Type="http://schemas.openxmlformats.org/officeDocument/2006/relationships/oleObject" Target="../embeddings/oleObject566.bin"/><Relationship Id="rId15" Type="http://schemas.openxmlformats.org/officeDocument/2006/relationships/oleObject" Target="../embeddings/oleObject571.bin"/><Relationship Id="rId10" Type="http://schemas.openxmlformats.org/officeDocument/2006/relationships/image" Target="../media/image444.wmf"/><Relationship Id="rId19" Type="http://schemas.openxmlformats.org/officeDocument/2006/relationships/oleObject" Target="../embeddings/oleObject573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568.bin"/><Relationship Id="rId14" Type="http://schemas.openxmlformats.org/officeDocument/2006/relationships/image" Target="../media/image446.wmf"/><Relationship Id="rId22" Type="http://schemas.openxmlformats.org/officeDocument/2006/relationships/image" Target="../media/image450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579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576.bin"/><Relationship Id="rId12" Type="http://schemas.openxmlformats.org/officeDocument/2006/relationships/image" Target="../media/image454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578.bin"/><Relationship Id="rId5" Type="http://schemas.openxmlformats.org/officeDocument/2006/relationships/oleObject" Target="../embeddings/oleObject575.bin"/><Relationship Id="rId15" Type="http://schemas.openxmlformats.org/officeDocument/2006/relationships/image" Target="../media/image19.png"/><Relationship Id="rId10" Type="http://schemas.openxmlformats.org/officeDocument/2006/relationships/image" Target="../media/image45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577.bin"/><Relationship Id="rId14" Type="http://schemas.openxmlformats.org/officeDocument/2006/relationships/image" Target="../media/image45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0.wmf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42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8.wmf"/><Relationship Id="rId22" Type="http://schemas.openxmlformats.org/officeDocument/2006/relationships/oleObject" Target="../embeddings/oleObject47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581.bin"/><Relationship Id="rId12" Type="http://schemas.openxmlformats.org/officeDocument/2006/relationships/image" Target="../media/image45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56.wmf"/><Relationship Id="rId11" Type="http://schemas.openxmlformats.org/officeDocument/2006/relationships/oleObject" Target="../embeddings/oleObject583.bin"/><Relationship Id="rId5" Type="http://schemas.openxmlformats.org/officeDocument/2006/relationships/oleObject" Target="../embeddings/oleObject580.bin"/><Relationship Id="rId15" Type="http://schemas.openxmlformats.org/officeDocument/2006/relationships/image" Target="../media/image460.wmf"/><Relationship Id="rId10" Type="http://schemas.openxmlformats.org/officeDocument/2006/relationships/image" Target="../media/image458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582.bin"/><Relationship Id="rId14" Type="http://schemas.openxmlformats.org/officeDocument/2006/relationships/oleObject" Target="../embeddings/oleObject58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6.bin"/><Relationship Id="rId13" Type="http://schemas.openxmlformats.org/officeDocument/2006/relationships/image" Target="../media/image464.wmf"/><Relationship Id="rId18" Type="http://schemas.openxmlformats.org/officeDocument/2006/relationships/image" Target="../media/image57.png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592.bin"/><Relationship Id="rId7" Type="http://schemas.openxmlformats.org/officeDocument/2006/relationships/image" Target="../media/image461.wmf"/><Relationship Id="rId12" Type="http://schemas.openxmlformats.org/officeDocument/2006/relationships/oleObject" Target="../embeddings/oleObject588.bin"/><Relationship Id="rId17" Type="http://schemas.openxmlformats.org/officeDocument/2006/relationships/image" Target="../media/image466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590.bin"/><Relationship Id="rId20" Type="http://schemas.openxmlformats.org/officeDocument/2006/relationships/image" Target="../media/image467.wmf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585.bin"/><Relationship Id="rId11" Type="http://schemas.openxmlformats.org/officeDocument/2006/relationships/image" Target="../media/image463.wmf"/><Relationship Id="rId24" Type="http://schemas.openxmlformats.org/officeDocument/2006/relationships/image" Target="../media/image469.wmf"/><Relationship Id="rId5" Type="http://schemas.openxmlformats.org/officeDocument/2006/relationships/image" Target="../media/image5.png"/><Relationship Id="rId15" Type="http://schemas.openxmlformats.org/officeDocument/2006/relationships/image" Target="../media/image465.wmf"/><Relationship Id="rId23" Type="http://schemas.openxmlformats.org/officeDocument/2006/relationships/oleObject" Target="../embeddings/oleObject593.bin"/><Relationship Id="rId10" Type="http://schemas.openxmlformats.org/officeDocument/2006/relationships/oleObject" Target="../embeddings/oleObject587.bin"/><Relationship Id="rId19" Type="http://schemas.openxmlformats.org/officeDocument/2006/relationships/oleObject" Target="../embeddings/oleObject591.bin"/><Relationship Id="rId4" Type="http://schemas.openxmlformats.org/officeDocument/2006/relationships/image" Target="../media/image4.png"/><Relationship Id="rId9" Type="http://schemas.openxmlformats.org/officeDocument/2006/relationships/image" Target="../media/image462.wmf"/><Relationship Id="rId14" Type="http://schemas.openxmlformats.org/officeDocument/2006/relationships/oleObject" Target="../embeddings/oleObject589.bin"/><Relationship Id="rId22" Type="http://schemas.openxmlformats.org/officeDocument/2006/relationships/image" Target="../media/image46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wmf"/><Relationship Id="rId13" Type="http://schemas.openxmlformats.org/officeDocument/2006/relationships/oleObject" Target="../embeddings/oleObject598.bin"/><Relationship Id="rId18" Type="http://schemas.openxmlformats.org/officeDocument/2006/relationships/image" Target="../media/image476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595.bin"/><Relationship Id="rId12" Type="http://schemas.openxmlformats.org/officeDocument/2006/relationships/image" Target="../media/image473.wmf"/><Relationship Id="rId17" Type="http://schemas.openxmlformats.org/officeDocument/2006/relationships/oleObject" Target="../embeddings/oleObject600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75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70.wmf"/><Relationship Id="rId11" Type="http://schemas.openxmlformats.org/officeDocument/2006/relationships/oleObject" Target="../embeddings/oleObject597.bin"/><Relationship Id="rId5" Type="http://schemas.openxmlformats.org/officeDocument/2006/relationships/oleObject" Target="../embeddings/oleObject594.bin"/><Relationship Id="rId15" Type="http://schemas.openxmlformats.org/officeDocument/2006/relationships/oleObject" Target="../embeddings/oleObject599.bin"/><Relationship Id="rId10" Type="http://schemas.openxmlformats.org/officeDocument/2006/relationships/image" Target="../media/image472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596.bin"/><Relationship Id="rId14" Type="http://schemas.openxmlformats.org/officeDocument/2006/relationships/image" Target="../media/image47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8.wmf"/><Relationship Id="rId13" Type="http://schemas.openxmlformats.org/officeDocument/2006/relationships/oleObject" Target="../embeddings/oleObject606.bin"/><Relationship Id="rId18" Type="http://schemas.openxmlformats.org/officeDocument/2006/relationships/image" Target="../media/image482.wmf"/><Relationship Id="rId3" Type="http://schemas.openxmlformats.org/officeDocument/2006/relationships/image" Target="../media/image4.png"/><Relationship Id="rId21" Type="http://schemas.openxmlformats.org/officeDocument/2006/relationships/image" Target="../media/image483.emf"/><Relationship Id="rId7" Type="http://schemas.openxmlformats.org/officeDocument/2006/relationships/oleObject" Target="../embeddings/oleObject602.bin"/><Relationship Id="rId12" Type="http://schemas.openxmlformats.org/officeDocument/2006/relationships/image" Target="../media/image479.wmf"/><Relationship Id="rId17" Type="http://schemas.openxmlformats.org/officeDocument/2006/relationships/oleObject" Target="../embeddings/oleObject608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81.wmf"/><Relationship Id="rId20" Type="http://schemas.openxmlformats.org/officeDocument/2006/relationships/oleObject" Target="../embeddings/oleObject610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77.wmf"/><Relationship Id="rId11" Type="http://schemas.openxmlformats.org/officeDocument/2006/relationships/oleObject" Target="../embeddings/oleObject605.bin"/><Relationship Id="rId5" Type="http://schemas.openxmlformats.org/officeDocument/2006/relationships/oleObject" Target="../embeddings/oleObject601.bin"/><Relationship Id="rId15" Type="http://schemas.openxmlformats.org/officeDocument/2006/relationships/oleObject" Target="../embeddings/oleObject607.bin"/><Relationship Id="rId10" Type="http://schemas.openxmlformats.org/officeDocument/2006/relationships/oleObject" Target="../embeddings/oleObject604.bin"/><Relationship Id="rId19" Type="http://schemas.openxmlformats.org/officeDocument/2006/relationships/oleObject" Target="../embeddings/oleObject609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603.bin"/><Relationship Id="rId14" Type="http://schemas.openxmlformats.org/officeDocument/2006/relationships/image" Target="../media/image48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wmf"/><Relationship Id="rId13" Type="http://schemas.openxmlformats.org/officeDocument/2006/relationships/image" Target="../media/image486.wmf"/><Relationship Id="rId18" Type="http://schemas.openxmlformats.org/officeDocument/2006/relationships/image" Target="../media/image477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612.bin"/><Relationship Id="rId12" Type="http://schemas.openxmlformats.org/officeDocument/2006/relationships/oleObject" Target="../embeddings/oleObject615.bin"/><Relationship Id="rId17" Type="http://schemas.openxmlformats.org/officeDocument/2006/relationships/oleObject" Target="../embeddings/oleObject618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617.bin"/><Relationship Id="rId20" Type="http://schemas.openxmlformats.org/officeDocument/2006/relationships/image" Target="../media/image473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84.wmf"/><Relationship Id="rId11" Type="http://schemas.openxmlformats.org/officeDocument/2006/relationships/oleObject" Target="../embeddings/oleObject614.bin"/><Relationship Id="rId5" Type="http://schemas.openxmlformats.org/officeDocument/2006/relationships/oleObject" Target="../embeddings/oleObject611.bin"/><Relationship Id="rId15" Type="http://schemas.openxmlformats.org/officeDocument/2006/relationships/image" Target="../media/image478.wmf"/><Relationship Id="rId10" Type="http://schemas.openxmlformats.org/officeDocument/2006/relationships/image" Target="../media/image485.wmf"/><Relationship Id="rId19" Type="http://schemas.openxmlformats.org/officeDocument/2006/relationships/oleObject" Target="../embeddings/oleObject619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613.bin"/><Relationship Id="rId14" Type="http://schemas.openxmlformats.org/officeDocument/2006/relationships/oleObject" Target="../embeddings/oleObject616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wmf"/><Relationship Id="rId13" Type="http://schemas.openxmlformats.org/officeDocument/2006/relationships/image" Target="../media/image19.png"/><Relationship Id="rId18" Type="http://schemas.openxmlformats.org/officeDocument/2006/relationships/oleObject" Target="../embeddings/oleObject626.bin"/><Relationship Id="rId26" Type="http://schemas.openxmlformats.org/officeDocument/2006/relationships/oleObject" Target="../embeddings/oleObject631.bin"/><Relationship Id="rId3" Type="http://schemas.openxmlformats.org/officeDocument/2006/relationships/image" Target="../media/image4.png"/><Relationship Id="rId21" Type="http://schemas.openxmlformats.org/officeDocument/2006/relationships/image" Target="../media/image493.wmf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490.wmf"/><Relationship Id="rId17" Type="http://schemas.openxmlformats.org/officeDocument/2006/relationships/image" Target="../media/image492.wmf"/><Relationship Id="rId25" Type="http://schemas.openxmlformats.org/officeDocument/2006/relationships/image" Target="../media/image495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625.bin"/><Relationship Id="rId20" Type="http://schemas.openxmlformats.org/officeDocument/2006/relationships/oleObject" Target="../embeddings/oleObject628.bin"/><Relationship Id="rId29" Type="http://schemas.openxmlformats.org/officeDocument/2006/relationships/image" Target="../media/image497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87.wmf"/><Relationship Id="rId11" Type="http://schemas.openxmlformats.org/officeDocument/2006/relationships/oleObject" Target="../embeddings/oleObject623.bin"/><Relationship Id="rId24" Type="http://schemas.openxmlformats.org/officeDocument/2006/relationships/oleObject" Target="../embeddings/oleObject630.bin"/><Relationship Id="rId32" Type="http://schemas.openxmlformats.org/officeDocument/2006/relationships/image" Target="../media/image57.png"/><Relationship Id="rId5" Type="http://schemas.openxmlformats.org/officeDocument/2006/relationships/oleObject" Target="../embeddings/oleObject620.bin"/><Relationship Id="rId15" Type="http://schemas.openxmlformats.org/officeDocument/2006/relationships/image" Target="../media/image491.wmf"/><Relationship Id="rId23" Type="http://schemas.openxmlformats.org/officeDocument/2006/relationships/image" Target="../media/image494.wmf"/><Relationship Id="rId28" Type="http://schemas.openxmlformats.org/officeDocument/2006/relationships/oleObject" Target="../embeddings/oleObject632.bin"/><Relationship Id="rId10" Type="http://schemas.openxmlformats.org/officeDocument/2006/relationships/image" Target="../media/image489.wmf"/><Relationship Id="rId19" Type="http://schemas.openxmlformats.org/officeDocument/2006/relationships/oleObject" Target="../embeddings/oleObject627.bin"/><Relationship Id="rId31" Type="http://schemas.openxmlformats.org/officeDocument/2006/relationships/image" Target="../media/image498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622.bin"/><Relationship Id="rId14" Type="http://schemas.openxmlformats.org/officeDocument/2006/relationships/oleObject" Target="../embeddings/oleObject624.bin"/><Relationship Id="rId22" Type="http://schemas.openxmlformats.org/officeDocument/2006/relationships/oleObject" Target="../embeddings/oleObject629.bin"/><Relationship Id="rId27" Type="http://schemas.openxmlformats.org/officeDocument/2006/relationships/image" Target="../media/image496.wmf"/><Relationship Id="rId30" Type="http://schemas.openxmlformats.org/officeDocument/2006/relationships/oleObject" Target="../embeddings/oleObject633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wmf"/><Relationship Id="rId13" Type="http://schemas.openxmlformats.org/officeDocument/2006/relationships/oleObject" Target="../embeddings/oleObject638.bin"/><Relationship Id="rId18" Type="http://schemas.openxmlformats.org/officeDocument/2006/relationships/image" Target="../media/image505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642.bin"/><Relationship Id="rId7" Type="http://schemas.openxmlformats.org/officeDocument/2006/relationships/oleObject" Target="../embeddings/oleObject635.bin"/><Relationship Id="rId12" Type="http://schemas.openxmlformats.org/officeDocument/2006/relationships/image" Target="../media/image502.wmf"/><Relationship Id="rId17" Type="http://schemas.openxmlformats.org/officeDocument/2006/relationships/oleObject" Target="../embeddings/oleObject640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504.wmf"/><Relationship Id="rId20" Type="http://schemas.openxmlformats.org/officeDocument/2006/relationships/image" Target="../media/image506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99.wmf"/><Relationship Id="rId11" Type="http://schemas.openxmlformats.org/officeDocument/2006/relationships/oleObject" Target="../embeddings/oleObject637.bin"/><Relationship Id="rId24" Type="http://schemas.openxmlformats.org/officeDocument/2006/relationships/image" Target="../media/image508.wmf"/><Relationship Id="rId5" Type="http://schemas.openxmlformats.org/officeDocument/2006/relationships/oleObject" Target="../embeddings/oleObject634.bin"/><Relationship Id="rId15" Type="http://schemas.openxmlformats.org/officeDocument/2006/relationships/oleObject" Target="../embeddings/oleObject639.bin"/><Relationship Id="rId23" Type="http://schemas.openxmlformats.org/officeDocument/2006/relationships/oleObject" Target="../embeddings/oleObject643.bin"/><Relationship Id="rId10" Type="http://schemas.openxmlformats.org/officeDocument/2006/relationships/image" Target="../media/image501.wmf"/><Relationship Id="rId19" Type="http://schemas.openxmlformats.org/officeDocument/2006/relationships/oleObject" Target="../embeddings/oleObject641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636.bin"/><Relationship Id="rId14" Type="http://schemas.openxmlformats.org/officeDocument/2006/relationships/image" Target="../media/image503.wmf"/><Relationship Id="rId22" Type="http://schemas.openxmlformats.org/officeDocument/2006/relationships/image" Target="../media/image507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09.png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wmf"/><Relationship Id="rId13" Type="http://schemas.openxmlformats.org/officeDocument/2006/relationships/oleObject" Target="../embeddings/oleObject648.bin"/><Relationship Id="rId18" Type="http://schemas.openxmlformats.org/officeDocument/2006/relationships/oleObject" Target="../embeddings/oleObject650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645.bin"/><Relationship Id="rId12" Type="http://schemas.openxmlformats.org/officeDocument/2006/relationships/image" Target="../media/image513.wmf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515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510.wmf"/><Relationship Id="rId11" Type="http://schemas.openxmlformats.org/officeDocument/2006/relationships/oleObject" Target="../embeddings/oleObject647.bin"/><Relationship Id="rId5" Type="http://schemas.openxmlformats.org/officeDocument/2006/relationships/oleObject" Target="../embeddings/oleObject644.bin"/><Relationship Id="rId15" Type="http://schemas.openxmlformats.org/officeDocument/2006/relationships/oleObject" Target="../embeddings/oleObject649.bin"/><Relationship Id="rId10" Type="http://schemas.openxmlformats.org/officeDocument/2006/relationships/image" Target="../media/image512.wmf"/><Relationship Id="rId19" Type="http://schemas.openxmlformats.org/officeDocument/2006/relationships/image" Target="../media/image516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646.bin"/><Relationship Id="rId14" Type="http://schemas.openxmlformats.org/officeDocument/2006/relationships/image" Target="../media/image514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13" Type="http://schemas.openxmlformats.org/officeDocument/2006/relationships/oleObject" Target="../embeddings/oleObject655.bin"/><Relationship Id="rId18" Type="http://schemas.openxmlformats.org/officeDocument/2006/relationships/image" Target="../media/image523.wmf"/><Relationship Id="rId26" Type="http://schemas.openxmlformats.org/officeDocument/2006/relationships/image" Target="../media/image57.png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oleObject" Target="../embeddings/oleObject652.bin"/><Relationship Id="rId12" Type="http://schemas.openxmlformats.org/officeDocument/2006/relationships/image" Target="../media/image520.wmf"/><Relationship Id="rId17" Type="http://schemas.openxmlformats.org/officeDocument/2006/relationships/oleObject" Target="../embeddings/oleObject657.bin"/><Relationship Id="rId25" Type="http://schemas.openxmlformats.org/officeDocument/2006/relationships/image" Target="../media/image526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522.wmf"/><Relationship Id="rId20" Type="http://schemas.openxmlformats.org/officeDocument/2006/relationships/image" Target="../media/image524.w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517.wmf"/><Relationship Id="rId11" Type="http://schemas.openxmlformats.org/officeDocument/2006/relationships/oleObject" Target="../embeddings/oleObject654.bin"/><Relationship Id="rId24" Type="http://schemas.openxmlformats.org/officeDocument/2006/relationships/oleObject" Target="../embeddings/oleObject660.bin"/><Relationship Id="rId5" Type="http://schemas.openxmlformats.org/officeDocument/2006/relationships/oleObject" Target="../embeddings/oleObject651.bin"/><Relationship Id="rId15" Type="http://schemas.openxmlformats.org/officeDocument/2006/relationships/oleObject" Target="../embeddings/oleObject656.bin"/><Relationship Id="rId23" Type="http://schemas.openxmlformats.org/officeDocument/2006/relationships/image" Target="../media/image525.wmf"/><Relationship Id="rId10" Type="http://schemas.openxmlformats.org/officeDocument/2006/relationships/image" Target="../media/image519.wmf"/><Relationship Id="rId19" Type="http://schemas.openxmlformats.org/officeDocument/2006/relationships/oleObject" Target="../embeddings/oleObject658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653.bin"/><Relationship Id="rId14" Type="http://schemas.openxmlformats.org/officeDocument/2006/relationships/image" Target="../media/image521.wmf"/><Relationship Id="rId22" Type="http://schemas.openxmlformats.org/officeDocument/2006/relationships/oleObject" Target="../embeddings/oleObject65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3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6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7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8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662.bin"/><Relationship Id="rId12" Type="http://schemas.openxmlformats.org/officeDocument/2006/relationships/image" Target="../media/image530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527.wmf"/><Relationship Id="rId11" Type="http://schemas.openxmlformats.org/officeDocument/2006/relationships/oleObject" Target="../embeddings/oleObject664.bin"/><Relationship Id="rId5" Type="http://schemas.openxmlformats.org/officeDocument/2006/relationships/oleObject" Target="../embeddings/oleObject661.bin"/><Relationship Id="rId10" Type="http://schemas.openxmlformats.org/officeDocument/2006/relationships/image" Target="../media/image529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66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2.wmf"/><Relationship Id="rId13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666.bin"/><Relationship Id="rId12" Type="http://schemas.openxmlformats.org/officeDocument/2006/relationships/image" Target="../media/image534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531.wmf"/><Relationship Id="rId11" Type="http://schemas.openxmlformats.org/officeDocument/2006/relationships/oleObject" Target="../embeddings/oleObject668.bin"/><Relationship Id="rId5" Type="http://schemas.openxmlformats.org/officeDocument/2006/relationships/oleObject" Target="../embeddings/oleObject665.bin"/><Relationship Id="rId10" Type="http://schemas.openxmlformats.org/officeDocument/2006/relationships/image" Target="../media/image53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667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35.jpe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1.bin"/><Relationship Id="rId13" Type="http://schemas.openxmlformats.org/officeDocument/2006/relationships/image" Target="../media/image536.wmf"/><Relationship Id="rId18" Type="http://schemas.openxmlformats.org/officeDocument/2006/relationships/oleObject" Target="../embeddings/oleObject676.bin"/><Relationship Id="rId3" Type="http://schemas.openxmlformats.org/officeDocument/2006/relationships/image" Target="../media/image4.png"/><Relationship Id="rId21" Type="http://schemas.openxmlformats.org/officeDocument/2006/relationships/image" Target="../media/image126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673.bin"/><Relationship Id="rId17" Type="http://schemas.openxmlformats.org/officeDocument/2006/relationships/image" Target="../media/image538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675.bin"/><Relationship Id="rId20" Type="http://schemas.openxmlformats.org/officeDocument/2006/relationships/oleObject" Target="../embeddings/oleObject677.bin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670.bin"/><Relationship Id="rId11" Type="http://schemas.openxmlformats.org/officeDocument/2006/relationships/image" Target="../media/image33.wmf"/><Relationship Id="rId5" Type="http://schemas.openxmlformats.org/officeDocument/2006/relationships/image" Target="../media/image31.wmf"/><Relationship Id="rId15" Type="http://schemas.openxmlformats.org/officeDocument/2006/relationships/image" Target="../media/image537.wmf"/><Relationship Id="rId23" Type="http://schemas.openxmlformats.org/officeDocument/2006/relationships/image" Target="../media/image132.png"/><Relationship Id="rId10" Type="http://schemas.openxmlformats.org/officeDocument/2006/relationships/oleObject" Target="../embeddings/oleObject672.bin"/><Relationship Id="rId19" Type="http://schemas.openxmlformats.org/officeDocument/2006/relationships/image" Target="../media/image539.wmf"/><Relationship Id="rId4" Type="http://schemas.openxmlformats.org/officeDocument/2006/relationships/oleObject" Target="../embeddings/oleObject66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74.bin"/><Relationship Id="rId22" Type="http://schemas.openxmlformats.org/officeDocument/2006/relationships/image" Target="../media/image13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0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684.bin"/><Relationship Id="rId26" Type="http://schemas.openxmlformats.org/officeDocument/2006/relationships/oleObject" Target="../embeddings/oleObject688.bin"/><Relationship Id="rId3" Type="http://schemas.openxmlformats.org/officeDocument/2006/relationships/image" Target="../media/image4.png"/><Relationship Id="rId21" Type="http://schemas.openxmlformats.org/officeDocument/2006/relationships/image" Target="../media/image542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682.bin"/><Relationship Id="rId17" Type="http://schemas.openxmlformats.org/officeDocument/2006/relationships/image" Target="../media/image540.wmf"/><Relationship Id="rId25" Type="http://schemas.openxmlformats.org/officeDocument/2006/relationships/image" Target="../media/image544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683.bin"/><Relationship Id="rId20" Type="http://schemas.openxmlformats.org/officeDocument/2006/relationships/oleObject" Target="../embeddings/oleObject685.bin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679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687.bin"/><Relationship Id="rId5" Type="http://schemas.openxmlformats.org/officeDocument/2006/relationships/image" Target="../media/image31.wmf"/><Relationship Id="rId15" Type="http://schemas.openxmlformats.org/officeDocument/2006/relationships/image" Target="../media/image132.png"/><Relationship Id="rId23" Type="http://schemas.openxmlformats.org/officeDocument/2006/relationships/image" Target="../media/image543.wmf"/><Relationship Id="rId10" Type="http://schemas.openxmlformats.org/officeDocument/2006/relationships/oleObject" Target="../embeddings/oleObject681.bin"/><Relationship Id="rId19" Type="http://schemas.openxmlformats.org/officeDocument/2006/relationships/image" Target="../media/image541.wmf"/><Relationship Id="rId4" Type="http://schemas.openxmlformats.org/officeDocument/2006/relationships/oleObject" Target="../embeddings/oleObject678.bin"/><Relationship Id="rId9" Type="http://schemas.openxmlformats.org/officeDocument/2006/relationships/image" Target="../media/image10.wmf"/><Relationship Id="rId14" Type="http://schemas.openxmlformats.org/officeDocument/2006/relationships/image" Target="../media/image131.png"/><Relationship Id="rId22" Type="http://schemas.openxmlformats.org/officeDocument/2006/relationships/oleObject" Target="../embeddings/oleObject686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1.bin"/><Relationship Id="rId13" Type="http://schemas.openxmlformats.org/officeDocument/2006/relationships/image" Target="../media/image539.wmf"/><Relationship Id="rId18" Type="http://schemas.openxmlformats.org/officeDocument/2006/relationships/oleObject" Target="../embeddings/oleObject696.bin"/><Relationship Id="rId3" Type="http://schemas.openxmlformats.org/officeDocument/2006/relationships/image" Target="../media/image4.png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693.bin"/><Relationship Id="rId17" Type="http://schemas.openxmlformats.org/officeDocument/2006/relationships/image" Target="../media/image545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695.bin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690.bin"/><Relationship Id="rId11" Type="http://schemas.openxmlformats.org/officeDocument/2006/relationships/image" Target="../media/image33.wmf"/><Relationship Id="rId5" Type="http://schemas.openxmlformats.org/officeDocument/2006/relationships/image" Target="../media/image31.wmf"/><Relationship Id="rId15" Type="http://schemas.openxmlformats.org/officeDocument/2006/relationships/image" Target="../media/image542.wmf"/><Relationship Id="rId10" Type="http://schemas.openxmlformats.org/officeDocument/2006/relationships/oleObject" Target="../embeddings/oleObject692.bin"/><Relationship Id="rId19" Type="http://schemas.openxmlformats.org/officeDocument/2006/relationships/slide" Target="slide4.xml"/><Relationship Id="rId4" Type="http://schemas.openxmlformats.org/officeDocument/2006/relationships/oleObject" Target="../embeddings/oleObject68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9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" Target="slide10.xml"/><Relationship Id="rId5" Type="http://schemas.openxmlformats.org/officeDocument/2006/relationships/image" Target="../media/image57.png"/><Relationship Id="rId4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46.jpeg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54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0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58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" Target="slide18.xml"/><Relationship Id="rId5" Type="http://schemas.openxmlformats.org/officeDocument/2006/relationships/image" Target="../media/image57.png"/><Relationship Id="rId4" Type="http://schemas.openxmlformats.org/officeDocument/2006/relationships/image" Target="../media/image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3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4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57.png"/><Relationship Id="rId10" Type="http://schemas.openxmlformats.org/officeDocument/2006/relationships/image" Target="../media/image5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1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1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6" name="Picture 2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722313" y="727075"/>
            <a:ext cx="4521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zh-CN" altLang="en-US" sz="4000">
                <a:solidFill>
                  <a:srgbClr val="000099"/>
                </a:solidFill>
                <a:latin typeface="宋体" panose="02010600030101010101" charset="-122"/>
              </a:rPr>
              <a:t>第二章 </a:t>
            </a:r>
            <a:r>
              <a:rPr kumimoji="1" lang="zh-CN" altLang="en-US" sz="4000">
                <a:solidFill>
                  <a:srgbClr val="000099"/>
                </a:solidFill>
              </a:rPr>
              <a:t>解析函数</a:t>
            </a:r>
          </a:p>
        </p:txBody>
      </p:sp>
      <p:grpSp>
        <p:nvGrpSpPr>
          <p:cNvPr id="74780" name="Group 28"/>
          <p:cNvGrpSpPr/>
          <p:nvPr/>
        </p:nvGrpSpPr>
        <p:grpSpPr bwMode="auto">
          <a:xfrm>
            <a:off x="817563" y="1597025"/>
            <a:ext cx="6743700" cy="1987550"/>
            <a:chOff x="515" y="1006"/>
            <a:chExt cx="4248" cy="1252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516" y="1450"/>
              <a:ext cx="4247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§2.2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解析函数和调和函数的关系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auto">
            <a:xfrm>
              <a:off x="516" y="1006"/>
              <a:ext cx="3089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§2.1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解析函数的概念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auto">
            <a:xfrm>
              <a:off x="515" y="1893"/>
              <a:ext cx="2355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3200">
                  <a:solidFill>
                    <a:srgbClr val="000099"/>
                  </a:solidFill>
                </a:rPr>
                <a:t>§2.3  </a:t>
              </a:r>
              <a:r>
                <a:rPr kumimoji="1" lang="zh-CN" altLang="en-US" sz="3200">
                  <a:solidFill>
                    <a:srgbClr val="000099"/>
                  </a:solidFill>
                </a:rPr>
                <a:t>初等函数</a:t>
              </a:r>
            </a:p>
          </p:txBody>
        </p:sp>
      </p:grpSp>
      <p:pic>
        <p:nvPicPr>
          <p:cNvPr id="29719" name="Picture 2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9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6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536575" y="568325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解析函数  </a:t>
            </a:r>
          </a:p>
        </p:txBody>
      </p:sp>
      <p:grpSp>
        <p:nvGrpSpPr>
          <p:cNvPr id="85015" name="Group 23"/>
          <p:cNvGrpSpPr/>
          <p:nvPr/>
        </p:nvGrpSpPr>
        <p:grpSpPr bwMode="auto">
          <a:xfrm>
            <a:off x="1781175" y="1782763"/>
            <a:ext cx="3822700" cy="460375"/>
            <a:chOff x="1122" y="1105"/>
            <a:chExt cx="2408" cy="290"/>
          </a:xfrm>
        </p:grpSpPr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>
              <a:off x="1122" y="1105"/>
              <a:ext cx="240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则称           在     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点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kumimoji="1" lang="zh-CN" altLang="en-US" dirty="0"/>
                <a:t>；</a:t>
              </a:r>
            </a:p>
          </p:txBody>
        </p:sp>
        <p:graphicFrame>
          <p:nvGraphicFramePr>
            <p:cNvPr id="9288" name="Object 25"/>
            <p:cNvGraphicFramePr>
              <a:graphicFrameLocks noChangeAspect="1"/>
            </p:cNvGraphicFramePr>
            <p:nvPr/>
          </p:nvGraphicFramePr>
          <p:xfrm>
            <a:off x="1566" y="1160"/>
            <a:ext cx="48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0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268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1160"/>
                          <a:ext cx="48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9" name="Object 26"/>
            <p:cNvGraphicFramePr>
              <a:graphicFrameLocks noChangeAspect="1"/>
            </p:cNvGraphicFramePr>
            <p:nvPr/>
          </p:nvGraphicFramePr>
          <p:xfrm>
            <a:off x="2286" y="1124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1" name="公式" r:id="rId7" imgW="266700" imgH="381000" progId="Equation.3">
                    <p:embed/>
                  </p:oleObj>
                </mc:Choice>
                <mc:Fallback>
                  <p:oleObj name="公式" r:id="rId7" imgW="266700" imgH="381000" progId="Equation.3">
                    <p:embed/>
                    <p:pic>
                      <p:nvPicPr>
                        <p:cNvPr id="0" name="图片 268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1124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19" name="Group 27"/>
          <p:cNvGrpSpPr/>
          <p:nvPr/>
        </p:nvGrpSpPr>
        <p:grpSpPr bwMode="auto">
          <a:xfrm>
            <a:off x="533400" y="1190625"/>
            <a:ext cx="8610600" cy="488950"/>
            <a:chOff x="336" y="732"/>
            <a:chExt cx="5424" cy="308"/>
          </a:xfrm>
        </p:grpSpPr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851" y="750"/>
              <a:ext cx="490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(1) </a:t>
              </a:r>
              <a:r>
                <a:rPr kumimoji="1" lang="zh-CN" altLang="en-US" dirty="0"/>
                <a:t>如果函数          在  </a:t>
              </a:r>
              <a:r>
                <a:rPr kumimoji="1"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  点</a:t>
              </a:r>
              <a:r>
                <a:rPr kumimoji="1" lang="zh-CN" altLang="en-US" dirty="0"/>
                <a:t>以及  </a:t>
              </a:r>
              <a:r>
                <a:rPr kumimoji="1" lang="zh-CN" altLang="en-US" u="sng" dirty="0">
                  <a:solidFill>
                    <a:srgbClr val="CC0000"/>
                  </a:solidFill>
                </a:rPr>
                <a:t>   </a:t>
              </a:r>
              <a:r>
                <a:rPr kumimoji="1"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点的邻域内</a:t>
              </a:r>
              <a:r>
                <a:rPr kumimoji="1" lang="zh-CN" altLang="en-US" dirty="0"/>
                <a:t>处处可导，</a:t>
              </a:r>
            </a:p>
          </p:txBody>
        </p:sp>
        <p:graphicFrame>
          <p:nvGraphicFramePr>
            <p:cNvPr id="9283" name="Object 29"/>
            <p:cNvGraphicFramePr/>
            <p:nvPr/>
          </p:nvGraphicFramePr>
          <p:xfrm>
            <a:off x="1999" y="791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2" name="公式" r:id="rId9" imgW="635000" imgH="342900" progId="Equation.3">
                    <p:embed/>
                  </p:oleObj>
                </mc:Choice>
                <mc:Fallback>
                  <p:oleObj name="公式" r:id="rId9" imgW="635000" imgH="342900" progId="Equation.3">
                    <p:embed/>
                    <p:pic>
                      <p:nvPicPr>
                        <p:cNvPr id="0" name="图片 2684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791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4" name="Object 30"/>
            <p:cNvGraphicFramePr>
              <a:graphicFrameLocks noChangeAspect="1"/>
            </p:cNvGraphicFramePr>
            <p:nvPr/>
          </p:nvGraphicFramePr>
          <p:xfrm>
            <a:off x="2670" y="755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3" name="公式" r:id="rId11" imgW="266700" imgH="381000" progId="Equation.3">
                    <p:embed/>
                  </p:oleObj>
                </mc:Choice>
                <mc:Fallback>
                  <p:oleObj name="公式" r:id="rId11" imgW="266700" imgH="381000" progId="Equation.3">
                    <p:embed/>
                    <p:pic>
                      <p:nvPicPr>
                        <p:cNvPr id="0" name="图片 268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" y="755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5" name="Object 31"/>
            <p:cNvGraphicFramePr>
              <a:graphicFrameLocks noChangeAspect="1"/>
            </p:cNvGraphicFramePr>
            <p:nvPr/>
          </p:nvGraphicFramePr>
          <p:xfrm>
            <a:off x="3480" y="754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4" name="公式" r:id="rId13" imgW="266700" imgH="381000" progId="Equation.3">
                    <p:embed/>
                  </p:oleObj>
                </mc:Choice>
                <mc:Fallback>
                  <p:oleObj name="公式" r:id="rId13" imgW="266700" imgH="381000" progId="Equation.3">
                    <p:embed/>
                    <p:pic>
                      <p:nvPicPr>
                        <p:cNvPr id="0" name="图片 268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754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336" y="732"/>
              <a:ext cx="8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定义</a:t>
              </a:r>
            </a:p>
          </p:txBody>
        </p:sp>
      </p:grpSp>
      <p:grpSp>
        <p:nvGrpSpPr>
          <p:cNvPr id="85025" name="Group 33"/>
          <p:cNvGrpSpPr/>
          <p:nvPr/>
        </p:nvGrpSpPr>
        <p:grpSpPr bwMode="auto">
          <a:xfrm>
            <a:off x="1349375" y="2474913"/>
            <a:ext cx="6481763" cy="460375"/>
            <a:chOff x="850" y="1493"/>
            <a:chExt cx="4083" cy="290"/>
          </a:xfrm>
        </p:grpSpPr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850" y="1493"/>
              <a:ext cx="4083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(2) </a:t>
              </a:r>
              <a:r>
                <a:rPr kumimoji="1" lang="zh-CN" altLang="en-US" dirty="0"/>
                <a:t>如果函数     </a:t>
              </a:r>
              <a:r>
                <a:rPr kumimoji="1" lang="zh-CN" altLang="en-US" baseline="-25000" dirty="0"/>
                <a:t> </a:t>
              </a:r>
              <a:r>
                <a:rPr kumimoji="1" lang="zh-CN" altLang="en-US" dirty="0"/>
                <a:t>    在区域</a:t>
              </a:r>
              <a:r>
                <a:rPr kumimoji="1" lang="zh-CN" altLang="en-US" baseline="-25000" dirty="0"/>
                <a:t> </a:t>
              </a:r>
              <a:r>
                <a:rPr kumimoji="1" lang="en-US" altLang="zh-CN" i="1" dirty="0"/>
                <a:t>D</a:t>
              </a:r>
              <a:r>
                <a:rPr kumimoji="1" lang="en-US" altLang="zh-CN" sz="1000" i="1" baseline="-25000" dirty="0"/>
                <a:t> </a:t>
              </a:r>
              <a:r>
                <a:rPr kumimoji="1" lang="zh-CN" altLang="en-US" dirty="0"/>
                <a:t>内的</a:t>
              </a:r>
              <a:r>
                <a:rPr kumimoji="1"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每一点</a:t>
              </a:r>
              <a:r>
                <a:rPr kumimoji="1" lang="zh-CN" altLang="en-US" dirty="0"/>
                <a:t>解析，</a:t>
              </a:r>
            </a:p>
          </p:txBody>
        </p:sp>
        <p:graphicFrame>
          <p:nvGraphicFramePr>
            <p:cNvPr id="9281" name="Object 35"/>
            <p:cNvGraphicFramePr/>
            <p:nvPr/>
          </p:nvGraphicFramePr>
          <p:xfrm>
            <a:off x="1980" y="1534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5" name="公式" r:id="rId15" imgW="635000" imgH="342900" progId="Equation.3">
                    <p:embed/>
                  </p:oleObj>
                </mc:Choice>
                <mc:Fallback>
                  <p:oleObj name="公式" r:id="rId15" imgW="635000" imgH="342900" progId="Equation.3">
                    <p:embed/>
                    <p:pic>
                      <p:nvPicPr>
                        <p:cNvPr id="0" name="图片 2685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1534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28" name="Group 36"/>
          <p:cNvGrpSpPr/>
          <p:nvPr/>
        </p:nvGrpSpPr>
        <p:grpSpPr bwMode="auto">
          <a:xfrm>
            <a:off x="7313613" y="2455863"/>
            <a:ext cx="1385887" cy="457200"/>
            <a:chOff x="4607" y="1481"/>
            <a:chExt cx="873" cy="288"/>
          </a:xfrm>
        </p:grpSpPr>
        <p:sp>
          <p:nvSpPr>
            <p:cNvPr id="85029" name="Rectangle 37"/>
            <p:cNvSpPr>
              <a:spLocks noChangeArrowheads="1"/>
            </p:cNvSpPr>
            <p:nvPr/>
          </p:nvSpPr>
          <p:spPr bwMode="auto">
            <a:xfrm>
              <a:off x="4607" y="1481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则称</a:t>
              </a:r>
            </a:p>
          </p:txBody>
        </p:sp>
        <p:graphicFrame>
          <p:nvGraphicFramePr>
            <p:cNvPr id="9279" name="Object 38"/>
            <p:cNvGraphicFramePr/>
            <p:nvPr/>
          </p:nvGraphicFramePr>
          <p:xfrm>
            <a:off x="5081" y="1537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6" name="公式" r:id="rId16" imgW="635000" imgH="342900" progId="Equation.3">
                    <p:embed/>
                  </p:oleObj>
                </mc:Choice>
                <mc:Fallback>
                  <p:oleObj name="公式" r:id="rId16" imgW="635000" imgH="342900" progId="Equation.3">
                    <p:embed/>
                    <p:pic>
                      <p:nvPicPr>
                        <p:cNvPr id="0" name="图片 2685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" y="1537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31" name="Group 39"/>
          <p:cNvGrpSpPr/>
          <p:nvPr/>
        </p:nvGrpSpPr>
        <p:grpSpPr bwMode="auto">
          <a:xfrm>
            <a:off x="1771650" y="3048000"/>
            <a:ext cx="7138988" cy="461963"/>
            <a:chOff x="1116" y="1854"/>
            <a:chExt cx="4497" cy="291"/>
          </a:xfrm>
        </p:grpSpPr>
        <p:sp>
          <p:nvSpPr>
            <p:cNvPr id="85032" name="Rectangle 40"/>
            <p:cNvSpPr>
              <a:spLocks noChangeArrowheads="1"/>
            </p:cNvSpPr>
            <p:nvPr/>
          </p:nvSpPr>
          <p:spPr bwMode="auto">
            <a:xfrm>
              <a:off x="2646" y="1855"/>
              <a:ext cx="296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或者称         是</a:t>
              </a:r>
              <a:r>
                <a:rPr kumimoji="1" lang="zh-CN" altLang="en-US" baseline="-25000" dirty="0"/>
                <a:t> </a:t>
              </a:r>
              <a:r>
                <a:rPr kumimoji="1" lang="en-US" altLang="zh-CN" i="1" dirty="0"/>
                <a:t>D</a:t>
              </a:r>
              <a:r>
                <a:rPr kumimoji="1" lang="en-US" altLang="zh-CN" i="1" baseline="-25000" dirty="0"/>
                <a:t> </a:t>
              </a:r>
              <a:r>
                <a:rPr kumimoji="1" lang="zh-CN" altLang="en-US" dirty="0"/>
                <a:t>内的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解析函数</a:t>
              </a:r>
              <a:r>
                <a:rPr kumimoji="1" lang="zh-CN" altLang="en-US" dirty="0"/>
                <a:t>。</a:t>
              </a:r>
            </a:p>
          </p:txBody>
        </p:sp>
        <p:sp>
          <p:nvSpPr>
            <p:cNvPr id="85033" name="Rectangle 41"/>
            <p:cNvSpPr>
              <a:spLocks noChangeArrowheads="1"/>
            </p:cNvSpPr>
            <p:nvPr/>
          </p:nvSpPr>
          <p:spPr bwMode="auto">
            <a:xfrm>
              <a:off x="1116" y="1854"/>
              <a:ext cx="19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在</a:t>
              </a: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区域</a:t>
              </a:r>
              <a:r>
                <a:rPr kumimoji="1" lang="zh-CN" altLang="en-US" sz="1400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D </a:t>
              </a: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内解析</a:t>
              </a:r>
              <a:r>
                <a:rPr kumimoji="1" lang="zh-CN" altLang="en-US"/>
                <a:t>，</a:t>
              </a:r>
            </a:p>
          </p:txBody>
        </p:sp>
        <p:graphicFrame>
          <p:nvGraphicFramePr>
            <p:cNvPr id="9277" name="Object 42"/>
            <p:cNvGraphicFramePr/>
            <p:nvPr/>
          </p:nvGraphicFramePr>
          <p:xfrm>
            <a:off x="3305" y="1899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7" name="公式" r:id="rId17" imgW="635000" imgH="342900" progId="Equation.3">
                    <p:embed/>
                  </p:oleObj>
                </mc:Choice>
                <mc:Fallback>
                  <p:oleObj name="公式" r:id="rId17" imgW="635000" imgH="342900" progId="Equation.3">
                    <p:embed/>
                    <p:pic>
                      <p:nvPicPr>
                        <p:cNvPr id="0" name="图片 2685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1899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531813" y="5546725"/>
            <a:ext cx="11541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奇点</a:t>
            </a:r>
          </a:p>
        </p:txBody>
      </p:sp>
      <p:grpSp>
        <p:nvGrpSpPr>
          <p:cNvPr id="85036" name="Group 44"/>
          <p:cNvGrpSpPr/>
          <p:nvPr/>
        </p:nvGrpSpPr>
        <p:grpSpPr bwMode="auto">
          <a:xfrm>
            <a:off x="1349375" y="5575300"/>
            <a:ext cx="7794625" cy="461963"/>
            <a:chOff x="850" y="3269"/>
            <a:chExt cx="4910" cy="291"/>
          </a:xfrm>
        </p:grpSpPr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3461" y="3270"/>
              <a:ext cx="229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则称     为          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奇点</a:t>
              </a:r>
              <a:r>
                <a:rPr kumimoji="1" lang="zh-CN" altLang="en-US" dirty="0"/>
                <a:t>。</a:t>
              </a:r>
            </a:p>
          </p:txBody>
        </p:sp>
        <p:sp>
          <p:nvSpPr>
            <p:cNvPr id="85038" name="Rectangle 46"/>
            <p:cNvSpPr>
              <a:spLocks noChangeArrowheads="1"/>
            </p:cNvSpPr>
            <p:nvPr/>
          </p:nvSpPr>
          <p:spPr bwMode="auto">
            <a:xfrm>
              <a:off x="850" y="3269"/>
              <a:ext cx="297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如果函数           在     点不解析，</a:t>
              </a:r>
            </a:p>
          </p:txBody>
        </p:sp>
        <p:graphicFrame>
          <p:nvGraphicFramePr>
            <p:cNvPr id="9271" name="Object 47"/>
            <p:cNvGraphicFramePr/>
            <p:nvPr/>
          </p:nvGraphicFramePr>
          <p:xfrm>
            <a:off x="1722" y="3310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8" name="公式" r:id="rId18" imgW="635000" imgH="342900" progId="Equation.3">
                    <p:embed/>
                  </p:oleObj>
                </mc:Choice>
                <mc:Fallback>
                  <p:oleObj name="公式" r:id="rId18" imgW="635000" imgH="342900" progId="Equation.3">
                    <p:embed/>
                    <p:pic>
                      <p:nvPicPr>
                        <p:cNvPr id="0" name="图片 2685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3310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2" name="Object 48"/>
            <p:cNvGraphicFramePr>
              <a:graphicFrameLocks noChangeAspect="1"/>
            </p:cNvGraphicFramePr>
            <p:nvPr/>
          </p:nvGraphicFramePr>
          <p:xfrm>
            <a:off x="3941" y="3289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19" name="公式" r:id="rId19" imgW="266700" imgH="381000" progId="Equation.3">
                    <p:embed/>
                  </p:oleObj>
                </mc:Choice>
                <mc:Fallback>
                  <p:oleObj name="公式" r:id="rId19" imgW="266700" imgH="381000" progId="Equation.3">
                    <p:embed/>
                    <p:pic>
                      <p:nvPicPr>
                        <p:cNvPr id="0" name="图片 268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3289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3" name="Object 49"/>
            <p:cNvGraphicFramePr>
              <a:graphicFrameLocks noChangeAspect="1"/>
            </p:cNvGraphicFramePr>
            <p:nvPr/>
          </p:nvGraphicFramePr>
          <p:xfrm>
            <a:off x="2387" y="3277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20" name="公式" r:id="rId20" imgW="266700" imgH="381000" progId="Equation.3">
                    <p:embed/>
                  </p:oleObj>
                </mc:Choice>
                <mc:Fallback>
                  <p:oleObj name="公式" r:id="rId20" imgW="266700" imgH="381000" progId="Equation.3">
                    <p:embed/>
                    <p:pic>
                      <p:nvPicPr>
                        <p:cNvPr id="0" name="图片 2685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7" y="3277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4" name="Object 50"/>
            <p:cNvGraphicFramePr/>
            <p:nvPr/>
          </p:nvGraphicFramePr>
          <p:xfrm>
            <a:off x="4354" y="3314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21" name="Equation" r:id="rId21" imgW="635000" imgH="342900" progId="Equation.DSMT4">
                    <p:embed/>
                  </p:oleObj>
                </mc:Choice>
                <mc:Fallback>
                  <p:oleObj name="Equation" r:id="rId21" imgW="635000" imgH="342900" progId="Equation.DSMT4">
                    <p:embed/>
                    <p:pic>
                      <p:nvPicPr>
                        <p:cNvPr id="0" name="图片 2685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3314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43" name="Group 51"/>
          <p:cNvGrpSpPr/>
          <p:nvPr/>
        </p:nvGrpSpPr>
        <p:grpSpPr bwMode="auto">
          <a:xfrm>
            <a:off x="1349375" y="4397375"/>
            <a:ext cx="4530725" cy="457200"/>
            <a:chOff x="850" y="2722"/>
            <a:chExt cx="2854" cy="288"/>
          </a:xfrm>
        </p:grpSpPr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850" y="2722"/>
              <a:ext cx="28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(2)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区域可导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     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区域解析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。</a:t>
              </a:r>
            </a:p>
          </p:txBody>
        </p:sp>
        <p:sp>
          <p:nvSpPr>
            <p:cNvPr id="85045" name="Line 53"/>
            <p:cNvSpPr>
              <a:spLocks noChangeShapeType="1"/>
            </p:cNvSpPr>
            <p:nvPr/>
          </p:nvSpPr>
          <p:spPr bwMode="auto">
            <a:xfrm>
              <a:off x="1997" y="2831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46" name="Line 54"/>
            <p:cNvSpPr>
              <a:spLocks noChangeShapeType="1"/>
            </p:cNvSpPr>
            <p:nvPr/>
          </p:nvSpPr>
          <p:spPr bwMode="auto">
            <a:xfrm flipH="1">
              <a:off x="1990" y="2902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5047" name="Group 55"/>
          <p:cNvGrpSpPr/>
          <p:nvPr/>
        </p:nvGrpSpPr>
        <p:grpSpPr bwMode="auto">
          <a:xfrm>
            <a:off x="531813" y="3846513"/>
            <a:ext cx="4656137" cy="457200"/>
            <a:chOff x="335" y="2375"/>
            <a:chExt cx="2933" cy="288"/>
          </a:xfrm>
        </p:grpSpPr>
        <p:sp>
          <p:nvSpPr>
            <p:cNvPr id="85048" name="Rectangle 56"/>
            <p:cNvSpPr>
              <a:spLocks noChangeArrowheads="1"/>
            </p:cNvSpPr>
            <p:nvPr/>
          </p:nvSpPr>
          <p:spPr bwMode="auto">
            <a:xfrm>
              <a:off x="335" y="2375"/>
              <a:ext cx="6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关系</a:t>
              </a:r>
              <a:endParaRPr kumimoji="1" lang="zh-CN" altLang="en-US"/>
            </a:p>
          </p:txBody>
        </p:sp>
        <p:sp>
          <p:nvSpPr>
            <p:cNvPr id="85049" name="Rectangle 57"/>
            <p:cNvSpPr>
              <a:spLocks noChangeArrowheads="1"/>
            </p:cNvSpPr>
            <p:nvPr/>
          </p:nvSpPr>
          <p:spPr bwMode="auto">
            <a:xfrm>
              <a:off x="851" y="2375"/>
              <a:ext cx="24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(1)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点可导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     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点解析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；</a:t>
              </a: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1812" y="2484"/>
              <a:ext cx="31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51" name="Line 59"/>
            <p:cNvSpPr>
              <a:spLocks noChangeShapeType="1"/>
            </p:cNvSpPr>
            <p:nvPr/>
          </p:nvSpPr>
          <p:spPr bwMode="auto">
            <a:xfrm flipH="1">
              <a:off x="1805" y="2555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>
              <a:off x="1944" y="2436"/>
              <a:ext cx="36" cy="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5056" name="Group 64"/>
          <p:cNvGrpSpPr/>
          <p:nvPr/>
        </p:nvGrpSpPr>
        <p:grpSpPr bwMode="auto">
          <a:xfrm>
            <a:off x="6002338" y="6223000"/>
            <a:ext cx="2428875" cy="349250"/>
            <a:chOff x="1555" y="3512"/>
            <a:chExt cx="1530" cy="220"/>
          </a:xfrm>
        </p:grpSpPr>
        <p:sp>
          <p:nvSpPr>
            <p:cNvPr id="85057" name="AutoShape 65">
              <a:hlinkClick r:id="rId2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555" y="3558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58" name="Text Box 66"/>
            <p:cNvSpPr txBox="1">
              <a:spLocks noChangeArrowheads="1"/>
            </p:cNvSpPr>
            <p:nvPr/>
          </p:nvSpPr>
          <p:spPr bwMode="auto">
            <a:xfrm>
              <a:off x="1872" y="3512"/>
              <a:ext cx="121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 dirty="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解析函数的由来</a:t>
              </a:r>
              <a:r>
                <a:rPr lang="en-US" altLang="zh-CN" sz="1600" dirty="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 dirty="0">
                  <a:solidFill>
                    <a:srgbClr val="B2B2B2"/>
                  </a:solidFill>
                </a:rPr>
                <a:t>  </a:t>
              </a:r>
            </a:p>
          </p:txBody>
        </p:sp>
      </p:grpSp>
      <p:pic>
        <p:nvPicPr>
          <p:cNvPr id="9248" name="Picture 6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060" name="Group 68"/>
          <p:cNvGrpSpPr/>
          <p:nvPr/>
        </p:nvGrpSpPr>
        <p:grpSpPr bwMode="auto">
          <a:xfrm>
            <a:off x="509588" y="1736725"/>
            <a:ext cx="796925" cy="796925"/>
            <a:chOff x="1467" y="524"/>
            <a:chExt cx="502" cy="502"/>
          </a:xfrm>
        </p:grpSpPr>
        <p:sp>
          <p:nvSpPr>
            <p:cNvPr id="85061" name="Rectangle 69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62" name="Rectangle 70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26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85063" name="Rectangle 71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85064" name="Rectangle 72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2.2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" name="组 1"/>
          <p:cNvGrpSpPr/>
          <p:nvPr/>
        </p:nvGrpSpPr>
        <p:grpSpPr bwMode="auto">
          <a:xfrm>
            <a:off x="1312863" y="4957763"/>
            <a:ext cx="4530725" cy="463550"/>
            <a:chOff x="1313643" y="4957452"/>
            <a:chExt cx="4530725" cy="463846"/>
          </a:xfrm>
        </p:grpSpPr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1313643" y="4957452"/>
              <a:ext cx="4530725" cy="463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(3)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闭区域可导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        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闭区域解析</a:t>
              </a:r>
              <a:r>
                <a:rPr kumimoji="1" lang="zh-CN" altLang="en-US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。</a:t>
              </a:r>
            </a:p>
          </p:txBody>
        </p:sp>
        <p:sp>
          <p:nvSpPr>
            <p:cNvPr id="71" name="Line 58"/>
            <p:cNvSpPr>
              <a:spLocks noChangeShapeType="1"/>
            </p:cNvSpPr>
            <p:nvPr/>
          </p:nvSpPr>
          <p:spPr bwMode="auto">
            <a:xfrm>
              <a:off x="3499630" y="5159193"/>
              <a:ext cx="50482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 flipH="1">
              <a:off x="3488518" y="5271978"/>
              <a:ext cx="5048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>
              <a:off x="3709180" y="5082944"/>
              <a:ext cx="57150" cy="1334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85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4" grpId="0"/>
      <p:bldP spid="850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9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10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11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12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13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14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15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16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17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18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19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20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21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2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533400" y="121920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性质  </a:t>
            </a:r>
          </a:p>
        </p:txBody>
      </p:sp>
      <p:grpSp>
        <p:nvGrpSpPr>
          <p:cNvPr id="123993" name="Group 89"/>
          <p:cNvGrpSpPr/>
          <p:nvPr/>
        </p:nvGrpSpPr>
        <p:grpSpPr bwMode="auto">
          <a:xfrm>
            <a:off x="1352550" y="1219200"/>
            <a:ext cx="7334250" cy="461963"/>
            <a:chOff x="852" y="768"/>
            <a:chExt cx="4620" cy="291"/>
          </a:xfrm>
        </p:grpSpPr>
        <p:sp>
          <p:nvSpPr>
            <p:cNvPr id="123945" name="Rectangle 41"/>
            <p:cNvSpPr>
              <a:spLocks noChangeArrowheads="1"/>
            </p:cNvSpPr>
            <p:nvPr/>
          </p:nvSpPr>
          <p:spPr bwMode="auto">
            <a:xfrm>
              <a:off x="852" y="768"/>
              <a:ext cx="462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(1) </a:t>
              </a:r>
              <a:r>
                <a:rPr kumimoji="1" lang="zh-CN" altLang="en-US" dirty="0"/>
                <a:t>如果两个函数      </a:t>
              </a:r>
              <a:r>
                <a:rPr kumimoji="1" lang="en-US" altLang="zh-CN" i="1" dirty="0"/>
                <a:t>     </a:t>
              </a:r>
              <a:r>
                <a:rPr kumimoji="1" lang="en-US" altLang="zh-CN" sz="800" i="1" dirty="0"/>
                <a:t> </a:t>
              </a:r>
              <a:r>
                <a:rPr kumimoji="1" lang="zh-CN" altLang="en-US" dirty="0"/>
                <a:t>与    </a:t>
              </a:r>
              <a:r>
                <a:rPr kumimoji="1" lang="en-US" altLang="zh-CN" i="1" dirty="0"/>
                <a:t>     </a:t>
              </a:r>
              <a:r>
                <a:rPr kumimoji="1" lang="zh-CN" altLang="en-US" dirty="0"/>
                <a:t>都在区域 </a:t>
              </a:r>
              <a:r>
                <a:rPr kumimoji="1" lang="en-US" altLang="zh-CN" i="1" dirty="0"/>
                <a:t>D</a:t>
              </a:r>
              <a:r>
                <a:rPr kumimoji="1" lang="en-US" altLang="zh-CN" dirty="0"/>
                <a:t> </a:t>
              </a:r>
              <a:r>
                <a:rPr kumimoji="1" lang="zh-CN" altLang="en-US" dirty="0"/>
                <a:t>内解析，   </a:t>
              </a:r>
              <a:endParaRPr kumimoji="1" lang="en-US" altLang="zh-CN" dirty="0"/>
            </a:p>
          </p:txBody>
        </p:sp>
        <p:graphicFrame>
          <p:nvGraphicFramePr>
            <p:cNvPr id="10290" name="Object 43"/>
            <p:cNvGraphicFramePr/>
            <p:nvPr/>
          </p:nvGraphicFramePr>
          <p:xfrm>
            <a:off x="3081" y="803"/>
            <a:ext cx="3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80" name="公式" r:id="rId5" imgW="609600" imgH="342900" progId="Equation.3">
                    <p:embed/>
                  </p:oleObj>
                </mc:Choice>
                <mc:Fallback>
                  <p:oleObj name="公式" r:id="rId5" imgW="609600" imgH="342900" progId="Equation.3">
                    <p:embed/>
                    <p:pic>
                      <p:nvPicPr>
                        <p:cNvPr id="0" name="图片 2694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803"/>
                          <a:ext cx="38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" name="Object 44"/>
            <p:cNvGraphicFramePr/>
            <p:nvPr/>
          </p:nvGraphicFramePr>
          <p:xfrm>
            <a:off x="2402" y="810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81" name="公式" r:id="rId7" imgW="635000" imgH="342900" progId="Equation.3">
                    <p:embed/>
                  </p:oleObj>
                </mc:Choice>
                <mc:Fallback>
                  <p:oleObj name="公式" r:id="rId7" imgW="635000" imgH="342900" progId="Equation.3">
                    <p:embed/>
                    <p:pic>
                      <p:nvPicPr>
                        <p:cNvPr id="0" name="图片 2694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810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1781175" y="1781175"/>
            <a:ext cx="6500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/>
              <a:t>则它们的</a:t>
            </a:r>
            <a:r>
              <a:rPr kumimoji="1" lang="zh-CN" altLang="en-US" sz="1200"/>
              <a:t> </a:t>
            </a:r>
            <a:r>
              <a: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kumimoji="1" lang="zh-CN" altLang="en-US"/>
              <a:t>、</a:t>
            </a:r>
            <a:r>
              <a: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差</a:t>
            </a:r>
            <a:r>
              <a:rPr kumimoji="1" lang="zh-CN" altLang="en-US"/>
              <a:t>、</a:t>
            </a:r>
            <a:r>
              <a: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积</a:t>
            </a:r>
            <a:r>
              <a:rPr kumimoji="1" lang="zh-CN" altLang="en-US"/>
              <a:t>、</a:t>
            </a:r>
            <a:r>
              <a:rPr kumimoji="1"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商</a:t>
            </a:r>
            <a:r>
              <a:rPr kumimoji="1" lang="en-US" altLang="zh-CN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kumimoji="1" lang="zh-CN" altLang="en-US">
                <a:solidFill>
                  <a:schemeClr val="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除去</a:t>
            </a: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分母为零的点</a:t>
            </a:r>
            <a:r>
              <a:rPr kumimoji="1" lang="en-US" altLang="zh-CN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r>
              <a:rPr kumimoji="1" lang="en-US" altLang="zh-CN">
                <a:solidFill>
                  <a:schemeClr val="hlink"/>
                </a:solidFill>
              </a:rPr>
              <a:t>  </a:t>
            </a:r>
            <a:endParaRPr kumimoji="1" lang="zh-CN" altLang="en-US"/>
          </a:p>
        </p:txBody>
      </p:sp>
      <p:sp>
        <p:nvSpPr>
          <p:cNvPr id="123962" name="Rectangle 58"/>
          <p:cNvSpPr>
            <a:spLocks noChangeArrowheads="1"/>
          </p:cNvSpPr>
          <p:nvPr/>
        </p:nvSpPr>
        <p:spPr bwMode="auto">
          <a:xfrm>
            <a:off x="536575" y="568325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解析函数  </a:t>
            </a:r>
          </a:p>
        </p:txBody>
      </p:sp>
      <p:sp>
        <p:nvSpPr>
          <p:cNvPr id="123964" name="Rectangle 60"/>
          <p:cNvSpPr>
            <a:spLocks noChangeArrowheads="1"/>
          </p:cNvSpPr>
          <p:nvPr/>
        </p:nvSpPr>
        <p:spPr bwMode="auto">
          <a:xfrm>
            <a:off x="1782763" y="2343150"/>
            <a:ext cx="3008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也在区域 </a:t>
            </a:r>
            <a:r>
              <a:rPr kumimoji="1" lang="en-US" altLang="zh-CN" i="1"/>
              <a:t>D</a:t>
            </a:r>
            <a:r>
              <a:rPr kumimoji="1" lang="en-US" altLang="zh-CN"/>
              <a:t> </a:t>
            </a:r>
            <a:r>
              <a:rPr kumimoji="1" lang="zh-CN" altLang="en-US"/>
              <a:t>内解析。</a:t>
            </a:r>
          </a:p>
        </p:txBody>
      </p:sp>
      <p:pic>
        <p:nvPicPr>
          <p:cNvPr id="10261" name="Picture 61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624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2" name="Picture 62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622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3" name="Picture 63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624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4" name="Picture 64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622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5" name="Picture 65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613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6" name="Picture 66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611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7" name="Picture 67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356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8" name="Picture 68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354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9" name="Picture 69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356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0" name="Picture 70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354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1" name="Picture 71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365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2" name="Picture 72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364163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997" name="Group 93"/>
          <p:cNvGrpSpPr/>
          <p:nvPr/>
        </p:nvGrpSpPr>
        <p:grpSpPr bwMode="auto">
          <a:xfrm>
            <a:off x="1781175" y="4829175"/>
            <a:ext cx="5505450" cy="461963"/>
            <a:chOff x="1122" y="3042"/>
            <a:chExt cx="3468" cy="291"/>
          </a:xfrm>
        </p:grpSpPr>
        <p:sp>
          <p:nvSpPr>
            <p:cNvPr id="123981" name="Rectangle 77"/>
            <p:cNvSpPr>
              <a:spLocks noChangeArrowheads="1"/>
            </p:cNvSpPr>
            <p:nvPr/>
          </p:nvSpPr>
          <p:spPr bwMode="auto">
            <a:xfrm>
              <a:off x="1122" y="3042"/>
              <a:ext cx="346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 dirty="0"/>
                <a:t>则</a:t>
              </a:r>
              <a:r>
                <a:rPr kumimoji="1"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复合函数           </a:t>
              </a:r>
              <a:r>
                <a:rPr kumimoji="1" lang="zh-CN" altLang="en-US" i="1" dirty="0"/>
                <a:t>            </a:t>
              </a:r>
              <a:r>
                <a:rPr kumimoji="1" lang="zh-CN" altLang="en-US" dirty="0"/>
                <a:t>在 </a:t>
              </a:r>
              <a:r>
                <a:rPr kumimoji="1" lang="en-US" altLang="zh-CN" i="1" dirty="0"/>
                <a:t>D </a:t>
              </a:r>
              <a:r>
                <a:rPr kumimoji="1" lang="zh-CN" altLang="en-US" dirty="0"/>
                <a:t>内解析。  </a:t>
              </a:r>
            </a:p>
          </p:txBody>
        </p:sp>
        <p:graphicFrame>
          <p:nvGraphicFramePr>
            <p:cNvPr id="10288" name="Object 78"/>
            <p:cNvGraphicFramePr/>
            <p:nvPr/>
          </p:nvGraphicFramePr>
          <p:xfrm>
            <a:off x="2191" y="3093"/>
            <a:ext cx="99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82" name="公式" r:id="rId9" imgW="1663700" imgH="342900" progId="Equation.3">
                    <p:embed/>
                  </p:oleObj>
                </mc:Choice>
                <mc:Fallback>
                  <p:oleObj name="公式" r:id="rId9" imgW="1663700" imgH="342900" progId="Equation.3">
                    <p:embed/>
                    <p:pic>
                      <p:nvPicPr>
                        <p:cNvPr id="0" name="图片 2694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1" y="3093"/>
                          <a:ext cx="99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94" name="Group 90"/>
          <p:cNvGrpSpPr/>
          <p:nvPr/>
        </p:nvGrpSpPr>
        <p:grpSpPr bwMode="auto">
          <a:xfrm>
            <a:off x="1352550" y="3086100"/>
            <a:ext cx="7270750" cy="461963"/>
            <a:chOff x="852" y="1944"/>
            <a:chExt cx="4580" cy="291"/>
          </a:xfrm>
        </p:grpSpPr>
        <p:sp>
          <p:nvSpPr>
            <p:cNvPr id="123978" name="Rectangle 74"/>
            <p:cNvSpPr>
              <a:spLocks noChangeArrowheads="1"/>
            </p:cNvSpPr>
            <p:nvPr/>
          </p:nvSpPr>
          <p:spPr bwMode="auto">
            <a:xfrm>
              <a:off x="852" y="1944"/>
              <a:ext cx="458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(2) </a:t>
              </a:r>
              <a:r>
                <a:rPr kumimoji="1" lang="zh-CN" altLang="en-US" dirty="0"/>
                <a:t>如果函数                 </a:t>
              </a:r>
              <a:r>
                <a:rPr kumimoji="1" lang="zh-CN" altLang="en-US" sz="1200" dirty="0"/>
                <a:t> </a:t>
              </a:r>
              <a:r>
                <a:rPr kumimoji="1" lang="zh-CN" altLang="en-US" dirty="0"/>
                <a:t>在   平面上的区域 </a:t>
              </a:r>
              <a:r>
                <a:rPr kumimoji="1" lang="en-US" altLang="zh-CN" i="1" dirty="0"/>
                <a:t>G </a:t>
              </a:r>
              <a:r>
                <a:rPr kumimoji="1" lang="zh-CN" altLang="en-US" dirty="0"/>
                <a:t>内解析，  </a:t>
              </a:r>
            </a:p>
          </p:txBody>
        </p:sp>
        <p:graphicFrame>
          <p:nvGraphicFramePr>
            <p:cNvPr id="10285" name="Object 81"/>
            <p:cNvGraphicFramePr/>
            <p:nvPr/>
          </p:nvGraphicFramePr>
          <p:xfrm>
            <a:off x="1986" y="1990"/>
            <a:ext cx="7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83" name="公式" r:id="rId11" imgW="1206500" imgH="342900" progId="Equation.3">
                    <p:embed/>
                  </p:oleObj>
                </mc:Choice>
                <mc:Fallback>
                  <p:oleObj name="公式" r:id="rId11" imgW="1206500" imgH="342900" progId="Equation.3">
                    <p:embed/>
                    <p:pic>
                      <p:nvPicPr>
                        <p:cNvPr id="0" name="图片 2694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1990"/>
                          <a:ext cx="7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6" name="Object 82"/>
            <p:cNvGraphicFramePr/>
            <p:nvPr/>
          </p:nvGraphicFramePr>
          <p:xfrm>
            <a:off x="3006" y="1987"/>
            <a:ext cx="13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84" name="公式" r:id="rId13" imgW="215900" imgH="330200" progId="Equation.3">
                    <p:embed/>
                  </p:oleObj>
                </mc:Choice>
                <mc:Fallback>
                  <p:oleObj name="公式" r:id="rId13" imgW="215900" imgH="330200" progId="Equation.3">
                    <p:embed/>
                    <p:pic>
                      <p:nvPicPr>
                        <p:cNvPr id="0" name="图片 2694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1987"/>
                          <a:ext cx="13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95" name="Group 91"/>
          <p:cNvGrpSpPr/>
          <p:nvPr/>
        </p:nvGrpSpPr>
        <p:grpSpPr bwMode="auto">
          <a:xfrm>
            <a:off x="1781175" y="3667125"/>
            <a:ext cx="6375400" cy="461963"/>
            <a:chOff x="1122" y="2310"/>
            <a:chExt cx="4016" cy="291"/>
          </a:xfrm>
        </p:grpSpPr>
        <p:sp>
          <p:nvSpPr>
            <p:cNvPr id="123984" name="Rectangle 80"/>
            <p:cNvSpPr>
              <a:spLocks noChangeArrowheads="1"/>
            </p:cNvSpPr>
            <p:nvPr/>
          </p:nvSpPr>
          <p:spPr bwMode="auto">
            <a:xfrm>
              <a:off x="1122" y="2310"/>
              <a:ext cx="401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函数                </a:t>
              </a:r>
              <a:r>
                <a:rPr kumimoji="1" lang="zh-CN" altLang="en-US" sz="1000" dirty="0"/>
                <a:t> </a:t>
              </a:r>
              <a:r>
                <a:rPr kumimoji="1" lang="zh-CN" altLang="en-US" dirty="0"/>
                <a:t>在</a:t>
              </a:r>
              <a:r>
                <a:rPr kumimoji="1" lang="zh-CN" altLang="en-US" i="1" dirty="0"/>
                <a:t>   </a:t>
              </a:r>
              <a:r>
                <a:rPr kumimoji="1" lang="zh-CN" altLang="en-US" dirty="0"/>
                <a:t>平面上的区域 </a:t>
              </a:r>
              <a:r>
                <a:rPr kumimoji="1" lang="en-US" altLang="zh-CN" i="1" dirty="0"/>
                <a:t>D </a:t>
              </a:r>
              <a:r>
                <a:rPr kumimoji="1" lang="zh-CN" altLang="en-US" dirty="0"/>
                <a:t>内解析，     </a:t>
              </a:r>
            </a:p>
          </p:txBody>
        </p:sp>
        <p:graphicFrame>
          <p:nvGraphicFramePr>
            <p:cNvPr id="10282" name="Object 86"/>
            <p:cNvGraphicFramePr/>
            <p:nvPr/>
          </p:nvGraphicFramePr>
          <p:xfrm>
            <a:off x="2546" y="2397"/>
            <a:ext cx="12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85" name="公式" r:id="rId15" imgW="203200" imgH="266700" progId="Equation.3">
                    <p:embed/>
                  </p:oleObj>
                </mc:Choice>
                <mc:Fallback>
                  <p:oleObj name="公式" r:id="rId15" imgW="203200" imgH="266700" progId="Equation.3">
                    <p:embed/>
                    <p:pic>
                      <p:nvPicPr>
                        <p:cNvPr id="0" name="图片 2694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2397"/>
                          <a:ext cx="121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75"/>
            <p:cNvGraphicFramePr/>
            <p:nvPr/>
          </p:nvGraphicFramePr>
          <p:xfrm>
            <a:off x="1610" y="2351"/>
            <a:ext cx="65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86" name="公式" r:id="rId17" imgW="1091565" imgH="342900" progId="Equation.3">
                    <p:embed/>
                  </p:oleObj>
                </mc:Choice>
                <mc:Fallback>
                  <p:oleObj name="公式" r:id="rId17" imgW="1091565" imgH="342900" progId="Equation.3">
                    <p:embed/>
                    <p:pic>
                      <p:nvPicPr>
                        <p:cNvPr id="0" name="图片 2694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51"/>
                          <a:ext cx="65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96" name="Group 92"/>
          <p:cNvGrpSpPr/>
          <p:nvPr/>
        </p:nvGrpSpPr>
        <p:grpSpPr bwMode="auto">
          <a:xfrm>
            <a:off x="1781175" y="4248150"/>
            <a:ext cx="6867525" cy="461963"/>
            <a:chOff x="1122" y="2676"/>
            <a:chExt cx="4326" cy="291"/>
          </a:xfrm>
        </p:grpSpPr>
        <p:sp>
          <p:nvSpPr>
            <p:cNvPr id="123988" name="Rectangle 84"/>
            <p:cNvSpPr>
              <a:spLocks noChangeArrowheads="1"/>
            </p:cNvSpPr>
            <p:nvPr/>
          </p:nvSpPr>
          <p:spPr bwMode="auto">
            <a:xfrm>
              <a:off x="1122" y="2676"/>
              <a:ext cx="432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区域 </a:t>
              </a:r>
              <a:r>
                <a:rPr kumimoji="1" lang="en-US" altLang="zh-CN" i="1" dirty="0"/>
                <a:t>D</a:t>
              </a:r>
              <a:r>
                <a:rPr kumimoji="1" lang="en-US" altLang="zh-CN" sz="1000" i="1" dirty="0"/>
                <a:t> </a:t>
              </a:r>
              <a:r>
                <a:rPr kumimoji="1" lang="zh-CN" altLang="en-US" dirty="0"/>
                <a:t>内的每一点  </a:t>
              </a:r>
              <a:r>
                <a:rPr kumimoji="1" lang="zh-CN" altLang="zh-CN" i="1" dirty="0"/>
                <a:t> </a:t>
              </a:r>
              <a:r>
                <a:rPr kumimoji="1" lang="zh-CN" altLang="en-US" dirty="0"/>
                <a:t>，函数      </a:t>
              </a:r>
              <a:r>
                <a:rPr kumimoji="1" lang="zh-CN" altLang="en-US" i="1" dirty="0"/>
                <a:t>  </a:t>
              </a:r>
              <a:r>
                <a:rPr kumimoji="1" lang="zh-CN" altLang="zh-CN" i="1" dirty="0"/>
                <a:t> </a:t>
              </a:r>
              <a:r>
                <a:rPr kumimoji="1" lang="zh-CN" altLang="en-US" i="1" dirty="0"/>
                <a:t> </a:t>
              </a:r>
              <a:r>
                <a:rPr kumimoji="1" lang="zh-CN" altLang="en-US" sz="800" i="1" dirty="0"/>
                <a:t> </a:t>
              </a:r>
              <a:r>
                <a:rPr kumimoji="1" lang="zh-CN" altLang="en-US" dirty="0"/>
                <a:t>的值都属于</a:t>
              </a:r>
              <a:r>
                <a:rPr kumimoji="1" lang="zh-CN" altLang="en-US" sz="1200" dirty="0"/>
                <a:t> </a:t>
              </a:r>
              <a:r>
                <a:rPr kumimoji="1" lang="en-US" altLang="zh-CN" i="1" dirty="0"/>
                <a:t>G</a:t>
              </a:r>
              <a:r>
                <a:rPr kumimoji="1" lang="en-US" altLang="zh-CN" sz="1800" i="1" dirty="0"/>
                <a:t> </a:t>
              </a:r>
              <a:r>
                <a:rPr kumimoji="1" lang="zh-CN" altLang="en-US" dirty="0"/>
                <a:t>，  </a:t>
              </a:r>
            </a:p>
          </p:txBody>
        </p:sp>
        <p:graphicFrame>
          <p:nvGraphicFramePr>
            <p:cNvPr id="10279" name="Object 85"/>
            <p:cNvGraphicFramePr/>
            <p:nvPr/>
          </p:nvGraphicFramePr>
          <p:xfrm>
            <a:off x="3526" y="2716"/>
            <a:ext cx="37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87" name="公式" r:id="rId19" imgW="622300" imgH="342900" progId="Equation.3">
                    <p:embed/>
                  </p:oleObj>
                </mc:Choice>
                <mc:Fallback>
                  <p:oleObj name="公式" r:id="rId19" imgW="622300" imgH="342900" progId="Equation.3">
                    <p:embed/>
                    <p:pic>
                      <p:nvPicPr>
                        <p:cNvPr id="0" name="图片 2694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2716"/>
                          <a:ext cx="37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0" name="Object 87"/>
            <p:cNvGraphicFramePr/>
            <p:nvPr/>
          </p:nvGraphicFramePr>
          <p:xfrm>
            <a:off x="2791" y="2762"/>
            <a:ext cx="12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88" name="Equation" r:id="rId21" imgW="203200" imgH="266700" progId="Equation.DSMT4">
                    <p:embed/>
                  </p:oleObj>
                </mc:Choice>
                <mc:Fallback>
                  <p:oleObj name="Equation" r:id="rId21" imgW="203200" imgH="266700" progId="Equation.DSMT4">
                    <p:embed/>
                    <p:pic>
                      <p:nvPicPr>
                        <p:cNvPr id="0" name="图片 2694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2762"/>
                          <a:ext cx="121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92" name="Rectangle 88"/>
          <p:cNvSpPr>
            <a:spLocks noChangeArrowheads="1"/>
          </p:cNvSpPr>
          <p:nvPr/>
        </p:nvSpPr>
        <p:spPr bwMode="auto">
          <a:xfrm>
            <a:off x="7602538" y="36687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且对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7" grpId="0"/>
      <p:bldP spid="123950" grpId="0"/>
      <p:bldP spid="123964" grpId="0"/>
      <p:bldP spid="1239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09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3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09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98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97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1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1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1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1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1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1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1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1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1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1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20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094" name="Group 54"/>
          <p:cNvGrpSpPr/>
          <p:nvPr/>
        </p:nvGrpSpPr>
        <p:grpSpPr bwMode="auto">
          <a:xfrm>
            <a:off x="1477963" y="3475038"/>
            <a:ext cx="6061075" cy="779462"/>
            <a:chOff x="931" y="2189"/>
            <a:chExt cx="3818" cy="491"/>
          </a:xfrm>
        </p:grpSpPr>
        <p:sp>
          <p:nvSpPr>
            <p:cNvPr id="87065" name="Rectangle 25"/>
            <p:cNvSpPr>
              <a:spLocks noChangeArrowheads="1"/>
            </p:cNvSpPr>
            <p:nvPr/>
          </p:nvSpPr>
          <p:spPr bwMode="auto">
            <a:xfrm>
              <a:off x="931" y="2303"/>
              <a:ext cx="337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又由于方程                                的根是    </a:t>
              </a:r>
            </a:p>
          </p:txBody>
        </p:sp>
        <p:graphicFrame>
          <p:nvGraphicFramePr>
            <p:cNvPr id="11312" name="Object 26"/>
            <p:cNvGraphicFramePr>
              <a:graphicFrameLocks noChangeAspect="1"/>
            </p:cNvGraphicFramePr>
            <p:nvPr/>
          </p:nvGraphicFramePr>
          <p:xfrm>
            <a:off x="2001" y="2309"/>
            <a:ext cx="1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58" name="公式" r:id="rId5" imgW="2222500" imgH="406400" progId="Equation.3">
                    <p:embed/>
                  </p:oleObj>
                </mc:Choice>
                <mc:Fallback>
                  <p:oleObj name="公式" r:id="rId5" imgW="2222500" imgH="406400" progId="Equation.3">
                    <p:embed/>
                    <p:pic>
                      <p:nvPicPr>
                        <p:cNvPr id="0" name="图片 270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309"/>
                          <a:ext cx="1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3" name="Object 27"/>
            <p:cNvGraphicFramePr>
              <a:graphicFrameLocks noChangeAspect="1"/>
            </p:cNvGraphicFramePr>
            <p:nvPr/>
          </p:nvGraphicFramePr>
          <p:xfrm>
            <a:off x="4045" y="2189"/>
            <a:ext cx="704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59" name="公式" r:id="rId7" imgW="1117600" imgH="787400" progId="Equation.3">
                    <p:embed/>
                  </p:oleObj>
                </mc:Choice>
                <mc:Fallback>
                  <p:oleObj name="公式" r:id="rId7" imgW="1117600" imgH="787400" progId="Equation.3">
                    <p:embed/>
                    <p:pic>
                      <p:nvPicPr>
                        <p:cNvPr id="0" name="图片 270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5" y="2189"/>
                          <a:ext cx="704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70" name="Object 30"/>
          <p:cNvGraphicFramePr>
            <a:graphicFrameLocks noChangeAspect="1"/>
          </p:cNvGraphicFramePr>
          <p:nvPr/>
        </p:nvGraphicFramePr>
        <p:xfrm>
          <a:off x="2359025" y="5386388"/>
          <a:ext cx="3194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60" name="公式" r:id="rId9" imgW="3187700" imgH="800100" progId="Equation.3">
                  <p:embed/>
                </p:oleObj>
              </mc:Choice>
              <mc:Fallback>
                <p:oleObj name="公式" r:id="rId9" imgW="3187700" imgH="800100" progId="Equation.3">
                  <p:embed/>
                  <p:pic>
                    <p:nvPicPr>
                      <p:cNvPr id="0" name="图片 270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5386388"/>
                        <a:ext cx="31940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1" name="Object 31"/>
          <p:cNvGraphicFramePr>
            <a:graphicFrameLocks noChangeAspect="1"/>
          </p:cNvGraphicFramePr>
          <p:nvPr/>
        </p:nvGraphicFramePr>
        <p:xfrm>
          <a:off x="5607050" y="5316538"/>
          <a:ext cx="27384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61" name="公式" r:id="rId11" imgW="2730500" imgH="863600" progId="Equation.3">
                  <p:embed/>
                </p:oleObj>
              </mc:Choice>
              <mc:Fallback>
                <p:oleObj name="公式" r:id="rId11" imgW="2730500" imgH="863600" progId="Equation.3">
                  <p:embed/>
                  <p:pic>
                    <p:nvPicPr>
                      <p:cNvPr id="0" name="图片 270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5316538"/>
                        <a:ext cx="27384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92" name="Group 52"/>
          <p:cNvGrpSpPr/>
          <p:nvPr/>
        </p:nvGrpSpPr>
        <p:grpSpPr bwMode="auto">
          <a:xfrm>
            <a:off x="1047750" y="1516063"/>
            <a:ext cx="4592638" cy="457200"/>
            <a:chOff x="660" y="955"/>
            <a:chExt cx="2893" cy="288"/>
          </a:xfrm>
        </p:grpSpPr>
        <p:graphicFrame>
          <p:nvGraphicFramePr>
            <p:cNvPr id="11308" name="Object 33"/>
            <p:cNvGraphicFramePr>
              <a:graphicFrameLocks noChangeAspect="1"/>
            </p:cNvGraphicFramePr>
            <p:nvPr/>
          </p:nvGraphicFramePr>
          <p:xfrm>
            <a:off x="1218" y="1015"/>
            <a:ext cx="103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62" name="公式" r:id="rId13" imgW="1651000" imgH="342900" progId="Equation.3">
                    <p:embed/>
                  </p:oleObj>
                </mc:Choice>
                <mc:Fallback>
                  <p:oleObj name="公式" r:id="rId13" imgW="1651000" imgH="342900" progId="Equation.3">
                    <p:embed/>
                    <p:pic>
                      <p:nvPicPr>
                        <p:cNvPr id="0" name="图片 270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015"/>
                          <a:ext cx="103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9" name="Object 34"/>
            <p:cNvGraphicFramePr>
              <a:graphicFrameLocks noChangeAspect="1"/>
            </p:cNvGraphicFramePr>
            <p:nvPr/>
          </p:nvGraphicFramePr>
          <p:xfrm>
            <a:off x="2356" y="957"/>
            <a:ext cx="11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63" name="公式" r:id="rId15" imgW="1905000" imgH="431800" progId="Equation.3">
                    <p:embed/>
                  </p:oleObj>
                </mc:Choice>
                <mc:Fallback>
                  <p:oleObj name="公式" r:id="rId15" imgW="1905000" imgH="431800" progId="Equation.3">
                    <p:embed/>
                    <p:pic>
                      <p:nvPicPr>
                        <p:cNvPr id="0" name="图片 270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957"/>
                          <a:ext cx="11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5" name="Rectangle 35"/>
            <p:cNvSpPr>
              <a:spLocks noChangeArrowheads="1"/>
            </p:cNvSpPr>
            <p:nvPr/>
          </p:nvSpPr>
          <p:spPr bwMode="auto">
            <a:xfrm>
              <a:off x="660" y="955"/>
              <a:ext cx="6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设  </a:t>
              </a:r>
            </a:p>
          </p:txBody>
        </p:sp>
      </p:grp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533400" y="1514475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  </a:t>
            </a:r>
          </a:p>
        </p:txBody>
      </p:sp>
      <p:grpSp>
        <p:nvGrpSpPr>
          <p:cNvPr id="87095" name="Group 55"/>
          <p:cNvGrpSpPr/>
          <p:nvPr/>
        </p:nvGrpSpPr>
        <p:grpSpPr bwMode="auto">
          <a:xfrm>
            <a:off x="1477963" y="4264025"/>
            <a:ext cx="7650162" cy="779463"/>
            <a:chOff x="931" y="2686"/>
            <a:chExt cx="4819" cy="491"/>
          </a:xfrm>
        </p:grpSpPr>
        <p:sp>
          <p:nvSpPr>
            <p:cNvPr id="87083" name="Rectangle 43"/>
            <p:cNvSpPr>
              <a:spLocks noChangeArrowheads="1"/>
            </p:cNvSpPr>
            <p:nvPr/>
          </p:nvSpPr>
          <p:spPr bwMode="auto">
            <a:xfrm>
              <a:off x="931" y="2788"/>
              <a:ext cx="4819" cy="2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因此在复平面上除去点               的区域内，         解析。  </a:t>
              </a:r>
            </a:p>
          </p:txBody>
        </p:sp>
        <p:graphicFrame>
          <p:nvGraphicFramePr>
            <p:cNvPr id="11306" name="Object 44"/>
            <p:cNvGraphicFramePr>
              <a:graphicFrameLocks noChangeAspect="1"/>
            </p:cNvGraphicFramePr>
            <p:nvPr/>
          </p:nvGraphicFramePr>
          <p:xfrm>
            <a:off x="4583" y="2842"/>
            <a:ext cx="40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64" name="公式" r:id="rId17" imgW="635000" imgH="342900" progId="Equation.3">
                    <p:embed/>
                  </p:oleObj>
                </mc:Choice>
                <mc:Fallback>
                  <p:oleObj name="公式" r:id="rId17" imgW="635000" imgH="342900" progId="Equation.3">
                    <p:embed/>
                    <p:pic>
                      <p:nvPicPr>
                        <p:cNvPr id="0" name="图片 270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842"/>
                          <a:ext cx="40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Object 45"/>
            <p:cNvGraphicFramePr>
              <a:graphicFrameLocks noChangeAspect="1"/>
            </p:cNvGraphicFramePr>
            <p:nvPr/>
          </p:nvGraphicFramePr>
          <p:xfrm>
            <a:off x="2954" y="2686"/>
            <a:ext cx="640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65" name="公式" r:id="rId19" imgW="1016000" imgH="787400" progId="Equation.3">
                    <p:embed/>
                  </p:oleObj>
                </mc:Choice>
                <mc:Fallback>
                  <p:oleObj name="公式" r:id="rId19" imgW="1016000" imgH="787400" progId="Equation.3">
                    <p:embed/>
                    <p:pic>
                      <p:nvPicPr>
                        <p:cNvPr id="0" name="图片 270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2686"/>
                          <a:ext cx="640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86" name="Rectangle 46"/>
          <p:cNvSpPr>
            <a:spLocks noChangeArrowheads="1"/>
          </p:cNvSpPr>
          <p:nvPr/>
        </p:nvSpPr>
        <p:spPr bwMode="auto">
          <a:xfrm>
            <a:off x="1477963" y="2181225"/>
            <a:ext cx="3079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由解析函数的性质，  </a:t>
            </a:r>
          </a:p>
        </p:txBody>
      </p:sp>
      <p:pic>
        <p:nvPicPr>
          <p:cNvPr id="11291" name="Picture 48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093" name="Group 53"/>
          <p:cNvGrpSpPr/>
          <p:nvPr/>
        </p:nvGrpSpPr>
        <p:grpSpPr bwMode="auto">
          <a:xfrm>
            <a:off x="1477963" y="2673350"/>
            <a:ext cx="5972175" cy="796925"/>
            <a:chOff x="931" y="1684"/>
            <a:chExt cx="3762" cy="502"/>
          </a:xfrm>
        </p:grpSpPr>
        <p:sp>
          <p:nvSpPr>
            <p:cNvPr id="87078" name="Rectangle 38"/>
            <p:cNvSpPr>
              <a:spLocks noChangeArrowheads="1"/>
            </p:cNvSpPr>
            <p:nvPr/>
          </p:nvSpPr>
          <p:spPr bwMode="auto">
            <a:xfrm>
              <a:off x="931" y="1789"/>
              <a:ext cx="165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当                时，    </a:t>
              </a:r>
            </a:p>
          </p:txBody>
        </p:sp>
        <p:graphicFrame>
          <p:nvGraphicFramePr>
            <p:cNvPr id="11302" name="Object 39"/>
            <p:cNvGraphicFramePr/>
            <p:nvPr/>
          </p:nvGraphicFramePr>
          <p:xfrm>
            <a:off x="1217" y="1835"/>
            <a:ext cx="69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66" name="公式" r:id="rId21" imgW="1104900" imgH="342900" progId="Equation.3">
                    <p:embed/>
                  </p:oleObj>
                </mc:Choice>
                <mc:Fallback>
                  <p:oleObj name="公式" r:id="rId21" imgW="1104900" imgH="342900" progId="Equation.3">
                    <p:embed/>
                    <p:pic>
                      <p:nvPicPr>
                        <p:cNvPr id="0" name="图片 2705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1835"/>
                          <a:ext cx="69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81" name="Rectangle 41"/>
            <p:cNvSpPr>
              <a:spLocks noChangeArrowheads="1"/>
            </p:cNvSpPr>
            <p:nvPr/>
          </p:nvSpPr>
          <p:spPr bwMode="auto">
            <a:xfrm>
              <a:off x="2274" y="1788"/>
              <a:ext cx="241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函数                         解析，   </a:t>
              </a:r>
            </a:p>
          </p:txBody>
        </p:sp>
        <p:graphicFrame>
          <p:nvGraphicFramePr>
            <p:cNvPr id="11304" name="Object 40"/>
            <p:cNvGraphicFramePr>
              <a:graphicFrameLocks noChangeAspect="1"/>
            </p:cNvGraphicFramePr>
            <p:nvPr/>
          </p:nvGraphicFramePr>
          <p:xfrm>
            <a:off x="2764" y="1684"/>
            <a:ext cx="1051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67" name="公式" r:id="rId23" imgW="1663700" imgH="787400" progId="Equation.3">
                    <p:embed/>
                  </p:oleObj>
                </mc:Choice>
                <mc:Fallback>
                  <p:oleObj name="公式" r:id="rId23" imgW="1663700" imgH="787400" progId="Equation.3">
                    <p:embed/>
                    <p:pic>
                      <p:nvPicPr>
                        <p:cNvPr id="0" name="图片 270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684"/>
                          <a:ext cx="1051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96" name="Group 56"/>
          <p:cNvGrpSpPr/>
          <p:nvPr/>
        </p:nvGrpSpPr>
        <p:grpSpPr bwMode="auto">
          <a:xfrm>
            <a:off x="1044575" y="5524500"/>
            <a:ext cx="1260475" cy="457200"/>
            <a:chOff x="658" y="3480"/>
            <a:chExt cx="794" cy="288"/>
          </a:xfrm>
        </p:grpSpPr>
        <p:graphicFrame>
          <p:nvGraphicFramePr>
            <p:cNvPr id="11299" name="Object 29"/>
            <p:cNvGraphicFramePr>
              <a:graphicFrameLocks noChangeAspect="1"/>
            </p:cNvGraphicFramePr>
            <p:nvPr/>
          </p:nvGraphicFramePr>
          <p:xfrm>
            <a:off x="1000" y="3522"/>
            <a:ext cx="45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68" name="公式" r:id="rId25" imgW="711200" imgH="355600" progId="Equation.3">
                    <p:embed/>
                  </p:oleObj>
                </mc:Choice>
                <mc:Fallback>
                  <p:oleObj name="公式" r:id="rId25" imgW="711200" imgH="355600" progId="Equation.3">
                    <p:embed/>
                    <p:pic>
                      <p:nvPicPr>
                        <p:cNvPr id="0" name="图片 270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3522"/>
                          <a:ext cx="45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90" name="Rectangle 50"/>
            <p:cNvSpPr>
              <a:spLocks noChangeArrowheads="1"/>
            </p:cNvSpPr>
            <p:nvPr/>
          </p:nvSpPr>
          <p:spPr bwMode="auto">
            <a:xfrm>
              <a:off x="658" y="3480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 </a:t>
              </a:r>
              <a:endParaRPr kumimoji="1" lang="zh-CN" altLang="en-US"/>
            </a:p>
          </p:txBody>
        </p:sp>
      </p:grp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4222750" y="2182813"/>
            <a:ext cx="64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有  </a:t>
            </a:r>
          </a:p>
        </p:txBody>
      </p:sp>
      <p:grpSp>
        <p:nvGrpSpPr>
          <p:cNvPr id="87097" name="Group 57"/>
          <p:cNvGrpSpPr/>
          <p:nvPr/>
        </p:nvGrpSpPr>
        <p:grpSpPr bwMode="auto">
          <a:xfrm>
            <a:off x="533400" y="584200"/>
            <a:ext cx="8410575" cy="793750"/>
            <a:chOff x="336" y="368"/>
            <a:chExt cx="5298" cy="500"/>
          </a:xfrm>
        </p:grpSpPr>
        <p:sp>
          <p:nvSpPr>
            <p:cNvPr id="87098" name="Rectangle 58"/>
            <p:cNvSpPr>
              <a:spLocks noChangeArrowheads="1"/>
            </p:cNvSpPr>
            <p:nvPr/>
          </p:nvSpPr>
          <p:spPr bwMode="auto">
            <a:xfrm>
              <a:off x="660" y="451"/>
              <a:ext cx="4974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求函数                           的解析区域及在该区域上的导数。</a:t>
              </a:r>
            </a:p>
          </p:txBody>
        </p:sp>
        <p:graphicFrame>
          <p:nvGraphicFramePr>
            <p:cNvPr id="11297" name="Object 59"/>
            <p:cNvGraphicFramePr>
              <a:graphicFrameLocks noChangeAspect="1"/>
            </p:cNvGraphicFramePr>
            <p:nvPr/>
          </p:nvGraphicFramePr>
          <p:xfrm>
            <a:off x="1323" y="368"/>
            <a:ext cx="1216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69" name="Equation" r:id="rId27" imgW="1930400" imgH="800100" progId="Equation.DSMT4">
                    <p:embed/>
                  </p:oleObj>
                </mc:Choice>
                <mc:Fallback>
                  <p:oleObj name="Equation" r:id="rId27" imgW="1930400" imgH="800100" progId="Equation.DSMT4">
                    <p:embed/>
                    <p:pic>
                      <p:nvPicPr>
                        <p:cNvPr id="0" name="图片 270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3" y="368"/>
                          <a:ext cx="1216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00" name="Rectangle 60"/>
            <p:cNvSpPr>
              <a:spLocks noChangeArrowheads="1"/>
            </p:cNvSpPr>
            <p:nvPr/>
          </p:nvSpPr>
          <p:spPr bwMode="auto">
            <a:xfrm>
              <a:off x="336" y="438"/>
              <a:ext cx="4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6" grpId="0"/>
      <p:bldP spid="87086" grpId="0"/>
      <p:bldP spid="870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72250" y="3803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72250" y="3802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34" name="Group 70"/>
          <p:cNvGrpSpPr/>
          <p:nvPr/>
        </p:nvGrpSpPr>
        <p:grpSpPr bwMode="auto">
          <a:xfrm>
            <a:off x="4333875" y="2867025"/>
            <a:ext cx="3903663" cy="1257300"/>
            <a:chOff x="2730" y="1806"/>
            <a:chExt cx="2459" cy="792"/>
          </a:xfrm>
        </p:grpSpPr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2730" y="1806"/>
              <a:ext cx="276" cy="510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2355" name="Group 69"/>
            <p:cNvGrpSpPr/>
            <p:nvPr/>
          </p:nvGrpSpPr>
          <p:grpSpPr bwMode="auto">
            <a:xfrm>
              <a:off x="4088" y="2118"/>
              <a:ext cx="1101" cy="480"/>
              <a:chOff x="4088" y="2118"/>
              <a:chExt cx="1101" cy="480"/>
            </a:xfrm>
          </p:grpSpPr>
          <p:sp>
            <p:nvSpPr>
              <p:cNvPr id="88088" name="Rectangle 24"/>
              <p:cNvSpPr>
                <a:spLocks noChangeArrowheads="1"/>
              </p:cNvSpPr>
              <p:nvPr/>
            </p:nvSpPr>
            <p:spPr bwMode="auto">
              <a:xfrm>
                <a:off x="4110" y="2118"/>
                <a:ext cx="828" cy="480"/>
              </a:xfrm>
              <a:prstGeom prst="rect">
                <a:avLst/>
              </a:prstGeom>
              <a:solidFill>
                <a:srgbClr val="E6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089" name="Rectangle 25"/>
              <p:cNvSpPr>
                <a:spLocks noChangeArrowheads="1"/>
              </p:cNvSpPr>
              <p:nvPr/>
            </p:nvSpPr>
            <p:spPr bwMode="auto">
              <a:xfrm>
                <a:off x="4088" y="2127"/>
                <a:ext cx="1101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极限不存在</a:t>
                </a:r>
              </a:p>
            </p:txBody>
          </p:sp>
          <p:sp>
            <p:nvSpPr>
              <p:cNvPr id="88090" name="Rectangle 26"/>
              <p:cNvSpPr>
                <a:spLocks noChangeArrowheads="1"/>
              </p:cNvSpPr>
              <p:nvPr/>
            </p:nvSpPr>
            <p:spPr bwMode="auto">
              <a:xfrm>
                <a:off x="4134" y="2353"/>
                <a:ext cx="1041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800">
                    <a:solidFill>
                      <a:srgbClr val="008000"/>
                    </a:solidFill>
                    <a:latin typeface="楷体_GB2312" charset="0"/>
                    <a:ea typeface="楷体_GB2312" charset="0"/>
                    <a:cs typeface="楷体_GB2312" charset="0"/>
                  </a:rPr>
                  <a:t>(</a:t>
                </a:r>
                <a:r>
                  <a:rPr lang="zh-CN" altLang="en-US" sz="1800">
                    <a:solidFill>
                      <a:srgbClr val="008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见</a:t>
                </a:r>
                <a:r>
                  <a:rPr lang="en-US" altLang="zh-CN" sz="1800">
                    <a:solidFill>
                      <a:srgbClr val="008000"/>
                    </a:solidFill>
                    <a:ea typeface="楷体_GB2312" charset="0"/>
                    <a:cs typeface="楷体_GB2312" charset="0"/>
                  </a:rPr>
                  <a:t>§1.5</a:t>
                </a:r>
                <a:r>
                  <a:rPr lang="en-US" altLang="zh-CN" sz="1800" baseline="-25000">
                    <a:solidFill>
                      <a:srgbClr val="008000"/>
                    </a:solidFill>
                    <a:ea typeface="楷体_GB2312" charset="0"/>
                    <a:cs typeface="楷体_GB2312" charset="0"/>
                  </a:rPr>
                  <a:t> </a:t>
                </a:r>
                <a:r>
                  <a:rPr lang="en-US" altLang="zh-CN" sz="1800">
                    <a:solidFill>
                      <a:srgbClr val="008000"/>
                    </a:solidFill>
                    <a:latin typeface="楷体_GB2312" charset="0"/>
                    <a:ea typeface="楷体_GB2312" charset="0"/>
                    <a:cs typeface="楷体_GB2312" charset="0"/>
                  </a:rPr>
                  <a:t>)</a:t>
                </a:r>
              </a:p>
            </p:txBody>
          </p:sp>
        </p:grpSp>
        <p:sp>
          <p:nvSpPr>
            <p:cNvPr id="88091" name="Freeform 27"/>
            <p:cNvSpPr/>
            <p:nvPr/>
          </p:nvSpPr>
          <p:spPr bwMode="auto">
            <a:xfrm>
              <a:off x="3012" y="2322"/>
              <a:ext cx="1092" cy="108"/>
            </a:xfrm>
            <a:custGeom>
              <a:avLst/>
              <a:gdLst>
                <a:gd name="T0" fmla="*/ 0 w 1092"/>
                <a:gd name="T1" fmla="*/ 0 h 198"/>
                <a:gd name="T2" fmla="*/ 282 w 1092"/>
                <a:gd name="T3" fmla="*/ 144 h 198"/>
                <a:gd name="T4" fmla="*/ 552 w 1092"/>
                <a:gd name="T5" fmla="*/ 192 h 198"/>
                <a:gd name="T6" fmla="*/ 816 w 1092"/>
                <a:gd name="T7" fmla="*/ 180 h 198"/>
                <a:gd name="T8" fmla="*/ 1092 w 1092"/>
                <a:gd name="T9" fmla="*/ 11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98">
                  <a:moveTo>
                    <a:pt x="0" y="0"/>
                  </a:moveTo>
                  <a:cubicBezTo>
                    <a:pt x="47" y="24"/>
                    <a:pt x="190" y="112"/>
                    <a:pt x="282" y="144"/>
                  </a:cubicBezTo>
                  <a:cubicBezTo>
                    <a:pt x="374" y="175"/>
                    <a:pt x="463" y="186"/>
                    <a:pt x="552" y="192"/>
                  </a:cubicBezTo>
                  <a:cubicBezTo>
                    <a:pt x="641" y="198"/>
                    <a:pt x="726" y="192"/>
                    <a:pt x="816" y="180"/>
                  </a:cubicBezTo>
                  <a:cubicBezTo>
                    <a:pt x="906" y="168"/>
                    <a:pt x="1035" y="128"/>
                    <a:pt x="1092" y="11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8092" name="Group 28"/>
          <p:cNvGrpSpPr/>
          <p:nvPr/>
        </p:nvGrpSpPr>
        <p:grpSpPr bwMode="auto">
          <a:xfrm>
            <a:off x="533400" y="542925"/>
            <a:ext cx="5991225" cy="490538"/>
            <a:chOff x="336" y="342"/>
            <a:chExt cx="3774" cy="309"/>
          </a:xfrm>
        </p:grpSpPr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660" y="361"/>
              <a:ext cx="345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讨论函数                           的解析性。</a:t>
              </a:r>
            </a:p>
          </p:txBody>
        </p:sp>
        <p:graphicFrame>
          <p:nvGraphicFramePr>
            <p:cNvPr id="12352" name="Object 30"/>
            <p:cNvGraphicFramePr/>
            <p:nvPr/>
          </p:nvGraphicFramePr>
          <p:xfrm>
            <a:off x="1539" y="345"/>
            <a:ext cx="11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0" name="公式" r:id="rId5" imgW="1892300" imgH="431800" progId="Equation.3">
                    <p:embed/>
                  </p:oleObj>
                </mc:Choice>
                <mc:Fallback>
                  <p:oleObj name="公式" r:id="rId5" imgW="1892300" imgH="431800" progId="Equation.3">
                    <p:embed/>
                    <p:pic>
                      <p:nvPicPr>
                        <p:cNvPr id="0" name="图片 2715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345"/>
                          <a:ext cx="11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336" y="342"/>
              <a:ext cx="4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</p:grpSp>
      <p:graphicFrame>
        <p:nvGraphicFramePr>
          <p:cNvPr id="88096" name="Object 32"/>
          <p:cNvGraphicFramePr/>
          <p:nvPr/>
        </p:nvGraphicFramePr>
        <p:xfrm>
          <a:off x="1547813" y="1870075"/>
          <a:ext cx="121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01" name="公式" r:id="rId7" imgW="1219200" imgH="787400" progId="Equation.3">
                  <p:embed/>
                </p:oleObj>
              </mc:Choice>
              <mc:Fallback>
                <p:oleObj name="公式" r:id="rId7" imgW="1219200" imgH="787400" progId="Equation.3">
                  <p:embed/>
                  <p:pic>
                    <p:nvPicPr>
                      <p:cNvPr id="0" name="图片 27158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70075"/>
                        <a:ext cx="121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7" name="Group 33"/>
          <p:cNvGrpSpPr/>
          <p:nvPr/>
        </p:nvGrpSpPr>
        <p:grpSpPr bwMode="auto">
          <a:xfrm>
            <a:off x="1050925" y="4802188"/>
            <a:ext cx="5259388" cy="787400"/>
            <a:chOff x="662" y="2431"/>
            <a:chExt cx="3313" cy="496"/>
          </a:xfrm>
        </p:grpSpPr>
        <p:sp>
          <p:nvSpPr>
            <p:cNvPr id="88098" name="Text Box 34"/>
            <p:cNvSpPr txBox="1">
              <a:spLocks noChangeArrowheads="1"/>
            </p:cNvSpPr>
            <p:nvPr/>
          </p:nvSpPr>
          <p:spPr bwMode="auto">
            <a:xfrm>
              <a:off x="662" y="2504"/>
              <a:ext cx="1396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当          时，</a:t>
              </a:r>
            </a:p>
          </p:txBody>
        </p:sp>
        <p:graphicFrame>
          <p:nvGraphicFramePr>
            <p:cNvPr id="12347" name="Object 35"/>
            <p:cNvGraphicFramePr/>
            <p:nvPr/>
          </p:nvGraphicFramePr>
          <p:xfrm>
            <a:off x="956" y="2558"/>
            <a:ext cx="40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2" name="公式" r:id="rId9" imgW="647700" imgH="292100" progId="Equation.3">
                    <p:embed/>
                  </p:oleObj>
                </mc:Choice>
                <mc:Fallback>
                  <p:oleObj name="公式" r:id="rId9" imgW="647700" imgH="292100" progId="Equation.3">
                    <p:embed/>
                    <p:pic>
                      <p:nvPicPr>
                        <p:cNvPr id="0" name="图片 2715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558"/>
                          <a:ext cx="40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0" name="Text Box 36"/>
            <p:cNvSpPr txBox="1">
              <a:spLocks noChangeArrowheads="1"/>
            </p:cNvSpPr>
            <p:nvPr/>
          </p:nvSpPr>
          <p:spPr bwMode="auto">
            <a:xfrm>
              <a:off x="2882" y="2503"/>
              <a:ext cx="5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即</a:t>
              </a:r>
            </a:p>
          </p:txBody>
        </p:sp>
        <p:graphicFrame>
          <p:nvGraphicFramePr>
            <p:cNvPr id="12349" name="Object 37"/>
            <p:cNvGraphicFramePr/>
            <p:nvPr/>
          </p:nvGraphicFramePr>
          <p:xfrm>
            <a:off x="1724" y="2431"/>
            <a:ext cx="112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3" name="公式" r:id="rId11" imgW="1790700" imgH="787400" progId="Equation.3">
                    <p:embed/>
                  </p:oleObj>
                </mc:Choice>
                <mc:Fallback>
                  <p:oleObj name="公式" r:id="rId11" imgW="1790700" imgH="787400" progId="Equation.3">
                    <p:embed/>
                    <p:pic>
                      <p:nvPicPr>
                        <p:cNvPr id="0" name="图片 2715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2431"/>
                          <a:ext cx="112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0" name="Object 38"/>
            <p:cNvGraphicFramePr/>
            <p:nvPr/>
          </p:nvGraphicFramePr>
          <p:xfrm>
            <a:off x="3167" y="2548"/>
            <a:ext cx="8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4" name="公式" r:id="rId13" imgW="1282700" imgH="355600" progId="Equation.3">
                    <p:embed/>
                  </p:oleObj>
                </mc:Choice>
                <mc:Fallback>
                  <p:oleObj name="公式" r:id="rId13" imgW="1282700" imgH="355600" progId="Equation.3">
                    <p:embed/>
                    <p:pic>
                      <p:nvPicPr>
                        <p:cNvPr id="0" name="图片 2715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" y="2548"/>
                          <a:ext cx="80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103" name="Group 39"/>
          <p:cNvGrpSpPr/>
          <p:nvPr/>
        </p:nvGrpSpPr>
        <p:grpSpPr bwMode="auto">
          <a:xfrm>
            <a:off x="1049338" y="3848100"/>
            <a:ext cx="4687887" cy="787400"/>
            <a:chOff x="661" y="3018"/>
            <a:chExt cx="2953" cy="496"/>
          </a:xfrm>
        </p:grpSpPr>
        <p:sp>
          <p:nvSpPr>
            <p:cNvPr id="88104" name="Text Box 40"/>
            <p:cNvSpPr txBox="1">
              <a:spLocks noChangeArrowheads="1"/>
            </p:cNvSpPr>
            <p:nvPr/>
          </p:nvSpPr>
          <p:spPr bwMode="auto">
            <a:xfrm>
              <a:off x="661" y="3103"/>
              <a:ext cx="142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当          时，</a:t>
              </a:r>
            </a:p>
          </p:txBody>
        </p:sp>
        <p:graphicFrame>
          <p:nvGraphicFramePr>
            <p:cNvPr id="12343" name="Object 41"/>
            <p:cNvGraphicFramePr/>
            <p:nvPr/>
          </p:nvGraphicFramePr>
          <p:xfrm>
            <a:off x="943" y="3151"/>
            <a:ext cx="40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5" name="公式" r:id="rId15" imgW="647700" imgH="292100" progId="Equation.3">
                    <p:embed/>
                  </p:oleObj>
                </mc:Choice>
                <mc:Fallback>
                  <p:oleObj name="公式" r:id="rId15" imgW="647700" imgH="292100" progId="Equation.3">
                    <p:embed/>
                    <p:pic>
                      <p:nvPicPr>
                        <p:cNvPr id="0" name="图片 2715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3151"/>
                          <a:ext cx="40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4" name="Object 42"/>
            <p:cNvGraphicFramePr/>
            <p:nvPr/>
          </p:nvGraphicFramePr>
          <p:xfrm>
            <a:off x="1723" y="3018"/>
            <a:ext cx="7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6" name="公式" r:id="rId17" imgW="1219200" imgH="787400" progId="Equation.3">
                    <p:embed/>
                  </p:oleObj>
                </mc:Choice>
                <mc:Fallback>
                  <p:oleObj name="公式" r:id="rId17" imgW="1219200" imgH="787400" progId="Equation.3">
                    <p:embed/>
                    <p:pic>
                      <p:nvPicPr>
                        <p:cNvPr id="0" name="图片 2715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3018"/>
                          <a:ext cx="7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7" name="Rectangle 43"/>
            <p:cNvSpPr>
              <a:spLocks noChangeArrowheads="1"/>
            </p:cNvSpPr>
            <p:nvPr/>
          </p:nvSpPr>
          <p:spPr bwMode="auto">
            <a:xfrm>
              <a:off x="2484" y="3102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不存在；</a:t>
              </a:r>
            </a:p>
          </p:txBody>
        </p:sp>
      </p:grpSp>
      <p:grpSp>
        <p:nvGrpSpPr>
          <p:cNvPr id="88142" name="Group 78"/>
          <p:cNvGrpSpPr/>
          <p:nvPr/>
        </p:nvGrpSpPr>
        <p:grpSpPr bwMode="auto">
          <a:xfrm>
            <a:off x="1044575" y="5784850"/>
            <a:ext cx="7766050" cy="469900"/>
            <a:chOff x="658" y="3644"/>
            <a:chExt cx="4892" cy="296"/>
          </a:xfrm>
        </p:grpSpPr>
        <p:sp>
          <p:nvSpPr>
            <p:cNvPr id="88109" name="Text Box 45"/>
            <p:cNvSpPr txBox="1">
              <a:spLocks noChangeArrowheads="1"/>
            </p:cNvSpPr>
            <p:nvPr/>
          </p:nvSpPr>
          <p:spPr bwMode="auto">
            <a:xfrm>
              <a:off x="658" y="3650"/>
              <a:ext cx="4892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因此，                          </a:t>
              </a:r>
              <a:r>
                <a:rPr kumimoji="1" lang="zh-CN" altLang="en-US" sz="800" dirty="0"/>
                <a:t> </a:t>
              </a:r>
              <a:r>
                <a:rPr kumimoji="1" lang="zh-CN" altLang="en-US" u="sng" dirty="0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仅在         点可导</a:t>
              </a:r>
              <a:r>
                <a:rPr kumimoji="1" lang="zh-CN" altLang="en-US" dirty="0"/>
                <a:t>，</a:t>
              </a:r>
              <a:r>
                <a:rPr kumimoji="1" lang="zh-CN" altLang="en-US" u="sng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kumimoji="1" lang="zh-CN" altLang="en-US" dirty="0"/>
            </a:p>
          </p:txBody>
        </p:sp>
        <p:graphicFrame>
          <p:nvGraphicFramePr>
            <p:cNvPr id="12340" name="Object 46"/>
            <p:cNvGraphicFramePr/>
            <p:nvPr/>
          </p:nvGraphicFramePr>
          <p:xfrm>
            <a:off x="2947" y="3697"/>
            <a:ext cx="40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7" name="公式" r:id="rId19" imgW="647700" imgH="292100" progId="Equation.3">
                    <p:embed/>
                  </p:oleObj>
                </mc:Choice>
                <mc:Fallback>
                  <p:oleObj name="公式" r:id="rId19" imgW="647700" imgH="292100" progId="Equation.3">
                    <p:embed/>
                    <p:pic>
                      <p:nvPicPr>
                        <p:cNvPr id="0" name="图片 2715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3697"/>
                          <a:ext cx="40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1" name="Object 47"/>
            <p:cNvGraphicFramePr/>
            <p:nvPr/>
          </p:nvGraphicFramePr>
          <p:xfrm>
            <a:off x="1274" y="3644"/>
            <a:ext cx="11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8" name="公式" r:id="rId21" imgW="1892300" imgH="431800" progId="Equation.3">
                    <p:embed/>
                  </p:oleObj>
                </mc:Choice>
                <mc:Fallback>
                  <p:oleObj name="公式" r:id="rId21" imgW="1892300" imgH="431800" progId="Equation.3">
                    <p:embed/>
                    <p:pic>
                      <p:nvPicPr>
                        <p:cNvPr id="0" name="图片 2715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" y="3644"/>
                          <a:ext cx="11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112" name="Group 48"/>
          <p:cNvGrpSpPr/>
          <p:nvPr/>
        </p:nvGrpSpPr>
        <p:grpSpPr bwMode="auto">
          <a:xfrm>
            <a:off x="2805113" y="1887538"/>
            <a:ext cx="3706812" cy="787400"/>
            <a:chOff x="1767" y="1189"/>
            <a:chExt cx="2335" cy="496"/>
          </a:xfrm>
        </p:grpSpPr>
        <p:graphicFrame>
          <p:nvGraphicFramePr>
            <p:cNvPr id="12335" name="Object 49"/>
            <p:cNvGraphicFramePr/>
            <p:nvPr/>
          </p:nvGraphicFramePr>
          <p:xfrm>
            <a:off x="1767" y="1189"/>
            <a:ext cx="2335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9" name="公式" r:id="rId23" imgW="3708400" imgH="787400" progId="Equation.3">
                    <p:embed/>
                  </p:oleObj>
                </mc:Choice>
                <mc:Fallback>
                  <p:oleObj name="公式" r:id="rId23" imgW="3708400" imgH="787400" progId="Equation.3">
                    <p:embed/>
                    <p:pic>
                      <p:nvPicPr>
                        <p:cNvPr id="0" name="图片 2715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1189"/>
                          <a:ext cx="2335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14" name="Line 50"/>
            <p:cNvSpPr>
              <a:spLocks noChangeShapeType="1"/>
            </p:cNvSpPr>
            <p:nvPr/>
          </p:nvSpPr>
          <p:spPr bwMode="auto">
            <a:xfrm>
              <a:off x="3090" y="1236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15" name="Line 51"/>
            <p:cNvSpPr>
              <a:spLocks noChangeShapeType="1"/>
            </p:cNvSpPr>
            <p:nvPr/>
          </p:nvSpPr>
          <p:spPr bwMode="auto">
            <a:xfrm>
              <a:off x="3953" y="1241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16" name="Line 52"/>
            <p:cNvSpPr>
              <a:spLocks noChangeShapeType="1"/>
            </p:cNvSpPr>
            <p:nvPr/>
          </p:nvSpPr>
          <p:spPr bwMode="auto">
            <a:xfrm>
              <a:off x="3359" y="1199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8118" name="Text Box 54"/>
          <p:cNvSpPr txBox="1">
            <a:spLocks noChangeArrowheads="1"/>
          </p:cNvSpPr>
          <p:nvPr/>
        </p:nvSpPr>
        <p:spPr bwMode="auto">
          <a:xfrm>
            <a:off x="533400" y="1222375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  </a:t>
            </a:r>
            <a:endParaRPr kumimoji="1" lang="zh-CN" altLang="en-US"/>
          </a:p>
        </p:txBody>
      </p:sp>
      <p:sp>
        <p:nvSpPr>
          <p:cNvPr id="88122" name="Rectangle 58"/>
          <p:cNvSpPr>
            <a:spLocks noChangeArrowheads="1"/>
          </p:cNvSpPr>
          <p:nvPr/>
        </p:nvSpPr>
        <p:spPr bwMode="auto">
          <a:xfrm>
            <a:off x="4546600" y="1222375"/>
            <a:ext cx="1255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因此有  </a:t>
            </a:r>
          </a:p>
        </p:txBody>
      </p:sp>
      <p:grpSp>
        <p:nvGrpSpPr>
          <p:cNvPr id="88135" name="Group 71"/>
          <p:cNvGrpSpPr/>
          <p:nvPr/>
        </p:nvGrpSpPr>
        <p:grpSpPr bwMode="auto">
          <a:xfrm>
            <a:off x="1049338" y="1203325"/>
            <a:ext cx="3381375" cy="476250"/>
            <a:chOff x="661" y="758"/>
            <a:chExt cx="2130" cy="300"/>
          </a:xfrm>
        </p:grpSpPr>
        <p:grpSp>
          <p:nvGrpSpPr>
            <p:cNvPr id="12331" name="Group 68"/>
            <p:cNvGrpSpPr/>
            <p:nvPr/>
          </p:nvGrpSpPr>
          <p:grpSpPr bwMode="auto">
            <a:xfrm>
              <a:off x="661" y="758"/>
              <a:ext cx="2130" cy="300"/>
              <a:chOff x="661" y="758"/>
              <a:chExt cx="2130" cy="300"/>
            </a:xfrm>
          </p:grpSpPr>
          <p:graphicFrame>
            <p:nvGraphicFramePr>
              <p:cNvPr id="12333" name="Object 55"/>
              <p:cNvGraphicFramePr/>
              <p:nvPr/>
            </p:nvGraphicFramePr>
            <p:xfrm>
              <a:off x="1153" y="758"/>
              <a:ext cx="163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610" name="公式" r:id="rId25" imgW="2603500" imgH="431800" progId="Equation.3">
                      <p:embed/>
                    </p:oleObj>
                  </mc:Choice>
                  <mc:Fallback>
                    <p:oleObj name="公式" r:id="rId25" imgW="2603500" imgH="431800" progId="Equation.3">
                      <p:embed/>
                      <p:pic>
                        <p:nvPicPr>
                          <p:cNvPr id="0" name="图片 27159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3" y="758"/>
                            <a:ext cx="163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121" name="Rectangle 57"/>
              <p:cNvSpPr>
                <a:spLocks noChangeArrowheads="1"/>
              </p:cNvSpPr>
              <p:nvPr/>
            </p:nvSpPr>
            <p:spPr bwMode="auto">
              <a:xfrm>
                <a:off x="661" y="770"/>
                <a:ext cx="59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由于  </a:t>
                </a:r>
              </a:p>
            </p:txBody>
          </p:sp>
        </p:grpSp>
        <p:sp>
          <p:nvSpPr>
            <p:cNvPr id="88123" name="Line 59"/>
            <p:cNvSpPr>
              <a:spLocks noChangeShapeType="1"/>
            </p:cNvSpPr>
            <p:nvPr/>
          </p:nvSpPr>
          <p:spPr bwMode="auto">
            <a:xfrm>
              <a:off x="2501" y="851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8124" name="Group 60"/>
          <p:cNvGrpSpPr/>
          <p:nvPr/>
        </p:nvGrpSpPr>
        <p:grpSpPr bwMode="auto">
          <a:xfrm>
            <a:off x="2803525" y="2924175"/>
            <a:ext cx="2857500" cy="787400"/>
            <a:chOff x="1766" y="1842"/>
            <a:chExt cx="1800" cy="496"/>
          </a:xfrm>
        </p:grpSpPr>
        <p:graphicFrame>
          <p:nvGraphicFramePr>
            <p:cNvPr id="12327" name="Object 61"/>
            <p:cNvGraphicFramePr/>
            <p:nvPr/>
          </p:nvGraphicFramePr>
          <p:xfrm>
            <a:off x="1766" y="1842"/>
            <a:ext cx="180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11" name="公式" r:id="rId27" imgW="2857500" imgH="787400" progId="Equation.3">
                    <p:embed/>
                  </p:oleObj>
                </mc:Choice>
                <mc:Fallback>
                  <p:oleObj name="公式" r:id="rId27" imgW="2857500" imgH="787400" progId="Equation.3">
                    <p:embed/>
                    <p:pic>
                      <p:nvPicPr>
                        <p:cNvPr id="0" name="图片 2715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1842"/>
                          <a:ext cx="180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26" name="Line 62"/>
            <p:cNvSpPr>
              <a:spLocks noChangeShapeType="1"/>
            </p:cNvSpPr>
            <p:nvPr/>
          </p:nvSpPr>
          <p:spPr bwMode="auto">
            <a:xfrm>
              <a:off x="2369" y="2015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27" name="Line 63"/>
            <p:cNvSpPr>
              <a:spLocks noChangeShapeType="1"/>
            </p:cNvSpPr>
            <p:nvPr/>
          </p:nvSpPr>
          <p:spPr bwMode="auto">
            <a:xfrm>
              <a:off x="2758" y="185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128" name="Line 64"/>
            <p:cNvSpPr>
              <a:spLocks noChangeShapeType="1"/>
            </p:cNvSpPr>
            <p:nvPr/>
          </p:nvSpPr>
          <p:spPr bwMode="auto">
            <a:xfrm>
              <a:off x="3172" y="197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2320" name="Picture 6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36" name="Rectangle 72"/>
          <p:cNvSpPr>
            <a:spLocks noChangeArrowheads="1"/>
          </p:cNvSpPr>
          <p:nvPr/>
        </p:nvSpPr>
        <p:spPr bwMode="auto">
          <a:xfrm>
            <a:off x="6465888" y="5792788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处处不解析</a:t>
            </a:r>
            <a:r>
              <a:rPr kumimoji="1" lang="zh-CN" altLang="en-US"/>
              <a:t>。  </a:t>
            </a:r>
          </a:p>
        </p:txBody>
      </p:sp>
      <p:grpSp>
        <p:nvGrpSpPr>
          <p:cNvPr id="88140" name="Group 76"/>
          <p:cNvGrpSpPr/>
          <p:nvPr/>
        </p:nvGrpSpPr>
        <p:grpSpPr bwMode="auto">
          <a:xfrm>
            <a:off x="6867523" y="4648200"/>
            <a:ext cx="1676400" cy="866775"/>
            <a:chOff x="4338" y="738"/>
            <a:chExt cx="1056" cy="546"/>
          </a:xfrm>
        </p:grpSpPr>
        <p:graphicFrame>
          <p:nvGraphicFramePr>
            <p:cNvPr id="12324" name="Object 73"/>
            <p:cNvGraphicFramePr/>
            <p:nvPr/>
          </p:nvGraphicFramePr>
          <p:xfrm>
            <a:off x="4386" y="1019"/>
            <a:ext cx="97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12" name="Equation" r:id="rId29" imgW="1917700" imgH="431800" progId="Equation.DSMT4">
                    <p:embed/>
                  </p:oleObj>
                </mc:Choice>
                <mc:Fallback>
                  <p:oleObj name="Equation" r:id="rId29" imgW="1917700" imgH="431800" progId="Equation.DSMT4">
                    <p:embed/>
                    <p:pic>
                      <p:nvPicPr>
                        <p:cNvPr id="0" name="图片 271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1019"/>
                          <a:ext cx="97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38" name="Text Box 74"/>
            <p:cNvSpPr txBox="1">
              <a:spLocks noChangeArrowheads="1"/>
            </p:cNvSpPr>
            <p:nvPr/>
          </p:nvSpPr>
          <p:spPr bwMode="auto">
            <a:xfrm>
              <a:off x="4340" y="753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注意： </a:t>
              </a:r>
            </a:p>
          </p:txBody>
        </p:sp>
        <p:sp>
          <p:nvSpPr>
            <p:cNvPr id="88139" name="Rectangle 75"/>
            <p:cNvSpPr>
              <a:spLocks noChangeArrowheads="1"/>
            </p:cNvSpPr>
            <p:nvPr/>
          </p:nvSpPr>
          <p:spPr bwMode="auto">
            <a:xfrm>
              <a:off x="4338" y="738"/>
              <a:ext cx="1056" cy="546"/>
            </a:xfrm>
            <a:prstGeom prst="rect">
              <a:avLst/>
            </a:prstGeom>
            <a:noFill/>
            <a:ln w="3175">
              <a:solidFill>
                <a:srgbClr val="008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323" name="Rectangle 77"/>
          <p:cNvSpPr>
            <a:spLocks noChangeArrowheads="1"/>
          </p:cNvSpPr>
          <p:nvPr/>
        </p:nvSpPr>
        <p:spPr bwMode="auto">
          <a:xfrm>
            <a:off x="6829425" y="4610100"/>
            <a:ext cx="1752600" cy="933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8" grpId="0"/>
      <p:bldP spid="88122" grpId="0"/>
      <p:bldP spid="881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6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10" descr="xsf"/>
          <p:cNvPicPr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1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1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1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14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1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16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1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1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1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20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3" name="Picture 2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111" name="Group 23"/>
          <p:cNvGrpSpPr/>
          <p:nvPr/>
        </p:nvGrpSpPr>
        <p:grpSpPr bwMode="auto">
          <a:xfrm>
            <a:off x="533400" y="542925"/>
            <a:ext cx="6437313" cy="490538"/>
            <a:chOff x="336" y="342"/>
            <a:chExt cx="4055" cy="309"/>
          </a:xfrm>
        </p:grpSpPr>
        <p:sp>
          <p:nvSpPr>
            <p:cNvPr id="89112" name="Rectangle 24"/>
            <p:cNvSpPr>
              <a:spLocks noChangeArrowheads="1"/>
            </p:cNvSpPr>
            <p:nvPr/>
          </p:nvSpPr>
          <p:spPr bwMode="auto">
            <a:xfrm>
              <a:off x="660" y="361"/>
              <a:ext cx="373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讨论函数                                  的解析性。</a:t>
              </a:r>
            </a:p>
          </p:txBody>
        </p:sp>
        <p:graphicFrame>
          <p:nvGraphicFramePr>
            <p:cNvPr id="13358" name="Object 25"/>
            <p:cNvGraphicFramePr/>
            <p:nvPr/>
          </p:nvGraphicFramePr>
          <p:xfrm>
            <a:off x="1523" y="409"/>
            <a:ext cx="153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88" name="公式" r:id="rId5" imgW="2438400" imgH="342900" progId="Equation.3">
                    <p:embed/>
                  </p:oleObj>
                </mc:Choice>
                <mc:Fallback>
                  <p:oleObj name="公式" r:id="rId5" imgW="2438400" imgH="342900" progId="Equation.3">
                    <p:embed/>
                    <p:pic>
                      <p:nvPicPr>
                        <p:cNvPr id="0" name="图片 2725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409"/>
                          <a:ext cx="153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14" name="Rectangle 26"/>
            <p:cNvSpPr>
              <a:spLocks noChangeArrowheads="1"/>
            </p:cNvSpPr>
            <p:nvPr/>
          </p:nvSpPr>
          <p:spPr bwMode="auto">
            <a:xfrm>
              <a:off x="336" y="342"/>
              <a:ext cx="4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</p:grpSp>
      <p:graphicFrame>
        <p:nvGraphicFramePr>
          <p:cNvPr id="89115" name="Object 27"/>
          <p:cNvGraphicFramePr/>
          <p:nvPr/>
        </p:nvGraphicFramePr>
        <p:xfrm>
          <a:off x="2549525" y="1166813"/>
          <a:ext cx="5381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89" name="公式" r:id="rId7" imgW="5384800" imgH="990600" progId="Equation.3">
                  <p:embed/>
                </p:oleObj>
              </mc:Choice>
              <mc:Fallback>
                <p:oleObj name="公式" r:id="rId7" imgW="5384800" imgH="990600" progId="Equation.3">
                  <p:embed/>
                  <p:pic>
                    <p:nvPicPr>
                      <p:cNvPr id="0" name="图片 27257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1166813"/>
                        <a:ext cx="53816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16" name="Group 28"/>
          <p:cNvGrpSpPr/>
          <p:nvPr/>
        </p:nvGrpSpPr>
        <p:grpSpPr bwMode="auto">
          <a:xfrm>
            <a:off x="534988" y="1165225"/>
            <a:ext cx="1889125" cy="787400"/>
            <a:chOff x="337" y="734"/>
            <a:chExt cx="1190" cy="496"/>
          </a:xfrm>
        </p:grpSpPr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337" y="815"/>
              <a:ext cx="6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graphicFrame>
          <p:nvGraphicFramePr>
            <p:cNvPr id="13356" name="Object 30"/>
            <p:cNvGraphicFramePr/>
            <p:nvPr/>
          </p:nvGraphicFramePr>
          <p:xfrm>
            <a:off x="759" y="734"/>
            <a:ext cx="7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90" name="公式" r:id="rId9" imgW="1219200" imgH="787400" progId="Equation.3">
                    <p:embed/>
                  </p:oleObj>
                </mc:Choice>
                <mc:Fallback>
                  <p:oleObj name="公式" r:id="rId9" imgW="1219200" imgH="787400" progId="Equation.3">
                    <p:embed/>
                    <p:pic>
                      <p:nvPicPr>
                        <p:cNvPr id="0" name="图片 2725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734"/>
                          <a:ext cx="7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19" name="Object 31"/>
          <p:cNvGraphicFramePr/>
          <p:nvPr/>
        </p:nvGraphicFramePr>
        <p:xfrm>
          <a:off x="2568575" y="2279650"/>
          <a:ext cx="261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91" name="公式" r:id="rId11" imgW="2616200" imgH="990600" progId="Equation.3">
                  <p:embed/>
                </p:oleObj>
              </mc:Choice>
              <mc:Fallback>
                <p:oleObj name="公式" r:id="rId11" imgW="2616200" imgH="990600" progId="Equation.3">
                  <p:embed/>
                  <p:pic>
                    <p:nvPicPr>
                      <p:cNvPr id="0" name="图片 27257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279650"/>
                        <a:ext cx="261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37" name="Group 49"/>
          <p:cNvGrpSpPr/>
          <p:nvPr/>
        </p:nvGrpSpPr>
        <p:grpSpPr bwMode="auto">
          <a:xfrm>
            <a:off x="1946275" y="3325813"/>
            <a:ext cx="4981575" cy="787400"/>
            <a:chOff x="1226" y="2095"/>
            <a:chExt cx="3138" cy="496"/>
          </a:xfrm>
        </p:grpSpPr>
        <p:sp>
          <p:nvSpPr>
            <p:cNvPr id="89121" name="Rectangle 33"/>
            <p:cNvSpPr>
              <a:spLocks noChangeArrowheads="1"/>
            </p:cNvSpPr>
            <p:nvPr/>
          </p:nvSpPr>
          <p:spPr bwMode="auto">
            <a:xfrm>
              <a:off x="1226" y="2191"/>
              <a:ext cx="22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kumimoji="1" lang="zh-CN" altLang="en-US"/>
                <a:t>                             </a:t>
              </a: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时</a:t>
              </a:r>
              <a:r>
                <a:rPr kumimoji="1" lang="zh-CN" altLang="en-US"/>
                <a:t>，</a:t>
              </a:r>
            </a:p>
          </p:txBody>
        </p:sp>
        <p:graphicFrame>
          <p:nvGraphicFramePr>
            <p:cNvPr id="13353" name="Object 34"/>
            <p:cNvGraphicFramePr/>
            <p:nvPr/>
          </p:nvGraphicFramePr>
          <p:xfrm>
            <a:off x="1507" y="2251"/>
            <a:ext cx="13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92" name="公式" r:id="rId13" imgW="2082800" imgH="342900" progId="Equation.3">
                    <p:embed/>
                  </p:oleObj>
                </mc:Choice>
                <mc:Fallback>
                  <p:oleObj name="公式" r:id="rId13" imgW="2082800" imgH="342900" progId="Equation.3">
                    <p:embed/>
                    <p:pic>
                      <p:nvPicPr>
                        <p:cNvPr id="0" name="图片 2725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2251"/>
                          <a:ext cx="13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35"/>
            <p:cNvGraphicFramePr/>
            <p:nvPr/>
          </p:nvGraphicFramePr>
          <p:xfrm>
            <a:off x="3236" y="2095"/>
            <a:ext cx="112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93" name="公式" r:id="rId15" imgW="1790700" imgH="787400" progId="Equation.3">
                    <p:embed/>
                  </p:oleObj>
                </mc:Choice>
                <mc:Fallback>
                  <p:oleObj name="公式" r:id="rId15" imgW="1790700" imgH="787400" progId="Equation.3">
                    <p:embed/>
                    <p:pic>
                      <p:nvPicPr>
                        <p:cNvPr id="0" name="图片 2725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2095"/>
                          <a:ext cx="112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138" name="Group 50"/>
          <p:cNvGrpSpPr/>
          <p:nvPr/>
        </p:nvGrpSpPr>
        <p:grpSpPr bwMode="auto">
          <a:xfrm>
            <a:off x="1944688" y="4219575"/>
            <a:ext cx="4959350" cy="787400"/>
            <a:chOff x="1225" y="2658"/>
            <a:chExt cx="3124" cy="496"/>
          </a:xfrm>
        </p:grpSpPr>
        <p:sp>
          <p:nvSpPr>
            <p:cNvPr id="89125" name="Rectangle 37"/>
            <p:cNvSpPr>
              <a:spLocks noChangeArrowheads="1"/>
            </p:cNvSpPr>
            <p:nvPr/>
          </p:nvSpPr>
          <p:spPr bwMode="auto">
            <a:xfrm>
              <a:off x="1225" y="2754"/>
              <a:ext cx="22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kumimoji="1" lang="zh-CN" altLang="en-US"/>
                <a:t>                             </a:t>
              </a: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时</a:t>
              </a:r>
              <a:r>
                <a:rPr kumimoji="1" lang="zh-CN" altLang="en-US"/>
                <a:t>，</a:t>
              </a:r>
            </a:p>
          </p:txBody>
        </p:sp>
        <p:graphicFrame>
          <p:nvGraphicFramePr>
            <p:cNvPr id="13350" name="Object 38"/>
            <p:cNvGraphicFramePr/>
            <p:nvPr/>
          </p:nvGraphicFramePr>
          <p:xfrm>
            <a:off x="1506" y="2814"/>
            <a:ext cx="13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94" name="公式" r:id="rId17" imgW="2082800" imgH="342900" progId="Equation.3">
                    <p:embed/>
                  </p:oleObj>
                </mc:Choice>
                <mc:Fallback>
                  <p:oleObj name="公式" r:id="rId17" imgW="2082800" imgH="342900" progId="Equation.3">
                    <p:embed/>
                    <p:pic>
                      <p:nvPicPr>
                        <p:cNvPr id="0" name="图片 2725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2814"/>
                          <a:ext cx="13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39"/>
            <p:cNvGraphicFramePr/>
            <p:nvPr/>
          </p:nvGraphicFramePr>
          <p:xfrm>
            <a:off x="3237" y="2658"/>
            <a:ext cx="11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95" name="公式" r:id="rId19" imgW="1765300" imgH="787400" progId="Equation.3">
                    <p:embed/>
                  </p:oleObj>
                </mc:Choice>
                <mc:Fallback>
                  <p:oleObj name="公式" r:id="rId19" imgW="1765300" imgH="787400" progId="Equation.3">
                    <p:embed/>
                    <p:pic>
                      <p:nvPicPr>
                        <p:cNvPr id="0" name="图片 2725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2658"/>
                          <a:ext cx="11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128" name="Group 40"/>
          <p:cNvGrpSpPr/>
          <p:nvPr/>
        </p:nvGrpSpPr>
        <p:grpSpPr bwMode="auto">
          <a:xfrm>
            <a:off x="1050925" y="5172075"/>
            <a:ext cx="7918450" cy="460375"/>
            <a:chOff x="662" y="3288"/>
            <a:chExt cx="4988" cy="290"/>
          </a:xfrm>
        </p:grpSpPr>
        <p:sp>
          <p:nvSpPr>
            <p:cNvPr id="89129" name="Rectangle 41"/>
            <p:cNvSpPr>
              <a:spLocks noChangeArrowheads="1"/>
            </p:cNvSpPr>
            <p:nvPr/>
          </p:nvSpPr>
          <p:spPr bwMode="auto">
            <a:xfrm>
              <a:off x="662" y="3288"/>
              <a:ext cx="498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因此，                                 处处不可导，</a:t>
              </a:r>
              <a:r>
                <a:rPr kumimoji="1" lang="zh-CN" altLang="en-US" u="sng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处处不解析</a:t>
              </a:r>
              <a:r>
                <a:rPr kumimoji="1" lang="zh-CN" altLang="en-US" dirty="0"/>
                <a:t>。</a:t>
              </a:r>
            </a:p>
          </p:txBody>
        </p:sp>
        <p:graphicFrame>
          <p:nvGraphicFramePr>
            <p:cNvPr id="13348" name="Object 42"/>
            <p:cNvGraphicFramePr/>
            <p:nvPr/>
          </p:nvGraphicFramePr>
          <p:xfrm>
            <a:off x="1312" y="3336"/>
            <a:ext cx="153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96" name="公式" r:id="rId21" imgW="2438400" imgH="342900" progId="Equation.3">
                    <p:embed/>
                  </p:oleObj>
                </mc:Choice>
                <mc:Fallback>
                  <p:oleObj name="公式" r:id="rId21" imgW="2438400" imgH="342900" progId="Equation.3">
                    <p:embed/>
                    <p:pic>
                      <p:nvPicPr>
                        <p:cNvPr id="0" name="图片 2725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3336"/>
                          <a:ext cx="153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33" name="Rectangle 45"/>
          <p:cNvSpPr>
            <a:spLocks noChangeArrowheads="1"/>
          </p:cNvSpPr>
          <p:nvPr/>
        </p:nvSpPr>
        <p:spPr bwMode="auto">
          <a:xfrm>
            <a:off x="536575" y="5851525"/>
            <a:ext cx="1106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FF3300"/>
                </a:solidFill>
              </a:rPr>
              <a:t>问题</a:t>
            </a:r>
            <a:endParaRPr kumimoji="1" lang="zh-CN" altLang="en-US"/>
          </a:p>
        </p:txBody>
      </p:sp>
      <p:grpSp>
        <p:nvGrpSpPr>
          <p:cNvPr id="89139" name="Group 51"/>
          <p:cNvGrpSpPr/>
          <p:nvPr/>
        </p:nvGrpSpPr>
        <p:grpSpPr bwMode="auto">
          <a:xfrm>
            <a:off x="1416050" y="5884863"/>
            <a:ext cx="7569200" cy="460375"/>
            <a:chOff x="892" y="3707"/>
            <a:chExt cx="4768" cy="290"/>
          </a:xfrm>
        </p:grpSpPr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892" y="3707"/>
              <a:ext cx="476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u="sng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对函数                                            如何判别其解析性</a:t>
              </a:r>
              <a:r>
                <a:rPr kumimoji="1"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?</a:t>
              </a:r>
            </a:p>
          </p:txBody>
        </p:sp>
        <p:graphicFrame>
          <p:nvGraphicFramePr>
            <p:cNvPr id="13346" name="Object 46"/>
            <p:cNvGraphicFramePr/>
            <p:nvPr/>
          </p:nvGraphicFramePr>
          <p:xfrm>
            <a:off x="1548" y="3744"/>
            <a:ext cx="202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97" name="公式" r:id="rId22" imgW="3213100" imgH="342900" progId="Equation.3">
                    <p:embed/>
                  </p:oleObj>
                </mc:Choice>
                <mc:Fallback>
                  <p:oleObj name="公式" r:id="rId22" imgW="3213100" imgH="342900" progId="Equation.3">
                    <p:embed/>
                    <p:pic>
                      <p:nvPicPr>
                        <p:cNvPr id="0" name="图片 2725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3744"/>
                          <a:ext cx="202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9135" name="Picture 4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136" name="Object 48"/>
          <p:cNvGraphicFramePr/>
          <p:nvPr/>
        </p:nvGraphicFramePr>
        <p:xfrm>
          <a:off x="1827213" y="3443288"/>
          <a:ext cx="342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98" name="Equation" r:id="rId25" imgW="342900" imgH="1384300" progId="Equation.DSMT4">
                  <p:embed/>
                </p:oleObj>
              </mc:Choice>
              <mc:Fallback>
                <p:oleObj name="Equation" r:id="rId25" imgW="342900" imgH="1384300" progId="Equation.DSMT4">
                  <p:embed/>
                  <p:pic>
                    <p:nvPicPr>
                      <p:cNvPr id="0" name="图片 27258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443288"/>
                        <a:ext cx="3429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17763" y="4851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16175" y="4849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79938" y="4851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78350" y="4849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32588" y="4860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31000" y="4859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534988" y="528638"/>
            <a:ext cx="38465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533400" y="1143000"/>
            <a:ext cx="341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点可导的充要条件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1352550" y="2736850"/>
            <a:ext cx="65516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且满足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柯西</a:t>
            </a:r>
            <a:r>
              <a:rPr kumimoji="1" lang="en-US" altLang="zh-CN" u="sng">
                <a:solidFill>
                  <a:schemeClr val="fol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黎曼</a:t>
            </a:r>
            <a:r>
              <a:rPr kumimoji="1" lang="en-US" altLang="zh-CN" u="sng">
                <a:solidFill>
                  <a:schemeClr val="folHlink"/>
                </a:solidFill>
                <a:latin typeface="宋体" panose="02010600030101010101" charset="-122"/>
              </a:rPr>
              <a:t>(</a:t>
            </a:r>
            <a:r>
              <a:rPr kumimoji="1" lang="en-US" altLang="zh-CN" u="sng">
                <a:solidFill>
                  <a:schemeClr val="folHlink"/>
                </a:solidFill>
              </a:rPr>
              <a:t>Cauchy-Riemann</a:t>
            </a:r>
            <a:r>
              <a:rPr kumimoji="1" lang="en-US" altLang="zh-CN" u="sng" baseline="-25000">
                <a:solidFill>
                  <a:schemeClr val="folHlink"/>
                </a:solidFill>
              </a:rPr>
              <a:t> </a:t>
            </a:r>
            <a:r>
              <a:rPr kumimoji="1" lang="en-US" altLang="zh-CN" u="sng">
                <a:solidFill>
                  <a:schemeClr val="folHlink"/>
                </a:solidFill>
                <a:latin typeface="宋体" panose="02010600030101010101" charset="-122"/>
              </a:rPr>
              <a:t>)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>
                <a:solidFill>
                  <a:schemeClr val="folHlink"/>
                </a:solidFill>
              </a:rPr>
              <a:t>：</a:t>
            </a:r>
            <a:r>
              <a:rPr kumimoji="1" lang="zh-CN" altLang="en-US"/>
              <a:t> </a:t>
            </a:r>
          </a:p>
        </p:txBody>
      </p:sp>
      <p:grpSp>
        <p:nvGrpSpPr>
          <p:cNvPr id="90137" name="Group 25"/>
          <p:cNvGrpSpPr/>
          <p:nvPr/>
        </p:nvGrpSpPr>
        <p:grpSpPr bwMode="auto">
          <a:xfrm>
            <a:off x="3641725" y="2209800"/>
            <a:ext cx="5256213" cy="460375"/>
            <a:chOff x="2294" y="1398"/>
            <a:chExt cx="3311" cy="290"/>
          </a:xfrm>
        </p:grpSpPr>
        <p:sp>
          <p:nvSpPr>
            <p:cNvPr id="90138" name="Text Box 26"/>
            <p:cNvSpPr txBox="1">
              <a:spLocks noChangeArrowheads="1"/>
            </p:cNvSpPr>
            <p:nvPr/>
          </p:nvSpPr>
          <p:spPr bwMode="auto">
            <a:xfrm>
              <a:off x="2832" y="1398"/>
              <a:ext cx="2773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          在点           处可微，</a:t>
              </a:r>
            </a:p>
          </p:txBody>
        </p:sp>
        <p:graphicFrame>
          <p:nvGraphicFramePr>
            <p:cNvPr id="14392" name="Object 27"/>
            <p:cNvGraphicFramePr/>
            <p:nvPr/>
          </p:nvGraphicFramePr>
          <p:xfrm>
            <a:off x="2294" y="1441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30" name="公式" r:id="rId5" imgW="914400" imgH="342900" progId="Equation.3">
                    <p:embed/>
                  </p:oleObj>
                </mc:Choice>
                <mc:Fallback>
                  <p:oleObj name="公式" r:id="rId5" imgW="914400" imgH="342900" progId="Equation.3">
                    <p:embed/>
                    <p:pic>
                      <p:nvPicPr>
                        <p:cNvPr id="0" name="图片 2736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1441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3" name="Object 28"/>
            <p:cNvGraphicFramePr/>
            <p:nvPr/>
          </p:nvGraphicFramePr>
          <p:xfrm>
            <a:off x="3114" y="1442"/>
            <a:ext cx="5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31" name="公式" r:id="rId7" imgW="888365" imgH="342900" progId="Equation.3">
                    <p:embed/>
                  </p:oleObj>
                </mc:Choice>
                <mc:Fallback>
                  <p:oleObj name="公式" r:id="rId7" imgW="888365" imgH="342900" progId="Equation.3">
                    <p:embed/>
                    <p:pic>
                      <p:nvPicPr>
                        <p:cNvPr id="0" name="图片 2736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1442"/>
                          <a:ext cx="5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4" name="Object 29"/>
            <p:cNvGraphicFramePr/>
            <p:nvPr/>
          </p:nvGraphicFramePr>
          <p:xfrm>
            <a:off x="4110" y="1443"/>
            <a:ext cx="4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32" name="公式" r:id="rId9" imgW="736600" imgH="342900" progId="Equation.3">
                    <p:embed/>
                  </p:oleObj>
                </mc:Choice>
                <mc:Fallback>
                  <p:oleObj name="公式" r:id="rId9" imgW="736600" imgH="342900" progId="Equation.3">
                    <p:embed/>
                    <p:pic>
                      <p:nvPicPr>
                        <p:cNvPr id="0" name="图片 2736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1443"/>
                          <a:ext cx="4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42" name="Group 30"/>
          <p:cNvGrpSpPr/>
          <p:nvPr/>
        </p:nvGrpSpPr>
        <p:grpSpPr bwMode="auto">
          <a:xfrm>
            <a:off x="2092325" y="3346450"/>
            <a:ext cx="6048375" cy="787400"/>
            <a:chOff x="1318" y="2132"/>
            <a:chExt cx="3810" cy="496"/>
          </a:xfrm>
        </p:grpSpPr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3210" y="2238"/>
              <a:ext cx="191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dirty="0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简称           方程</a:t>
              </a:r>
              <a:r>
                <a:rPr kumimoji="1" lang="en-US" altLang="zh-CN" dirty="0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</a:p>
          </p:txBody>
        </p:sp>
        <p:graphicFrame>
          <p:nvGraphicFramePr>
            <p:cNvPr id="14388" name="Object 32"/>
            <p:cNvGraphicFramePr/>
            <p:nvPr/>
          </p:nvGraphicFramePr>
          <p:xfrm>
            <a:off x="3787" y="2295"/>
            <a:ext cx="46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33" name="公式" r:id="rId11" imgW="736600" imgH="342900" progId="Equation.3">
                    <p:embed/>
                  </p:oleObj>
                </mc:Choice>
                <mc:Fallback>
                  <p:oleObj name="公式" r:id="rId11" imgW="736600" imgH="342900" progId="Equation.3">
                    <p:embed/>
                    <p:pic>
                      <p:nvPicPr>
                        <p:cNvPr id="0" name="图片 2736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295"/>
                          <a:ext cx="46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9" name="Object 33"/>
            <p:cNvGraphicFramePr/>
            <p:nvPr/>
          </p:nvGraphicFramePr>
          <p:xfrm>
            <a:off x="1318" y="2132"/>
            <a:ext cx="71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34" name="公式" r:id="rId13" imgW="1130300" imgH="787400" progId="Equation.3">
                    <p:embed/>
                  </p:oleObj>
                </mc:Choice>
                <mc:Fallback>
                  <p:oleObj name="公式" r:id="rId13" imgW="1130300" imgH="787400" progId="Equation.3">
                    <p:embed/>
                    <p:pic>
                      <p:nvPicPr>
                        <p:cNvPr id="0" name="图片 2736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2132"/>
                          <a:ext cx="71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0" name="Object 34"/>
            <p:cNvGraphicFramePr/>
            <p:nvPr/>
          </p:nvGraphicFramePr>
          <p:xfrm>
            <a:off x="2229" y="2132"/>
            <a:ext cx="855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35" name="公式" r:id="rId15" imgW="1358900" imgH="787400" progId="Equation.3">
                    <p:embed/>
                  </p:oleObj>
                </mc:Choice>
                <mc:Fallback>
                  <p:oleObj name="公式" r:id="rId15" imgW="1358900" imgH="787400" progId="Equation.3">
                    <p:embed/>
                    <p:pic>
                      <p:nvPicPr>
                        <p:cNvPr id="0" name="图片 2736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9" y="2132"/>
                          <a:ext cx="855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533400" y="1647825"/>
            <a:ext cx="1116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定理</a:t>
            </a:r>
          </a:p>
        </p:txBody>
      </p:sp>
      <p:grpSp>
        <p:nvGrpSpPr>
          <p:cNvPr id="90176" name="Group 64"/>
          <p:cNvGrpSpPr/>
          <p:nvPr/>
        </p:nvGrpSpPr>
        <p:grpSpPr bwMode="auto">
          <a:xfrm>
            <a:off x="1352550" y="1677988"/>
            <a:ext cx="7610475" cy="960437"/>
            <a:chOff x="852" y="1057"/>
            <a:chExt cx="4794" cy="605"/>
          </a:xfrm>
        </p:grpSpPr>
        <p:grpSp>
          <p:nvGrpSpPr>
            <p:cNvPr id="14382" name="Group 63"/>
            <p:cNvGrpSpPr/>
            <p:nvPr/>
          </p:nvGrpSpPr>
          <p:grpSpPr bwMode="auto">
            <a:xfrm>
              <a:off x="852" y="1057"/>
              <a:ext cx="4794" cy="290"/>
              <a:chOff x="852" y="1057"/>
              <a:chExt cx="4794" cy="290"/>
            </a:xfrm>
          </p:grpSpPr>
          <p:sp>
            <p:nvSpPr>
              <p:cNvPr id="90148" name="Rectangle 36"/>
              <p:cNvSpPr>
                <a:spLocks noChangeArrowheads="1"/>
              </p:cNvSpPr>
              <p:nvPr/>
            </p:nvSpPr>
            <p:spPr bwMode="auto">
              <a:xfrm>
                <a:off x="852" y="1057"/>
                <a:ext cx="4794" cy="2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函数                                                在点                 处可导</a:t>
                </a:r>
              </a:p>
            </p:txBody>
          </p:sp>
          <p:graphicFrame>
            <p:nvGraphicFramePr>
              <p:cNvPr id="14385" name="Object 37"/>
              <p:cNvGraphicFramePr/>
              <p:nvPr/>
            </p:nvGraphicFramePr>
            <p:xfrm>
              <a:off x="1322" y="1107"/>
              <a:ext cx="224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636" name="公式" r:id="rId17" imgW="3632200" imgH="342900" progId="Equation.3">
                      <p:embed/>
                    </p:oleObj>
                  </mc:Choice>
                  <mc:Fallback>
                    <p:oleObj name="公式" r:id="rId17" imgW="3632200" imgH="342900" progId="Equation.3">
                      <p:embed/>
                      <p:pic>
                        <p:nvPicPr>
                          <p:cNvPr id="0" name="图片 2736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2" y="1107"/>
                            <a:ext cx="224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6" name="Object 39"/>
              <p:cNvGraphicFramePr/>
              <p:nvPr/>
            </p:nvGraphicFramePr>
            <p:xfrm>
              <a:off x="4025" y="1100"/>
              <a:ext cx="73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637" name="公式" r:id="rId19" imgW="1295400" imgH="342900" progId="Equation.3">
                      <p:embed/>
                    </p:oleObj>
                  </mc:Choice>
                  <mc:Fallback>
                    <p:oleObj name="公式" r:id="rId19" imgW="1295400" imgH="342900" progId="Equation.3">
                      <p:embed/>
                      <p:pic>
                        <p:nvPicPr>
                          <p:cNvPr id="0" name="图片 2736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5" y="1100"/>
                            <a:ext cx="73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0152" name="Rectangle 40"/>
            <p:cNvSpPr>
              <a:spLocks noChangeArrowheads="1"/>
            </p:cNvSpPr>
            <p:nvPr/>
          </p:nvSpPr>
          <p:spPr bwMode="auto">
            <a:xfrm>
              <a:off x="852" y="1374"/>
              <a:ext cx="18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的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 dirty="0"/>
                <a:t>是：</a:t>
              </a:r>
            </a:p>
          </p:txBody>
        </p:sp>
      </p:grpSp>
      <p:graphicFrame>
        <p:nvGraphicFramePr>
          <p:cNvPr id="90153" name="Object 41"/>
          <p:cNvGraphicFramePr/>
          <p:nvPr/>
        </p:nvGraphicFramePr>
        <p:xfrm>
          <a:off x="2089150" y="4933950"/>
          <a:ext cx="4608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38" name="公式" r:id="rId21" imgW="4610100" imgH="469900" progId="Equation.3">
                  <p:embed/>
                </p:oleObj>
              </mc:Choice>
              <mc:Fallback>
                <p:oleObj name="公式" r:id="rId21" imgW="4610100" imgH="469900" progId="Equation.3">
                  <p:embed/>
                  <p:pic>
                    <p:nvPicPr>
                      <p:cNvPr id="0" name="图片 27362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933950"/>
                        <a:ext cx="4608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77" name="Group 65"/>
          <p:cNvGrpSpPr/>
          <p:nvPr/>
        </p:nvGrpSpPr>
        <p:grpSpPr bwMode="auto">
          <a:xfrm>
            <a:off x="1343025" y="4344988"/>
            <a:ext cx="4994275" cy="457200"/>
            <a:chOff x="846" y="2737"/>
            <a:chExt cx="3146" cy="288"/>
          </a:xfrm>
        </p:grpSpPr>
        <p:sp>
          <p:nvSpPr>
            <p:cNvPr id="90155" name="Rectangle 43"/>
            <p:cNvSpPr>
              <a:spLocks noChangeArrowheads="1"/>
            </p:cNvSpPr>
            <p:nvPr/>
          </p:nvSpPr>
          <p:spPr bwMode="auto">
            <a:xfrm>
              <a:off x="846" y="2737"/>
              <a:ext cx="31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23"/>
                </a:buBlip>
                <a:defRPr/>
              </a:pPr>
              <a:r>
                <a:rPr kumimoji="1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实二元函数            </a:t>
              </a:r>
              <a:r>
                <a:rPr kumimoji="1" lang="zh-CN" altLang="en-US" sz="1400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可微的概念</a:t>
              </a:r>
              <a:r>
                <a:rPr kumimoji="1" lang="zh-CN" altLang="en-US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：  </a:t>
              </a:r>
            </a:p>
          </p:txBody>
        </p:sp>
        <p:graphicFrame>
          <p:nvGraphicFramePr>
            <p:cNvPr id="14381" name="Object 44"/>
            <p:cNvGraphicFramePr/>
            <p:nvPr/>
          </p:nvGraphicFramePr>
          <p:xfrm>
            <a:off x="2070" y="2781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39" name="公式" r:id="rId24" imgW="914400" imgH="342900" progId="Equation.3">
                    <p:embed/>
                  </p:oleObj>
                </mc:Choice>
                <mc:Fallback>
                  <p:oleObj name="公式" r:id="rId24" imgW="914400" imgH="342900" progId="Equation.3">
                    <p:embed/>
                    <p:pic>
                      <p:nvPicPr>
                        <p:cNvPr id="0" name="图片 2736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2781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57" name="Rectangle 45"/>
          <p:cNvSpPr>
            <a:spLocks noChangeArrowheads="1"/>
          </p:cNvSpPr>
          <p:nvPr/>
        </p:nvSpPr>
        <p:spPr bwMode="auto">
          <a:xfrm>
            <a:off x="533400" y="43434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FF0000"/>
                </a:solidFill>
              </a:rPr>
              <a:t>温习  </a:t>
            </a:r>
          </a:p>
        </p:txBody>
      </p:sp>
      <p:grpSp>
        <p:nvGrpSpPr>
          <p:cNvPr id="90174" name="Group 62"/>
          <p:cNvGrpSpPr/>
          <p:nvPr/>
        </p:nvGrpSpPr>
        <p:grpSpPr bwMode="auto">
          <a:xfrm>
            <a:off x="4876800" y="4989513"/>
            <a:ext cx="3675063" cy="1201737"/>
            <a:chOff x="3072" y="3143"/>
            <a:chExt cx="2315" cy="757"/>
          </a:xfrm>
        </p:grpSpPr>
        <p:sp>
          <p:nvSpPr>
            <p:cNvPr id="90159" name="Rectangle 47"/>
            <p:cNvSpPr>
              <a:spLocks noChangeArrowheads="1"/>
            </p:cNvSpPr>
            <p:nvPr/>
          </p:nvSpPr>
          <p:spPr bwMode="auto">
            <a:xfrm>
              <a:off x="4655" y="3143"/>
              <a:ext cx="732" cy="282"/>
            </a:xfrm>
            <a:prstGeom prst="rect">
              <a:avLst/>
            </a:prstGeom>
            <a:solidFill>
              <a:srgbClr val="DEFFFF"/>
            </a:solidFill>
            <a:ln w="952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76" name="Object 49"/>
            <p:cNvGraphicFramePr/>
            <p:nvPr/>
          </p:nvGraphicFramePr>
          <p:xfrm>
            <a:off x="4703" y="3171"/>
            <a:ext cx="6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40" name="公式" r:id="rId26" imgW="1016000" imgH="342900" progId="Equation.3">
                    <p:embed/>
                  </p:oleObj>
                </mc:Choice>
                <mc:Fallback>
                  <p:oleObj name="公式" r:id="rId26" imgW="1016000" imgH="342900" progId="Equation.3">
                    <p:embed/>
                    <p:pic>
                      <p:nvPicPr>
                        <p:cNvPr id="0" name="图片 2736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3171"/>
                          <a:ext cx="6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77" name="Group 61"/>
            <p:cNvGrpSpPr/>
            <p:nvPr/>
          </p:nvGrpSpPr>
          <p:grpSpPr bwMode="auto">
            <a:xfrm>
              <a:off x="3072" y="3420"/>
              <a:ext cx="1578" cy="480"/>
              <a:chOff x="3072" y="3420"/>
              <a:chExt cx="1578" cy="480"/>
            </a:xfrm>
          </p:grpSpPr>
          <p:sp>
            <p:nvSpPr>
              <p:cNvPr id="90160" name="Rectangle 48"/>
              <p:cNvSpPr>
                <a:spLocks noChangeArrowheads="1"/>
              </p:cNvSpPr>
              <p:nvPr/>
            </p:nvSpPr>
            <p:spPr bwMode="auto">
              <a:xfrm>
                <a:off x="3072" y="3534"/>
                <a:ext cx="1296" cy="366"/>
              </a:xfrm>
              <a:prstGeom prst="rect">
                <a:avLst/>
              </a:prstGeom>
              <a:solidFill>
                <a:srgbClr val="DEFFFF"/>
              </a:solidFill>
              <a:ln w="952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162" name="Line 50"/>
              <p:cNvSpPr>
                <a:spLocks noChangeShapeType="1"/>
              </p:cNvSpPr>
              <p:nvPr/>
            </p:nvSpPr>
            <p:spPr bwMode="auto">
              <a:xfrm flipV="1">
                <a:off x="4374" y="3420"/>
                <a:ext cx="276" cy="114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90163" name="Object 51"/>
          <p:cNvGraphicFramePr/>
          <p:nvPr/>
        </p:nvGraphicFramePr>
        <p:xfrm>
          <a:off x="2528888" y="5575300"/>
          <a:ext cx="45069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41" name="Equation" r:id="rId28" imgW="4508500" imgH="787400" progId="Equation.DSMT4">
                  <p:embed/>
                </p:oleObj>
              </mc:Choice>
              <mc:Fallback>
                <p:oleObj name="Equation" r:id="rId28" imgW="4508500" imgH="787400" progId="Equation.DSMT4">
                  <p:embed/>
                  <p:pic>
                    <p:nvPicPr>
                      <p:cNvPr id="0" name="图片 273626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5575300"/>
                        <a:ext cx="45069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9" name="Picture 5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168" name="Group 56"/>
          <p:cNvGrpSpPr/>
          <p:nvPr/>
        </p:nvGrpSpPr>
        <p:grpSpPr bwMode="auto">
          <a:xfrm>
            <a:off x="514350" y="2185988"/>
            <a:ext cx="796925" cy="796925"/>
            <a:chOff x="772" y="525"/>
            <a:chExt cx="502" cy="502"/>
          </a:xfrm>
        </p:grpSpPr>
        <p:sp>
          <p:nvSpPr>
            <p:cNvPr id="90169" name="Rectangle 57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70" name="Rectangle 58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27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0171" name="Rectangle 59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</a:p>
          </p:txBody>
        </p:sp>
        <p:sp>
          <p:nvSpPr>
            <p:cNvPr id="90172" name="Rectangle 60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2.1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4" grpId="0"/>
      <p:bldP spid="90135" grpId="0"/>
      <p:bldP spid="90136" grpId="0"/>
      <p:bldP spid="90150" grpId="0"/>
      <p:bldP spid="901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20" name="Object 84"/>
          <p:cNvGraphicFramePr/>
          <p:nvPr/>
        </p:nvGraphicFramePr>
        <p:xfrm>
          <a:off x="4554538" y="5621338"/>
          <a:ext cx="10763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61" name="公式" r:id="rId3" imgW="1079500" imgH="787400" progId="Equation.3">
                  <p:embed/>
                </p:oleObj>
              </mc:Choice>
              <mc:Fallback>
                <p:oleObj name="公式" r:id="rId3" imgW="1079500" imgH="787400" progId="Equation.3">
                  <p:embed/>
                  <p:pic>
                    <p:nvPicPr>
                      <p:cNvPr id="0" name="图片 27474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5621338"/>
                        <a:ext cx="10763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2" name="Picture 2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38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3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36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4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38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5" descr="xsf"/>
          <p:cNvPicPr>
            <a:picLocks noChangeAspect="1" noChangeArrowheads="1"/>
          </p:cNvPicPr>
          <p:nvPr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36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27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7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25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8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9" descr="xsf"/>
          <p:cNvPicPr>
            <a:picLocks noChangeAspect="1" noChangeArrowheads="1"/>
          </p:cNvPicPr>
          <p:nvPr/>
        </p:nvPicPr>
        <p:blipFill>
          <a:blip r:embed="rId5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10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11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12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13" descr="xsf"/>
          <p:cNvPicPr>
            <a:picLocks noChangeAspect="1" noChangeArrowheads="1"/>
          </p:cNvPicPr>
          <p:nvPr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14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15" descr="xsf"/>
          <p:cNvPicPr>
            <a:picLocks noChangeAspect="1" noChangeArrowheads="1"/>
          </p:cNvPicPr>
          <p:nvPr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16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17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18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19" descr="xsf"/>
          <p:cNvPicPr>
            <a:picLocks noChangeAspect="1" noChangeArrowheads="1"/>
          </p:cNvPicPr>
          <p:nvPr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20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1" name="Picture 21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523875" y="1647825"/>
            <a:ext cx="10810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</a:t>
            </a:r>
          </a:p>
        </p:txBody>
      </p:sp>
      <p:grpSp>
        <p:nvGrpSpPr>
          <p:cNvPr id="91223" name="Group 87"/>
          <p:cNvGrpSpPr/>
          <p:nvPr/>
        </p:nvGrpSpPr>
        <p:grpSpPr bwMode="auto">
          <a:xfrm>
            <a:off x="3305175" y="1657350"/>
            <a:ext cx="5838825" cy="488950"/>
            <a:chOff x="2082" y="1044"/>
            <a:chExt cx="3678" cy="308"/>
          </a:xfrm>
        </p:grpSpPr>
        <p:graphicFrame>
          <p:nvGraphicFramePr>
            <p:cNvPr id="15421" name="Object 30"/>
            <p:cNvGraphicFramePr/>
            <p:nvPr/>
          </p:nvGraphicFramePr>
          <p:xfrm>
            <a:off x="2361" y="1113"/>
            <a:ext cx="13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62" name="公式" r:id="rId7" imgW="2197100" imgH="342900" progId="Equation.3">
                    <p:embed/>
                  </p:oleObj>
                </mc:Choice>
                <mc:Fallback>
                  <p:oleObj name="公式" r:id="rId7" imgW="2197100" imgH="342900" progId="Equation.3">
                    <p:embed/>
                    <p:pic>
                      <p:nvPicPr>
                        <p:cNvPr id="0" name="图片 2747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1113"/>
                          <a:ext cx="13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7" name="Rectangle 31"/>
            <p:cNvSpPr>
              <a:spLocks noChangeArrowheads="1"/>
            </p:cNvSpPr>
            <p:nvPr/>
          </p:nvSpPr>
          <p:spPr bwMode="auto">
            <a:xfrm>
              <a:off x="2082" y="1044"/>
              <a:ext cx="7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/>
                <a:t>若</a:t>
              </a:r>
            </a:p>
          </p:txBody>
        </p:sp>
        <p:sp>
          <p:nvSpPr>
            <p:cNvPr id="91168" name="Rectangle 32"/>
            <p:cNvSpPr>
              <a:spLocks noChangeArrowheads="1"/>
            </p:cNvSpPr>
            <p:nvPr/>
          </p:nvSpPr>
          <p:spPr bwMode="auto">
            <a:xfrm>
              <a:off x="3714" y="1062"/>
              <a:ext cx="2046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在                  处可导，</a:t>
              </a:r>
            </a:p>
          </p:txBody>
        </p:sp>
        <p:graphicFrame>
          <p:nvGraphicFramePr>
            <p:cNvPr id="15424" name="Object 33"/>
            <p:cNvGraphicFramePr/>
            <p:nvPr/>
          </p:nvGraphicFramePr>
          <p:xfrm>
            <a:off x="4005" y="1112"/>
            <a:ext cx="7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63" name="公式" r:id="rId9" imgW="1244600" imgH="342900" progId="Equation.3">
                    <p:embed/>
                  </p:oleObj>
                </mc:Choice>
                <mc:Fallback>
                  <p:oleObj name="公式" r:id="rId9" imgW="1244600" imgH="342900" progId="Equation.3">
                    <p:embed/>
                    <p:pic>
                      <p:nvPicPr>
                        <p:cNvPr id="0" name="图片 2747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1112"/>
                          <a:ext cx="78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71" name="Rectangle 35"/>
          <p:cNvSpPr>
            <a:spLocks noChangeArrowheads="1"/>
          </p:cNvSpPr>
          <p:nvPr/>
        </p:nvSpPr>
        <p:spPr bwMode="auto">
          <a:xfrm>
            <a:off x="6677025" y="5018088"/>
            <a:ext cx="895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且</a:t>
            </a:r>
          </a:p>
        </p:txBody>
      </p:sp>
      <p:grpSp>
        <p:nvGrpSpPr>
          <p:cNvPr id="91174" name="Group 38"/>
          <p:cNvGrpSpPr/>
          <p:nvPr/>
        </p:nvGrpSpPr>
        <p:grpSpPr bwMode="auto">
          <a:xfrm>
            <a:off x="1352550" y="5019675"/>
            <a:ext cx="5764213" cy="479425"/>
            <a:chOff x="852" y="3192"/>
            <a:chExt cx="3631" cy="302"/>
          </a:xfrm>
        </p:grpSpPr>
        <p:sp>
          <p:nvSpPr>
            <p:cNvPr id="91175" name="Text Box 39"/>
            <p:cNvSpPr txBox="1">
              <a:spLocks noChangeArrowheads="1"/>
            </p:cNvSpPr>
            <p:nvPr/>
          </p:nvSpPr>
          <p:spPr bwMode="auto">
            <a:xfrm>
              <a:off x="1716" y="3204"/>
              <a:ext cx="276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          在点           处可微，</a:t>
              </a:r>
            </a:p>
          </p:txBody>
        </p:sp>
        <p:graphicFrame>
          <p:nvGraphicFramePr>
            <p:cNvPr id="15417" name="Object 40"/>
            <p:cNvGraphicFramePr/>
            <p:nvPr/>
          </p:nvGraphicFramePr>
          <p:xfrm>
            <a:off x="1178" y="3253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64" name="公式" r:id="rId11" imgW="914400" imgH="342900" progId="Equation.3">
                    <p:embed/>
                  </p:oleObj>
                </mc:Choice>
                <mc:Fallback>
                  <p:oleObj name="公式" r:id="rId11" imgW="914400" imgH="342900" progId="Equation.3">
                    <p:embed/>
                    <p:pic>
                      <p:nvPicPr>
                        <p:cNvPr id="0" name="图片 2747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253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8" name="Object 41"/>
            <p:cNvGraphicFramePr/>
            <p:nvPr/>
          </p:nvGraphicFramePr>
          <p:xfrm>
            <a:off x="1998" y="3254"/>
            <a:ext cx="5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65" name="公式" r:id="rId13" imgW="888365" imgH="342900" progId="Equation.3">
                    <p:embed/>
                  </p:oleObj>
                </mc:Choice>
                <mc:Fallback>
                  <p:oleObj name="公式" r:id="rId13" imgW="888365" imgH="342900" progId="Equation.3">
                    <p:embed/>
                    <p:pic>
                      <p:nvPicPr>
                        <p:cNvPr id="0" name="图片 2747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3254"/>
                          <a:ext cx="5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9" name="Object 42"/>
            <p:cNvGraphicFramePr/>
            <p:nvPr/>
          </p:nvGraphicFramePr>
          <p:xfrm>
            <a:off x="2994" y="3255"/>
            <a:ext cx="4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66" name="公式" r:id="rId15" imgW="736600" imgH="342900" progId="Equation.3">
                    <p:embed/>
                  </p:oleObj>
                </mc:Choice>
                <mc:Fallback>
                  <p:oleObj name="公式" r:id="rId15" imgW="736600" imgH="342900" progId="Equation.3">
                    <p:embed/>
                    <p:pic>
                      <p:nvPicPr>
                        <p:cNvPr id="0" name="图片 2747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3255"/>
                          <a:ext cx="4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9" name="Rectangle 43"/>
            <p:cNvSpPr>
              <a:spLocks noChangeArrowheads="1"/>
            </p:cNvSpPr>
            <p:nvPr/>
          </p:nvSpPr>
          <p:spPr bwMode="auto">
            <a:xfrm>
              <a:off x="852" y="3192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故</a:t>
              </a:r>
            </a:p>
          </p:txBody>
        </p:sp>
      </p:grpSp>
      <p:grpSp>
        <p:nvGrpSpPr>
          <p:cNvPr id="91226" name="Group 90"/>
          <p:cNvGrpSpPr/>
          <p:nvPr/>
        </p:nvGrpSpPr>
        <p:grpSpPr bwMode="auto">
          <a:xfrm>
            <a:off x="1355725" y="2781300"/>
            <a:ext cx="2251075" cy="457200"/>
            <a:chOff x="854" y="1752"/>
            <a:chExt cx="1418" cy="288"/>
          </a:xfrm>
        </p:grpSpPr>
        <p:graphicFrame>
          <p:nvGraphicFramePr>
            <p:cNvPr id="15414" name="Object 45"/>
            <p:cNvGraphicFramePr/>
            <p:nvPr/>
          </p:nvGraphicFramePr>
          <p:xfrm>
            <a:off x="1144" y="1810"/>
            <a:ext cx="112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67" name="公式" r:id="rId17" imgW="1866265" imgH="355600" progId="Equation.3">
                    <p:embed/>
                  </p:oleObj>
                </mc:Choice>
                <mc:Fallback>
                  <p:oleObj name="公式" r:id="rId17" imgW="1866265" imgH="355600" progId="Equation.3">
                    <p:embed/>
                    <p:pic>
                      <p:nvPicPr>
                        <p:cNvPr id="0" name="图片 2747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810"/>
                          <a:ext cx="112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2" name="Rectangle 46"/>
            <p:cNvSpPr>
              <a:spLocks noChangeArrowheads="1"/>
            </p:cNvSpPr>
            <p:nvPr/>
          </p:nvSpPr>
          <p:spPr bwMode="auto">
            <a:xfrm>
              <a:off x="854" y="1752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记</a:t>
              </a:r>
            </a:p>
          </p:txBody>
        </p:sp>
      </p:grp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3305175" y="2228850"/>
            <a:ext cx="2543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则必可微，</a:t>
            </a:r>
          </a:p>
        </p:txBody>
      </p:sp>
      <p:grpSp>
        <p:nvGrpSpPr>
          <p:cNvPr id="91227" name="Group 91"/>
          <p:cNvGrpSpPr/>
          <p:nvPr/>
        </p:nvGrpSpPr>
        <p:grpSpPr bwMode="auto">
          <a:xfrm>
            <a:off x="3709988" y="2781300"/>
            <a:ext cx="4533900" cy="457200"/>
            <a:chOff x="2337" y="1752"/>
            <a:chExt cx="2856" cy="288"/>
          </a:xfrm>
        </p:grpSpPr>
        <p:sp>
          <p:nvSpPr>
            <p:cNvPr id="91187" name="Rectangle 51"/>
            <p:cNvSpPr>
              <a:spLocks noChangeArrowheads="1"/>
            </p:cNvSpPr>
            <p:nvPr/>
          </p:nvSpPr>
          <p:spPr bwMode="auto">
            <a:xfrm>
              <a:off x="2337" y="1752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由</a:t>
              </a:r>
            </a:p>
          </p:txBody>
        </p:sp>
        <p:graphicFrame>
          <p:nvGraphicFramePr>
            <p:cNvPr id="15412" name="Object 52"/>
            <p:cNvGraphicFramePr/>
            <p:nvPr/>
          </p:nvGraphicFramePr>
          <p:xfrm>
            <a:off x="2611" y="1824"/>
            <a:ext cx="124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68" name="公式" r:id="rId19" imgW="2057400" imgH="342900" progId="Equation.3">
                    <p:embed/>
                  </p:oleObj>
                </mc:Choice>
                <mc:Fallback>
                  <p:oleObj name="公式" r:id="rId19" imgW="2057400" imgH="342900" progId="Equation.3">
                    <p:embed/>
                    <p:pic>
                      <p:nvPicPr>
                        <p:cNvPr id="0" name="图片 2747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1824"/>
                          <a:ext cx="124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3" name="Object 53"/>
            <p:cNvGraphicFramePr/>
            <p:nvPr/>
          </p:nvGraphicFramePr>
          <p:xfrm>
            <a:off x="3963" y="1823"/>
            <a:ext cx="123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69" name="公式" r:id="rId21" imgW="2032000" imgH="342900" progId="Equation.3">
                    <p:embed/>
                  </p:oleObj>
                </mc:Choice>
                <mc:Fallback>
                  <p:oleObj name="公式" r:id="rId21" imgW="2032000" imgH="342900" progId="Equation.3">
                    <p:embed/>
                    <p:pic>
                      <p:nvPicPr>
                        <p:cNvPr id="0" name="图片 2747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1823"/>
                          <a:ext cx="123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229" name="Group 93"/>
          <p:cNvGrpSpPr/>
          <p:nvPr/>
        </p:nvGrpSpPr>
        <p:grpSpPr bwMode="auto">
          <a:xfrm>
            <a:off x="2174875" y="4000500"/>
            <a:ext cx="4371975" cy="874713"/>
            <a:chOff x="1370" y="2520"/>
            <a:chExt cx="2754" cy="551"/>
          </a:xfrm>
        </p:grpSpPr>
        <p:graphicFrame>
          <p:nvGraphicFramePr>
            <p:cNvPr id="15408" name="Object 56"/>
            <p:cNvGraphicFramePr/>
            <p:nvPr/>
          </p:nvGraphicFramePr>
          <p:xfrm>
            <a:off x="1877" y="2532"/>
            <a:ext cx="224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70" name="公式" r:id="rId23" imgW="3568700" imgH="342900" progId="Equation.3">
                    <p:embed/>
                  </p:oleObj>
                </mc:Choice>
                <mc:Fallback>
                  <p:oleObj name="公式" r:id="rId23" imgW="3568700" imgH="342900" progId="Equation.3">
                    <p:embed/>
                    <p:pic>
                      <p:nvPicPr>
                        <p:cNvPr id="0" name="图片 2747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7" y="2532"/>
                          <a:ext cx="224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9" name="Object 57"/>
            <p:cNvGraphicFramePr/>
            <p:nvPr/>
          </p:nvGraphicFramePr>
          <p:xfrm>
            <a:off x="1890" y="2855"/>
            <a:ext cx="223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71" name="公式" r:id="rId25" imgW="3543300" imgH="342900" progId="Equation.3">
                    <p:embed/>
                  </p:oleObj>
                </mc:Choice>
                <mc:Fallback>
                  <p:oleObj name="公式" r:id="rId25" imgW="3543300" imgH="342900" progId="Equation.3">
                    <p:embed/>
                    <p:pic>
                      <p:nvPicPr>
                        <p:cNvPr id="0" name="图片 2747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855"/>
                          <a:ext cx="223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58"/>
            <p:cNvGraphicFramePr/>
            <p:nvPr/>
          </p:nvGraphicFramePr>
          <p:xfrm>
            <a:off x="1370" y="2520"/>
            <a:ext cx="54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72" name="公式" r:id="rId27" imgW="862965" imgH="850265" progId="Equation.3">
                    <p:embed/>
                  </p:oleObj>
                </mc:Choice>
                <mc:Fallback>
                  <p:oleObj name="公式" r:id="rId27" imgW="862965" imgH="850265" progId="Equation.3">
                    <p:embed/>
                    <p:pic>
                      <p:nvPicPr>
                        <p:cNvPr id="0" name="图片 2747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2520"/>
                          <a:ext cx="54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390" name="Picture 59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70588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96" name="Rectangle 60"/>
          <p:cNvSpPr>
            <a:spLocks noChangeArrowheads="1"/>
          </p:cNvSpPr>
          <p:nvPr/>
        </p:nvSpPr>
        <p:spPr bwMode="auto">
          <a:xfrm>
            <a:off x="534988" y="528638"/>
            <a:ext cx="38465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1197" name="Rectangle 61"/>
          <p:cNvSpPr>
            <a:spLocks noChangeArrowheads="1"/>
          </p:cNvSpPr>
          <p:nvPr/>
        </p:nvSpPr>
        <p:spPr bwMode="auto">
          <a:xfrm>
            <a:off x="533400" y="1143000"/>
            <a:ext cx="341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点可导的充要条件</a:t>
            </a:r>
          </a:p>
        </p:txBody>
      </p:sp>
      <p:grpSp>
        <p:nvGrpSpPr>
          <p:cNvPr id="91204" name="Group 68"/>
          <p:cNvGrpSpPr/>
          <p:nvPr/>
        </p:nvGrpSpPr>
        <p:grpSpPr bwMode="auto">
          <a:xfrm>
            <a:off x="1343025" y="1676400"/>
            <a:ext cx="2214563" cy="457200"/>
            <a:chOff x="852" y="1752"/>
            <a:chExt cx="1395" cy="288"/>
          </a:xfrm>
        </p:grpSpPr>
        <p:grpSp>
          <p:nvGrpSpPr>
            <p:cNvPr id="15403" name="Group 69"/>
            <p:cNvGrpSpPr/>
            <p:nvPr/>
          </p:nvGrpSpPr>
          <p:grpSpPr bwMode="auto">
            <a:xfrm>
              <a:off x="852" y="1752"/>
              <a:ext cx="1395" cy="288"/>
              <a:chOff x="852" y="1752"/>
              <a:chExt cx="1395" cy="288"/>
            </a:xfrm>
          </p:grpSpPr>
          <p:sp>
            <p:nvSpPr>
              <p:cNvPr id="91206" name="Rectangle 70"/>
              <p:cNvSpPr>
                <a:spLocks noChangeArrowheads="1"/>
              </p:cNvSpPr>
              <p:nvPr/>
            </p:nvSpPr>
            <p:spPr bwMode="auto">
              <a:xfrm>
                <a:off x="852" y="1752"/>
                <a:ext cx="139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 u="sng">
                    <a:solidFill>
                      <a:srgbClr val="007800"/>
                    </a:solidFill>
                    <a:ea typeface="楷体" panose="02010609060101010101" charset="-122"/>
                    <a:cs typeface="楷体" panose="02010609060101010101" charset="-122"/>
                  </a:rPr>
                  <a:t>必要性</a:t>
                </a:r>
                <a:r>
                  <a:rPr kumimoji="1" lang="zh-CN" altLang="en-US">
                    <a:solidFill>
                      <a:srgbClr val="007800"/>
                    </a:solidFill>
                    <a:ea typeface="楷体_GB2312" charset="0"/>
                    <a:cs typeface="楷体_GB2312" charset="0"/>
                  </a:rPr>
                  <a:t>       </a:t>
                </a:r>
              </a:p>
            </p:txBody>
          </p:sp>
          <p:graphicFrame>
            <p:nvGraphicFramePr>
              <p:cNvPr id="15407" name="Object 71"/>
              <p:cNvGraphicFramePr>
                <a:graphicFrameLocks noChangeAspect="1"/>
              </p:cNvGraphicFramePr>
              <p:nvPr/>
            </p:nvGraphicFramePr>
            <p:xfrm>
              <a:off x="1655" y="183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773" name="公式" r:id="rId29" imgW="342900" imgH="215900" progId="Equation.3">
                      <p:embed/>
                    </p:oleObj>
                  </mc:Choice>
                  <mc:Fallback>
                    <p:oleObj name="公式" r:id="rId29" imgW="342900" imgH="215900" progId="Equation.3">
                      <p:embed/>
                      <p:pic>
                        <p:nvPicPr>
                          <p:cNvPr id="0" name="图片 2747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83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5404" name="Picture 72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1806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05" name="Picture 73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806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228" name="Group 92"/>
          <p:cNvGrpSpPr/>
          <p:nvPr/>
        </p:nvGrpSpPr>
        <p:grpSpPr bwMode="auto">
          <a:xfrm>
            <a:off x="1352550" y="3344863"/>
            <a:ext cx="6078538" cy="457200"/>
            <a:chOff x="852" y="2107"/>
            <a:chExt cx="3829" cy="288"/>
          </a:xfrm>
        </p:grpSpPr>
        <p:graphicFrame>
          <p:nvGraphicFramePr>
            <p:cNvPr id="15401" name="Object 34"/>
            <p:cNvGraphicFramePr/>
            <p:nvPr/>
          </p:nvGraphicFramePr>
          <p:xfrm>
            <a:off x="1347" y="2167"/>
            <a:ext cx="333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74" name="公式" r:id="rId33" imgW="5295900" imgH="342900" progId="Equation.3">
                    <p:embed/>
                  </p:oleObj>
                </mc:Choice>
                <mc:Fallback>
                  <p:oleObj name="公式" r:id="rId33" imgW="5295900" imgH="342900" progId="Equation.3">
                    <p:embed/>
                    <p:pic>
                      <p:nvPicPr>
                        <p:cNvPr id="0" name="图片 2747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2167"/>
                          <a:ext cx="333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217" name="Rectangle 81"/>
            <p:cNvSpPr>
              <a:spLocks noChangeArrowheads="1"/>
            </p:cNvSpPr>
            <p:nvPr/>
          </p:nvSpPr>
          <p:spPr bwMode="auto">
            <a:xfrm>
              <a:off x="852" y="210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可得  </a:t>
              </a:r>
            </a:p>
          </p:txBody>
        </p:sp>
      </p:grpSp>
      <p:graphicFrame>
        <p:nvGraphicFramePr>
          <p:cNvPr id="91218" name="Object 82"/>
          <p:cNvGraphicFramePr/>
          <p:nvPr/>
        </p:nvGraphicFramePr>
        <p:xfrm>
          <a:off x="2614613" y="5614988"/>
          <a:ext cx="8620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75" name="公式" r:id="rId35" imgW="862965" imgH="723900" progId="Equation.3">
                  <p:embed/>
                </p:oleObj>
              </mc:Choice>
              <mc:Fallback>
                <p:oleObj name="公式" r:id="rId35" imgW="862965" imgH="723900" progId="Equation.3">
                  <p:embed/>
                  <p:pic>
                    <p:nvPicPr>
                      <p:cNvPr id="0" name="图片 274755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5614988"/>
                        <a:ext cx="8620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19" name="Object 83"/>
          <p:cNvGraphicFramePr/>
          <p:nvPr/>
        </p:nvGraphicFramePr>
        <p:xfrm>
          <a:off x="3503613" y="5616575"/>
          <a:ext cx="7223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76" name="公式" r:id="rId37" imgW="723900" imgH="786765" progId="Equation.3">
                  <p:embed/>
                </p:oleObj>
              </mc:Choice>
              <mc:Fallback>
                <p:oleObj name="公式" r:id="rId37" imgW="723900" imgH="786765" progId="Equation.3">
                  <p:embed/>
                  <p:pic>
                    <p:nvPicPr>
                      <p:cNvPr id="0" name="图片 274756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616575"/>
                        <a:ext cx="7223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21" name="Object 85"/>
          <p:cNvGraphicFramePr/>
          <p:nvPr/>
        </p:nvGraphicFramePr>
        <p:xfrm>
          <a:off x="5656263" y="5614988"/>
          <a:ext cx="949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77" name="公式" r:id="rId39" imgW="951865" imgH="723900" progId="Equation.3">
                  <p:embed/>
                </p:oleObj>
              </mc:Choice>
              <mc:Fallback>
                <p:oleObj name="公式" r:id="rId39" imgW="951865" imgH="723900" progId="Equation.3">
                  <p:embed/>
                  <p:pic>
                    <p:nvPicPr>
                      <p:cNvPr id="0" name="图片 274757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5614988"/>
                        <a:ext cx="949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24" name="Rectangle 88"/>
          <p:cNvSpPr>
            <a:spLocks noChangeArrowheads="1"/>
          </p:cNvSpPr>
          <p:nvPr/>
        </p:nvSpPr>
        <p:spPr bwMode="auto">
          <a:xfrm>
            <a:off x="4721225" y="2243455"/>
            <a:ext cx="86804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即     </a:t>
            </a: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07635" y="2316480"/>
            <a:ext cx="2693035" cy="2781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1" grpId="0"/>
      <p:bldP spid="91171" grpId="0"/>
      <p:bldP spid="91185" grpId="0" animBg="1"/>
      <p:bldP spid="912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523875" y="1647825"/>
            <a:ext cx="1219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</a:t>
            </a:r>
          </a:p>
        </p:txBody>
      </p:sp>
      <p:grpSp>
        <p:nvGrpSpPr>
          <p:cNvPr id="92193" name="Group 33"/>
          <p:cNvGrpSpPr/>
          <p:nvPr/>
        </p:nvGrpSpPr>
        <p:grpSpPr bwMode="auto">
          <a:xfrm>
            <a:off x="1352550" y="5753100"/>
            <a:ext cx="5753100" cy="488950"/>
            <a:chOff x="852" y="3624"/>
            <a:chExt cx="3624" cy="308"/>
          </a:xfrm>
        </p:grpSpPr>
        <p:graphicFrame>
          <p:nvGraphicFramePr>
            <p:cNvPr id="16451" name="Object 34"/>
            <p:cNvGraphicFramePr/>
            <p:nvPr/>
          </p:nvGraphicFramePr>
          <p:xfrm>
            <a:off x="1112" y="3693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40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2758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3693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95" name="Rectangle 35"/>
            <p:cNvSpPr>
              <a:spLocks noChangeArrowheads="1"/>
            </p:cNvSpPr>
            <p:nvPr/>
          </p:nvSpPr>
          <p:spPr bwMode="auto">
            <a:xfrm>
              <a:off x="852" y="3624"/>
              <a:ext cx="7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即</a:t>
              </a:r>
            </a:p>
          </p:txBody>
        </p:sp>
        <p:sp>
          <p:nvSpPr>
            <p:cNvPr id="92196" name="Rectangle 36"/>
            <p:cNvSpPr>
              <a:spLocks noChangeArrowheads="1"/>
            </p:cNvSpPr>
            <p:nvPr/>
          </p:nvSpPr>
          <p:spPr bwMode="auto">
            <a:xfrm>
              <a:off x="1476" y="3642"/>
              <a:ext cx="300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在                 </a:t>
              </a:r>
              <a:r>
                <a:rPr kumimoji="1" lang="zh-CN" altLang="en-US" baseline="-25000" dirty="0"/>
                <a:t> </a:t>
              </a:r>
              <a:r>
                <a:rPr kumimoji="1" lang="zh-CN" altLang="en-US" dirty="0"/>
                <a:t>处可微</a:t>
              </a:r>
              <a:r>
                <a:rPr kumimoji="1" lang="en-US" altLang="zh-CN" dirty="0">
                  <a:latin typeface="宋体" panose="02010600030101010101" charset="-122"/>
                </a:rPr>
                <a:t>(</a:t>
              </a:r>
              <a:r>
                <a:rPr kumimoji="1" lang="zh-CN" altLang="en-US" dirty="0"/>
                <a:t>可导</a:t>
              </a:r>
              <a:r>
                <a:rPr kumimoji="1" lang="en-US" altLang="zh-CN" dirty="0">
                  <a:latin typeface="宋体" panose="02010600030101010101" charset="-122"/>
                </a:rPr>
                <a:t>)</a:t>
              </a:r>
              <a:r>
                <a:rPr kumimoji="1" lang="zh-CN" altLang="en-US" dirty="0"/>
                <a:t>，</a:t>
              </a:r>
            </a:p>
          </p:txBody>
        </p:sp>
        <p:graphicFrame>
          <p:nvGraphicFramePr>
            <p:cNvPr id="16454" name="Object 37"/>
            <p:cNvGraphicFramePr/>
            <p:nvPr/>
          </p:nvGraphicFramePr>
          <p:xfrm>
            <a:off x="1757" y="3686"/>
            <a:ext cx="7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41" name="公式" r:id="rId7" imgW="1295400" imgH="342900" progId="Equation.3">
                    <p:embed/>
                  </p:oleObj>
                </mc:Choice>
                <mc:Fallback>
                  <p:oleObj name="公式" r:id="rId7" imgW="1295400" imgH="342900" progId="Equation.3">
                    <p:embed/>
                    <p:pic>
                      <p:nvPicPr>
                        <p:cNvPr id="0" name="图片 2758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3686"/>
                          <a:ext cx="7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5" name="Group 85"/>
          <p:cNvGrpSpPr/>
          <p:nvPr/>
        </p:nvGrpSpPr>
        <p:grpSpPr bwMode="auto">
          <a:xfrm>
            <a:off x="6286500" y="4389438"/>
            <a:ext cx="2332038" cy="1201737"/>
            <a:chOff x="3960" y="2765"/>
            <a:chExt cx="1469" cy="757"/>
          </a:xfrm>
        </p:grpSpPr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3960" y="3288"/>
              <a:ext cx="264" cy="234"/>
            </a:xfrm>
            <a:prstGeom prst="rect">
              <a:avLst/>
            </a:prstGeom>
            <a:solidFill>
              <a:srgbClr val="DEFFFF"/>
            </a:solidFill>
            <a:ln w="952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flipV="1">
              <a:off x="4218" y="3000"/>
              <a:ext cx="336" cy="29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dash"/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448" name="Group 83"/>
            <p:cNvGrpSpPr/>
            <p:nvPr/>
          </p:nvGrpSpPr>
          <p:grpSpPr bwMode="auto">
            <a:xfrm>
              <a:off x="4553" y="2765"/>
              <a:ext cx="876" cy="246"/>
              <a:chOff x="4553" y="2765"/>
              <a:chExt cx="876" cy="246"/>
            </a:xfrm>
          </p:grpSpPr>
          <p:sp>
            <p:nvSpPr>
              <p:cNvPr id="92184" name="Rectangle 24"/>
              <p:cNvSpPr>
                <a:spLocks noChangeArrowheads="1"/>
              </p:cNvSpPr>
              <p:nvPr/>
            </p:nvSpPr>
            <p:spPr bwMode="auto">
              <a:xfrm>
                <a:off x="4553" y="2765"/>
                <a:ext cx="876" cy="246"/>
              </a:xfrm>
              <a:prstGeom prst="rect">
                <a:avLst/>
              </a:prstGeom>
              <a:solidFill>
                <a:srgbClr val="DEFFFF"/>
              </a:solidFill>
              <a:ln w="952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6450" name="Object 38"/>
              <p:cNvGraphicFramePr/>
              <p:nvPr/>
            </p:nvGraphicFramePr>
            <p:xfrm>
              <a:off x="4599" y="2790"/>
              <a:ext cx="79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842" name="公式" r:id="rId9" imgW="1256665" imgH="342900" progId="Equation.3">
                      <p:embed/>
                    </p:oleObj>
                  </mc:Choice>
                  <mc:Fallback>
                    <p:oleObj name="公式" r:id="rId9" imgW="1256665" imgH="342900" progId="Equation.3">
                      <p:embed/>
                      <p:pic>
                        <p:nvPicPr>
                          <p:cNvPr id="0" name="图片 2758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2790"/>
                            <a:ext cx="791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2199" name="Group 39"/>
          <p:cNvGrpSpPr/>
          <p:nvPr/>
        </p:nvGrpSpPr>
        <p:grpSpPr bwMode="auto">
          <a:xfrm>
            <a:off x="3309938" y="1657350"/>
            <a:ext cx="5484812" cy="477838"/>
            <a:chOff x="2085" y="1044"/>
            <a:chExt cx="3455" cy="301"/>
          </a:xfrm>
        </p:grpSpPr>
        <p:sp>
          <p:nvSpPr>
            <p:cNvPr id="92200" name="Rectangle 40"/>
            <p:cNvSpPr>
              <a:spLocks noChangeArrowheads="1"/>
            </p:cNvSpPr>
            <p:nvPr/>
          </p:nvSpPr>
          <p:spPr bwMode="auto">
            <a:xfrm>
              <a:off x="2085" y="1044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若</a:t>
              </a:r>
            </a:p>
          </p:txBody>
        </p:sp>
        <p:sp>
          <p:nvSpPr>
            <p:cNvPr id="92201" name="Text Box 41"/>
            <p:cNvSpPr txBox="1">
              <a:spLocks noChangeArrowheads="1"/>
            </p:cNvSpPr>
            <p:nvPr/>
          </p:nvSpPr>
          <p:spPr bwMode="auto">
            <a:xfrm>
              <a:off x="2896" y="1055"/>
              <a:ext cx="2644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        </a:t>
              </a:r>
              <a:r>
                <a:rPr kumimoji="1" lang="zh-CN" altLang="en-US" baseline="-25000" dirty="0"/>
                <a:t>  </a:t>
              </a:r>
              <a:r>
                <a:rPr kumimoji="1" lang="zh-CN" altLang="en-US" dirty="0"/>
                <a:t>在点           处可微，</a:t>
              </a:r>
            </a:p>
          </p:txBody>
        </p:sp>
        <p:graphicFrame>
          <p:nvGraphicFramePr>
            <p:cNvPr id="16443" name="Object 42"/>
            <p:cNvGraphicFramePr/>
            <p:nvPr/>
          </p:nvGraphicFramePr>
          <p:xfrm>
            <a:off x="2364" y="1104"/>
            <a:ext cx="5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43" name="公式" r:id="rId11" imgW="914400" imgH="342900" progId="Equation.3">
                    <p:embed/>
                  </p:oleObj>
                </mc:Choice>
                <mc:Fallback>
                  <p:oleObj name="公式" r:id="rId11" imgW="914400" imgH="342900" progId="Equation.3">
                    <p:embed/>
                    <p:pic>
                      <p:nvPicPr>
                        <p:cNvPr id="0" name="图片 2758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" y="1104"/>
                          <a:ext cx="5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4" name="Object 43"/>
            <p:cNvGraphicFramePr/>
            <p:nvPr/>
          </p:nvGraphicFramePr>
          <p:xfrm>
            <a:off x="3172" y="1105"/>
            <a:ext cx="54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44" name="公式" r:id="rId13" imgW="888365" imgH="342900" progId="Equation.3">
                    <p:embed/>
                  </p:oleObj>
                </mc:Choice>
                <mc:Fallback>
                  <p:oleObj name="公式" r:id="rId13" imgW="888365" imgH="342900" progId="Equation.3">
                    <p:embed/>
                    <p:pic>
                      <p:nvPicPr>
                        <p:cNvPr id="0" name="图片 2758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1105"/>
                          <a:ext cx="54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5" name="Object 44"/>
            <p:cNvGraphicFramePr/>
            <p:nvPr/>
          </p:nvGraphicFramePr>
          <p:xfrm>
            <a:off x="4150" y="1106"/>
            <a:ext cx="4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45" name="公式" r:id="rId15" imgW="736600" imgH="342900" progId="Equation.3">
                    <p:embed/>
                  </p:oleObj>
                </mc:Choice>
                <mc:Fallback>
                  <p:oleObj name="公式" r:id="rId15" imgW="736600" imgH="342900" progId="Equation.3">
                    <p:embed/>
                    <p:pic>
                      <p:nvPicPr>
                        <p:cNvPr id="0" name="图片 2758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106"/>
                          <a:ext cx="4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0" name="Group 80"/>
          <p:cNvGrpSpPr/>
          <p:nvPr/>
        </p:nvGrpSpPr>
        <p:grpSpPr bwMode="auto">
          <a:xfrm>
            <a:off x="3303588" y="2324100"/>
            <a:ext cx="4627562" cy="931863"/>
            <a:chOff x="2081" y="1464"/>
            <a:chExt cx="2915" cy="587"/>
          </a:xfrm>
        </p:grpSpPr>
        <p:sp>
          <p:nvSpPr>
            <p:cNvPr id="92205" name="Rectangle 45"/>
            <p:cNvSpPr>
              <a:spLocks noChangeArrowheads="1"/>
            </p:cNvSpPr>
            <p:nvPr/>
          </p:nvSpPr>
          <p:spPr bwMode="auto">
            <a:xfrm>
              <a:off x="2081" y="1578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则</a:t>
              </a:r>
            </a:p>
          </p:txBody>
        </p:sp>
        <p:graphicFrame>
          <p:nvGraphicFramePr>
            <p:cNvPr id="16438" name="Object 48"/>
            <p:cNvGraphicFramePr/>
            <p:nvPr/>
          </p:nvGraphicFramePr>
          <p:xfrm>
            <a:off x="2541" y="1464"/>
            <a:ext cx="24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46" name="公式" r:id="rId17" imgW="3898900" imgH="419100" progId="Equation.3">
                    <p:embed/>
                  </p:oleObj>
                </mc:Choice>
                <mc:Fallback>
                  <p:oleObj name="公式" r:id="rId17" imgW="3898900" imgH="419100" progId="Equation.3">
                    <p:embed/>
                    <p:pic>
                      <p:nvPicPr>
                        <p:cNvPr id="0" name="图片 2758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1464"/>
                          <a:ext cx="24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9" name="Object 49"/>
            <p:cNvGraphicFramePr/>
            <p:nvPr/>
          </p:nvGraphicFramePr>
          <p:xfrm>
            <a:off x="2560" y="1787"/>
            <a:ext cx="24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47" name="公式" r:id="rId19" imgW="3835400" imgH="419100" progId="Equation.3">
                    <p:embed/>
                  </p:oleObj>
                </mc:Choice>
                <mc:Fallback>
                  <p:oleObj name="公式" r:id="rId19" imgW="3835400" imgH="419100" progId="Equation.3">
                    <p:embed/>
                    <p:pic>
                      <p:nvPicPr>
                        <p:cNvPr id="0" name="图片 2758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1787"/>
                          <a:ext cx="24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0" name="Object 50"/>
            <p:cNvGraphicFramePr/>
            <p:nvPr/>
          </p:nvGraphicFramePr>
          <p:xfrm>
            <a:off x="2406" y="1470"/>
            <a:ext cx="17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48" name="公式" r:id="rId21" imgW="279400" imgH="850265" progId="Equation.3">
                    <p:embed/>
                  </p:oleObj>
                </mc:Choice>
                <mc:Fallback>
                  <p:oleObj name="公式" r:id="rId21" imgW="279400" imgH="850265" progId="Equation.3">
                    <p:embed/>
                    <p:pic>
                      <p:nvPicPr>
                        <p:cNvPr id="0" name="图片 2758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1470"/>
                          <a:ext cx="17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1" name="Group 81"/>
          <p:cNvGrpSpPr/>
          <p:nvPr/>
        </p:nvGrpSpPr>
        <p:grpSpPr bwMode="auto">
          <a:xfrm>
            <a:off x="1355725" y="3398838"/>
            <a:ext cx="6302375" cy="487363"/>
            <a:chOff x="854" y="2141"/>
            <a:chExt cx="3970" cy="307"/>
          </a:xfrm>
        </p:grpSpPr>
        <p:graphicFrame>
          <p:nvGraphicFramePr>
            <p:cNvPr id="16431" name="Object 52"/>
            <p:cNvGraphicFramePr/>
            <p:nvPr/>
          </p:nvGraphicFramePr>
          <p:xfrm>
            <a:off x="3299" y="2181"/>
            <a:ext cx="152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49" name="公式" r:id="rId23" imgW="2425700" imgH="419100" progId="Equation.3">
                    <p:embed/>
                  </p:oleObj>
                </mc:Choice>
                <mc:Fallback>
                  <p:oleObj name="公式" r:id="rId23" imgW="2425700" imgH="419100" progId="Equation.3">
                    <p:embed/>
                    <p:pic>
                      <p:nvPicPr>
                        <p:cNvPr id="0" name="图片 2758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2181"/>
                          <a:ext cx="152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13" name="Rectangle 53"/>
            <p:cNvSpPr>
              <a:spLocks noChangeArrowheads="1"/>
            </p:cNvSpPr>
            <p:nvPr/>
          </p:nvSpPr>
          <p:spPr bwMode="auto">
            <a:xfrm>
              <a:off x="854" y="2141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又由</a:t>
              </a:r>
            </a:p>
          </p:txBody>
        </p:sp>
        <p:sp>
          <p:nvSpPr>
            <p:cNvPr id="92214" name="Text Box 54"/>
            <p:cNvSpPr txBox="1">
              <a:spLocks noChangeArrowheads="1"/>
            </p:cNvSpPr>
            <p:nvPr/>
          </p:nvSpPr>
          <p:spPr bwMode="auto">
            <a:xfrm>
              <a:off x="1419" y="2158"/>
              <a:ext cx="2199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满足           方程：</a:t>
              </a:r>
            </a:p>
          </p:txBody>
        </p:sp>
        <p:graphicFrame>
          <p:nvGraphicFramePr>
            <p:cNvPr id="16434" name="Object 55"/>
            <p:cNvGraphicFramePr/>
            <p:nvPr/>
          </p:nvGraphicFramePr>
          <p:xfrm>
            <a:off x="1334" y="2246"/>
            <a:ext cx="12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50" name="公式" r:id="rId25" imgW="203200" imgH="215900" progId="Equation.3">
                    <p:embed/>
                  </p:oleObj>
                </mc:Choice>
                <mc:Fallback>
                  <p:oleObj name="公式" r:id="rId25" imgW="203200" imgH="215900" progId="Equation.3">
                    <p:embed/>
                    <p:pic>
                      <p:nvPicPr>
                        <p:cNvPr id="0" name="图片 2758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2246"/>
                          <a:ext cx="12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56"/>
            <p:cNvGraphicFramePr/>
            <p:nvPr/>
          </p:nvGraphicFramePr>
          <p:xfrm>
            <a:off x="1698" y="2248"/>
            <a:ext cx="11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51" name="公式" r:id="rId27" imgW="190500" imgH="215900" progId="Equation.3">
                    <p:embed/>
                  </p:oleObj>
                </mc:Choice>
                <mc:Fallback>
                  <p:oleObj name="公式" r:id="rId27" imgW="190500" imgH="215900" progId="Equation.3">
                    <p:embed/>
                    <p:pic>
                      <p:nvPicPr>
                        <p:cNvPr id="0" name="图片 2758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2248"/>
                          <a:ext cx="116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6" name="Object 57"/>
            <p:cNvGraphicFramePr/>
            <p:nvPr/>
          </p:nvGraphicFramePr>
          <p:xfrm>
            <a:off x="2263" y="2217"/>
            <a:ext cx="46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52" name="公式" r:id="rId29" imgW="736600" imgH="342900" progId="Equation.3">
                    <p:embed/>
                  </p:oleObj>
                </mc:Choice>
                <mc:Fallback>
                  <p:oleObj name="公式" r:id="rId29" imgW="736600" imgH="342900" progId="Equation.3">
                    <p:embed/>
                    <p:pic>
                      <p:nvPicPr>
                        <p:cNvPr id="0" name="图片 2758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" y="2217"/>
                          <a:ext cx="46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2" name="Group 82"/>
          <p:cNvGrpSpPr/>
          <p:nvPr/>
        </p:nvGrpSpPr>
        <p:grpSpPr bwMode="auto">
          <a:xfrm>
            <a:off x="1363663" y="4084638"/>
            <a:ext cx="4918075" cy="931862"/>
            <a:chOff x="859" y="2573"/>
            <a:chExt cx="3098" cy="587"/>
          </a:xfrm>
        </p:grpSpPr>
        <p:sp>
          <p:nvSpPr>
            <p:cNvPr id="92206" name="Rectangle 46"/>
            <p:cNvSpPr>
              <a:spLocks noChangeArrowheads="1"/>
            </p:cNvSpPr>
            <p:nvPr/>
          </p:nvSpPr>
          <p:spPr bwMode="auto">
            <a:xfrm>
              <a:off x="859" y="269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可得  </a:t>
              </a:r>
            </a:p>
          </p:txBody>
        </p:sp>
        <p:graphicFrame>
          <p:nvGraphicFramePr>
            <p:cNvPr id="16426" name="Object 59"/>
            <p:cNvGraphicFramePr/>
            <p:nvPr/>
          </p:nvGraphicFramePr>
          <p:xfrm>
            <a:off x="1502" y="2573"/>
            <a:ext cx="24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53" name="公式" r:id="rId31" imgW="3898900" imgH="419100" progId="Equation.3">
                    <p:embed/>
                  </p:oleObj>
                </mc:Choice>
                <mc:Fallback>
                  <p:oleObj name="公式" r:id="rId31" imgW="3898900" imgH="419100" progId="Equation.3">
                    <p:embed/>
                    <p:pic>
                      <p:nvPicPr>
                        <p:cNvPr id="0" name="图片 2758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" y="2573"/>
                          <a:ext cx="24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60"/>
            <p:cNvGraphicFramePr/>
            <p:nvPr/>
          </p:nvGraphicFramePr>
          <p:xfrm>
            <a:off x="1503" y="2896"/>
            <a:ext cx="24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54" name="公式" r:id="rId33" imgW="3835400" imgH="419100" progId="Equation.3">
                    <p:embed/>
                  </p:oleObj>
                </mc:Choice>
                <mc:Fallback>
                  <p:oleObj name="公式" r:id="rId33" imgW="3835400" imgH="419100" progId="Equation.3">
                    <p:embed/>
                    <p:pic>
                      <p:nvPicPr>
                        <p:cNvPr id="0" name="图片 2758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2896"/>
                          <a:ext cx="24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8" name="Object 61"/>
            <p:cNvGraphicFramePr/>
            <p:nvPr/>
          </p:nvGraphicFramePr>
          <p:xfrm>
            <a:off x="1367" y="2579"/>
            <a:ext cx="17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55" name="公式" r:id="rId35" imgW="279400" imgH="850265" progId="Equation.3">
                    <p:embed/>
                  </p:oleObj>
                </mc:Choice>
                <mc:Fallback>
                  <p:oleObj name="公式" r:id="rId35" imgW="279400" imgH="850265" progId="Equation.3">
                    <p:embed/>
                    <p:pic>
                      <p:nvPicPr>
                        <p:cNvPr id="0" name="图片 2758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579"/>
                          <a:ext cx="17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9" name="Object 62"/>
            <p:cNvGraphicFramePr/>
            <p:nvPr/>
          </p:nvGraphicFramePr>
          <p:xfrm>
            <a:off x="1928" y="2900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56" name="公式" r:id="rId36" imgW="330200" imgH="381000" progId="Equation.3">
                    <p:embed/>
                  </p:oleObj>
                </mc:Choice>
                <mc:Fallback>
                  <p:oleObj name="公式" r:id="rId36" imgW="330200" imgH="381000" progId="Equation.3">
                    <p:embed/>
                    <p:pic>
                      <p:nvPicPr>
                        <p:cNvPr id="0" name="图片 2758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900"/>
                          <a:ext cx="208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0" name="Object 63"/>
            <p:cNvGraphicFramePr/>
            <p:nvPr/>
          </p:nvGraphicFramePr>
          <p:xfrm>
            <a:off x="2427" y="2576"/>
            <a:ext cx="3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57" name="公式" r:id="rId38" imgW="596900" imgH="381000" progId="Equation.3">
                    <p:embed/>
                  </p:oleObj>
                </mc:Choice>
                <mc:Fallback>
                  <p:oleObj name="公式" r:id="rId38" imgW="596900" imgH="381000" progId="Equation.3">
                    <p:embed/>
                    <p:pic>
                      <p:nvPicPr>
                        <p:cNvPr id="0" name="图片 2758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2576"/>
                          <a:ext cx="375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24" name="Group 64"/>
          <p:cNvGrpSpPr/>
          <p:nvPr/>
        </p:nvGrpSpPr>
        <p:grpSpPr bwMode="auto">
          <a:xfrm>
            <a:off x="6089650" y="5753100"/>
            <a:ext cx="2647950" cy="457200"/>
            <a:chOff x="3824" y="3624"/>
            <a:chExt cx="1668" cy="288"/>
          </a:xfrm>
        </p:grpSpPr>
        <p:graphicFrame>
          <p:nvGraphicFramePr>
            <p:cNvPr id="16423" name="Object 65"/>
            <p:cNvGraphicFramePr/>
            <p:nvPr/>
          </p:nvGraphicFramePr>
          <p:xfrm>
            <a:off x="4117" y="3666"/>
            <a:ext cx="13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58" name="公式" r:id="rId40" imgW="2184400" imgH="381000" progId="Equation.3">
                    <p:embed/>
                  </p:oleObj>
                </mc:Choice>
                <mc:Fallback>
                  <p:oleObj name="公式" r:id="rId40" imgW="2184400" imgH="381000" progId="Equation.3">
                    <p:embed/>
                    <p:pic>
                      <p:nvPicPr>
                        <p:cNvPr id="0" name="图片 2758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3666"/>
                          <a:ext cx="137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6" name="Rectangle 66"/>
            <p:cNvSpPr>
              <a:spLocks noChangeArrowheads="1"/>
            </p:cNvSpPr>
            <p:nvPr/>
          </p:nvSpPr>
          <p:spPr bwMode="auto">
            <a:xfrm>
              <a:off x="3824" y="3624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且</a:t>
              </a:r>
            </a:p>
          </p:txBody>
        </p:sp>
      </p:grpSp>
      <p:pic>
        <p:nvPicPr>
          <p:cNvPr id="16413" name="Picture 7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231" name="Group 71"/>
          <p:cNvGrpSpPr/>
          <p:nvPr/>
        </p:nvGrpSpPr>
        <p:grpSpPr bwMode="auto">
          <a:xfrm>
            <a:off x="1343025" y="1676400"/>
            <a:ext cx="2278063" cy="457200"/>
            <a:chOff x="852" y="1752"/>
            <a:chExt cx="1435" cy="288"/>
          </a:xfrm>
        </p:grpSpPr>
        <p:grpSp>
          <p:nvGrpSpPr>
            <p:cNvPr id="16418" name="Group 72"/>
            <p:cNvGrpSpPr/>
            <p:nvPr/>
          </p:nvGrpSpPr>
          <p:grpSpPr bwMode="auto">
            <a:xfrm>
              <a:off x="852" y="1752"/>
              <a:ext cx="1435" cy="288"/>
              <a:chOff x="852" y="1752"/>
              <a:chExt cx="1435" cy="288"/>
            </a:xfrm>
          </p:grpSpPr>
          <p:sp>
            <p:nvSpPr>
              <p:cNvPr id="92233" name="Rectangle 73"/>
              <p:cNvSpPr>
                <a:spLocks noChangeArrowheads="1"/>
              </p:cNvSpPr>
              <p:nvPr/>
            </p:nvSpPr>
            <p:spPr bwMode="auto">
              <a:xfrm>
                <a:off x="852" y="1752"/>
                <a:ext cx="143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 u="sng">
                    <a:solidFill>
                      <a:srgbClr val="007800"/>
                    </a:solidFill>
                    <a:ea typeface="楷体" panose="02010609060101010101" charset="-122"/>
                    <a:cs typeface="楷体" panose="02010609060101010101" charset="-122"/>
                  </a:rPr>
                  <a:t>充分性</a:t>
                </a:r>
                <a:r>
                  <a:rPr kumimoji="1" lang="zh-CN" altLang="en-US">
                    <a:solidFill>
                      <a:srgbClr val="007800"/>
                    </a:solidFill>
                    <a:ea typeface="楷体_GB2312" charset="0"/>
                    <a:cs typeface="楷体_GB2312" charset="0"/>
                  </a:rPr>
                  <a:t>   </a:t>
                </a:r>
              </a:p>
            </p:txBody>
          </p:sp>
          <p:graphicFrame>
            <p:nvGraphicFramePr>
              <p:cNvPr id="16422" name="Object 74"/>
              <p:cNvGraphicFramePr>
                <a:graphicFrameLocks noChangeAspect="1"/>
              </p:cNvGraphicFramePr>
              <p:nvPr/>
            </p:nvGraphicFramePr>
            <p:xfrm>
              <a:off x="1655" y="183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859" name="公式" r:id="rId42" imgW="342900" imgH="215900" progId="Equation.3">
                      <p:embed/>
                    </p:oleObj>
                  </mc:Choice>
                  <mc:Fallback>
                    <p:oleObj name="公式" r:id="rId42" imgW="342900" imgH="215900" progId="Equation.3">
                      <p:embed/>
                      <p:pic>
                        <p:nvPicPr>
                          <p:cNvPr id="0" name="图片 2758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83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6419" name="Picture 75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20" name="Picture 76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2237" name="Object 77"/>
          <p:cNvGraphicFramePr/>
          <p:nvPr/>
        </p:nvGraphicFramePr>
        <p:xfrm>
          <a:off x="2182813" y="5229225"/>
          <a:ext cx="5888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60" name="Equation" r:id="rId46" imgW="5892800" imgH="381000" progId="Equation.DSMT4">
                  <p:embed/>
                </p:oleObj>
              </mc:Choice>
              <mc:Fallback>
                <p:oleObj name="Equation" r:id="rId46" imgW="5892800" imgH="381000" progId="Equation.DSMT4">
                  <p:embed/>
                  <p:pic>
                    <p:nvPicPr>
                      <p:cNvPr id="0" name="图片 275836"/>
                      <p:cNvPicPr>
                        <a:picLocks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5229225"/>
                        <a:ext cx="58880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8" name="Rectangle 78"/>
          <p:cNvSpPr>
            <a:spLocks noChangeArrowheads="1"/>
          </p:cNvSpPr>
          <p:nvPr/>
        </p:nvSpPr>
        <p:spPr bwMode="auto">
          <a:xfrm>
            <a:off x="534988" y="528638"/>
            <a:ext cx="38465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2239" name="Rectangle 79"/>
          <p:cNvSpPr>
            <a:spLocks noChangeArrowheads="1"/>
          </p:cNvSpPr>
          <p:nvPr/>
        </p:nvSpPr>
        <p:spPr bwMode="auto">
          <a:xfrm>
            <a:off x="533400" y="1143000"/>
            <a:ext cx="341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点可导的充要条件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64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48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86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70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913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913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037263" y="1708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035675" y="1706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5041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40325" y="110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523875" y="1647825"/>
            <a:ext cx="2214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求导公式</a:t>
            </a:r>
          </a:p>
        </p:txBody>
      </p:sp>
      <p:grpSp>
        <p:nvGrpSpPr>
          <p:cNvPr id="93231" name="Group 47"/>
          <p:cNvGrpSpPr/>
          <p:nvPr/>
        </p:nvGrpSpPr>
        <p:grpSpPr bwMode="auto">
          <a:xfrm>
            <a:off x="2009775" y="1666875"/>
            <a:ext cx="6308725" cy="479425"/>
            <a:chOff x="1266" y="1050"/>
            <a:chExt cx="3974" cy="302"/>
          </a:xfrm>
        </p:grpSpPr>
        <p:graphicFrame>
          <p:nvGraphicFramePr>
            <p:cNvPr id="17446" name="Object 27"/>
            <p:cNvGraphicFramePr/>
            <p:nvPr/>
          </p:nvGraphicFramePr>
          <p:xfrm>
            <a:off x="1957" y="1113"/>
            <a:ext cx="10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94" name="公式" r:id="rId5" imgW="1651000" imgH="342900" progId="Equation.3">
                    <p:embed/>
                  </p:oleObj>
                </mc:Choice>
                <mc:Fallback>
                  <p:oleObj name="公式" r:id="rId5" imgW="1651000" imgH="342900" progId="Equation.3">
                    <p:embed/>
                    <p:pic>
                      <p:nvPicPr>
                        <p:cNvPr id="0" name="图片 2765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1113"/>
                          <a:ext cx="10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2" name="Rectangle 28"/>
            <p:cNvSpPr>
              <a:spLocks noChangeArrowheads="1"/>
            </p:cNvSpPr>
            <p:nvPr/>
          </p:nvSpPr>
          <p:spPr bwMode="auto">
            <a:xfrm>
              <a:off x="1266" y="1050"/>
              <a:ext cx="75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若函数 </a:t>
              </a:r>
            </a:p>
          </p:txBody>
        </p:sp>
        <p:sp>
          <p:nvSpPr>
            <p:cNvPr id="93213" name="Rectangle 29"/>
            <p:cNvSpPr>
              <a:spLocks noChangeArrowheads="1"/>
            </p:cNvSpPr>
            <p:nvPr/>
          </p:nvSpPr>
          <p:spPr bwMode="auto">
            <a:xfrm>
              <a:off x="2970" y="1062"/>
              <a:ext cx="227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在                 </a:t>
              </a:r>
              <a:r>
                <a:rPr kumimoji="1" lang="zh-CN" altLang="en-US" baseline="-25000" dirty="0"/>
                <a:t> </a:t>
              </a:r>
              <a:r>
                <a:rPr kumimoji="1" lang="zh-CN" altLang="en-US" dirty="0"/>
                <a:t>处可导，</a:t>
              </a:r>
            </a:p>
          </p:txBody>
        </p:sp>
        <p:graphicFrame>
          <p:nvGraphicFramePr>
            <p:cNvPr id="17449" name="Object 30"/>
            <p:cNvGraphicFramePr/>
            <p:nvPr/>
          </p:nvGraphicFramePr>
          <p:xfrm>
            <a:off x="3275" y="1106"/>
            <a:ext cx="7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95" name="公式" r:id="rId7" imgW="1295400" imgH="342900" progId="Equation.3">
                    <p:embed/>
                  </p:oleObj>
                </mc:Choice>
                <mc:Fallback>
                  <p:oleObj name="公式" r:id="rId7" imgW="1295400" imgH="342900" progId="Equation.3">
                    <p:embed/>
                    <p:pic>
                      <p:nvPicPr>
                        <p:cNvPr id="0" name="图片 2765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1106"/>
                          <a:ext cx="7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232" name="Group 48"/>
          <p:cNvGrpSpPr/>
          <p:nvPr/>
        </p:nvGrpSpPr>
        <p:grpSpPr bwMode="auto">
          <a:xfrm>
            <a:off x="2006600" y="2465388"/>
            <a:ext cx="2743200" cy="723900"/>
            <a:chOff x="1264" y="1553"/>
            <a:chExt cx="1728" cy="456"/>
          </a:xfrm>
        </p:grpSpPr>
        <p:graphicFrame>
          <p:nvGraphicFramePr>
            <p:cNvPr id="17444" name="Object 22"/>
            <p:cNvGraphicFramePr/>
            <p:nvPr/>
          </p:nvGraphicFramePr>
          <p:xfrm>
            <a:off x="1577" y="1553"/>
            <a:ext cx="141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96" name="公式" r:id="rId9" imgW="2247900" imgH="723900" progId="Equation.3">
                    <p:embed/>
                  </p:oleObj>
                </mc:Choice>
                <mc:Fallback>
                  <p:oleObj name="公式" r:id="rId9" imgW="2247900" imgH="723900" progId="Equation.3">
                    <p:embed/>
                    <p:pic>
                      <p:nvPicPr>
                        <p:cNvPr id="0" name="图片 2765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1553"/>
                          <a:ext cx="1415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5" name="Rectangle 31"/>
            <p:cNvSpPr>
              <a:spLocks noChangeArrowheads="1"/>
            </p:cNvSpPr>
            <p:nvPr/>
          </p:nvSpPr>
          <p:spPr bwMode="auto">
            <a:xfrm>
              <a:off x="1264" y="1638"/>
              <a:ext cx="6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则</a:t>
              </a:r>
            </a:p>
          </p:txBody>
        </p:sp>
      </p:grpSp>
      <p:graphicFrame>
        <p:nvGraphicFramePr>
          <p:cNvPr id="93216" name="Object 32"/>
          <p:cNvGraphicFramePr/>
          <p:nvPr/>
        </p:nvGraphicFramePr>
        <p:xfrm>
          <a:off x="4654550" y="2460625"/>
          <a:ext cx="1485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7" name="公式" r:id="rId11" imgW="1485900" imgH="787400" progId="Equation.3">
                  <p:embed/>
                </p:oleObj>
              </mc:Choice>
              <mc:Fallback>
                <p:oleObj name="公式" r:id="rId11" imgW="1485900" imgH="787400" progId="Equation.3">
                  <p:embed/>
                  <p:pic>
                    <p:nvPicPr>
                      <p:cNvPr id="0" name="图片 27658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2460625"/>
                        <a:ext cx="1485900" cy="78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Object 33"/>
          <p:cNvGraphicFramePr/>
          <p:nvPr/>
        </p:nvGraphicFramePr>
        <p:xfrm>
          <a:off x="3235325" y="3584575"/>
          <a:ext cx="1370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8" name="公式" r:id="rId13" imgW="1371600" imgH="787400" progId="Equation.3">
                  <p:embed/>
                </p:oleObj>
              </mc:Choice>
              <mc:Fallback>
                <p:oleObj name="公式" r:id="rId13" imgW="1371600" imgH="787400" progId="Equation.3">
                  <p:embed/>
                  <p:pic>
                    <p:nvPicPr>
                      <p:cNvPr id="0" name="图片 27658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584575"/>
                        <a:ext cx="13700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Object 34"/>
          <p:cNvGraphicFramePr/>
          <p:nvPr/>
        </p:nvGraphicFramePr>
        <p:xfrm>
          <a:off x="4746625" y="3584575"/>
          <a:ext cx="1471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9" name="Equation" r:id="rId15" imgW="1473200" imgH="787400" progId="Equation.DSMT4">
                  <p:embed/>
                </p:oleObj>
              </mc:Choice>
              <mc:Fallback>
                <p:oleObj name="Equation" r:id="rId15" imgW="1473200" imgH="787400" progId="Equation.DSMT4">
                  <p:embed/>
                  <p:pic>
                    <p:nvPicPr>
                      <p:cNvPr id="0" name="图片 27659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584575"/>
                        <a:ext cx="1471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22" name="Group 38"/>
          <p:cNvGrpSpPr/>
          <p:nvPr/>
        </p:nvGrpSpPr>
        <p:grpSpPr bwMode="auto">
          <a:xfrm>
            <a:off x="6861175" y="5443538"/>
            <a:ext cx="1933575" cy="639762"/>
            <a:chOff x="1833" y="3321"/>
            <a:chExt cx="1218" cy="403"/>
          </a:xfrm>
        </p:grpSpPr>
        <p:sp>
          <p:nvSpPr>
            <p:cNvPr id="93223" name="AutoShape 39">
              <a:hlinkClick r:id="rId1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4" name="Text Box 40"/>
            <p:cNvSpPr txBox="1">
              <a:spLocks noChangeArrowheads="1"/>
            </p:cNvSpPr>
            <p:nvPr/>
          </p:nvSpPr>
          <p:spPr bwMode="auto">
            <a:xfrm>
              <a:off x="1833" y="3512"/>
              <a:ext cx="121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关于</a:t>
              </a:r>
              <a:r>
                <a:rPr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i="1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C </a:t>
              </a:r>
              <a:r>
                <a:rPr lang="en-US" altLang="zh-CN" sz="1600">
                  <a:solidFill>
                    <a:srgbClr val="B2B2B2"/>
                  </a:solidFill>
                  <a:latin typeface="Times New Roman" panose="02020703060505090304"/>
                  <a:ea typeface="楷体_GB2312" charset="0"/>
                  <a:cs typeface="楷体_GB2312" charset="0"/>
                </a:rPr>
                <a:t>–</a:t>
              </a:r>
              <a:r>
                <a:rPr lang="en-US" altLang="zh-CN" sz="1600" i="1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R</a:t>
              </a:r>
              <a:r>
                <a:rPr lang="en-US" altLang="zh-CN" sz="160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条件</a:t>
              </a: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</a:p>
          </p:txBody>
        </p:sp>
      </p:grpSp>
      <p:pic>
        <p:nvPicPr>
          <p:cNvPr id="17436" name="Picture 4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534988" y="528638"/>
            <a:ext cx="38465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3227" name="Rectangle 43"/>
          <p:cNvSpPr>
            <a:spLocks noChangeArrowheads="1"/>
          </p:cNvSpPr>
          <p:nvPr/>
        </p:nvSpPr>
        <p:spPr bwMode="auto">
          <a:xfrm>
            <a:off x="533400" y="1143000"/>
            <a:ext cx="341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点可导的充要条件</a:t>
            </a:r>
          </a:p>
        </p:txBody>
      </p:sp>
      <p:grpSp>
        <p:nvGrpSpPr>
          <p:cNvPr id="93228" name="Group 44"/>
          <p:cNvGrpSpPr/>
          <p:nvPr/>
        </p:nvGrpSpPr>
        <p:grpSpPr bwMode="auto">
          <a:xfrm>
            <a:off x="547691" y="2178051"/>
            <a:ext cx="747713" cy="338138"/>
            <a:chOff x="2469" y="406"/>
            <a:chExt cx="471" cy="213"/>
          </a:xfrm>
        </p:grpSpPr>
        <p:sp>
          <p:nvSpPr>
            <p:cNvPr id="93229" name="Rectangle 45"/>
            <p:cNvSpPr>
              <a:spLocks noChangeArrowheads="1"/>
            </p:cNvSpPr>
            <p:nvPr/>
          </p:nvSpPr>
          <p:spPr bwMode="auto">
            <a:xfrm>
              <a:off x="2541" y="417"/>
              <a:ext cx="31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0" name="Rectangle 46"/>
            <p:cNvSpPr>
              <a:spLocks noChangeArrowheads="1"/>
            </p:cNvSpPr>
            <p:nvPr/>
          </p:nvSpPr>
          <p:spPr bwMode="auto">
            <a:xfrm>
              <a:off x="2469" y="406"/>
              <a:ext cx="47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8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534988" y="528638"/>
            <a:ext cx="36655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三、柯西</a:t>
            </a:r>
            <a:r>
              <a:rPr kumimoji="1" lang="en-US" altLang="zh-CN" sz="2800">
                <a:solidFill>
                  <a:srgbClr val="000099"/>
                </a:solidFill>
                <a:latin typeface="宋体" panose="02010600030101010101" charset="-122"/>
              </a:rPr>
              <a:t>-</a:t>
            </a:r>
            <a:r>
              <a:rPr kumimoji="1" lang="zh-CN" altLang="en-US" sz="2800">
                <a:solidFill>
                  <a:srgbClr val="000099"/>
                </a:solidFill>
              </a:rPr>
              <a:t>黎曼方程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533400" y="1143000"/>
            <a:ext cx="3611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</a:rPr>
              <a:t>2. </a:t>
            </a:r>
            <a:r>
              <a:rPr kumimoji="1" lang="zh-CN" altLang="en-US">
                <a:solidFill>
                  <a:srgbClr val="000099"/>
                </a:solidFill>
              </a:rPr>
              <a:t>区域解析的充要条件</a:t>
            </a:r>
          </a:p>
        </p:txBody>
      </p:sp>
      <p:grpSp>
        <p:nvGrpSpPr>
          <p:cNvPr id="94232" name="Group 24"/>
          <p:cNvGrpSpPr/>
          <p:nvPr/>
        </p:nvGrpSpPr>
        <p:grpSpPr bwMode="auto">
          <a:xfrm>
            <a:off x="3279775" y="2314575"/>
            <a:ext cx="5499100" cy="479425"/>
            <a:chOff x="2066" y="1434"/>
            <a:chExt cx="3464" cy="302"/>
          </a:xfrm>
        </p:grpSpPr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2604" y="1446"/>
              <a:ext cx="2623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和             在区域 </a:t>
              </a:r>
              <a:r>
                <a:rPr kumimoji="1" lang="en-US" altLang="zh-CN" i="1" dirty="0"/>
                <a:t>D</a:t>
              </a:r>
              <a:r>
                <a:rPr kumimoji="1" lang="en-US" altLang="zh-CN" sz="1400" dirty="0"/>
                <a:t> </a:t>
              </a:r>
              <a:r>
                <a:rPr kumimoji="1" lang="zh-CN" altLang="en-US" dirty="0"/>
                <a:t>内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 dirty="0"/>
                <a:t>，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4944" y="1434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且</a:t>
              </a:r>
            </a:p>
          </p:txBody>
        </p:sp>
        <p:graphicFrame>
          <p:nvGraphicFramePr>
            <p:cNvPr id="18488" name="Object 27"/>
            <p:cNvGraphicFramePr/>
            <p:nvPr/>
          </p:nvGraphicFramePr>
          <p:xfrm>
            <a:off x="2066" y="1489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36" name="公式" r:id="rId5" imgW="914400" imgH="342900" progId="Equation.3">
                    <p:embed/>
                  </p:oleObj>
                </mc:Choice>
                <mc:Fallback>
                  <p:oleObj name="公式" r:id="rId5" imgW="914400" imgH="342900" progId="Equation.3">
                    <p:embed/>
                    <p:pic>
                      <p:nvPicPr>
                        <p:cNvPr id="0" name="图片 277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6" y="1489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9" name="Object 28"/>
            <p:cNvGraphicFramePr/>
            <p:nvPr/>
          </p:nvGraphicFramePr>
          <p:xfrm>
            <a:off x="2892" y="1490"/>
            <a:ext cx="5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37" name="公式" r:id="rId7" imgW="888365" imgH="342900" progId="Equation.3">
                    <p:embed/>
                  </p:oleObj>
                </mc:Choice>
                <mc:Fallback>
                  <p:oleObj name="公式" r:id="rId7" imgW="888365" imgH="342900" progId="Equation.3">
                    <p:embed/>
                    <p:pic>
                      <p:nvPicPr>
                        <p:cNvPr id="0" name="图片 277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490"/>
                          <a:ext cx="5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33400" y="1685925"/>
            <a:ext cx="1095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定理</a:t>
            </a:r>
          </a:p>
        </p:txBody>
      </p:sp>
      <p:grpSp>
        <p:nvGrpSpPr>
          <p:cNvPr id="94273" name="Group 65"/>
          <p:cNvGrpSpPr/>
          <p:nvPr/>
        </p:nvGrpSpPr>
        <p:grpSpPr bwMode="auto">
          <a:xfrm>
            <a:off x="1352550" y="1716088"/>
            <a:ext cx="7356475" cy="1046162"/>
            <a:chOff x="852" y="1081"/>
            <a:chExt cx="4634" cy="659"/>
          </a:xfrm>
        </p:grpSpPr>
        <p:sp>
          <p:nvSpPr>
            <p:cNvPr id="94238" name="Rectangle 30"/>
            <p:cNvSpPr>
              <a:spLocks noChangeArrowheads="1"/>
            </p:cNvSpPr>
            <p:nvPr/>
          </p:nvSpPr>
          <p:spPr bwMode="auto">
            <a:xfrm>
              <a:off x="852" y="1081"/>
              <a:ext cx="4634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函数                                                  在区域</a:t>
              </a:r>
              <a:r>
                <a:rPr kumimoji="1" lang="zh-CN" altLang="en-US" baseline="-25000" dirty="0"/>
                <a:t> </a:t>
              </a:r>
              <a:r>
                <a:rPr kumimoji="1" lang="en-US" altLang="zh-CN" i="1" dirty="0"/>
                <a:t>D</a:t>
              </a:r>
              <a:r>
                <a:rPr kumimoji="1" lang="en-US" altLang="zh-CN" baseline="-25000" dirty="0"/>
                <a:t> </a:t>
              </a:r>
              <a:r>
                <a:rPr kumimoji="1" lang="zh-CN" altLang="en-US" dirty="0"/>
                <a:t>内解析的</a:t>
              </a:r>
            </a:p>
          </p:txBody>
        </p:sp>
        <p:graphicFrame>
          <p:nvGraphicFramePr>
            <p:cNvPr id="18484" name="Object 31"/>
            <p:cNvGraphicFramePr>
              <a:graphicFrameLocks noChangeAspect="1"/>
            </p:cNvGraphicFramePr>
            <p:nvPr/>
          </p:nvGraphicFramePr>
          <p:xfrm>
            <a:off x="1324" y="1131"/>
            <a:ext cx="22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38" name="公式" r:id="rId9" imgW="3632200" imgH="342900" progId="Equation.3">
                    <p:embed/>
                  </p:oleObj>
                </mc:Choice>
                <mc:Fallback>
                  <p:oleObj name="公式" r:id="rId9" imgW="3632200" imgH="342900" progId="Equation.3">
                    <p:embed/>
                    <p:pic>
                      <p:nvPicPr>
                        <p:cNvPr id="0" name="图片 277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131"/>
                          <a:ext cx="22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852" y="1452"/>
              <a:ext cx="16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/>
                <a:t>是：</a:t>
              </a:r>
            </a:p>
          </p:txBody>
        </p:sp>
      </p:grp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1352550" y="2908300"/>
            <a:ext cx="30781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满足</a:t>
            </a:r>
            <a:r>
              <a:rPr kumimoji="1" lang="zh-CN" altLang="en-US" baseline="-25000"/>
              <a:t> </a:t>
            </a:r>
            <a:r>
              <a:rPr kumimoji="1" lang="en-US" altLang="zh-CN" i="1"/>
              <a:t>C</a:t>
            </a:r>
            <a:r>
              <a:rPr kumimoji="1" lang="en-US" altLang="zh-CN" i="1" baseline="-25000"/>
              <a:t> </a:t>
            </a:r>
            <a:r>
              <a:rPr kumimoji="1" lang="en-US" altLang="zh-CN">
                <a:latin typeface="Symbol" charset="0"/>
              </a:rPr>
              <a:t>-</a:t>
            </a:r>
            <a:r>
              <a:rPr kumimoji="1" lang="en-US" altLang="zh-CN" baseline="-25000"/>
              <a:t> </a:t>
            </a:r>
            <a:r>
              <a:rPr kumimoji="1" lang="en-US" altLang="zh-CN" i="1"/>
              <a:t>R</a:t>
            </a:r>
            <a:r>
              <a:rPr kumimoji="1" lang="en-US" altLang="zh-CN" baseline="-25000"/>
              <a:t> </a:t>
            </a:r>
            <a:r>
              <a:rPr kumimoji="1" lang="zh-CN" altLang="en-US"/>
              <a:t>方程。</a:t>
            </a:r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531813" y="3789363"/>
            <a:ext cx="1274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推论</a:t>
            </a:r>
          </a:p>
        </p:txBody>
      </p:sp>
      <p:grpSp>
        <p:nvGrpSpPr>
          <p:cNvPr id="94245" name="Group 37"/>
          <p:cNvGrpSpPr/>
          <p:nvPr/>
        </p:nvGrpSpPr>
        <p:grpSpPr bwMode="auto">
          <a:xfrm>
            <a:off x="1433513" y="5000625"/>
            <a:ext cx="6797675" cy="457200"/>
            <a:chOff x="903" y="3126"/>
            <a:chExt cx="4282" cy="288"/>
          </a:xfrm>
        </p:grpSpPr>
        <p:graphicFrame>
          <p:nvGraphicFramePr>
            <p:cNvPr id="18481" name="Object 38"/>
            <p:cNvGraphicFramePr>
              <a:graphicFrameLocks noChangeAspect="1"/>
            </p:cNvGraphicFramePr>
            <p:nvPr/>
          </p:nvGraphicFramePr>
          <p:xfrm>
            <a:off x="903" y="3158"/>
            <a:ext cx="22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39" name="公式" r:id="rId11" imgW="3632200" imgH="342900" progId="Equation.3">
                    <p:embed/>
                  </p:oleObj>
                </mc:Choice>
                <mc:Fallback>
                  <p:oleObj name="公式" r:id="rId11" imgW="3632200" imgH="342900" progId="Equation.3">
                    <p:embed/>
                    <p:pic>
                      <p:nvPicPr>
                        <p:cNvPr id="0" name="图片 277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" y="3158"/>
                          <a:ext cx="22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47" name="Rectangle 39"/>
            <p:cNvSpPr>
              <a:spLocks noChangeArrowheads="1"/>
            </p:cNvSpPr>
            <p:nvPr/>
          </p:nvSpPr>
          <p:spPr bwMode="auto">
            <a:xfrm>
              <a:off x="3168" y="3126"/>
              <a:ext cx="20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在区域 </a:t>
              </a:r>
              <a:r>
                <a:rPr kumimoji="1" lang="en-US" altLang="zh-CN" i="1"/>
                <a:t>D</a:t>
              </a:r>
              <a:r>
                <a:rPr kumimoji="1" lang="en-US" altLang="zh-CN"/>
                <a:t> </a:t>
              </a:r>
              <a:r>
                <a:rPr kumimoji="1" lang="zh-CN" altLang="en-US"/>
                <a:t>内解析。</a:t>
              </a:r>
            </a:p>
          </p:txBody>
        </p:sp>
      </p:grpSp>
      <p:grpSp>
        <p:nvGrpSpPr>
          <p:cNvPr id="94275" name="Group 67"/>
          <p:cNvGrpSpPr/>
          <p:nvPr/>
        </p:nvGrpSpPr>
        <p:grpSpPr bwMode="auto">
          <a:xfrm>
            <a:off x="1350963" y="3798888"/>
            <a:ext cx="6907212" cy="1060450"/>
            <a:chOff x="851" y="2393"/>
            <a:chExt cx="4351" cy="668"/>
          </a:xfrm>
        </p:grpSpPr>
        <p:sp>
          <p:nvSpPr>
            <p:cNvPr id="94244" name="Rectangle 36"/>
            <p:cNvSpPr>
              <a:spLocks noChangeArrowheads="1"/>
            </p:cNvSpPr>
            <p:nvPr/>
          </p:nvSpPr>
          <p:spPr bwMode="auto">
            <a:xfrm>
              <a:off x="851" y="2773"/>
              <a:ext cx="41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在区域</a:t>
              </a:r>
              <a:r>
                <a:rPr kumimoji="1" lang="zh-CN" altLang="en-US" baseline="-25000"/>
                <a:t> </a:t>
              </a:r>
              <a:r>
                <a:rPr kumimoji="1" lang="en-US" altLang="zh-CN" i="1"/>
                <a:t>D</a:t>
              </a:r>
              <a:r>
                <a:rPr kumimoji="1" lang="en-US" altLang="zh-CN" sz="1200" baseline="-25000"/>
                <a:t> </a:t>
              </a:r>
              <a:r>
                <a:rPr kumimoji="1" lang="zh-CN" altLang="en-US"/>
                <a:t>内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存在且连续</a:t>
              </a:r>
              <a:r>
                <a:rPr kumimoji="1" lang="zh-CN" altLang="en-US"/>
                <a:t>，并满足</a:t>
              </a:r>
              <a:r>
                <a:rPr kumimoji="1" lang="zh-CN" altLang="en-US" sz="1400" baseline="-25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i="1" baseline="-25000"/>
                <a:t> </a:t>
              </a:r>
              <a:r>
                <a:rPr kumimoji="1" lang="en-US" altLang="zh-CN">
                  <a:latin typeface="Symbol" charset="0"/>
                </a:rPr>
                <a:t>-</a:t>
              </a:r>
              <a:r>
                <a:rPr kumimoji="1" lang="en-US" altLang="zh-CN" baseline="-25000"/>
                <a:t> </a:t>
              </a:r>
              <a:r>
                <a:rPr kumimoji="1" lang="en-US" altLang="zh-CN" i="1"/>
                <a:t>R</a:t>
              </a:r>
              <a:r>
                <a:rPr kumimoji="1" lang="en-US" altLang="zh-CN" sz="1200" baseline="-25000"/>
                <a:t> </a:t>
              </a:r>
              <a:r>
                <a:rPr kumimoji="1" lang="zh-CN" altLang="en-US"/>
                <a:t>方程，</a:t>
              </a:r>
            </a:p>
          </p:txBody>
        </p:sp>
        <p:grpSp>
          <p:nvGrpSpPr>
            <p:cNvPr id="18475" name="Group 66"/>
            <p:cNvGrpSpPr/>
            <p:nvPr/>
          </p:nvGrpSpPr>
          <p:grpSpPr bwMode="auto">
            <a:xfrm>
              <a:off x="851" y="2393"/>
              <a:ext cx="4351" cy="308"/>
              <a:chOff x="851" y="2393"/>
              <a:chExt cx="4351" cy="308"/>
            </a:xfrm>
          </p:grpSpPr>
          <p:sp>
            <p:nvSpPr>
              <p:cNvPr id="94249" name="Text Box 41"/>
              <p:cNvSpPr txBox="1">
                <a:spLocks noChangeArrowheads="1"/>
              </p:cNvSpPr>
              <p:nvPr/>
            </p:nvSpPr>
            <p:spPr bwMode="auto">
              <a:xfrm>
                <a:off x="2033" y="2417"/>
                <a:ext cx="2414" cy="2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和             的</a:t>
                </a:r>
                <a:r>
                  <a:rPr kumimoji="1" lang="zh-CN" altLang="en-US" u="sng" dirty="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四个偏导数</a:t>
                </a:r>
              </a:p>
            </p:txBody>
          </p:sp>
          <p:sp>
            <p:nvSpPr>
              <p:cNvPr id="94250" name="Rectangle 42"/>
              <p:cNvSpPr>
                <a:spLocks noChangeArrowheads="1"/>
              </p:cNvSpPr>
              <p:nvPr/>
            </p:nvSpPr>
            <p:spPr bwMode="auto">
              <a:xfrm>
                <a:off x="851" y="2393"/>
                <a:ext cx="99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若函数</a:t>
                </a:r>
              </a:p>
            </p:txBody>
          </p:sp>
          <p:graphicFrame>
            <p:nvGraphicFramePr>
              <p:cNvPr id="18478" name="Object 43"/>
              <p:cNvGraphicFramePr/>
              <p:nvPr/>
            </p:nvGraphicFramePr>
            <p:xfrm>
              <a:off x="1525" y="2460"/>
              <a:ext cx="55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640" name="公式" r:id="rId12" imgW="914400" imgH="342900" progId="Equation.3">
                      <p:embed/>
                    </p:oleObj>
                  </mc:Choice>
                  <mc:Fallback>
                    <p:oleObj name="公式" r:id="rId12" imgW="914400" imgH="342900" progId="Equation.3">
                      <p:embed/>
                      <p:pic>
                        <p:nvPicPr>
                          <p:cNvPr id="0" name="图片 2776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5" y="2460"/>
                            <a:ext cx="55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79" name="Object 44"/>
              <p:cNvGraphicFramePr/>
              <p:nvPr/>
            </p:nvGraphicFramePr>
            <p:xfrm>
              <a:off x="2315" y="2461"/>
              <a:ext cx="53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641" name="公式" r:id="rId13" imgW="888365" imgH="342900" progId="Equation.3">
                      <p:embed/>
                    </p:oleObj>
                  </mc:Choice>
                  <mc:Fallback>
                    <p:oleObj name="公式" r:id="rId13" imgW="888365" imgH="342900" progId="Equation.3">
                      <p:embed/>
                      <p:pic>
                        <p:nvPicPr>
                          <p:cNvPr id="0" name="图片 2776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5" y="2461"/>
                            <a:ext cx="53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80" name="Object 45"/>
              <p:cNvGraphicFramePr>
                <a:graphicFrameLocks noChangeAspect="1"/>
              </p:cNvGraphicFramePr>
              <p:nvPr/>
            </p:nvGraphicFramePr>
            <p:xfrm>
              <a:off x="4098" y="2431"/>
              <a:ext cx="1104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642" name="Equation" r:id="rId14" imgW="1752600" imgH="419100" progId="Equation.DSMT4">
                      <p:embed/>
                    </p:oleObj>
                  </mc:Choice>
                  <mc:Fallback>
                    <p:oleObj name="Equation" r:id="rId14" imgW="1752600" imgH="419100" progId="Equation.DSMT4">
                      <p:embed/>
                      <p:pic>
                        <p:nvPicPr>
                          <p:cNvPr id="0" name="图片 2776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8" y="2431"/>
                            <a:ext cx="1104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4254" name="Rectangle 46"/>
          <p:cNvSpPr>
            <a:spLocks noChangeArrowheads="1"/>
          </p:cNvSpPr>
          <p:nvPr/>
        </p:nvSpPr>
        <p:spPr bwMode="auto">
          <a:xfrm>
            <a:off x="7251700" y="4381500"/>
            <a:ext cx="1741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则函数</a:t>
            </a:r>
          </a:p>
        </p:txBody>
      </p:sp>
      <p:pic>
        <p:nvPicPr>
          <p:cNvPr id="94255" name="Picture 4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4" name="Picture 5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263" name="Group 55"/>
          <p:cNvGrpSpPr/>
          <p:nvPr/>
        </p:nvGrpSpPr>
        <p:grpSpPr bwMode="auto">
          <a:xfrm>
            <a:off x="514350" y="2205038"/>
            <a:ext cx="796925" cy="796925"/>
            <a:chOff x="772" y="525"/>
            <a:chExt cx="502" cy="502"/>
          </a:xfrm>
        </p:grpSpPr>
        <p:sp>
          <p:nvSpPr>
            <p:cNvPr id="94264" name="Rectangle 56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265" name="Rectangle 57"/>
            <p:cNvSpPr>
              <a:spLocks noChangeArrowheads="1"/>
            </p:cNvSpPr>
            <p:nvPr/>
          </p:nvSpPr>
          <p:spPr bwMode="auto">
            <a:xfrm>
              <a:off x="845" y="525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29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4266" name="Rectangle 58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定理  </a:t>
              </a:r>
            </a:p>
          </p:txBody>
        </p:sp>
        <p:sp>
          <p:nvSpPr>
            <p:cNvPr id="94267" name="Rectangle 59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2.2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94268" name="Group 60"/>
          <p:cNvGrpSpPr/>
          <p:nvPr/>
        </p:nvGrpSpPr>
        <p:grpSpPr bwMode="auto">
          <a:xfrm>
            <a:off x="508000" y="4365625"/>
            <a:ext cx="796925" cy="569913"/>
            <a:chOff x="2138" y="638"/>
            <a:chExt cx="502" cy="359"/>
          </a:xfrm>
        </p:grpSpPr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2234" y="650"/>
              <a:ext cx="317" cy="342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2212" y="638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9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2138" y="78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推论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1" grpId="0"/>
      <p:bldP spid="94240" grpId="0"/>
      <p:bldP spid="94242" grpId="0"/>
      <p:bldP spid="94243" grpId="0"/>
      <p:bldP spid="942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1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1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0" name="Picture 2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531813" y="717550"/>
            <a:ext cx="46005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§2.1  </a:t>
            </a:r>
            <a:r>
              <a:rPr lang="zh-CN" altLang="en-US" sz="3200">
                <a:solidFill>
                  <a:srgbClr val="000099"/>
                </a:solidFill>
              </a:rPr>
              <a:t>解析函数的概念</a:t>
            </a:r>
          </a:p>
        </p:txBody>
      </p:sp>
      <p:grpSp>
        <p:nvGrpSpPr>
          <p:cNvPr id="75804" name="Group 28"/>
          <p:cNvGrpSpPr/>
          <p:nvPr/>
        </p:nvGrpSpPr>
        <p:grpSpPr bwMode="auto">
          <a:xfrm>
            <a:off x="954088" y="1490663"/>
            <a:ext cx="3754437" cy="1795462"/>
            <a:chOff x="601" y="939"/>
            <a:chExt cx="2365" cy="1131"/>
          </a:xfrm>
        </p:grpSpPr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602" y="939"/>
              <a:ext cx="200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一、导数与微分  </a:t>
              </a:r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602" y="1342"/>
              <a:ext cx="174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二、</a:t>
              </a:r>
              <a:r>
                <a:rPr lang="zh-CN" altLang="en-US" sz="2800">
                  <a:solidFill>
                    <a:srgbClr val="000099"/>
                  </a:solidFill>
                </a:rPr>
                <a:t>解析函数   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601" y="1743"/>
              <a:ext cx="23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三、柯西</a:t>
              </a:r>
              <a:r>
                <a:rPr kumimoji="1" lang="en-US" altLang="zh-CN" sz="2800">
                  <a:solidFill>
                    <a:srgbClr val="000099"/>
                  </a:solidFill>
                  <a:latin typeface="宋体" panose="02010600030101010101" charset="-122"/>
                </a:rPr>
                <a:t>-</a:t>
              </a:r>
              <a:r>
                <a:rPr kumimoji="1" lang="zh-CN" altLang="en-US" sz="2800">
                  <a:solidFill>
                    <a:srgbClr val="000099"/>
                  </a:solidFill>
                </a:rPr>
                <a:t>黎曼方程   </a:t>
              </a:r>
              <a:endParaRPr lang="zh-CN" altLang="en-US" sz="2800">
                <a:solidFill>
                  <a:srgbClr val="000099"/>
                </a:solidFill>
              </a:endParaRPr>
            </a:p>
          </p:txBody>
        </p:sp>
      </p:grpSp>
      <p:pic>
        <p:nvPicPr>
          <p:cNvPr id="30743" name="Picture 2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1047750" y="3895725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/>
              <a:t>可知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不满足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kumimoji="1" lang="en-US" altLang="zh-CN" sz="16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u="sng">
                <a:solidFill>
                  <a:srgbClr val="A50021"/>
                </a:solidFill>
                <a:latin typeface="宋体" panose="02010600030101010101" charset="-122"/>
              </a:rPr>
              <a:t>-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kumimoji="1" lang="en-US" altLang="zh-CN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/>
              <a:t>，</a:t>
            </a:r>
          </a:p>
        </p:txBody>
      </p:sp>
      <p:grpSp>
        <p:nvGrpSpPr>
          <p:cNvPr id="95255" name="Group 23"/>
          <p:cNvGrpSpPr/>
          <p:nvPr/>
        </p:nvGrpSpPr>
        <p:grpSpPr bwMode="auto">
          <a:xfrm>
            <a:off x="533400" y="1152525"/>
            <a:ext cx="2943225" cy="469900"/>
            <a:chOff x="336" y="702"/>
            <a:chExt cx="1854" cy="296"/>
          </a:xfrm>
        </p:grpSpPr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336" y="702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660" y="707"/>
              <a:ext cx="5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</a:p>
          </p:txBody>
        </p:sp>
        <p:graphicFrame>
          <p:nvGraphicFramePr>
            <p:cNvPr id="19500" name="Object 26"/>
            <p:cNvGraphicFramePr/>
            <p:nvPr/>
          </p:nvGraphicFramePr>
          <p:xfrm>
            <a:off x="951" y="818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6" name="公式" r:id="rId5" imgW="723900" imgH="228600" progId="Equation.3">
                    <p:embed/>
                  </p:oleObj>
                </mc:Choice>
                <mc:Fallback>
                  <p:oleObj name="公式" r:id="rId5" imgW="723900" imgH="228600" progId="Equation.3">
                    <p:embed/>
                    <p:pic>
                      <p:nvPicPr>
                        <p:cNvPr id="0" name="图片 2786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818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9" name="Line 27"/>
            <p:cNvSpPr>
              <a:spLocks noChangeShapeType="1"/>
            </p:cNvSpPr>
            <p:nvPr/>
          </p:nvSpPr>
          <p:spPr bwMode="auto">
            <a:xfrm>
              <a:off x="1301" y="815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9502" name="Object 28"/>
            <p:cNvGraphicFramePr/>
            <p:nvPr/>
          </p:nvGraphicFramePr>
          <p:xfrm>
            <a:off x="1462" y="781"/>
            <a:ext cx="72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7" name="公式" r:id="rId7" imgW="1155700" imgH="342900" progId="Equation.3">
                    <p:embed/>
                  </p:oleObj>
                </mc:Choice>
                <mc:Fallback>
                  <p:oleObj name="公式" r:id="rId7" imgW="1155700" imgH="342900" progId="Equation.3">
                    <p:embed/>
                    <p:pic>
                      <p:nvPicPr>
                        <p:cNvPr id="0" name="图片 2786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781"/>
                          <a:ext cx="72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61" name="Group 29"/>
          <p:cNvGrpSpPr/>
          <p:nvPr/>
        </p:nvGrpSpPr>
        <p:grpSpPr bwMode="auto">
          <a:xfrm>
            <a:off x="3598863" y="1158875"/>
            <a:ext cx="2327275" cy="458788"/>
            <a:chOff x="2267" y="706"/>
            <a:chExt cx="1466" cy="289"/>
          </a:xfrm>
        </p:grpSpPr>
        <p:sp>
          <p:nvSpPr>
            <p:cNvPr id="95262" name="Rectangle 30"/>
            <p:cNvSpPr>
              <a:spLocks noChangeArrowheads="1"/>
            </p:cNvSpPr>
            <p:nvPr/>
          </p:nvSpPr>
          <p:spPr bwMode="auto">
            <a:xfrm>
              <a:off x="2267" y="706"/>
              <a:ext cx="6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有</a:t>
              </a:r>
            </a:p>
          </p:txBody>
        </p:sp>
        <p:graphicFrame>
          <p:nvGraphicFramePr>
            <p:cNvPr id="19497" name="Object 31"/>
            <p:cNvGraphicFramePr/>
            <p:nvPr/>
          </p:nvGraphicFramePr>
          <p:xfrm>
            <a:off x="2557" y="818"/>
            <a:ext cx="117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8" name="公式" r:id="rId9" imgW="1866900" imgH="279400" progId="Equation.3">
                    <p:embed/>
                  </p:oleObj>
                </mc:Choice>
                <mc:Fallback>
                  <p:oleObj name="公式" r:id="rId9" imgW="1866900" imgH="279400" progId="Equation.3">
                    <p:embed/>
                    <p:pic>
                      <p:nvPicPr>
                        <p:cNvPr id="0" name="图片 2786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818"/>
                          <a:ext cx="117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80" name="Group 48"/>
          <p:cNvGrpSpPr/>
          <p:nvPr/>
        </p:nvGrpSpPr>
        <p:grpSpPr bwMode="auto">
          <a:xfrm>
            <a:off x="1804988" y="2932113"/>
            <a:ext cx="2295525" cy="846137"/>
            <a:chOff x="1884" y="1807"/>
            <a:chExt cx="1446" cy="533"/>
          </a:xfrm>
        </p:grpSpPr>
        <p:graphicFrame>
          <p:nvGraphicFramePr>
            <p:cNvPr id="19494" name="Object 33"/>
            <p:cNvGraphicFramePr/>
            <p:nvPr/>
          </p:nvGraphicFramePr>
          <p:xfrm>
            <a:off x="2634" y="1844"/>
            <a:ext cx="69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9" name="公式" r:id="rId11" imgW="1104900" imgH="787400" progId="Equation.3">
                    <p:embed/>
                  </p:oleObj>
                </mc:Choice>
                <mc:Fallback>
                  <p:oleObj name="公式" r:id="rId11" imgW="1104900" imgH="787400" progId="Equation.3">
                    <p:embed/>
                    <p:pic>
                      <p:nvPicPr>
                        <p:cNvPr id="0" name="图片 2786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844"/>
                          <a:ext cx="69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5" name="Object 34"/>
            <p:cNvGraphicFramePr/>
            <p:nvPr/>
          </p:nvGraphicFramePr>
          <p:xfrm>
            <a:off x="1884" y="1807"/>
            <a:ext cx="60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00" name="公式" r:id="rId13" imgW="951865" imgH="723900" progId="Equation.3">
                    <p:embed/>
                  </p:oleObj>
                </mc:Choice>
                <mc:Fallback>
                  <p:oleObj name="公式" r:id="rId13" imgW="951865" imgH="723900" progId="Equation.3">
                    <p:embed/>
                    <p:pic>
                      <p:nvPicPr>
                        <p:cNvPr id="0" name="图片 2786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1807"/>
                          <a:ext cx="60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67" name="Group 35"/>
          <p:cNvGrpSpPr/>
          <p:nvPr/>
        </p:nvGrpSpPr>
        <p:grpSpPr bwMode="auto">
          <a:xfrm>
            <a:off x="1790700" y="1873250"/>
            <a:ext cx="2352675" cy="787400"/>
            <a:chOff x="996" y="1156"/>
            <a:chExt cx="1482" cy="496"/>
          </a:xfrm>
        </p:grpSpPr>
        <p:graphicFrame>
          <p:nvGraphicFramePr>
            <p:cNvPr id="19492" name="Object 36"/>
            <p:cNvGraphicFramePr/>
            <p:nvPr/>
          </p:nvGraphicFramePr>
          <p:xfrm>
            <a:off x="996" y="1159"/>
            <a:ext cx="62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01" name="公式" r:id="rId15" imgW="989965" imgH="723900" progId="Equation.3">
                    <p:embed/>
                  </p:oleObj>
                </mc:Choice>
                <mc:Fallback>
                  <p:oleObj name="公式" r:id="rId15" imgW="989965" imgH="723900" progId="Equation.3">
                    <p:embed/>
                    <p:pic>
                      <p:nvPicPr>
                        <p:cNvPr id="0" name="图片 2786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159"/>
                          <a:ext cx="62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3" name="Object 37"/>
            <p:cNvGraphicFramePr/>
            <p:nvPr/>
          </p:nvGraphicFramePr>
          <p:xfrm>
            <a:off x="1878" y="1156"/>
            <a:ext cx="60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02" name="公式" r:id="rId17" imgW="951865" imgH="786765" progId="Equation.3">
                    <p:embed/>
                  </p:oleObj>
                </mc:Choice>
                <mc:Fallback>
                  <p:oleObj name="公式" r:id="rId17" imgW="951865" imgH="786765" progId="Equation.3">
                    <p:embed/>
                    <p:pic>
                      <p:nvPicPr>
                        <p:cNvPr id="0" name="图片 2786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1156"/>
                          <a:ext cx="60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70" name="Group 38"/>
          <p:cNvGrpSpPr/>
          <p:nvPr/>
        </p:nvGrpSpPr>
        <p:grpSpPr bwMode="auto">
          <a:xfrm>
            <a:off x="1047750" y="4473575"/>
            <a:ext cx="7681913" cy="461963"/>
            <a:chOff x="660" y="2788"/>
            <a:chExt cx="4839" cy="291"/>
          </a:xfrm>
        </p:grpSpPr>
        <p:sp>
          <p:nvSpPr>
            <p:cNvPr id="95271" name="Rectangle 39"/>
            <p:cNvSpPr>
              <a:spLocks noChangeArrowheads="1"/>
            </p:cNvSpPr>
            <p:nvPr/>
          </p:nvSpPr>
          <p:spPr bwMode="auto">
            <a:xfrm>
              <a:off x="660" y="2788"/>
              <a:ext cx="483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所以            在复平面内处处不可导， 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处处不解析</a:t>
              </a:r>
              <a:r>
                <a:rPr kumimoji="1" lang="zh-CN" altLang="en-US" dirty="0"/>
                <a:t>。</a:t>
              </a:r>
            </a:p>
          </p:txBody>
        </p:sp>
        <p:graphicFrame>
          <p:nvGraphicFramePr>
            <p:cNvPr id="19490" name="Object 40"/>
            <p:cNvGraphicFramePr/>
            <p:nvPr/>
          </p:nvGraphicFramePr>
          <p:xfrm>
            <a:off x="1131" y="2876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03" name="公式" r:id="rId19" imgW="723900" imgH="228600" progId="Equation.3">
                    <p:embed/>
                  </p:oleObj>
                </mc:Choice>
                <mc:Fallback>
                  <p:oleObj name="公式" r:id="rId19" imgW="723900" imgH="228600" progId="Equation.3">
                    <p:embed/>
                    <p:pic>
                      <p:nvPicPr>
                        <p:cNvPr id="0" name="图片 2786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2876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73" name="Line 41"/>
            <p:cNvSpPr>
              <a:spLocks noChangeShapeType="1"/>
            </p:cNvSpPr>
            <p:nvPr/>
          </p:nvSpPr>
          <p:spPr bwMode="auto">
            <a:xfrm>
              <a:off x="1481" y="2873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274" name="Group 42"/>
          <p:cNvGrpSpPr/>
          <p:nvPr/>
        </p:nvGrpSpPr>
        <p:grpSpPr bwMode="auto">
          <a:xfrm>
            <a:off x="533400" y="571500"/>
            <a:ext cx="6486525" cy="490538"/>
            <a:chOff x="336" y="336"/>
            <a:chExt cx="4086" cy="309"/>
          </a:xfrm>
        </p:grpSpPr>
        <p:sp>
          <p:nvSpPr>
            <p:cNvPr id="95275" name="Rectangle 43"/>
            <p:cNvSpPr>
              <a:spLocks noChangeArrowheads="1"/>
            </p:cNvSpPr>
            <p:nvPr/>
          </p:nvSpPr>
          <p:spPr bwMode="auto">
            <a:xfrm>
              <a:off x="648" y="354"/>
              <a:ext cx="377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讨论函数            的可导性与解析性。</a:t>
              </a:r>
            </a:p>
          </p:txBody>
        </p:sp>
        <p:sp>
          <p:nvSpPr>
            <p:cNvPr id="95276" name="Rectangle 44"/>
            <p:cNvSpPr>
              <a:spLocks noChangeArrowheads="1"/>
            </p:cNvSpPr>
            <p:nvPr/>
          </p:nvSpPr>
          <p:spPr bwMode="auto">
            <a:xfrm>
              <a:off x="336" y="336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95277" name="Line 45"/>
            <p:cNvSpPr>
              <a:spLocks noChangeShapeType="1"/>
            </p:cNvSpPr>
            <p:nvPr/>
          </p:nvSpPr>
          <p:spPr bwMode="auto">
            <a:xfrm>
              <a:off x="1878" y="432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9488" name="Object 46"/>
            <p:cNvGraphicFramePr/>
            <p:nvPr/>
          </p:nvGraphicFramePr>
          <p:xfrm>
            <a:off x="1528" y="435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04" name="Equation" r:id="rId21" imgW="723900" imgH="228600" progId="Equation.DSMT4">
                    <p:embed/>
                  </p:oleObj>
                </mc:Choice>
                <mc:Fallback>
                  <p:oleObj name="Equation" r:id="rId21" imgW="723900" imgH="228600" progId="Equation.DSMT4">
                    <p:embed/>
                    <p:pic>
                      <p:nvPicPr>
                        <p:cNvPr id="0" name="图片 2786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435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484" name="Picture 4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7650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7491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386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370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91325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91325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278" name="Object 22"/>
          <p:cNvGraphicFramePr/>
          <p:nvPr/>
        </p:nvGraphicFramePr>
        <p:xfrm>
          <a:off x="3698875" y="1147763"/>
          <a:ext cx="3505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46" name="公式" r:id="rId5" imgW="3505200" imgH="431800" progId="Equation.3">
                  <p:embed/>
                </p:oleObj>
              </mc:Choice>
              <mc:Fallback>
                <p:oleObj name="公式" r:id="rId5" imgW="3505200" imgH="431800" progId="Equation.3">
                  <p:embed/>
                  <p:pic>
                    <p:nvPicPr>
                      <p:cNvPr id="0" name="图片 27982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147763"/>
                        <a:ext cx="3505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314" name="Group 58"/>
          <p:cNvGrpSpPr/>
          <p:nvPr/>
        </p:nvGrpSpPr>
        <p:grpSpPr bwMode="auto">
          <a:xfrm>
            <a:off x="1046163" y="1730375"/>
            <a:ext cx="4059237" cy="457200"/>
            <a:chOff x="659" y="1090"/>
            <a:chExt cx="2557" cy="288"/>
          </a:xfrm>
        </p:grpSpPr>
        <p:graphicFrame>
          <p:nvGraphicFramePr>
            <p:cNvPr id="20534" name="Object 24"/>
            <p:cNvGraphicFramePr/>
            <p:nvPr/>
          </p:nvGraphicFramePr>
          <p:xfrm>
            <a:off x="960" y="1101"/>
            <a:ext cx="225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47" name="公式" r:id="rId7" imgW="3581400" imgH="431800" progId="Equation.3">
                    <p:embed/>
                  </p:oleObj>
                </mc:Choice>
                <mc:Fallback>
                  <p:oleObj name="公式" r:id="rId7" imgW="3581400" imgH="431800" progId="Equation.3">
                    <p:embed/>
                    <p:pic>
                      <p:nvPicPr>
                        <p:cNvPr id="0" name="图片 2798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01"/>
                          <a:ext cx="225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1" name="Rectangle 25"/>
            <p:cNvSpPr>
              <a:spLocks noChangeArrowheads="1"/>
            </p:cNvSpPr>
            <p:nvPr/>
          </p:nvSpPr>
          <p:spPr bwMode="auto">
            <a:xfrm>
              <a:off x="659" y="1090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有</a:t>
              </a:r>
            </a:p>
          </p:txBody>
        </p:sp>
      </p:grpSp>
      <p:grpSp>
        <p:nvGrpSpPr>
          <p:cNvPr id="96313" name="Group 57"/>
          <p:cNvGrpSpPr/>
          <p:nvPr/>
        </p:nvGrpSpPr>
        <p:grpSpPr bwMode="auto">
          <a:xfrm>
            <a:off x="1930400" y="3581400"/>
            <a:ext cx="3419475" cy="841375"/>
            <a:chOff x="2355" y="2197"/>
            <a:chExt cx="2154" cy="530"/>
          </a:xfrm>
        </p:grpSpPr>
        <p:graphicFrame>
          <p:nvGraphicFramePr>
            <p:cNvPr id="20532" name="Object 27"/>
            <p:cNvGraphicFramePr/>
            <p:nvPr/>
          </p:nvGraphicFramePr>
          <p:xfrm>
            <a:off x="3317" y="2231"/>
            <a:ext cx="119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48" name="公式" r:id="rId9" imgW="1892300" imgH="787400" progId="Equation.3">
                    <p:embed/>
                  </p:oleObj>
                </mc:Choice>
                <mc:Fallback>
                  <p:oleObj name="公式" r:id="rId9" imgW="1892300" imgH="787400" progId="Equation.3">
                    <p:embed/>
                    <p:pic>
                      <p:nvPicPr>
                        <p:cNvPr id="0" name="图片 2798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2231"/>
                          <a:ext cx="119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3" name="Object 28"/>
            <p:cNvGraphicFramePr/>
            <p:nvPr/>
          </p:nvGraphicFramePr>
          <p:xfrm>
            <a:off x="2355" y="2197"/>
            <a:ext cx="84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49" name="公式" r:id="rId11" imgW="1345565" imgH="723900" progId="Equation.3">
                    <p:embed/>
                  </p:oleObj>
                </mc:Choice>
                <mc:Fallback>
                  <p:oleObj name="公式" r:id="rId11" imgW="1345565" imgH="723900" progId="Equation.3">
                    <p:embed/>
                    <p:pic>
                      <p:nvPicPr>
                        <p:cNvPr id="0" name="图片 2798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2197"/>
                          <a:ext cx="84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85" name="Group 29"/>
          <p:cNvGrpSpPr/>
          <p:nvPr/>
        </p:nvGrpSpPr>
        <p:grpSpPr bwMode="auto">
          <a:xfrm>
            <a:off x="1800225" y="2473325"/>
            <a:ext cx="3556000" cy="787400"/>
            <a:chOff x="960" y="1558"/>
            <a:chExt cx="2240" cy="496"/>
          </a:xfrm>
        </p:grpSpPr>
        <p:graphicFrame>
          <p:nvGraphicFramePr>
            <p:cNvPr id="20530" name="Object 30"/>
            <p:cNvGraphicFramePr/>
            <p:nvPr/>
          </p:nvGraphicFramePr>
          <p:xfrm>
            <a:off x="960" y="1561"/>
            <a:ext cx="120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50" name="公式" r:id="rId13" imgW="1917065" imgH="723900" progId="Equation.3">
                    <p:embed/>
                  </p:oleObj>
                </mc:Choice>
                <mc:Fallback>
                  <p:oleObj name="公式" r:id="rId13" imgW="1917065" imgH="723900" progId="Equation.3">
                    <p:embed/>
                    <p:pic>
                      <p:nvPicPr>
                        <p:cNvPr id="0" name="图片 2798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61"/>
                          <a:ext cx="120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1" name="Object 31"/>
            <p:cNvGraphicFramePr/>
            <p:nvPr/>
          </p:nvGraphicFramePr>
          <p:xfrm>
            <a:off x="2352" y="1558"/>
            <a:ext cx="84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51" name="公式" r:id="rId15" imgW="1346200" imgH="787400" progId="Equation.3">
                    <p:embed/>
                  </p:oleObj>
                </mc:Choice>
                <mc:Fallback>
                  <p:oleObj name="公式" r:id="rId15" imgW="1346200" imgH="787400" progId="Equation.3">
                    <p:embed/>
                    <p:pic>
                      <p:nvPicPr>
                        <p:cNvPr id="0" name="图片 2798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558"/>
                          <a:ext cx="84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88" name="Object 32"/>
          <p:cNvGraphicFramePr/>
          <p:nvPr/>
        </p:nvGraphicFramePr>
        <p:xfrm>
          <a:off x="6124575" y="3446463"/>
          <a:ext cx="17907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52" name="公式" r:id="rId17" imgW="1790700" imgH="342900" progId="Equation.3">
                  <p:embed/>
                </p:oleObj>
              </mc:Choice>
              <mc:Fallback>
                <p:oleObj name="公式" r:id="rId17" imgW="1790700" imgH="342900" progId="Equation.3">
                  <p:embed/>
                  <p:pic>
                    <p:nvPicPr>
                      <p:cNvPr id="0" name="图片 27983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446463"/>
                        <a:ext cx="17907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9" name="Rectangle 33"/>
          <p:cNvSpPr>
            <a:spLocks noChangeArrowheads="1"/>
          </p:cNvSpPr>
          <p:nvPr/>
        </p:nvSpPr>
        <p:spPr bwMode="auto">
          <a:xfrm>
            <a:off x="5989638" y="2840038"/>
            <a:ext cx="2627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由</a:t>
            </a:r>
            <a:r>
              <a:rPr kumimoji="1" lang="zh-CN" altLang="en-US" sz="1400" baseline="-25000"/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kumimoji="1" lang="en-US" altLang="zh-CN" sz="1600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u="sng">
                <a:solidFill>
                  <a:srgbClr val="A50021"/>
                </a:solidFill>
                <a:latin typeface="宋体" panose="02010600030101010101" charset="-122"/>
              </a:rPr>
              <a:t>-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/>
              <a:t>，</a:t>
            </a:r>
          </a:p>
        </p:txBody>
      </p:sp>
      <p:graphicFrame>
        <p:nvGraphicFramePr>
          <p:cNvPr id="96290" name="Object 34"/>
          <p:cNvGraphicFramePr/>
          <p:nvPr/>
        </p:nvGraphicFramePr>
        <p:xfrm>
          <a:off x="5541963" y="2454275"/>
          <a:ext cx="34290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53" name="公式" r:id="rId19" imgW="342900" imgH="1765300" progId="Equation.3">
                  <p:embed/>
                </p:oleObj>
              </mc:Choice>
              <mc:Fallback>
                <p:oleObj name="公式" r:id="rId19" imgW="342900" imgH="1765300" progId="Equation.3">
                  <p:embed/>
                  <p:pic>
                    <p:nvPicPr>
                      <p:cNvPr id="0" name="图片 27983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2454275"/>
                        <a:ext cx="342900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91" name="Group 35"/>
          <p:cNvGrpSpPr/>
          <p:nvPr/>
        </p:nvGrpSpPr>
        <p:grpSpPr bwMode="auto">
          <a:xfrm>
            <a:off x="1047750" y="4511675"/>
            <a:ext cx="7550150" cy="481013"/>
            <a:chOff x="660" y="2842"/>
            <a:chExt cx="4756" cy="303"/>
          </a:xfrm>
        </p:grpSpPr>
        <p:sp>
          <p:nvSpPr>
            <p:cNvPr id="96292" name="Rectangle 36"/>
            <p:cNvSpPr>
              <a:spLocks noChangeArrowheads="1"/>
            </p:cNvSpPr>
            <p:nvPr/>
          </p:nvSpPr>
          <p:spPr bwMode="auto">
            <a:xfrm>
              <a:off x="660" y="2854"/>
              <a:ext cx="475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所以                仅在           点可导， </a:t>
              </a:r>
              <a:r>
                <a:rPr kumimoji="1" lang="zh-CN" altLang="en-US" dirty="0">
                  <a:solidFill>
                    <a:srgbClr val="006600"/>
                  </a:solidFill>
                </a:rPr>
                <a:t>  </a:t>
              </a:r>
              <a:endParaRPr kumimoji="1" lang="zh-CN" altLang="en-US" dirty="0"/>
            </a:p>
          </p:txBody>
        </p:sp>
        <p:graphicFrame>
          <p:nvGraphicFramePr>
            <p:cNvPr id="20526" name="Object 37"/>
            <p:cNvGraphicFramePr/>
            <p:nvPr/>
          </p:nvGraphicFramePr>
          <p:xfrm>
            <a:off x="1155" y="2936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54" name="公式" r:id="rId21" imgW="723900" imgH="228600" progId="Equation.3">
                    <p:embed/>
                  </p:oleObj>
                </mc:Choice>
                <mc:Fallback>
                  <p:oleObj name="公式" r:id="rId21" imgW="723900" imgH="228600" progId="Equation.3">
                    <p:embed/>
                    <p:pic>
                      <p:nvPicPr>
                        <p:cNvPr id="0" name="图片 2798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2936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>
              <a:off x="1505" y="2933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0528" name="Object 39"/>
            <p:cNvGraphicFramePr/>
            <p:nvPr/>
          </p:nvGraphicFramePr>
          <p:xfrm>
            <a:off x="1641" y="2842"/>
            <a:ext cx="1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55" name="公式" r:id="rId23" imgW="292100" imgH="381000" progId="Equation.3">
                    <p:embed/>
                  </p:oleObj>
                </mc:Choice>
                <mc:Fallback>
                  <p:oleObj name="公式" r:id="rId23" imgW="292100" imgH="381000" progId="Equation.3">
                    <p:embed/>
                    <p:pic>
                      <p:nvPicPr>
                        <p:cNvPr id="0" name="图片 2798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2842"/>
                          <a:ext cx="1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9" name="Object 40"/>
            <p:cNvGraphicFramePr/>
            <p:nvPr/>
          </p:nvGraphicFramePr>
          <p:xfrm>
            <a:off x="2295" y="2902"/>
            <a:ext cx="4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56" name="公式" r:id="rId25" imgW="748665" imgH="342900" progId="Equation.3">
                    <p:embed/>
                  </p:oleObj>
                </mc:Choice>
                <mc:Fallback>
                  <p:oleObj name="公式" r:id="rId25" imgW="748665" imgH="342900" progId="Equation.3">
                    <p:embed/>
                    <p:pic>
                      <p:nvPicPr>
                        <p:cNvPr id="0" name="图片 2798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" y="2902"/>
                          <a:ext cx="4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97" name="Group 41"/>
          <p:cNvGrpSpPr/>
          <p:nvPr/>
        </p:nvGrpSpPr>
        <p:grpSpPr bwMode="auto">
          <a:xfrm>
            <a:off x="533400" y="1114425"/>
            <a:ext cx="3038475" cy="466725"/>
            <a:chOff x="336" y="702"/>
            <a:chExt cx="1914" cy="294"/>
          </a:xfrm>
        </p:grpSpPr>
        <p:grpSp>
          <p:nvGrpSpPr>
            <p:cNvPr id="20518" name="Group 42"/>
            <p:cNvGrpSpPr/>
            <p:nvPr/>
          </p:nvGrpSpPr>
          <p:grpSpPr bwMode="auto">
            <a:xfrm>
              <a:off x="336" y="702"/>
              <a:ext cx="1914" cy="294"/>
              <a:chOff x="336" y="702"/>
              <a:chExt cx="1914" cy="294"/>
            </a:xfrm>
          </p:grpSpPr>
          <p:sp>
            <p:nvSpPr>
              <p:cNvPr id="96299" name="Rectangle 43"/>
              <p:cNvSpPr>
                <a:spLocks noChangeArrowheads="1"/>
              </p:cNvSpPr>
              <p:nvPr/>
            </p:nvSpPr>
            <p:spPr bwMode="auto">
              <a:xfrm>
                <a:off x="336" y="702"/>
                <a:ext cx="47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>
                    <a:solidFill>
                      <a:srgbClr val="0000FF"/>
                    </a:solidFill>
                  </a:rPr>
                  <a:t>解</a:t>
                </a:r>
              </a:p>
            </p:txBody>
          </p:sp>
          <p:sp>
            <p:nvSpPr>
              <p:cNvPr id="96300" name="Rectangle 44"/>
              <p:cNvSpPr>
                <a:spLocks noChangeArrowheads="1"/>
              </p:cNvSpPr>
              <p:nvPr/>
            </p:nvSpPr>
            <p:spPr bwMode="auto">
              <a:xfrm>
                <a:off x="660" y="707"/>
                <a:ext cx="71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kumimoji="1" lang="zh-CN" altLang="en-US"/>
                  <a:t>由</a:t>
                </a:r>
              </a:p>
            </p:txBody>
          </p:sp>
          <p:graphicFrame>
            <p:nvGraphicFramePr>
              <p:cNvPr id="20522" name="Object 45"/>
              <p:cNvGraphicFramePr/>
              <p:nvPr/>
            </p:nvGraphicFramePr>
            <p:xfrm>
              <a:off x="951" y="818"/>
              <a:ext cx="456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57" name="公式" r:id="rId27" imgW="723900" imgH="228600" progId="Equation.3">
                      <p:embed/>
                    </p:oleObj>
                  </mc:Choice>
                  <mc:Fallback>
                    <p:oleObj name="公式" r:id="rId27" imgW="723900" imgH="228600" progId="Equation.3">
                      <p:embed/>
                      <p:pic>
                        <p:nvPicPr>
                          <p:cNvPr id="0" name="图片 27983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1" y="818"/>
                            <a:ext cx="456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3" name="Object 46"/>
              <p:cNvGraphicFramePr/>
              <p:nvPr/>
            </p:nvGraphicFramePr>
            <p:xfrm>
              <a:off x="1425" y="718"/>
              <a:ext cx="1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58" name="公式" r:id="rId29" imgW="292100" imgH="381000" progId="Equation.3">
                      <p:embed/>
                    </p:oleObj>
                  </mc:Choice>
                  <mc:Fallback>
                    <p:oleObj name="公式" r:id="rId29" imgW="292100" imgH="381000" progId="Equation.3">
                      <p:embed/>
                      <p:pic>
                        <p:nvPicPr>
                          <p:cNvPr id="0" name="图片 2798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" y="718"/>
                            <a:ext cx="1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4" name="Object 47"/>
              <p:cNvGraphicFramePr/>
              <p:nvPr/>
            </p:nvGraphicFramePr>
            <p:xfrm>
              <a:off x="1666" y="723"/>
              <a:ext cx="584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59" name="公式" r:id="rId30" imgW="927100" imgH="431800" progId="Equation.3">
                      <p:embed/>
                    </p:oleObj>
                  </mc:Choice>
                  <mc:Fallback>
                    <p:oleObj name="公式" r:id="rId30" imgW="927100" imgH="431800" progId="Equation.3">
                      <p:embed/>
                      <p:pic>
                        <p:nvPicPr>
                          <p:cNvPr id="0" name="图片 2798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6" y="723"/>
                            <a:ext cx="584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6304" name="Line 48"/>
            <p:cNvSpPr>
              <a:spLocks noChangeShapeType="1"/>
            </p:cNvSpPr>
            <p:nvPr/>
          </p:nvSpPr>
          <p:spPr bwMode="auto">
            <a:xfrm>
              <a:off x="1301" y="815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6305" name="Group 49"/>
          <p:cNvGrpSpPr/>
          <p:nvPr/>
        </p:nvGrpSpPr>
        <p:grpSpPr bwMode="auto">
          <a:xfrm>
            <a:off x="533400" y="533400"/>
            <a:ext cx="6705600" cy="490538"/>
            <a:chOff x="336" y="336"/>
            <a:chExt cx="4224" cy="309"/>
          </a:xfrm>
        </p:grpSpPr>
        <p:sp>
          <p:nvSpPr>
            <p:cNvPr id="96306" name="Rectangle 50"/>
            <p:cNvSpPr>
              <a:spLocks noChangeArrowheads="1"/>
            </p:cNvSpPr>
            <p:nvPr/>
          </p:nvSpPr>
          <p:spPr bwMode="auto">
            <a:xfrm>
              <a:off x="648" y="354"/>
              <a:ext cx="39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讨论函数                的可导性与解析性。</a:t>
              </a:r>
            </a:p>
          </p:txBody>
        </p:sp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36" y="336"/>
              <a:ext cx="4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>
              <a:off x="1866" y="432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0516" name="Object 53"/>
            <p:cNvGraphicFramePr/>
            <p:nvPr/>
          </p:nvGraphicFramePr>
          <p:xfrm>
            <a:off x="2002" y="341"/>
            <a:ext cx="1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60" name="公式" r:id="rId32" imgW="292100" imgH="381000" progId="Equation.3">
                    <p:embed/>
                  </p:oleObj>
                </mc:Choice>
                <mc:Fallback>
                  <p:oleObj name="公式" r:id="rId32" imgW="292100" imgH="381000" progId="Equation.3">
                    <p:embed/>
                    <p:pic>
                      <p:nvPicPr>
                        <p:cNvPr id="0" name="图片 2798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341"/>
                          <a:ext cx="1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7" name="Object 54"/>
            <p:cNvGraphicFramePr/>
            <p:nvPr/>
          </p:nvGraphicFramePr>
          <p:xfrm>
            <a:off x="1516" y="435"/>
            <a:ext cx="45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61" name="Equation" r:id="rId33" imgW="723900" imgH="228600" progId="Equation.DSMT4">
                    <p:embed/>
                  </p:oleObj>
                </mc:Choice>
                <mc:Fallback>
                  <p:oleObj name="Equation" r:id="rId33" imgW="723900" imgH="228600" progId="Equation.DSMT4">
                    <p:embed/>
                    <p:pic>
                      <p:nvPicPr>
                        <p:cNvPr id="0" name="图片 2798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435"/>
                          <a:ext cx="45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511" name="Picture 5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12" name="Rectangle 56"/>
          <p:cNvSpPr>
            <a:spLocks noChangeArrowheads="1"/>
          </p:cNvSpPr>
          <p:nvPr/>
        </p:nvSpPr>
        <p:spPr bwMode="auto">
          <a:xfrm>
            <a:off x="5627688" y="4535488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处处不解析</a:t>
            </a:r>
            <a:r>
              <a:rPr kumimoji="1" lang="zh-CN" altLang="en-US"/>
              <a:t>。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9" grpId="0"/>
      <p:bldP spid="963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050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034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672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656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915150" y="2879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915150" y="2878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70688" y="1450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69100" y="1449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333" name="Group 53"/>
          <p:cNvGrpSpPr/>
          <p:nvPr/>
        </p:nvGrpSpPr>
        <p:grpSpPr bwMode="auto">
          <a:xfrm>
            <a:off x="1998663" y="2849563"/>
            <a:ext cx="2543175" cy="793750"/>
            <a:chOff x="1067" y="1795"/>
            <a:chExt cx="1602" cy="500"/>
          </a:xfrm>
        </p:grpSpPr>
        <p:graphicFrame>
          <p:nvGraphicFramePr>
            <p:cNvPr id="21554" name="Object 23"/>
            <p:cNvGraphicFramePr/>
            <p:nvPr/>
          </p:nvGraphicFramePr>
          <p:xfrm>
            <a:off x="1957" y="1799"/>
            <a:ext cx="7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80" name="公式" r:id="rId5" imgW="1130300" imgH="787400" progId="Equation.3">
                    <p:embed/>
                  </p:oleObj>
                </mc:Choice>
                <mc:Fallback>
                  <p:oleObj name="公式" r:id="rId5" imgW="1130300" imgH="787400" progId="Equation.3">
                    <p:embed/>
                    <p:pic>
                      <p:nvPicPr>
                        <p:cNvPr id="0" name="图片 2807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1799"/>
                          <a:ext cx="7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5" name="Object 24"/>
            <p:cNvGraphicFramePr/>
            <p:nvPr/>
          </p:nvGraphicFramePr>
          <p:xfrm>
            <a:off x="1067" y="1795"/>
            <a:ext cx="60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81" name="公式" r:id="rId7" imgW="951865" imgH="723900" progId="Equation.3">
                    <p:embed/>
                  </p:oleObj>
                </mc:Choice>
                <mc:Fallback>
                  <p:oleObj name="公式" r:id="rId7" imgW="951865" imgH="723900" progId="Equation.3">
                    <p:embed/>
                    <p:pic>
                      <p:nvPicPr>
                        <p:cNvPr id="0" name="图片 2807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1795"/>
                          <a:ext cx="60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05" name="Group 25"/>
          <p:cNvGrpSpPr/>
          <p:nvPr/>
        </p:nvGrpSpPr>
        <p:grpSpPr bwMode="auto">
          <a:xfrm>
            <a:off x="1828800" y="1835150"/>
            <a:ext cx="2368550" cy="787400"/>
            <a:chOff x="960" y="1156"/>
            <a:chExt cx="1492" cy="496"/>
          </a:xfrm>
        </p:grpSpPr>
        <p:graphicFrame>
          <p:nvGraphicFramePr>
            <p:cNvPr id="21552" name="Object 26"/>
            <p:cNvGraphicFramePr/>
            <p:nvPr/>
          </p:nvGraphicFramePr>
          <p:xfrm>
            <a:off x="960" y="1159"/>
            <a:ext cx="72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82" name="公式" r:id="rId9" imgW="1155700" imgH="723900" progId="Equation.3">
                    <p:embed/>
                  </p:oleObj>
                </mc:Choice>
                <mc:Fallback>
                  <p:oleObj name="公式" r:id="rId9" imgW="1155700" imgH="723900" progId="Equation.3">
                    <p:embed/>
                    <p:pic>
                      <p:nvPicPr>
                        <p:cNvPr id="0" name="图片 2807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59"/>
                          <a:ext cx="72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3" name="Object 27"/>
            <p:cNvGraphicFramePr/>
            <p:nvPr/>
          </p:nvGraphicFramePr>
          <p:xfrm>
            <a:off x="1852" y="1156"/>
            <a:ext cx="60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83" name="公式" r:id="rId11" imgW="951865" imgH="786765" progId="Equation.3">
                    <p:embed/>
                  </p:oleObj>
                </mc:Choice>
                <mc:Fallback>
                  <p:oleObj name="公式" r:id="rId11" imgW="951865" imgH="786765" progId="Equation.3">
                    <p:embed/>
                    <p:pic>
                      <p:nvPicPr>
                        <p:cNvPr id="0" name="图片 2807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1156"/>
                          <a:ext cx="60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08" name="Group 28"/>
          <p:cNvGrpSpPr/>
          <p:nvPr/>
        </p:nvGrpSpPr>
        <p:grpSpPr bwMode="auto">
          <a:xfrm>
            <a:off x="533400" y="533400"/>
            <a:ext cx="7291388" cy="490538"/>
            <a:chOff x="336" y="336"/>
            <a:chExt cx="4593" cy="309"/>
          </a:xfrm>
        </p:grpSpPr>
        <p:sp>
          <p:nvSpPr>
            <p:cNvPr id="97309" name="Rectangle 29"/>
            <p:cNvSpPr>
              <a:spLocks noChangeArrowheads="1"/>
            </p:cNvSpPr>
            <p:nvPr/>
          </p:nvSpPr>
          <p:spPr bwMode="auto">
            <a:xfrm>
              <a:off x="648" y="354"/>
              <a:ext cx="428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讨论函数                            的可导性与解析性。</a:t>
              </a:r>
            </a:p>
          </p:txBody>
        </p:sp>
        <p:sp>
          <p:nvSpPr>
            <p:cNvPr id="97310" name="Rectangle 30"/>
            <p:cNvSpPr>
              <a:spLocks noChangeArrowheads="1"/>
            </p:cNvSpPr>
            <p:nvPr/>
          </p:nvSpPr>
          <p:spPr bwMode="auto">
            <a:xfrm>
              <a:off x="336" y="336"/>
              <a:ext cx="4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graphicFrame>
          <p:nvGraphicFramePr>
            <p:cNvPr id="21551" name="Object 31"/>
            <p:cNvGraphicFramePr/>
            <p:nvPr/>
          </p:nvGraphicFramePr>
          <p:xfrm>
            <a:off x="1500" y="355"/>
            <a:ext cx="124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84" name="公式" r:id="rId13" imgW="1981200" imgH="431800" progId="Equation.3">
                    <p:embed/>
                  </p:oleObj>
                </mc:Choice>
                <mc:Fallback>
                  <p:oleObj name="公式" r:id="rId13" imgW="1981200" imgH="431800" progId="Equation.3">
                    <p:embed/>
                    <p:pic>
                      <p:nvPicPr>
                        <p:cNvPr id="0" name="图片 2807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355"/>
                          <a:ext cx="124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12" name="Object 32"/>
          <p:cNvGraphicFramePr/>
          <p:nvPr/>
        </p:nvGraphicFramePr>
        <p:xfrm>
          <a:off x="4984750" y="2840038"/>
          <a:ext cx="13843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85" name="公式" r:id="rId15" imgW="1384300" imgH="279400" progId="Equation.3">
                  <p:embed/>
                </p:oleObj>
              </mc:Choice>
              <mc:Fallback>
                <p:oleObj name="公式" r:id="rId15" imgW="1384300" imgH="279400" progId="Equation.3">
                  <p:embed/>
                  <p:pic>
                    <p:nvPicPr>
                      <p:cNvPr id="0" name="图片 28077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840038"/>
                        <a:ext cx="13843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4875213" y="2201863"/>
            <a:ext cx="2362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由</a:t>
            </a:r>
            <a:r>
              <a:rPr kumimoji="1" lang="zh-CN" altLang="en-US" sz="1400" baseline="-25000"/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kumimoji="1" lang="en-US" altLang="zh-CN" sz="1600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u="sng">
                <a:solidFill>
                  <a:srgbClr val="A50021"/>
                </a:solidFill>
                <a:latin typeface="宋体" panose="02010600030101010101" charset="-122"/>
              </a:rPr>
              <a:t>-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kumimoji="1" lang="en-US" altLang="zh-CN" sz="12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/>
              <a:t>，</a:t>
            </a:r>
          </a:p>
        </p:txBody>
      </p:sp>
      <p:graphicFrame>
        <p:nvGraphicFramePr>
          <p:cNvPr id="97314" name="Object 34"/>
          <p:cNvGraphicFramePr/>
          <p:nvPr/>
        </p:nvGraphicFramePr>
        <p:xfrm>
          <a:off x="4418013" y="1816100"/>
          <a:ext cx="34290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86" name="公式" r:id="rId17" imgW="342900" imgH="1765300" progId="Equation.3">
                  <p:embed/>
                </p:oleObj>
              </mc:Choice>
              <mc:Fallback>
                <p:oleObj name="公式" r:id="rId17" imgW="342900" imgH="1765300" progId="Equation.3">
                  <p:embed/>
                  <p:pic>
                    <p:nvPicPr>
                      <p:cNvPr id="0" name="图片 28077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1816100"/>
                        <a:ext cx="342900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15" name="Group 35"/>
          <p:cNvGrpSpPr/>
          <p:nvPr/>
        </p:nvGrpSpPr>
        <p:grpSpPr bwMode="auto">
          <a:xfrm>
            <a:off x="533400" y="1119188"/>
            <a:ext cx="3971925" cy="471487"/>
            <a:chOff x="336" y="705"/>
            <a:chExt cx="2502" cy="297"/>
          </a:xfrm>
        </p:grpSpPr>
        <p:sp>
          <p:nvSpPr>
            <p:cNvPr id="97316" name="Rectangle 36"/>
            <p:cNvSpPr>
              <a:spLocks noChangeArrowheads="1"/>
            </p:cNvSpPr>
            <p:nvPr/>
          </p:nvSpPr>
          <p:spPr bwMode="auto">
            <a:xfrm>
              <a:off x="336" y="709"/>
              <a:ext cx="4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sp>
          <p:nvSpPr>
            <p:cNvPr id="97317" name="Rectangle 37"/>
            <p:cNvSpPr>
              <a:spLocks noChangeArrowheads="1"/>
            </p:cNvSpPr>
            <p:nvPr/>
          </p:nvSpPr>
          <p:spPr bwMode="auto">
            <a:xfrm>
              <a:off x="659" y="706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</a:p>
          </p:txBody>
        </p:sp>
        <p:graphicFrame>
          <p:nvGraphicFramePr>
            <p:cNvPr id="21547" name="Object 38"/>
            <p:cNvGraphicFramePr/>
            <p:nvPr/>
          </p:nvGraphicFramePr>
          <p:xfrm>
            <a:off x="937" y="728"/>
            <a:ext cx="120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87" name="公式" r:id="rId19" imgW="1905000" imgH="431800" progId="Equation.3">
                    <p:embed/>
                  </p:oleObj>
                </mc:Choice>
                <mc:Fallback>
                  <p:oleObj name="公式" r:id="rId19" imgW="1905000" imgH="431800" progId="Equation.3">
                    <p:embed/>
                    <p:pic>
                      <p:nvPicPr>
                        <p:cNvPr id="0" name="图片 2807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728"/>
                          <a:ext cx="120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19" name="Rectangle 39"/>
            <p:cNvSpPr>
              <a:spLocks noChangeArrowheads="1"/>
            </p:cNvSpPr>
            <p:nvPr/>
          </p:nvSpPr>
          <p:spPr bwMode="auto">
            <a:xfrm>
              <a:off x="2176" y="705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有</a:t>
              </a:r>
            </a:p>
          </p:txBody>
        </p:sp>
      </p:grpSp>
      <p:sp>
        <p:nvSpPr>
          <p:cNvPr id="97320" name="Rectangle 40"/>
          <p:cNvSpPr>
            <a:spLocks noChangeArrowheads="1"/>
          </p:cNvSpPr>
          <p:nvPr/>
        </p:nvSpPr>
        <p:spPr bwMode="auto">
          <a:xfrm>
            <a:off x="7010400" y="3876675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处处不解析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</a:p>
        </p:txBody>
      </p:sp>
      <p:grpSp>
        <p:nvGrpSpPr>
          <p:cNvPr id="97321" name="Group 41"/>
          <p:cNvGrpSpPr/>
          <p:nvPr/>
        </p:nvGrpSpPr>
        <p:grpSpPr bwMode="auto">
          <a:xfrm>
            <a:off x="1047750" y="3886200"/>
            <a:ext cx="6813550" cy="477838"/>
            <a:chOff x="660" y="2448"/>
            <a:chExt cx="4292" cy="301"/>
          </a:xfrm>
        </p:grpSpPr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660" y="2458"/>
              <a:ext cx="429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所以                            仅在直线           上可导， </a:t>
              </a:r>
            </a:p>
          </p:txBody>
        </p:sp>
        <p:graphicFrame>
          <p:nvGraphicFramePr>
            <p:cNvPr id="21543" name="Object 43"/>
            <p:cNvGraphicFramePr/>
            <p:nvPr/>
          </p:nvGraphicFramePr>
          <p:xfrm>
            <a:off x="3275" y="2544"/>
            <a:ext cx="45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88" name="公式" r:id="rId21" imgW="723900" imgH="279400" progId="Equation.3">
                    <p:embed/>
                  </p:oleObj>
                </mc:Choice>
                <mc:Fallback>
                  <p:oleObj name="公式" r:id="rId21" imgW="723900" imgH="279400" progId="Equation.3">
                    <p:embed/>
                    <p:pic>
                      <p:nvPicPr>
                        <p:cNvPr id="0" name="图片 2807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544"/>
                          <a:ext cx="45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44"/>
            <p:cNvGraphicFramePr/>
            <p:nvPr/>
          </p:nvGraphicFramePr>
          <p:xfrm>
            <a:off x="1151" y="2448"/>
            <a:ext cx="124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89" name="公式" r:id="rId23" imgW="1981200" imgH="431800" progId="Equation.3">
                    <p:embed/>
                  </p:oleObj>
                </mc:Choice>
                <mc:Fallback>
                  <p:oleObj name="公式" r:id="rId23" imgW="1981200" imgH="431800" progId="Equation.3">
                    <p:embed/>
                    <p:pic>
                      <p:nvPicPr>
                        <p:cNvPr id="0" name="图片 2807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2448"/>
                          <a:ext cx="124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34" name="Group 54"/>
          <p:cNvGrpSpPr/>
          <p:nvPr/>
        </p:nvGrpSpPr>
        <p:grpSpPr bwMode="auto">
          <a:xfrm>
            <a:off x="7258050" y="1247775"/>
            <a:ext cx="1755775" cy="1936750"/>
            <a:chOff x="4572" y="786"/>
            <a:chExt cx="1106" cy="1220"/>
          </a:xfrm>
        </p:grpSpPr>
        <p:sp>
          <p:nvSpPr>
            <p:cNvPr id="97326" name="Line 46"/>
            <p:cNvSpPr>
              <a:spLocks noChangeShapeType="1"/>
            </p:cNvSpPr>
            <p:nvPr/>
          </p:nvSpPr>
          <p:spPr bwMode="auto">
            <a:xfrm>
              <a:off x="4572" y="1530"/>
              <a:ext cx="97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327" name="Line 47"/>
            <p:cNvSpPr>
              <a:spLocks noChangeShapeType="1"/>
            </p:cNvSpPr>
            <p:nvPr/>
          </p:nvSpPr>
          <p:spPr bwMode="auto">
            <a:xfrm rot="-5400000">
              <a:off x="4376" y="1454"/>
              <a:ext cx="110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328" name="Line 48"/>
            <p:cNvSpPr>
              <a:spLocks noChangeAspect="1" noChangeShapeType="1"/>
            </p:cNvSpPr>
            <p:nvPr/>
          </p:nvSpPr>
          <p:spPr bwMode="auto">
            <a:xfrm flipH="1">
              <a:off x="4638" y="1133"/>
              <a:ext cx="690" cy="69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329" name="Rectangle 49"/>
            <p:cNvSpPr>
              <a:spLocks noChangeArrowheads="1"/>
            </p:cNvSpPr>
            <p:nvPr/>
          </p:nvSpPr>
          <p:spPr bwMode="auto">
            <a:xfrm>
              <a:off x="5372" y="1489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x</a:t>
              </a:r>
            </a:p>
          </p:txBody>
        </p:sp>
        <p:sp>
          <p:nvSpPr>
            <p:cNvPr id="97330" name="Rectangle 50"/>
            <p:cNvSpPr>
              <a:spLocks noChangeArrowheads="1"/>
            </p:cNvSpPr>
            <p:nvPr/>
          </p:nvSpPr>
          <p:spPr bwMode="auto">
            <a:xfrm>
              <a:off x="4939" y="786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i="1"/>
                <a:t>y</a:t>
              </a:r>
            </a:p>
          </p:txBody>
        </p:sp>
        <p:graphicFrame>
          <p:nvGraphicFramePr>
            <p:cNvPr id="21541" name="Object 51"/>
            <p:cNvGraphicFramePr/>
            <p:nvPr/>
          </p:nvGraphicFramePr>
          <p:xfrm>
            <a:off x="5243" y="977"/>
            <a:ext cx="361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90" name="Equation" r:id="rId25" imgW="673100" imgH="279400" progId="Equation.DSMT4">
                    <p:embed/>
                  </p:oleObj>
                </mc:Choice>
                <mc:Fallback>
                  <p:oleObj name="Equation" r:id="rId25" imgW="673100" imgH="279400" progId="Equation.DSMT4">
                    <p:embed/>
                    <p:pic>
                      <p:nvPicPr>
                        <p:cNvPr id="0" name="图片 2807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3" y="977"/>
                          <a:ext cx="361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35" name="Picture 5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/>
      <p:bldP spid="973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31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30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31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30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31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30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533400" y="1457325"/>
            <a:ext cx="771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</a:p>
        </p:txBody>
      </p:sp>
      <p:sp>
        <p:nvSpPr>
          <p:cNvPr id="98333" name="Rectangle 29"/>
          <p:cNvSpPr>
            <a:spLocks noChangeArrowheads="1"/>
          </p:cNvSpPr>
          <p:nvPr/>
        </p:nvSpPr>
        <p:spPr bwMode="auto">
          <a:xfrm>
            <a:off x="4797425" y="1462088"/>
            <a:ext cx="7731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/>
              <a:t>有</a:t>
            </a:r>
          </a:p>
        </p:txBody>
      </p:sp>
      <p:grpSp>
        <p:nvGrpSpPr>
          <p:cNvPr id="98369" name="Group 65"/>
          <p:cNvGrpSpPr/>
          <p:nvPr/>
        </p:nvGrpSpPr>
        <p:grpSpPr bwMode="auto">
          <a:xfrm>
            <a:off x="1046163" y="1463675"/>
            <a:ext cx="3667125" cy="457200"/>
            <a:chOff x="659" y="922"/>
            <a:chExt cx="2310" cy="288"/>
          </a:xfrm>
        </p:grpSpPr>
        <p:sp>
          <p:nvSpPr>
            <p:cNvPr id="98332" name="Rectangle 28"/>
            <p:cNvSpPr>
              <a:spLocks noChangeArrowheads="1"/>
            </p:cNvSpPr>
            <p:nvPr/>
          </p:nvSpPr>
          <p:spPr bwMode="auto">
            <a:xfrm>
              <a:off x="659" y="922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</a:p>
          </p:txBody>
        </p:sp>
        <p:graphicFrame>
          <p:nvGraphicFramePr>
            <p:cNvPr id="22590" name="Object 30"/>
            <p:cNvGraphicFramePr/>
            <p:nvPr/>
          </p:nvGraphicFramePr>
          <p:xfrm>
            <a:off x="938" y="938"/>
            <a:ext cx="20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58" name="公式" r:id="rId5" imgW="3225800" imgH="431800" progId="Equation.3">
                    <p:embed/>
                  </p:oleObj>
                </mc:Choice>
                <mc:Fallback>
                  <p:oleObj name="公式" r:id="rId5" imgW="3225800" imgH="431800" progId="Equation.3">
                    <p:embed/>
                    <p:pic>
                      <p:nvPicPr>
                        <p:cNvPr id="0" name="图片 2818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938"/>
                          <a:ext cx="20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35" name="Group 31"/>
          <p:cNvGrpSpPr/>
          <p:nvPr/>
        </p:nvGrpSpPr>
        <p:grpSpPr bwMode="auto">
          <a:xfrm>
            <a:off x="1660525" y="2112963"/>
            <a:ext cx="3973513" cy="490537"/>
            <a:chOff x="998" y="1115"/>
            <a:chExt cx="2503" cy="309"/>
          </a:xfrm>
        </p:grpSpPr>
        <p:graphicFrame>
          <p:nvGraphicFramePr>
            <p:cNvPr id="22587" name="Object 32"/>
            <p:cNvGraphicFramePr/>
            <p:nvPr/>
          </p:nvGraphicFramePr>
          <p:xfrm>
            <a:off x="998" y="1115"/>
            <a:ext cx="111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59" name="公式" r:id="rId7" imgW="1764665" imgH="444500" progId="Equation.3">
                    <p:embed/>
                  </p:oleObj>
                </mc:Choice>
                <mc:Fallback>
                  <p:oleObj name="公式" r:id="rId7" imgW="1764665" imgH="444500" progId="Equation.3">
                    <p:embed/>
                    <p:pic>
                      <p:nvPicPr>
                        <p:cNvPr id="0" name="图片 2818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115"/>
                          <a:ext cx="111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8" name="Object 33"/>
            <p:cNvGraphicFramePr/>
            <p:nvPr/>
          </p:nvGraphicFramePr>
          <p:xfrm>
            <a:off x="2270" y="1120"/>
            <a:ext cx="123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0" name="公式" r:id="rId9" imgW="1955800" imgH="482600" progId="Equation.3">
                    <p:embed/>
                  </p:oleObj>
                </mc:Choice>
                <mc:Fallback>
                  <p:oleObj name="公式" r:id="rId9" imgW="1955800" imgH="482600" progId="Equation.3">
                    <p:embed/>
                    <p:pic>
                      <p:nvPicPr>
                        <p:cNvPr id="0" name="图片 2818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" y="1120"/>
                          <a:ext cx="123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38" name="Group 34"/>
          <p:cNvGrpSpPr/>
          <p:nvPr/>
        </p:nvGrpSpPr>
        <p:grpSpPr bwMode="auto">
          <a:xfrm>
            <a:off x="1830388" y="2841625"/>
            <a:ext cx="3662362" cy="482600"/>
            <a:chOff x="1105" y="1574"/>
            <a:chExt cx="2307" cy="304"/>
          </a:xfrm>
        </p:grpSpPr>
        <p:graphicFrame>
          <p:nvGraphicFramePr>
            <p:cNvPr id="22585" name="Object 35"/>
            <p:cNvGraphicFramePr/>
            <p:nvPr/>
          </p:nvGraphicFramePr>
          <p:xfrm>
            <a:off x="2317" y="1574"/>
            <a:ext cx="109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1" name="公式" r:id="rId11" imgW="1739900" imgH="482600" progId="Equation.3">
                    <p:embed/>
                  </p:oleObj>
                </mc:Choice>
                <mc:Fallback>
                  <p:oleObj name="公式" r:id="rId11" imgW="1739900" imgH="482600" progId="Equation.3">
                    <p:embed/>
                    <p:pic>
                      <p:nvPicPr>
                        <p:cNvPr id="0" name="图片 2818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74"/>
                          <a:ext cx="109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6" name="Object 36"/>
            <p:cNvGraphicFramePr/>
            <p:nvPr/>
          </p:nvGraphicFramePr>
          <p:xfrm>
            <a:off x="1105" y="1597"/>
            <a:ext cx="107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2" name="公式" r:id="rId13" imgW="1714500" imgH="444500" progId="Equation.3">
                    <p:embed/>
                  </p:oleObj>
                </mc:Choice>
                <mc:Fallback>
                  <p:oleObj name="公式" r:id="rId13" imgW="1714500" imgH="444500" progId="Equation.3">
                    <p:embed/>
                    <p:pic>
                      <p:nvPicPr>
                        <p:cNvPr id="0" name="图片 2818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" y="1597"/>
                          <a:ext cx="107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42" name="Object 38"/>
          <p:cNvGraphicFramePr/>
          <p:nvPr/>
        </p:nvGraphicFramePr>
        <p:xfrm>
          <a:off x="5618163" y="2157413"/>
          <a:ext cx="3429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63" name="公式" r:id="rId15" imgW="342900" imgH="1104900" progId="Equation.3">
                  <p:embed/>
                </p:oleObj>
              </mc:Choice>
              <mc:Fallback>
                <p:oleObj name="公式" r:id="rId15" imgW="342900" imgH="1104900" progId="Equation.3">
                  <p:embed/>
                  <p:pic>
                    <p:nvPicPr>
                      <p:cNvPr id="0" name="图片 28184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2157413"/>
                        <a:ext cx="3429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74" name="Group 70"/>
          <p:cNvGrpSpPr/>
          <p:nvPr/>
        </p:nvGrpSpPr>
        <p:grpSpPr bwMode="auto">
          <a:xfrm>
            <a:off x="6065838" y="2187575"/>
            <a:ext cx="2955925" cy="1031875"/>
            <a:chOff x="3821" y="1378"/>
            <a:chExt cx="1862" cy="650"/>
          </a:xfrm>
        </p:grpSpPr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3821" y="1378"/>
              <a:ext cx="18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四个</a:t>
              </a:r>
              <a:r>
                <a:rPr kumimoji="1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偏导数连续</a:t>
              </a:r>
              <a:r>
                <a:rPr kumimoji="1" lang="zh-CN" altLang="en-US"/>
                <a:t>，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3822" y="1740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/>
                <a:t>且</a:t>
              </a:r>
              <a:r>
                <a:rPr kumimoji="1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满足</a:t>
              </a:r>
              <a:r>
                <a:rPr kumimoji="1" lang="zh-CN" altLang="en-US" sz="1400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kumimoji="1" lang="en-US" altLang="zh-CN" sz="1600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u="sng">
                  <a:solidFill>
                    <a:srgbClr val="A50021"/>
                  </a:solidFill>
                  <a:latin typeface="宋体" panose="02010600030101010101" charset="-122"/>
                </a:rPr>
                <a:t>-</a:t>
              </a:r>
              <a:r>
                <a:rPr kumimoji="1" lang="en-US" altLang="zh-CN" sz="1200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R</a:t>
              </a:r>
              <a:r>
                <a:rPr kumimoji="1" lang="en-US" altLang="zh-CN" sz="1200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方程</a:t>
              </a:r>
              <a:r>
                <a:rPr kumimoji="1" lang="zh-CN" altLang="en-US"/>
                <a:t>，</a:t>
              </a:r>
            </a:p>
          </p:txBody>
        </p:sp>
      </p:grpSp>
      <p:grpSp>
        <p:nvGrpSpPr>
          <p:cNvPr id="98375" name="Group 71"/>
          <p:cNvGrpSpPr/>
          <p:nvPr/>
        </p:nvGrpSpPr>
        <p:grpSpPr bwMode="auto">
          <a:xfrm>
            <a:off x="1047750" y="3521075"/>
            <a:ext cx="6046788" cy="461963"/>
            <a:chOff x="660" y="2218"/>
            <a:chExt cx="3809" cy="291"/>
          </a:xfrm>
        </p:grpSpPr>
        <p:sp>
          <p:nvSpPr>
            <p:cNvPr id="98345" name="Rectangle 41"/>
            <p:cNvSpPr>
              <a:spLocks noChangeArrowheads="1"/>
            </p:cNvSpPr>
            <p:nvPr/>
          </p:nvSpPr>
          <p:spPr bwMode="auto">
            <a:xfrm>
              <a:off x="660" y="2218"/>
              <a:ext cx="380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故           在复平面上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处处可导</a:t>
              </a:r>
              <a:r>
                <a:rPr kumimoji="1" lang="zh-CN" altLang="en-US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处处解析</a:t>
              </a:r>
              <a:r>
                <a:rPr kumimoji="1" lang="zh-CN" altLang="en-US" dirty="0"/>
                <a:t>，  </a:t>
              </a:r>
            </a:p>
          </p:txBody>
        </p:sp>
        <p:graphicFrame>
          <p:nvGraphicFramePr>
            <p:cNvPr id="22582" name="Object 42"/>
            <p:cNvGraphicFramePr/>
            <p:nvPr/>
          </p:nvGraphicFramePr>
          <p:xfrm>
            <a:off x="956" y="2263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4" name="公式" r:id="rId17" imgW="635000" imgH="342900" progId="Equation.3">
                    <p:embed/>
                  </p:oleObj>
                </mc:Choice>
                <mc:Fallback>
                  <p:oleObj name="公式" r:id="rId17" imgW="635000" imgH="342900" progId="Equation.3">
                    <p:embed/>
                    <p:pic>
                      <p:nvPicPr>
                        <p:cNvPr id="0" name="图片 2818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263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76" name="Group 72"/>
          <p:cNvGrpSpPr/>
          <p:nvPr/>
        </p:nvGrpSpPr>
        <p:grpSpPr bwMode="auto">
          <a:xfrm>
            <a:off x="1047750" y="4121150"/>
            <a:ext cx="5145088" cy="488950"/>
            <a:chOff x="660" y="2596"/>
            <a:chExt cx="3241" cy="308"/>
          </a:xfrm>
        </p:grpSpPr>
        <p:sp>
          <p:nvSpPr>
            <p:cNvPr id="98348" name="Rectangle 44"/>
            <p:cNvSpPr>
              <a:spLocks noChangeArrowheads="1"/>
            </p:cNvSpPr>
            <p:nvPr/>
          </p:nvSpPr>
          <p:spPr bwMode="auto">
            <a:xfrm>
              <a:off x="660" y="2616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且  </a:t>
              </a:r>
            </a:p>
          </p:txBody>
        </p:sp>
        <p:graphicFrame>
          <p:nvGraphicFramePr>
            <p:cNvPr id="22580" name="Object 45"/>
            <p:cNvGraphicFramePr/>
            <p:nvPr/>
          </p:nvGraphicFramePr>
          <p:xfrm>
            <a:off x="968" y="2596"/>
            <a:ext cx="293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5" name="公式" r:id="rId19" imgW="4660900" imgH="444500" progId="Equation.3">
                    <p:embed/>
                  </p:oleObj>
                </mc:Choice>
                <mc:Fallback>
                  <p:oleObj name="公式" r:id="rId19" imgW="4660900" imgH="444500" progId="Equation.3">
                    <p:embed/>
                    <p:pic>
                      <p:nvPicPr>
                        <p:cNvPr id="0" name="图片 2818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2596"/>
                          <a:ext cx="293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50" name="Group 46"/>
          <p:cNvGrpSpPr/>
          <p:nvPr/>
        </p:nvGrpSpPr>
        <p:grpSpPr bwMode="auto">
          <a:xfrm>
            <a:off x="531813" y="4979988"/>
            <a:ext cx="5508625" cy="458787"/>
            <a:chOff x="335" y="3065"/>
            <a:chExt cx="3470" cy="289"/>
          </a:xfrm>
        </p:grpSpPr>
        <p:sp>
          <p:nvSpPr>
            <p:cNvPr id="98351" name="Rectangle 47"/>
            <p:cNvSpPr>
              <a:spLocks noChangeArrowheads="1"/>
            </p:cNvSpPr>
            <p:nvPr/>
          </p:nvSpPr>
          <p:spPr bwMode="auto">
            <a:xfrm>
              <a:off x="335" y="3065"/>
              <a:ext cx="4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FF3300"/>
                  </a:solidFill>
                </a:rPr>
                <a:t>注</a:t>
              </a:r>
              <a:endParaRPr kumimoji="1" lang="zh-CN" altLang="en-US"/>
            </a:p>
          </p:txBody>
        </p:sp>
        <p:graphicFrame>
          <p:nvGraphicFramePr>
            <p:cNvPr id="22576" name="Object 48"/>
            <p:cNvGraphicFramePr/>
            <p:nvPr/>
          </p:nvGraphicFramePr>
          <p:xfrm>
            <a:off x="1125" y="3081"/>
            <a:ext cx="19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6" name="公式" r:id="rId21" imgW="3111500" imgH="431800" progId="Equation.3">
                    <p:embed/>
                  </p:oleObj>
                </mc:Choice>
                <mc:Fallback>
                  <p:oleObj name="公式" r:id="rId21" imgW="3111500" imgH="431800" progId="Equation.3">
                    <p:embed/>
                    <p:pic>
                      <p:nvPicPr>
                        <p:cNvPr id="0" name="图片 2818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3081"/>
                          <a:ext cx="19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661" y="3066"/>
              <a:ext cx="7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函数</a:t>
              </a:r>
            </a:p>
          </p:txBody>
        </p:sp>
        <p:graphicFrame>
          <p:nvGraphicFramePr>
            <p:cNvPr id="22578" name="Object 50"/>
            <p:cNvGraphicFramePr/>
            <p:nvPr/>
          </p:nvGraphicFramePr>
          <p:xfrm>
            <a:off x="3125" y="3082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7" name="公式" r:id="rId23" imgW="1079500" imgH="368300" progId="Equation.3">
                    <p:embed/>
                  </p:oleObj>
                </mc:Choice>
                <mc:Fallback>
                  <p:oleObj name="公式" r:id="rId23" imgW="1079500" imgH="368300" progId="Equation.3">
                    <p:embed/>
                    <p:pic>
                      <p:nvPicPr>
                        <p:cNvPr id="0" name="图片 2818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3082"/>
                          <a:ext cx="6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78" name="Group 74"/>
          <p:cNvGrpSpPr/>
          <p:nvPr/>
        </p:nvGrpSpPr>
        <p:grpSpPr bwMode="auto">
          <a:xfrm>
            <a:off x="1047750" y="5667375"/>
            <a:ext cx="3551238" cy="465138"/>
            <a:chOff x="660" y="3570"/>
            <a:chExt cx="2237" cy="293"/>
          </a:xfrm>
        </p:grpSpPr>
        <p:sp>
          <p:nvSpPr>
            <p:cNvPr id="98361" name="Rectangle 57"/>
            <p:cNvSpPr>
              <a:spLocks noChangeArrowheads="1"/>
            </p:cNvSpPr>
            <p:nvPr/>
          </p:nvSpPr>
          <p:spPr bwMode="auto">
            <a:xfrm>
              <a:off x="660" y="3575"/>
              <a:ext cx="16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本例结果表明</a:t>
              </a:r>
              <a:r>
                <a:rPr kumimoji="1" lang="zh-CN" altLang="en-US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：  </a:t>
              </a:r>
            </a:p>
          </p:txBody>
        </p:sp>
        <p:graphicFrame>
          <p:nvGraphicFramePr>
            <p:cNvPr id="22574" name="Object 58"/>
            <p:cNvGraphicFramePr/>
            <p:nvPr/>
          </p:nvGraphicFramePr>
          <p:xfrm>
            <a:off x="2073" y="3570"/>
            <a:ext cx="8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8" name="公式" r:id="rId25" imgW="1307465" imgH="431800" progId="Equation.3">
                    <p:embed/>
                  </p:oleObj>
                </mc:Choice>
                <mc:Fallback>
                  <p:oleObj name="公式" r:id="rId25" imgW="1307465" imgH="431800" progId="Equation.3">
                    <p:embed/>
                    <p:pic>
                      <p:nvPicPr>
                        <p:cNvPr id="0" name="图片 2818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3570"/>
                          <a:ext cx="8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67" name="Group 63"/>
          <p:cNvGrpSpPr/>
          <p:nvPr/>
        </p:nvGrpSpPr>
        <p:grpSpPr bwMode="auto">
          <a:xfrm>
            <a:off x="565150" y="1049339"/>
            <a:ext cx="1660526" cy="338138"/>
            <a:chOff x="392" y="631"/>
            <a:chExt cx="1046" cy="213"/>
          </a:xfrm>
        </p:grpSpPr>
        <p:sp>
          <p:nvSpPr>
            <p:cNvPr id="98364" name="Rectangle 60"/>
            <p:cNvSpPr>
              <a:spLocks noChangeArrowheads="1"/>
            </p:cNvSpPr>
            <p:nvPr/>
          </p:nvSpPr>
          <p:spPr bwMode="auto">
            <a:xfrm>
              <a:off x="450" y="648"/>
              <a:ext cx="91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65" name="Rectangle 61"/>
            <p:cNvSpPr>
              <a:spLocks noChangeArrowheads="1"/>
            </p:cNvSpPr>
            <p:nvPr/>
          </p:nvSpPr>
          <p:spPr bwMode="auto">
            <a:xfrm>
              <a:off x="392" y="631"/>
              <a:ext cx="104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29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2.4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部分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22561" name="Picture 6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368" name="Group 64"/>
          <p:cNvGrpSpPr/>
          <p:nvPr/>
        </p:nvGrpSpPr>
        <p:grpSpPr bwMode="auto">
          <a:xfrm>
            <a:off x="533400" y="561975"/>
            <a:ext cx="8156575" cy="474663"/>
            <a:chOff x="336" y="354"/>
            <a:chExt cx="5138" cy="299"/>
          </a:xfrm>
        </p:grpSpPr>
        <p:sp>
          <p:nvSpPr>
            <p:cNvPr id="98327" name="Rectangle 23"/>
            <p:cNvSpPr>
              <a:spLocks noChangeArrowheads="1"/>
            </p:cNvSpPr>
            <p:nvPr/>
          </p:nvSpPr>
          <p:spPr bwMode="auto">
            <a:xfrm>
              <a:off x="657" y="362"/>
              <a:ext cx="481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讨论函数                                           的可导性与解析性。   </a:t>
              </a:r>
            </a:p>
          </p:txBody>
        </p:sp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336" y="358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  </a:t>
              </a:r>
            </a:p>
          </p:txBody>
        </p:sp>
        <p:graphicFrame>
          <p:nvGraphicFramePr>
            <p:cNvPr id="22570" name="Object 25"/>
            <p:cNvGraphicFramePr/>
            <p:nvPr/>
          </p:nvGraphicFramePr>
          <p:xfrm>
            <a:off x="1532" y="354"/>
            <a:ext cx="19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9" name="公式" r:id="rId27" imgW="3111500" imgH="431800" progId="Equation.3">
                    <p:embed/>
                  </p:oleObj>
                </mc:Choice>
                <mc:Fallback>
                  <p:oleObj name="公式" r:id="rId27" imgW="3111500" imgH="431800" progId="Equation.3">
                    <p:embed/>
                    <p:pic>
                      <p:nvPicPr>
                        <p:cNvPr id="0" name="图片 2818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354"/>
                          <a:ext cx="19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77" name="Group 73"/>
          <p:cNvGrpSpPr/>
          <p:nvPr/>
        </p:nvGrpSpPr>
        <p:grpSpPr bwMode="auto">
          <a:xfrm>
            <a:off x="6038850" y="4935538"/>
            <a:ext cx="1168400" cy="506412"/>
            <a:chOff x="3804" y="3109"/>
            <a:chExt cx="736" cy="319"/>
          </a:xfrm>
        </p:grpSpPr>
        <p:graphicFrame>
          <p:nvGraphicFramePr>
            <p:cNvPr id="22564" name="Object 55"/>
            <p:cNvGraphicFramePr/>
            <p:nvPr/>
          </p:nvGraphicFramePr>
          <p:xfrm>
            <a:off x="4284" y="3143"/>
            <a:ext cx="2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70" name="公式" r:id="rId28" imgW="406400" imgH="419100" progId="Equation.3">
                    <p:embed/>
                  </p:oleObj>
                </mc:Choice>
                <mc:Fallback>
                  <p:oleObj name="公式" r:id="rId28" imgW="406400" imgH="419100" progId="Equation.3">
                    <p:embed/>
                    <p:pic>
                      <p:nvPicPr>
                        <p:cNvPr id="0" name="图片 2818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3143"/>
                          <a:ext cx="2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65" name="Group 67"/>
            <p:cNvGrpSpPr/>
            <p:nvPr/>
          </p:nvGrpSpPr>
          <p:grpSpPr bwMode="auto">
            <a:xfrm>
              <a:off x="3804" y="3109"/>
              <a:ext cx="452" cy="319"/>
              <a:chOff x="498" y="2755"/>
              <a:chExt cx="452" cy="319"/>
            </a:xfrm>
          </p:grpSpPr>
          <p:sp>
            <p:nvSpPr>
              <p:cNvPr id="98372" name="Text Box 68"/>
              <p:cNvSpPr txBox="1">
                <a:spLocks noChangeArrowheads="1"/>
              </p:cNvSpPr>
              <p:nvPr/>
            </p:nvSpPr>
            <p:spPr bwMode="auto">
              <a:xfrm>
                <a:off x="498" y="2755"/>
                <a:ext cx="452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1" lang="zh-CN" altLang="en-US" sz="1400">
                    <a:solidFill>
                      <a:srgbClr val="FF0000"/>
                    </a:solidFill>
                    <a:ea typeface="楷体" panose="02010609060101010101" charset="-122"/>
                    <a:cs typeface="楷体" panose="02010609060101010101" charset="-122"/>
                  </a:rPr>
                  <a:t>记为</a:t>
                </a:r>
                <a:r>
                  <a:rPr kumimoji="1" lang="zh-CN" altLang="en-US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1" lang="zh-CN" altLang="en-US" sz="1400"/>
              </a:p>
            </p:txBody>
          </p:sp>
          <p:graphicFrame>
            <p:nvGraphicFramePr>
              <p:cNvPr id="22567" name="Object 69"/>
              <p:cNvGraphicFramePr>
                <a:graphicFrameLocks noChangeAspect="1"/>
              </p:cNvGraphicFramePr>
              <p:nvPr/>
            </p:nvGraphicFramePr>
            <p:xfrm>
              <a:off x="543" y="2914"/>
              <a:ext cx="360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871" name="Equation" r:id="rId30" imgW="571500" imgH="254000" progId="Equation.DSMT4">
                      <p:embed/>
                    </p:oleObj>
                  </mc:Choice>
                  <mc:Fallback>
                    <p:oleObj name="Equation" r:id="rId30" imgW="571500" imgH="254000" progId="Equation.DSMT4">
                      <p:embed/>
                      <p:pic>
                        <p:nvPicPr>
                          <p:cNvPr id="0" name="图片 2818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" y="2914"/>
                            <a:ext cx="360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1" grpId="0"/>
      <p:bldP spid="983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67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65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67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65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559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54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927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92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927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92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927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92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211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211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222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221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2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349" name="Group 21"/>
          <p:cNvGrpSpPr/>
          <p:nvPr/>
        </p:nvGrpSpPr>
        <p:grpSpPr bwMode="auto">
          <a:xfrm>
            <a:off x="2378075" y="2563813"/>
            <a:ext cx="4024313" cy="427037"/>
            <a:chOff x="964" y="1483"/>
            <a:chExt cx="2535" cy="269"/>
          </a:xfrm>
        </p:grpSpPr>
        <p:graphicFrame>
          <p:nvGraphicFramePr>
            <p:cNvPr id="23596" name="Object 22"/>
            <p:cNvGraphicFramePr/>
            <p:nvPr/>
          </p:nvGraphicFramePr>
          <p:xfrm>
            <a:off x="964" y="1483"/>
            <a:ext cx="11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28" name="公式" r:id="rId5" imgW="1816100" imgH="381000" progId="Equation.3">
                    <p:embed/>
                  </p:oleObj>
                </mc:Choice>
                <mc:Fallback>
                  <p:oleObj name="公式" r:id="rId5" imgW="1816100" imgH="381000" progId="Equation.3">
                    <p:embed/>
                    <p:pic>
                      <p:nvPicPr>
                        <p:cNvPr id="0" name="图片 2828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1483"/>
                          <a:ext cx="11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7" name="Object 23"/>
            <p:cNvGraphicFramePr/>
            <p:nvPr/>
          </p:nvGraphicFramePr>
          <p:xfrm>
            <a:off x="2236" y="1488"/>
            <a:ext cx="126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29" name="公式" r:id="rId7" imgW="2006600" imgH="419100" progId="Equation.3">
                    <p:embed/>
                  </p:oleObj>
                </mc:Choice>
                <mc:Fallback>
                  <p:oleObj name="公式" r:id="rId7" imgW="2006600" imgH="419100" progId="Equation.3">
                    <p:embed/>
                    <p:pic>
                      <p:nvPicPr>
                        <p:cNvPr id="0" name="图片 2828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1488"/>
                          <a:ext cx="126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52" name="Group 24"/>
          <p:cNvGrpSpPr/>
          <p:nvPr/>
        </p:nvGrpSpPr>
        <p:grpSpPr bwMode="auto">
          <a:xfrm>
            <a:off x="2471738" y="3238500"/>
            <a:ext cx="4029075" cy="419100"/>
            <a:chOff x="2228" y="1888"/>
            <a:chExt cx="2538" cy="264"/>
          </a:xfrm>
        </p:grpSpPr>
        <p:graphicFrame>
          <p:nvGraphicFramePr>
            <p:cNvPr id="23594" name="Object 25"/>
            <p:cNvGraphicFramePr/>
            <p:nvPr/>
          </p:nvGraphicFramePr>
          <p:xfrm>
            <a:off x="3615" y="1888"/>
            <a:ext cx="115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30" name="公式" r:id="rId9" imgW="1828800" imgH="419100" progId="Equation.3">
                    <p:embed/>
                  </p:oleObj>
                </mc:Choice>
                <mc:Fallback>
                  <p:oleObj name="公式" r:id="rId9" imgW="1828800" imgH="419100" progId="Equation.3">
                    <p:embed/>
                    <p:pic>
                      <p:nvPicPr>
                        <p:cNvPr id="0" name="图片 2828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5" y="1888"/>
                          <a:ext cx="115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5" name="Object 26"/>
            <p:cNvGraphicFramePr/>
            <p:nvPr/>
          </p:nvGraphicFramePr>
          <p:xfrm>
            <a:off x="2228" y="1901"/>
            <a:ext cx="12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31" name="公式" r:id="rId11" imgW="2032000" imgH="381000" progId="Equation.3">
                    <p:embed/>
                  </p:oleObj>
                </mc:Choice>
                <mc:Fallback>
                  <p:oleObj name="公式" r:id="rId11" imgW="2032000" imgH="381000" progId="Equation.3">
                    <p:embed/>
                    <p:pic>
                      <p:nvPicPr>
                        <p:cNvPr id="0" name="图片 2828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1901"/>
                          <a:ext cx="12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56" name="Rectangle 28"/>
          <p:cNvSpPr>
            <a:spLocks noChangeArrowheads="1"/>
          </p:cNvSpPr>
          <p:nvPr/>
        </p:nvSpPr>
        <p:spPr bwMode="auto">
          <a:xfrm>
            <a:off x="533400" y="1876425"/>
            <a:ext cx="795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</a:p>
        </p:txBody>
      </p:sp>
      <p:sp>
        <p:nvSpPr>
          <p:cNvPr id="99358" name="Rectangle 30"/>
          <p:cNvSpPr>
            <a:spLocks noChangeArrowheads="1"/>
          </p:cNvSpPr>
          <p:nvPr/>
        </p:nvSpPr>
        <p:spPr bwMode="auto">
          <a:xfrm>
            <a:off x="6931025" y="1871663"/>
            <a:ext cx="7985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/>
              <a:t>有</a:t>
            </a:r>
          </a:p>
        </p:txBody>
      </p:sp>
      <p:grpSp>
        <p:nvGrpSpPr>
          <p:cNvPr id="99379" name="Group 51"/>
          <p:cNvGrpSpPr/>
          <p:nvPr/>
        </p:nvGrpSpPr>
        <p:grpSpPr bwMode="auto">
          <a:xfrm>
            <a:off x="1046163" y="1873250"/>
            <a:ext cx="5807075" cy="457200"/>
            <a:chOff x="659" y="1180"/>
            <a:chExt cx="3658" cy="288"/>
          </a:xfrm>
        </p:grpSpPr>
        <p:sp>
          <p:nvSpPr>
            <p:cNvPr id="99357" name="Rectangle 29"/>
            <p:cNvSpPr>
              <a:spLocks noChangeArrowheads="1"/>
            </p:cNvSpPr>
            <p:nvPr/>
          </p:nvSpPr>
          <p:spPr bwMode="auto">
            <a:xfrm>
              <a:off x="659" y="1180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</a:p>
          </p:txBody>
        </p:sp>
        <p:graphicFrame>
          <p:nvGraphicFramePr>
            <p:cNvPr id="23593" name="Object 31"/>
            <p:cNvGraphicFramePr/>
            <p:nvPr/>
          </p:nvGraphicFramePr>
          <p:xfrm>
            <a:off x="949" y="1193"/>
            <a:ext cx="336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32" name="公式" r:id="rId13" imgW="5346700" imgH="431800" progId="Equation.3">
                    <p:embed/>
                  </p:oleObj>
                </mc:Choice>
                <mc:Fallback>
                  <p:oleObj name="公式" r:id="rId13" imgW="5346700" imgH="431800" progId="Equation.3">
                    <p:embed/>
                    <p:pic>
                      <p:nvPicPr>
                        <p:cNvPr id="0" name="图片 2828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1193"/>
                          <a:ext cx="336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1044575" y="4181475"/>
            <a:ext cx="3116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/>
              <a:t>由</a:t>
            </a:r>
            <a:r>
              <a:rPr kumimoji="1" lang="zh-CN" altLang="en-US" baseline="-25000"/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kumimoji="1" lang="en-US" altLang="zh-CN" sz="16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u="sng">
                <a:solidFill>
                  <a:srgbClr val="A50021"/>
                </a:solidFill>
                <a:latin typeface="宋体" panose="02010600030101010101" charset="-122"/>
              </a:rPr>
              <a:t>-</a:t>
            </a:r>
            <a:r>
              <a:rPr kumimoji="1" lang="en-US" altLang="zh-CN" sz="8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i="1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kumimoji="1" lang="en-US" altLang="zh-CN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kumimoji="1" lang="zh-CN" altLang="en-US"/>
              <a:t>可得 </a:t>
            </a:r>
          </a:p>
        </p:txBody>
      </p:sp>
      <p:grpSp>
        <p:nvGrpSpPr>
          <p:cNvPr id="99361" name="Group 33"/>
          <p:cNvGrpSpPr/>
          <p:nvPr/>
        </p:nvGrpSpPr>
        <p:grpSpPr bwMode="auto">
          <a:xfrm>
            <a:off x="3773488" y="3971925"/>
            <a:ext cx="3348037" cy="931863"/>
            <a:chOff x="2299" y="2358"/>
            <a:chExt cx="2109" cy="587"/>
          </a:xfrm>
        </p:grpSpPr>
        <p:graphicFrame>
          <p:nvGraphicFramePr>
            <p:cNvPr id="23590" name="Object 34"/>
            <p:cNvGraphicFramePr/>
            <p:nvPr/>
          </p:nvGraphicFramePr>
          <p:xfrm>
            <a:off x="2315" y="2358"/>
            <a:ext cx="16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33" name="公式" r:id="rId15" imgW="2552700" imgH="342900" progId="Equation.3">
                    <p:embed/>
                  </p:oleObj>
                </mc:Choice>
                <mc:Fallback>
                  <p:oleObj name="公式" r:id="rId15" imgW="2552700" imgH="342900" progId="Equation.3">
                    <p:embed/>
                    <p:pic>
                      <p:nvPicPr>
                        <p:cNvPr id="0" name="图片 2828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2358"/>
                          <a:ext cx="16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35"/>
            <p:cNvGraphicFramePr/>
            <p:nvPr/>
          </p:nvGraphicFramePr>
          <p:xfrm>
            <a:off x="2299" y="2729"/>
            <a:ext cx="210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34" name="公式" r:id="rId17" imgW="3352800" imgH="342900" progId="Equation.3">
                    <p:embed/>
                  </p:oleObj>
                </mc:Choice>
                <mc:Fallback>
                  <p:oleObj name="公式" r:id="rId17" imgW="3352800" imgH="342900" progId="Equation.3">
                    <p:embed/>
                    <p:pic>
                      <p:nvPicPr>
                        <p:cNvPr id="0" name="图片 2828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729"/>
                          <a:ext cx="210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78" name="Group 50"/>
          <p:cNvGrpSpPr/>
          <p:nvPr/>
        </p:nvGrpSpPr>
        <p:grpSpPr bwMode="auto">
          <a:xfrm>
            <a:off x="1052513" y="5176838"/>
            <a:ext cx="5734050" cy="457200"/>
            <a:chOff x="663" y="3261"/>
            <a:chExt cx="3612" cy="288"/>
          </a:xfrm>
        </p:grpSpPr>
        <p:sp>
          <p:nvSpPr>
            <p:cNvPr id="99365" name="Rectangle 37"/>
            <p:cNvSpPr>
              <a:spLocks noChangeArrowheads="1"/>
            </p:cNvSpPr>
            <p:nvPr/>
          </p:nvSpPr>
          <p:spPr bwMode="auto">
            <a:xfrm>
              <a:off x="663" y="3261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求解即得：   </a:t>
              </a:r>
            </a:p>
          </p:txBody>
        </p:sp>
        <p:graphicFrame>
          <p:nvGraphicFramePr>
            <p:cNvPr id="23589" name="Object 38"/>
            <p:cNvGraphicFramePr/>
            <p:nvPr/>
          </p:nvGraphicFramePr>
          <p:xfrm>
            <a:off x="1687" y="3310"/>
            <a:ext cx="25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35" name="公式" r:id="rId19" imgW="4114800" imgH="342900" progId="Equation.3">
                    <p:embed/>
                  </p:oleObj>
                </mc:Choice>
                <mc:Fallback>
                  <p:oleObj name="公式" r:id="rId19" imgW="4114800" imgH="342900" progId="Equation.3">
                    <p:embed/>
                    <p:pic>
                      <p:nvPicPr>
                        <p:cNvPr id="0" name="图片 2828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3310"/>
                          <a:ext cx="25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80" name="Picture 4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380" name="Group 52"/>
          <p:cNvGrpSpPr/>
          <p:nvPr/>
        </p:nvGrpSpPr>
        <p:grpSpPr bwMode="auto">
          <a:xfrm>
            <a:off x="533400" y="588963"/>
            <a:ext cx="8440738" cy="1054100"/>
            <a:chOff x="336" y="371"/>
            <a:chExt cx="5317" cy="664"/>
          </a:xfrm>
        </p:grpSpPr>
        <p:sp>
          <p:nvSpPr>
            <p:cNvPr id="99371" name="Rectangle 43"/>
            <p:cNvSpPr>
              <a:spLocks noChangeArrowheads="1"/>
            </p:cNvSpPr>
            <p:nvPr/>
          </p:nvSpPr>
          <p:spPr bwMode="auto">
            <a:xfrm>
              <a:off x="336" y="372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99372" name="Rectangle 44"/>
            <p:cNvSpPr>
              <a:spLocks noChangeArrowheads="1"/>
            </p:cNvSpPr>
            <p:nvPr/>
          </p:nvSpPr>
          <p:spPr bwMode="auto">
            <a:xfrm>
              <a:off x="660" y="371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/>
                <a:t>设函数</a:t>
              </a:r>
            </a:p>
          </p:txBody>
        </p:sp>
        <p:sp>
          <p:nvSpPr>
            <p:cNvPr id="99373" name="Rectangle 45"/>
            <p:cNvSpPr>
              <a:spLocks noChangeArrowheads="1"/>
            </p:cNvSpPr>
            <p:nvPr/>
          </p:nvSpPr>
          <p:spPr bwMode="auto">
            <a:xfrm>
              <a:off x="660" y="744"/>
              <a:ext cx="499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/>
                <a:t>求常数 </a:t>
              </a:r>
              <a:r>
                <a:rPr kumimoji="1" lang="en-US" altLang="zh-CN" i="1" dirty="0"/>
                <a:t>A</a:t>
              </a:r>
              <a:r>
                <a:rPr kumimoji="1" lang="en-US" altLang="zh-CN" i="1" baseline="-25000" dirty="0"/>
                <a:t> </a:t>
              </a:r>
              <a:r>
                <a:rPr kumimoji="1" lang="en-US" altLang="zh-CN" dirty="0"/>
                <a:t>, </a:t>
              </a:r>
              <a:r>
                <a:rPr kumimoji="1" lang="en-US" altLang="zh-CN" i="1" dirty="0"/>
                <a:t>B</a:t>
              </a:r>
              <a:r>
                <a:rPr kumimoji="1" lang="en-US" altLang="zh-CN" i="1" baseline="-25000" dirty="0"/>
                <a:t> </a:t>
              </a:r>
              <a:r>
                <a:rPr kumimoji="1" lang="en-US" altLang="zh-CN" dirty="0"/>
                <a:t>, </a:t>
              </a:r>
              <a:r>
                <a:rPr kumimoji="1" lang="en-US" altLang="zh-CN" i="1" dirty="0"/>
                <a:t>C</a:t>
              </a:r>
              <a:r>
                <a:rPr kumimoji="1" lang="en-US" altLang="zh-CN" i="1" baseline="-25000" dirty="0"/>
                <a:t> </a:t>
              </a:r>
              <a:r>
                <a:rPr kumimoji="1" lang="en-US" altLang="zh-CN" dirty="0"/>
                <a:t>, </a:t>
              </a:r>
              <a:r>
                <a:rPr kumimoji="1" lang="en-US" altLang="zh-CN" i="1" dirty="0"/>
                <a:t>D </a:t>
              </a:r>
              <a:r>
                <a:rPr kumimoji="1" lang="zh-CN" altLang="en-US" dirty="0"/>
                <a:t>的值，使          在复平面内处处解析。</a:t>
              </a:r>
            </a:p>
          </p:txBody>
        </p:sp>
        <p:graphicFrame>
          <p:nvGraphicFramePr>
            <p:cNvPr id="23586" name="Object 46"/>
            <p:cNvGraphicFramePr/>
            <p:nvPr/>
          </p:nvGraphicFramePr>
          <p:xfrm>
            <a:off x="1344" y="372"/>
            <a:ext cx="381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36" name="公式" r:id="rId21" imgW="6057900" imgH="431800" progId="Equation.3">
                    <p:embed/>
                  </p:oleObj>
                </mc:Choice>
                <mc:Fallback>
                  <p:oleObj name="公式" r:id="rId21" imgW="6057900" imgH="431800" progId="Equation.3">
                    <p:embed/>
                    <p:pic>
                      <p:nvPicPr>
                        <p:cNvPr id="0" name="图片 2828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2"/>
                          <a:ext cx="381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Object 47"/>
            <p:cNvGraphicFramePr/>
            <p:nvPr/>
          </p:nvGraphicFramePr>
          <p:xfrm>
            <a:off x="3117" y="783"/>
            <a:ext cx="40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37" name="公式" r:id="rId23" imgW="635000" imgH="342900" progId="Equation.3">
                    <p:embed/>
                  </p:oleObj>
                </mc:Choice>
                <mc:Fallback>
                  <p:oleObj name="公式" r:id="rId23" imgW="635000" imgH="342900" progId="Equation.3">
                    <p:embed/>
                    <p:pic>
                      <p:nvPicPr>
                        <p:cNvPr id="0" name="图片 2828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" y="783"/>
                          <a:ext cx="40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376" name="Object 48"/>
          <p:cNvGraphicFramePr/>
          <p:nvPr/>
        </p:nvGraphicFramePr>
        <p:xfrm>
          <a:off x="3568700" y="3938588"/>
          <a:ext cx="342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8" name="Equation" r:id="rId25" imgW="342900" imgH="926465" progId="Equation.DSMT4">
                  <p:embed/>
                </p:oleObj>
              </mc:Choice>
              <mc:Fallback>
                <p:oleObj name="Equation" r:id="rId25" imgW="342900" imgH="926465" progId="Equation.DSMT4">
                  <p:embed/>
                  <p:pic>
                    <p:nvPicPr>
                      <p:cNvPr id="0" name="图片 28282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938588"/>
                        <a:ext cx="342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6" grpId="0"/>
      <p:bldP spid="99358" grpId="0"/>
      <p:bldP spid="993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900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898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900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898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89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87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1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1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1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1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211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211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3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222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4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221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5" name="Picture 2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73" name="Group 21"/>
          <p:cNvGrpSpPr/>
          <p:nvPr/>
        </p:nvGrpSpPr>
        <p:grpSpPr bwMode="auto">
          <a:xfrm>
            <a:off x="1471613" y="5032375"/>
            <a:ext cx="3878262" cy="473075"/>
            <a:chOff x="927" y="2702"/>
            <a:chExt cx="2443" cy="298"/>
          </a:xfrm>
        </p:grpSpPr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927" y="27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即得</a:t>
              </a:r>
            </a:p>
          </p:txBody>
        </p:sp>
        <p:graphicFrame>
          <p:nvGraphicFramePr>
            <p:cNvPr id="24654" name="Object 23"/>
            <p:cNvGraphicFramePr/>
            <p:nvPr/>
          </p:nvGraphicFramePr>
          <p:xfrm>
            <a:off x="1388" y="2768"/>
            <a:ext cx="90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24" name="公式" r:id="rId5" imgW="1435100" imgH="342900" progId="Equation.3">
                    <p:embed/>
                  </p:oleObj>
                </mc:Choice>
                <mc:Fallback>
                  <p:oleObj name="公式" r:id="rId5" imgW="1435100" imgH="342900" progId="Equation.3">
                    <p:embed/>
                    <p:pic>
                      <p:nvPicPr>
                        <p:cNvPr id="0" name="图片 2839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768"/>
                          <a:ext cx="90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2233" y="2712"/>
              <a:ext cx="11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。</a:t>
              </a:r>
            </a:p>
          </p:txBody>
        </p:sp>
      </p:grpSp>
      <p:grpSp>
        <p:nvGrpSpPr>
          <p:cNvPr id="100435" name="Group 83"/>
          <p:cNvGrpSpPr/>
          <p:nvPr/>
        </p:nvGrpSpPr>
        <p:grpSpPr bwMode="auto">
          <a:xfrm>
            <a:off x="533400" y="3028950"/>
            <a:ext cx="1303338" cy="463550"/>
            <a:chOff x="336" y="1908"/>
            <a:chExt cx="821" cy="292"/>
          </a:xfrm>
        </p:grpSpPr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658" y="1912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  <a:endParaRPr kumimoji="1" lang="zh-CN" altLang="en-US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36" y="1908"/>
              <a:ext cx="4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证</a:t>
              </a:r>
            </a:p>
          </p:txBody>
        </p:sp>
      </p:grpSp>
      <p:grpSp>
        <p:nvGrpSpPr>
          <p:cNvPr id="100381" name="Group 29"/>
          <p:cNvGrpSpPr/>
          <p:nvPr/>
        </p:nvGrpSpPr>
        <p:grpSpPr bwMode="auto">
          <a:xfrm>
            <a:off x="4702175" y="3100388"/>
            <a:ext cx="2882900" cy="419100"/>
            <a:chOff x="2860" y="1485"/>
            <a:chExt cx="1816" cy="264"/>
          </a:xfrm>
        </p:grpSpPr>
        <p:graphicFrame>
          <p:nvGraphicFramePr>
            <p:cNvPr id="24649" name="Object 30"/>
            <p:cNvGraphicFramePr/>
            <p:nvPr/>
          </p:nvGraphicFramePr>
          <p:xfrm>
            <a:off x="2860" y="1485"/>
            <a:ext cx="95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25" name="公式" r:id="rId7" imgW="1511300" imgH="419100" progId="Equation.3">
                    <p:embed/>
                  </p:oleObj>
                </mc:Choice>
                <mc:Fallback>
                  <p:oleObj name="公式" r:id="rId7" imgW="1511300" imgH="419100" progId="Equation.3">
                    <p:embed/>
                    <p:pic>
                      <p:nvPicPr>
                        <p:cNvPr id="0" name="图片 2839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485"/>
                          <a:ext cx="95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50" name="Object 31"/>
            <p:cNvGraphicFramePr/>
            <p:nvPr/>
          </p:nvGraphicFramePr>
          <p:xfrm>
            <a:off x="3893" y="1485"/>
            <a:ext cx="78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26" name="公式" r:id="rId9" imgW="1244600" imgH="419100" progId="Equation.3">
                    <p:embed/>
                  </p:oleObj>
                </mc:Choice>
                <mc:Fallback>
                  <p:oleObj name="公式" r:id="rId9" imgW="1244600" imgH="419100" progId="Equation.3">
                    <p:embed/>
                    <p:pic>
                      <p:nvPicPr>
                        <p:cNvPr id="0" name="图片 2839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1485"/>
                          <a:ext cx="78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84" name="Group 32"/>
          <p:cNvGrpSpPr/>
          <p:nvPr/>
        </p:nvGrpSpPr>
        <p:grpSpPr bwMode="auto">
          <a:xfrm>
            <a:off x="4702175" y="3727450"/>
            <a:ext cx="3722688" cy="419100"/>
            <a:chOff x="2860" y="1880"/>
            <a:chExt cx="2345" cy="264"/>
          </a:xfrm>
        </p:grpSpPr>
        <p:graphicFrame>
          <p:nvGraphicFramePr>
            <p:cNvPr id="24647" name="Object 33"/>
            <p:cNvGraphicFramePr/>
            <p:nvPr/>
          </p:nvGraphicFramePr>
          <p:xfrm>
            <a:off x="2860" y="1880"/>
            <a:ext cx="121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27" name="公式" r:id="rId11" imgW="1930400" imgH="419100" progId="Equation.3">
                    <p:embed/>
                  </p:oleObj>
                </mc:Choice>
                <mc:Fallback>
                  <p:oleObj name="公式" r:id="rId11" imgW="1930400" imgH="419100" progId="Equation.3">
                    <p:embed/>
                    <p:pic>
                      <p:nvPicPr>
                        <p:cNvPr id="0" name="图片 2839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880"/>
                          <a:ext cx="121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48" name="Object 34"/>
            <p:cNvGraphicFramePr/>
            <p:nvPr/>
          </p:nvGraphicFramePr>
          <p:xfrm>
            <a:off x="4167" y="1880"/>
            <a:ext cx="10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28" name="公式" r:id="rId13" imgW="1651000" imgH="419100" progId="Equation.3">
                    <p:embed/>
                  </p:oleObj>
                </mc:Choice>
                <mc:Fallback>
                  <p:oleObj name="公式" r:id="rId13" imgW="1651000" imgH="419100" progId="Equation.3">
                    <p:embed/>
                    <p:pic>
                      <p:nvPicPr>
                        <p:cNvPr id="0" name="图片 2839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1880"/>
                          <a:ext cx="10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87" name="Group 35"/>
          <p:cNvGrpSpPr/>
          <p:nvPr/>
        </p:nvGrpSpPr>
        <p:grpSpPr bwMode="auto">
          <a:xfrm>
            <a:off x="1481138" y="3671888"/>
            <a:ext cx="3651250" cy="460375"/>
            <a:chOff x="933" y="1845"/>
            <a:chExt cx="2300" cy="290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933" y="1845"/>
              <a:ext cx="230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由                       解析，</a:t>
              </a:r>
            </a:p>
          </p:txBody>
        </p:sp>
        <p:graphicFrame>
          <p:nvGraphicFramePr>
            <p:cNvPr id="24645" name="Object 37"/>
            <p:cNvGraphicFramePr/>
            <p:nvPr/>
          </p:nvGraphicFramePr>
          <p:xfrm>
            <a:off x="1199" y="1904"/>
            <a:ext cx="10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29" name="公式" r:id="rId15" imgW="1676400" imgH="342900" progId="Equation.3">
                    <p:embed/>
                  </p:oleObj>
                </mc:Choice>
                <mc:Fallback>
                  <p:oleObj name="公式" r:id="rId15" imgW="1676400" imgH="342900" progId="Equation.3">
                    <p:embed/>
                    <p:pic>
                      <p:nvPicPr>
                        <p:cNvPr id="0" name="图片 2839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1904"/>
                          <a:ext cx="105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90" name="Line 38"/>
            <p:cNvSpPr>
              <a:spLocks noChangeShapeType="1"/>
            </p:cNvSpPr>
            <p:nvPr/>
          </p:nvSpPr>
          <p:spPr bwMode="auto">
            <a:xfrm>
              <a:off x="1247" y="1895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00391" name="Object 39"/>
          <p:cNvGraphicFramePr/>
          <p:nvPr/>
        </p:nvGraphicFramePr>
        <p:xfrm>
          <a:off x="1971675" y="4421188"/>
          <a:ext cx="3306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30" name="公式" r:id="rId17" imgW="3314700" imgH="419100" progId="Equation.3">
                  <p:embed/>
                </p:oleObj>
              </mc:Choice>
              <mc:Fallback>
                <p:oleObj name="公式" r:id="rId17" imgW="3314700" imgH="419100" progId="Equation.3">
                  <p:embed/>
                  <p:pic>
                    <p:nvPicPr>
                      <p:cNvPr id="0" name="图片 2839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421188"/>
                        <a:ext cx="33067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92" name="Group 40"/>
          <p:cNvGrpSpPr/>
          <p:nvPr/>
        </p:nvGrpSpPr>
        <p:grpSpPr bwMode="auto">
          <a:xfrm>
            <a:off x="5532438" y="4335463"/>
            <a:ext cx="2794000" cy="457200"/>
            <a:chOff x="3437" y="2269"/>
            <a:chExt cx="1760" cy="288"/>
          </a:xfrm>
        </p:grpSpPr>
        <p:graphicFrame>
          <p:nvGraphicFramePr>
            <p:cNvPr id="24642" name="Object 41"/>
            <p:cNvGraphicFramePr/>
            <p:nvPr/>
          </p:nvGraphicFramePr>
          <p:xfrm>
            <a:off x="3437" y="2378"/>
            <a:ext cx="67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31" name="公式" r:id="rId19" imgW="1079500" imgH="279400" progId="Equation.3">
                    <p:embed/>
                  </p:oleObj>
                </mc:Choice>
                <mc:Fallback>
                  <p:oleObj name="公式" r:id="rId19" imgW="1079500" imgH="279400" progId="Equation.3">
                    <p:embed/>
                    <p:pic>
                      <p:nvPicPr>
                        <p:cNvPr id="0" name="图片 2839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7" y="2378"/>
                          <a:ext cx="67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4068" y="2269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为常数，</a:t>
              </a:r>
            </a:p>
          </p:txBody>
        </p:sp>
      </p:grpSp>
      <p:pic>
        <p:nvPicPr>
          <p:cNvPr id="24603" name="Picture 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427" name="Group 75"/>
          <p:cNvGrpSpPr/>
          <p:nvPr/>
        </p:nvGrpSpPr>
        <p:grpSpPr bwMode="auto">
          <a:xfrm>
            <a:off x="533400" y="560388"/>
            <a:ext cx="8553450" cy="2203450"/>
            <a:chOff x="336" y="353"/>
            <a:chExt cx="5388" cy="1388"/>
          </a:xfrm>
        </p:grpSpPr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36" y="353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   </a:t>
              </a:r>
            </a:p>
          </p:txBody>
        </p:sp>
        <p:grpSp>
          <p:nvGrpSpPr>
            <p:cNvPr id="24626" name="Group 62"/>
            <p:cNvGrpSpPr/>
            <p:nvPr/>
          </p:nvGrpSpPr>
          <p:grpSpPr bwMode="auto">
            <a:xfrm>
              <a:off x="660" y="353"/>
              <a:ext cx="5064" cy="288"/>
              <a:chOff x="660" y="353"/>
              <a:chExt cx="5064" cy="288"/>
            </a:xfrm>
          </p:grpSpPr>
          <p:sp>
            <p:nvSpPr>
              <p:cNvPr id="100400" name="Rectangle 48"/>
              <p:cNvSpPr>
                <a:spLocks noChangeArrowheads="1"/>
              </p:cNvSpPr>
              <p:nvPr/>
            </p:nvSpPr>
            <p:spPr bwMode="auto">
              <a:xfrm>
                <a:off x="660" y="353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/>
                  <a:t>设  </a:t>
                </a:r>
              </a:p>
            </p:txBody>
          </p:sp>
          <p:graphicFrame>
            <p:nvGraphicFramePr>
              <p:cNvPr id="24640" name="Object 50"/>
              <p:cNvGraphicFramePr/>
              <p:nvPr/>
            </p:nvGraphicFramePr>
            <p:xfrm>
              <a:off x="963" y="400"/>
              <a:ext cx="106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32" name="公式" r:id="rId21" imgW="1688465" imgH="342900" progId="Equation.3">
                      <p:embed/>
                    </p:oleObj>
                  </mc:Choice>
                  <mc:Fallback>
                    <p:oleObj name="公式" r:id="rId21" imgW="1688465" imgH="342900" progId="Equation.3">
                      <p:embed/>
                      <p:pic>
                        <p:nvPicPr>
                          <p:cNvPr id="0" name="图片 2839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3" y="400"/>
                            <a:ext cx="106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403" name="Rectangle 51"/>
              <p:cNvSpPr>
                <a:spLocks noChangeArrowheads="1"/>
              </p:cNvSpPr>
              <p:nvPr/>
            </p:nvSpPr>
            <p:spPr bwMode="auto">
              <a:xfrm>
                <a:off x="1998" y="353"/>
                <a:ext cx="372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在区域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内解析，且满足下列条件之一：  </a:t>
                </a:r>
              </a:p>
            </p:txBody>
          </p:sp>
        </p:grpSp>
        <p:grpSp>
          <p:nvGrpSpPr>
            <p:cNvPr id="24627" name="Group 64"/>
            <p:cNvGrpSpPr/>
            <p:nvPr/>
          </p:nvGrpSpPr>
          <p:grpSpPr bwMode="auto">
            <a:xfrm>
              <a:off x="916" y="1078"/>
              <a:ext cx="2451" cy="288"/>
              <a:chOff x="916" y="1078"/>
              <a:chExt cx="2451" cy="288"/>
            </a:xfrm>
          </p:grpSpPr>
          <p:sp>
            <p:nvSpPr>
              <p:cNvPr id="100398" name="Rectangle 46"/>
              <p:cNvSpPr>
                <a:spLocks noChangeArrowheads="1"/>
              </p:cNvSpPr>
              <p:nvPr/>
            </p:nvSpPr>
            <p:spPr bwMode="auto">
              <a:xfrm>
                <a:off x="916" y="1078"/>
                <a:ext cx="24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(2)             </a:t>
                </a:r>
                <a:r>
                  <a:rPr kumimoji="1" lang="zh-CN" altLang="en-US"/>
                  <a:t>在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内为常数。  </a:t>
                </a:r>
              </a:p>
            </p:txBody>
          </p:sp>
          <p:graphicFrame>
            <p:nvGraphicFramePr>
              <p:cNvPr id="24638" name="Object 56"/>
              <p:cNvGraphicFramePr/>
              <p:nvPr/>
            </p:nvGraphicFramePr>
            <p:xfrm>
              <a:off x="1280" y="1124"/>
              <a:ext cx="49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33" name="公式" r:id="rId23" imgW="786765" imgH="342900" progId="Equation.3">
                      <p:embed/>
                    </p:oleObj>
                  </mc:Choice>
                  <mc:Fallback>
                    <p:oleObj name="公式" r:id="rId23" imgW="786765" imgH="342900" progId="Equation.3">
                      <p:embed/>
                      <p:pic>
                        <p:nvPicPr>
                          <p:cNvPr id="0" name="图片 2839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" y="1124"/>
                            <a:ext cx="49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28" name="Group 63"/>
            <p:cNvGrpSpPr/>
            <p:nvPr/>
          </p:nvGrpSpPr>
          <p:grpSpPr bwMode="auto">
            <a:xfrm>
              <a:off x="917" y="731"/>
              <a:ext cx="2162" cy="288"/>
              <a:chOff x="917" y="731"/>
              <a:chExt cx="2162" cy="288"/>
            </a:xfrm>
          </p:grpSpPr>
          <p:sp>
            <p:nvSpPr>
              <p:cNvPr id="100407" name="Rectangle 55"/>
              <p:cNvSpPr>
                <a:spLocks noChangeArrowheads="1"/>
              </p:cNvSpPr>
              <p:nvPr/>
            </p:nvSpPr>
            <p:spPr bwMode="auto">
              <a:xfrm>
                <a:off x="917" y="731"/>
                <a:ext cx="216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(1)           </a:t>
                </a:r>
                <a:r>
                  <a:rPr kumimoji="1" lang="zh-CN" altLang="en-US"/>
                  <a:t>在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内解析；  </a:t>
                </a:r>
              </a:p>
            </p:txBody>
          </p:sp>
          <p:grpSp>
            <p:nvGrpSpPr>
              <p:cNvPr id="24634" name="Group 59"/>
              <p:cNvGrpSpPr/>
              <p:nvPr/>
            </p:nvGrpSpPr>
            <p:grpSpPr bwMode="auto">
              <a:xfrm>
                <a:off x="1275" y="774"/>
                <a:ext cx="400" cy="230"/>
                <a:chOff x="1095" y="1074"/>
                <a:chExt cx="400" cy="230"/>
              </a:xfrm>
            </p:grpSpPr>
            <p:graphicFrame>
              <p:nvGraphicFramePr>
                <p:cNvPr id="24635" name="Object 54"/>
                <p:cNvGraphicFramePr/>
                <p:nvPr/>
              </p:nvGraphicFramePr>
              <p:xfrm>
                <a:off x="1095" y="1089"/>
                <a:ext cx="400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3934" name="公式" r:id="rId25" imgW="635000" imgH="342900" progId="Equation.3">
                        <p:embed/>
                      </p:oleObj>
                    </mc:Choice>
                    <mc:Fallback>
                      <p:oleObj name="公式" r:id="rId25" imgW="635000" imgH="342900" progId="Equation.3">
                        <p:embed/>
                        <p:pic>
                          <p:nvPicPr>
                            <p:cNvPr id="0" name="图片 28391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95" y="1089"/>
                              <a:ext cx="400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0409" name="Line 57"/>
                <p:cNvSpPr>
                  <a:spLocks noChangeShapeType="1"/>
                </p:cNvSpPr>
                <p:nvPr/>
              </p:nvSpPr>
              <p:spPr bwMode="auto">
                <a:xfrm>
                  <a:off x="1140" y="1074"/>
                  <a:ext cx="3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24629" name="Group 65"/>
            <p:cNvGrpSpPr/>
            <p:nvPr/>
          </p:nvGrpSpPr>
          <p:grpSpPr bwMode="auto">
            <a:xfrm>
              <a:off x="660" y="1451"/>
              <a:ext cx="2978" cy="290"/>
              <a:chOff x="660" y="1451"/>
              <a:chExt cx="2978" cy="290"/>
            </a:xfrm>
          </p:grpSpPr>
          <p:sp>
            <p:nvSpPr>
              <p:cNvPr id="100404" name="Rectangle 52"/>
              <p:cNvSpPr>
                <a:spLocks noChangeArrowheads="1"/>
              </p:cNvSpPr>
              <p:nvPr/>
            </p:nvSpPr>
            <p:spPr bwMode="auto">
              <a:xfrm>
                <a:off x="1649" y="1451"/>
                <a:ext cx="198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/>
                  <a:t>在区域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内为常数。  </a:t>
                </a:r>
              </a:p>
            </p:txBody>
          </p:sp>
          <p:graphicFrame>
            <p:nvGraphicFramePr>
              <p:cNvPr id="24631" name="Object 53"/>
              <p:cNvGraphicFramePr/>
              <p:nvPr/>
            </p:nvGraphicFramePr>
            <p:xfrm>
              <a:off x="1282" y="1491"/>
              <a:ext cx="39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35" name="公式" r:id="rId27" imgW="635000" imgH="342900" progId="Equation.3">
                      <p:embed/>
                    </p:oleObj>
                  </mc:Choice>
                  <mc:Fallback>
                    <p:oleObj name="公式" r:id="rId27" imgW="635000" imgH="342900" progId="Equation.3">
                      <p:embed/>
                      <p:pic>
                        <p:nvPicPr>
                          <p:cNvPr id="0" name="图片 2839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2" y="1491"/>
                            <a:ext cx="39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410" name="Rectangle 58"/>
              <p:cNvSpPr>
                <a:spLocks noChangeArrowheads="1"/>
              </p:cNvSpPr>
              <p:nvPr/>
            </p:nvSpPr>
            <p:spPr bwMode="auto">
              <a:xfrm>
                <a:off x="660" y="1453"/>
                <a:ext cx="78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证明：  </a:t>
                </a:r>
              </a:p>
            </p:txBody>
          </p:sp>
        </p:grpSp>
      </p:grpSp>
      <p:grpSp>
        <p:nvGrpSpPr>
          <p:cNvPr id="100426" name="Group 74"/>
          <p:cNvGrpSpPr/>
          <p:nvPr/>
        </p:nvGrpSpPr>
        <p:grpSpPr bwMode="auto">
          <a:xfrm>
            <a:off x="414338" y="1041400"/>
            <a:ext cx="796925" cy="1122363"/>
            <a:chOff x="4587" y="488"/>
            <a:chExt cx="502" cy="707"/>
          </a:xfrm>
        </p:grpSpPr>
        <p:grpSp>
          <p:nvGrpSpPr>
            <p:cNvPr id="24617" name="Group 66"/>
            <p:cNvGrpSpPr/>
            <p:nvPr/>
          </p:nvGrpSpPr>
          <p:grpSpPr bwMode="auto">
            <a:xfrm>
              <a:off x="4587" y="983"/>
              <a:ext cx="502" cy="212"/>
              <a:chOff x="681" y="2351"/>
              <a:chExt cx="502" cy="212"/>
            </a:xfrm>
          </p:grpSpPr>
          <p:sp>
            <p:nvSpPr>
              <p:cNvPr id="100419" name="Rectangle 67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420" name="Rectangle 68"/>
              <p:cNvSpPr>
                <a:spLocks noChangeArrowheads="1"/>
              </p:cNvSpPr>
              <p:nvPr/>
            </p:nvSpPr>
            <p:spPr bwMode="auto">
              <a:xfrm>
                <a:off x="681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修改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24618" name="Group 69"/>
            <p:cNvGrpSpPr/>
            <p:nvPr/>
          </p:nvGrpSpPr>
          <p:grpSpPr bwMode="auto">
            <a:xfrm>
              <a:off x="4635" y="488"/>
              <a:ext cx="404" cy="502"/>
              <a:chOff x="1521" y="524"/>
              <a:chExt cx="404" cy="502"/>
            </a:xfrm>
          </p:grpSpPr>
          <p:sp>
            <p:nvSpPr>
              <p:cNvPr id="100422" name="Rectangle 70"/>
              <p:cNvSpPr>
                <a:spLocks noChangeArrowheads="1"/>
              </p:cNvSpPr>
              <p:nvPr/>
            </p:nvSpPr>
            <p:spPr bwMode="auto">
              <a:xfrm>
                <a:off x="1562" y="536"/>
                <a:ext cx="317" cy="480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423" name="Rectangle 71"/>
              <p:cNvSpPr>
                <a:spLocks noChangeArrowheads="1"/>
              </p:cNvSpPr>
              <p:nvPr/>
            </p:nvSpPr>
            <p:spPr bwMode="auto">
              <a:xfrm>
                <a:off x="1540" y="524"/>
                <a:ext cx="359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30  </a:t>
                </a:r>
                <a:endParaRPr lang="zh-CN" altLang="en-US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00424" name="Rectangle 72"/>
              <p:cNvSpPr>
                <a:spLocks noChangeArrowheads="1"/>
              </p:cNvSpPr>
              <p:nvPr/>
            </p:nvSpPr>
            <p:spPr bwMode="auto">
              <a:xfrm>
                <a:off x="1531" y="671"/>
                <a:ext cx="37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例</a:t>
                </a:r>
                <a:r>
                  <a:rPr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</a:p>
            </p:txBody>
          </p:sp>
          <p:sp>
            <p:nvSpPr>
              <p:cNvPr id="100425" name="Rectangle 73"/>
              <p:cNvSpPr>
                <a:spLocks noChangeArrowheads="1"/>
              </p:cNvSpPr>
              <p:nvPr/>
            </p:nvSpPr>
            <p:spPr bwMode="auto">
              <a:xfrm>
                <a:off x="1521" y="814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2.5  </a:t>
                </a:r>
                <a:endPara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100436" name="Group 84"/>
          <p:cNvGrpSpPr/>
          <p:nvPr/>
        </p:nvGrpSpPr>
        <p:grpSpPr bwMode="auto">
          <a:xfrm>
            <a:off x="1466850" y="3048000"/>
            <a:ext cx="3382963" cy="460375"/>
            <a:chOff x="924" y="1920"/>
            <a:chExt cx="2131" cy="290"/>
          </a:xfrm>
        </p:grpSpPr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924" y="1920"/>
              <a:ext cx="213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由           </a:t>
              </a:r>
              <a:r>
                <a:rPr kumimoji="1" lang="en-US" altLang="zh-CN" dirty="0"/>
                <a:t>     </a:t>
              </a:r>
              <a:r>
                <a:rPr kumimoji="1" lang="zh-CN" altLang="en-US" dirty="0"/>
                <a:t>        解析，  </a:t>
              </a:r>
            </a:p>
          </p:txBody>
        </p:sp>
        <p:graphicFrame>
          <p:nvGraphicFramePr>
            <p:cNvPr id="24616" name="Object 28"/>
            <p:cNvGraphicFramePr/>
            <p:nvPr/>
          </p:nvGraphicFramePr>
          <p:xfrm>
            <a:off x="1196" y="1971"/>
            <a:ext cx="106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36" name="公式" r:id="rId29" imgW="1688465" imgH="342900" progId="Equation.3">
                    <p:embed/>
                  </p:oleObj>
                </mc:Choice>
                <mc:Fallback>
                  <p:oleObj name="公式" r:id="rId29" imgW="1688465" imgH="342900" progId="Equation.3">
                    <p:embed/>
                    <p:pic>
                      <p:nvPicPr>
                        <p:cNvPr id="0" name="图片 2839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971"/>
                          <a:ext cx="106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438" name="Group 86"/>
          <p:cNvGrpSpPr/>
          <p:nvPr/>
        </p:nvGrpSpPr>
        <p:grpSpPr bwMode="auto">
          <a:xfrm>
            <a:off x="1452563" y="1712913"/>
            <a:ext cx="3890962" cy="457200"/>
            <a:chOff x="915" y="1079"/>
            <a:chExt cx="2451" cy="288"/>
          </a:xfrm>
        </p:grpSpPr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936" y="1098"/>
              <a:ext cx="2214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4612" name="Group 79"/>
            <p:cNvGrpSpPr/>
            <p:nvPr/>
          </p:nvGrpSpPr>
          <p:grpSpPr bwMode="auto">
            <a:xfrm>
              <a:off x="915" y="1079"/>
              <a:ext cx="2451" cy="288"/>
              <a:chOff x="916" y="1078"/>
              <a:chExt cx="2451" cy="288"/>
            </a:xfrm>
          </p:grpSpPr>
          <p:sp>
            <p:nvSpPr>
              <p:cNvPr id="100432" name="Rectangle 80"/>
              <p:cNvSpPr>
                <a:spLocks noChangeArrowheads="1"/>
              </p:cNvSpPr>
              <p:nvPr/>
            </p:nvSpPr>
            <p:spPr bwMode="auto">
              <a:xfrm>
                <a:off x="916" y="1078"/>
                <a:ext cx="24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>
                    <a:solidFill>
                      <a:srgbClr val="C8C8C8"/>
                    </a:solidFill>
                  </a:rPr>
                  <a:t>(2)             </a:t>
                </a:r>
                <a:r>
                  <a:rPr kumimoji="1" lang="zh-CN" altLang="en-US">
                    <a:solidFill>
                      <a:srgbClr val="C8C8C8"/>
                    </a:solidFill>
                  </a:rPr>
                  <a:t>在 </a:t>
                </a:r>
                <a:r>
                  <a:rPr kumimoji="1" lang="en-US" altLang="zh-CN" i="1">
                    <a:solidFill>
                      <a:srgbClr val="C8C8C8"/>
                    </a:solidFill>
                  </a:rPr>
                  <a:t>D </a:t>
                </a:r>
                <a:r>
                  <a:rPr kumimoji="1" lang="zh-CN" altLang="en-US">
                    <a:solidFill>
                      <a:srgbClr val="C8C8C8"/>
                    </a:solidFill>
                  </a:rPr>
                  <a:t>内为常数。  </a:t>
                </a:r>
              </a:p>
            </p:txBody>
          </p:sp>
          <p:graphicFrame>
            <p:nvGraphicFramePr>
              <p:cNvPr id="24614" name="Object 81"/>
              <p:cNvGraphicFramePr/>
              <p:nvPr/>
            </p:nvGraphicFramePr>
            <p:xfrm>
              <a:off x="1280" y="1124"/>
              <a:ext cx="49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37" name="公式" r:id="rId30" imgW="786765" imgH="342900" progId="Equation.3">
                      <p:embed/>
                    </p:oleObj>
                  </mc:Choice>
                  <mc:Fallback>
                    <p:oleObj name="公式" r:id="rId30" imgW="786765" imgH="342900" progId="Equation.3">
                      <p:embed/>
                      <p:pic>
                        <p:nvPicPr>
                          <p:cNvPr id="0" name="图片 2839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" y="1124"/>
                            <a:ext cx="49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0428" name="Group 76"/>
          <p:cNvGrpSpPr/>
          <p:nvPr/>
        </p:nvGrpSpPr>
        <p:grpSpPr bwMode="auto">
          <a:xfrm>
            <a:off x="1452563" y="1712913"/>
            <a:ext cx="3890962" cy="457200"/>
            <a:chOff x="916" y="1078"/>
            <a:chExt cx="2451" cy="288"/>
          </a:xfrm>
        </p:grpSpPr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916" y="1078"/>
              <a:ext cx="24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            </a:t>
              </a:r>
              <a:r>
                <a:rPr kumimoji="1" lang="zh-CN" altLang="en-US"/>
                <a:t>在 </a:t>
              </a:r>
              <a:r>
                <a:rPr kumimoji="1" lang="en-US" altLang="zh-CN" i="1"/>
                <a:t>D </a:t>
              </a:r>
              <a:r>
                <a:rPr kumimoji="1" lang="zh-CN" altLang="en-US"/>
                <a:t>内为常数。  </a:t>
              </a:r>
            </a:p>
          </p:txBody>
        </p:sp>
        <p:graphicFrame>
          <p:nvGraphicFramePr>
            <p:cNvPr id="24610" name="Object 78"/>
            <p:cNvGraphicFramePr/>
            <p:nvPr/>
          </p:nvGraphicFramePr>
          <p:xfrm>
            <a:off x="1280" y="1124"/>
            <a:ext cx="49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938" name="Equation" r:id="rId31" imgW="786765" imgH="342900" progId="Equation.DSMT4">
                    <p:embed/>
                  </p:oleObj>
                </mc:Choice>
                <mc:Fallback>
                  <p:oleObj name="Equation" r:id="rId31" imgW="786765" imgH="342900" progId="Equation.DSMT4">
                    <p:embed/>
                    <p:pic>
                      <p:nvPicPr>
                        <p:cNvPr id="0" name="图片 2839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1124"/>
                          <a:ext cx="49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0" name="Group 4"/>
          <p:cNvGrpSpPr/>
          <p:nvPr/>
        </p:nvGrpSpPr>
        <p:grpSpPr bwMode="auto">
          <a:xfrm>
            <a:off x="533400" y="4237038"/>
            <a:ext cx="8553450" cy="2203450"/>
            <a:chOff x="336" y="353"/>
            <a:chExt cx="5388" cy="1388"/>
          </a:xfrm>
        </p:grpSpPr>
        <p:sp>
          <p:nvSpPr>
            <p:cNvPr id="126981" name="Rectangle 5"/>
            <p:cNvSpPr>
              <a:spLocks noChangeArrowheads="1"/>
            </p:cNvSpPr>
            <p:nvPr/>
          </p:nvSpPr>
          <p:spPr bwMode="auto">
            <a:xfrm>
              <a:off x="336" y="353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6D6DFF"/>
                  </a:solidFill>
                </a:rPr>
                <a:t>例</a:t>
              </a:r>
              <a:r>
                <a:rPr kumimoji="1" lang="zh-CN" altLang="en-US">
                  <a:solidFill>
                    <a:srgbClr val="0000FF"/>
                  </a:solidFill>
                </a:rPr>
                <a:t>   </a:t>
              </a:r>
            </a:p>
          </p:txBody>
        </p:sp>
        <p:grpSp>
          <p:nvGrpSpPr>
            <p:cNvPr id="25660" name="Group 6"/>
            <p:cNvGrpSpPr/>
            <p:nvPr/>
          </p:nvGrpSpPr>
          <p:grpSpPr bwMode="auto">
            <a:xfrm>
              <a:off x="660" y="353"/>
              <a:ext cx="5064" cy="288"/>
              <a:chOff x="660" y="353"/>
              <a:chExt cx="5064" cy="288"/>
            </a:xfrm>
          </p:grpSpPr>
          <p:sp>
            <p:nvSpPr>
              <p:cNvPr id="126983" name="Rectangle 7"/>
              <p:cNvSpPr>
                <a:spLocks noChangeArrowheads="1"/>
              </p:cNvSpPr>
              <p:nvPr/>
            </p:nvSpPr>
            <p:spPr bwMode="auto">
              <a:xfrm>
                <a:off x="660" y="353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/>
                  <a:t>设  </a:t>
                </a:r>
              </a:p>
            </p:txBody>
          </p:sp>
          <p:graphicFrame>
            <p:nvGraphicFramePr>
              <p:cNvPr id="25674" name="Object 8"/>
              <p:cNvGraphicFramePr/>
              <p:nvPr/>
            </p:nvGraphicFramePr>
            <p:xfrm>
              <a:off x="963" y="400"/>
              <a:ext cx="106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110" name="公式" r:id="rId3" imgW="1688465" imgH="342900" progId="Equation.3">
                      <p:embed/>
                    </p:oleObj>
                  </mc:Choice>
                  <mc:Fallback>
                    <p:oleObj name="公式" r:id="rId3" imgW="1688465" imgH="342900" progId="Equation.3">
                      <p:embed/>
                      <p:pic>
                        <p:nvPicPr>
                          <p:cNvPr id="0" name="图片 2850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3" y="400"/>
                            <a:ext cx="106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6985" name="Rectangle 9"/>
              <p:cNvSpPr>
                <a:spLocks noChangeArrowheads="1"/>
              </p:cNvSpPr>
              <p:nvPr/>
            </p:nvSpPr>
            <p:spPr bwMode="auto">
              <a:xfrm>
                <a:off x="1998" y="353"/>
                <a:ext cx="372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在区域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内解析，且满足下列条件之一：  </a:t>
                </a:r>
              </a:p>
            </p:txBody>
          </p:sp>
        </p:grpSp>
        <p:grpSp>
          <p:nvGrpSpPr>
            <p:cNvPr id="25661" name="Group 10"/>
            <p:cNvGrpSpPr/>
            <p:nvPr/>
          </p:nvGrpSpPr>
          <p:grpSpPr bwMode="auto">
            <a:xfrm>
              <a:off x="916" y="1078"/>
              <a:ext cx="2451" cy="288"/>
              <a:chOff x="916" y="1078"/>
              <a:chExt cx="2451" cy="288"/>
            </a:xfrm>
          </p:grpSpPr>
          <p:sp>
            <p:nvSpPr>
              <p:cNvPr id="126987" name="Rectangle 11"/>
              <p:cNvSpPr>
                <a:spLocks noChangeArrowheads="1"/>
              </p:cNvSpPr>
              <p:nvPr/>
            </p:nvSpPr>
            <p:spPr bwMode="auto">
              <a:xfrm>
                <a:off x="916" y="1078"/>
                <a:ext cx="24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(2)             </a:t>
                </a:r>
                <a:r>
                  <a:rPr kumimoji="1" lang="zh-CN" altLang="en-US"/>
                  <a:t>在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内为常数。  </a:t>
                </a:r>
              </a:p>
            </p:txBody>
          </p:sp>
          <p:graphicFrame>
            <p:nvGraphicFramePr>
              <p:cNvPr id="25672" name="Object 12"/>
              <p:cNvGraphicFramePr/>
              <p:nvPr/>
            </p:nvGraphicFramePr>
            <p:xfrm>
              <a:off x="1280" y="1124"/>
              <a:ext cx="49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111" name="公式" r:id="rId5" imgW="786765" imgH="342900" progId="Equation.3">
                      <p:embed/>
                    </p:oleObj>
                  </mc:Choice>
                  <mc:Fallback>
                    <p:oleObj name="公式" r:id="rId5" imgW="786765" imgH="342900" progId="Equation.3">
                      <p:embed/>
                      <p:pic>
                        <p:nvPicPr>
                          <p:cNvPr id="0" name="图片 2850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" y="1124"/>
                            <a:ext cx="49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62" name="Group 13"/>
            <p:cNvGrpSpPr/>
            <p:nvPr/>
          </p:nvGrpSpPr>
          <p:grpSpPr bwMode="auto">
            <a:xfrm>
              <a:off x="917" y="731"/>
              <a:ext cx="2162" cy="288"/>
              <a:chOff x="917" y="731"/>
              <a:chExt cx="2162" cy="288"/>
            </a:xfrm>
          </p:grpSpPr>
          <p:sp>
            <p:nvSpPr>
              <p:cNvPr id="126990" name="Rectangle 14"/>
              <p:cNvSpPr>
                <a:spLocks noChangeArrowheads="1"/>
              </p:cNvSpPr>
              <p:nvPr/>
            </p:nvSpPr>
            <p:spPr bwMode="auto">
              <a:xfrm>
                <a:off x="917" y="731"/>
                <a:ext cx="216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/>
                  <a:t>(1)           </a:t>
                </a:r>
                <a:r>
                  <a:rPr kumimoji="1" lang="zh-CN" altLang="en-US"/>
                  <a:t>在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内解析；  </a:t>
                </a:r>
              </a:p>
            </p:txBody>
          </p:sp>
          <p:grpSp>
            <p:nvGrpSpPr>
              <p:cNvPr id="25668" name="Group 15"/>
              <p:cNvGrpSpPr/>
              <p:nvPr/>
            </p:nvGrpSpPr>
            <p:grpSpPr bwMode="auto">
              <a:xfrm>
                <a:off x="1275" y="774"/>
                <a:ext cx="400" cy="230"/>
                <a:chOff x="1095" y="1074"/>
                <a:chExt cx="400" cy="230"/>
              </a:xfrm>
            </p:grpSpPr>
            <p:graphicFrame>
              <p:nvGraphicFramePr>
                <p:cNvPr id="25669" name="Object 16"/>
                <p:cNvGraphicFramePr/>
                <p:nvPr/>
              </p:nvGraphicFramePr>
              <p:xfrm>
                <a:off x="1095" y="1089"/>
                <a:ext cx="400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112" name="公式" r:id="rId7" imgW="635000" imgH="342900" progId="Equation.3">
                        <p:embed/>
                      </p:oleObj>
                    </mc:Choice>
                    <mc:Fallback>
                      <p:oleObj name="公式" r:id="rId7" imgW="635000" imgH="342900" progId="Equation.3">
                        <p:embed/>
                        <p:pic>
                          <p:nvPicPr>
                            <p:cNvPr id="0" name="图片 28508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95" y="1089"/>
                              <a:ext cx="400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6993" name="Line 17"/>
                <p:cNvSpPr>
                  <a:spLocks noChangeShapeType="1"/>
                </p:cNvSpPr>
                <p:nvPr/>
              </p:nvSpPr>
              <p:spPr bwMode="auto">
                <a:xfrm>
                  <a:off x="1140" y="1074"/>
                  <a:ext cx="3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25663" name="Group 18"/>
            <p:cNvGrpSpPr/>
            <p:nvPr/>
          </p:nvGrpSpPr>
          <p:grpSpPr bwMode="auto">
            <a:xfrm>
              <a:off x="660" y="1451"/>
              <a:ext cx="2978" cy="290"/>
              <a:chOff x="660" y="1451"/>
              <a:chExt cx="2978" cy="290"/>
            </a:xfrm>
          </p:grpSpPr>
          <p:sp>
            <p:nvSpPr>
              <p:cNvPr id="126995" name="Rectangle 19"/>
              <p:cNvSpPr>
                <a:spLocks noChangeArrowheads="1"/>
              </p:cNvSpPr>
              <p:nvPr/>
            </p:nvSpPr>
            <p:spPr bwMode="auto">
              <a:xfrm>
                <a:off x="1649" y="1451"/>
                <a:ext cx="198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/>
                  <a:t>在区域 </a:t>
                </a:r>
                <a:r>
                  <a:rPr kumimoji="1" lang="en-US" altLang="zh-CN" i="1"/>
                  <a:t>D </a:t>
                </a:r>
                <a:r>
                  <a:rPr kumimoji="1" lang="zh-CN" altLang="en-US"/>
                  <a:t>内为常数。  </a:t>
                </a:r>
              </a:p>
            </p:txBody>
          </p:sp>
          <p:graphicFrame>
            <p:nvGraphicFramePr>
              <p:cNvPr id="25665" name="Object 20"/>
              <p:cNvGraphicFramePr/>
              <p:nvPr/>
            </p:nvGraphicFramePr>
            <p:xfrm>
              <a:off x="1282" y="1491"/>
              <a:ext cx="39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113" name="公式" r:id="rId9" imgW="635000" imgH="342900" progId="Equation.3">
                      <p:embed/>
                    </p:oleObj>
                  </mc:Choice>
                  <mc:Fallback>
                    <p:oleObj name="公式" r:id="rId9" imgW="635000" imgH="342900" progId="Equation.3">
                      <p:embed/>
                      <p:pic>
                        <p:nvPicPr>
                          <p:cNvPr id="0" name="图片 2850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2" y="1491"/>
                            <a:ext cx="39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6997" name="Rectangle 21"/>
              <p:cNvSpPr>
                <a:spLocks noChangeArrowheads="1"/>
              </p:cNvSpPr>
              <p:nvPr/>
            </p:nvSpPr>
            <p:spPr bwMode="auto">
              <a:xfrm>
                <a:off x="660" y="1453"/>
                <a:ext cx="78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证明：  </a:t>
                </a:r>
              </a:p>
            </p:txBody>
          </p:sp>
        </p:grpSp>
      </p:grpSp>
      <p:grpSp>
        <p:nvGrpSpPr>
          <p:cNvPr id="126998" name="Group 22"/>
          <p:cNvGrpSpPr/>
          <p:nvPr/>
        </p:nvGrpSpPr>
        <p:grpSpPr bwMode="auto">
          <a:xfrm>
            <a:off x="533400" y="542925"/>
            <a:ext cx="1403350" cy="463550"/>
            <a:chOff x="336" y="342"/>
            <a:chExt cx="884" cy="292"/>
          </a:xfrm>
        </p:grpSpPr>
        <p:sp>
          <p:nvSpPr>
            <p:cNvPr id="126999" name="Rectangle 23"/>
            <p:cNvSpPr>
              <a:spLocks noChangeArrowheads="1"/>
            </p:cNvSpPr>
            <p:nvPr/>
          </p:nvSpPr>
          <p:spPr bwMode="auto">
            <a:xfrm>
              <a:off x="336" y="342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证</a:t>
              </a:r>
            </a:p>
          </p:txBody>
        </p:sp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658" y="346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 </a:t>
              </a:r>
              <a:endParaRPr kumimoji="1" lang="zh-CN" altLang="en-US"/>
            </a:p>
          </p:txBody>
        </p:sp>
      </p:grpSp>
      <p:sp>
        <p:nvSpPr>
          <p:cNvPr id="127001" name="Line 25"/>
          <p:cNvSpPr>
            <a:spLocks noChangeShapeType="1"/>
          </p:cNvSpPr>
          <p:nvPr/>
        </p:nvSpPr>
        <p:spPr bwMode="auto">
          <a:xfrm flipV="1">
            <a:off x="492125" y="413067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7003" name="Group 27"/>
          <p:cNvGrpSpPr/>
          <p:nvPr/>
        </p:nvGrpSpPr>
        <p:grpSpPr bwMode="auto">
          <a:xfrm>
            <a:off x="1455738" y="4837113"/>
            <a:ext cx="3432175" cy="457200"/>
            <a:chOff x="917" y="3047"/>
            <a:chExt cx="2162" cy="288"/>
          </a:xfrm>
        </p:grpSpPr>
        <p:sp>
          <p:nvSpPr>
            <p:cNvPr id="127004" name="Rectangle 28"/>
            <p:cNvSpPr>
              <a:spLocks noChangeArrowheads="1"/>
            </p:cNvSpPr>
            <p:nvPr/>
          </p:nvSpPr>
          <p:spPr bwMode="auto">
            <a:xfrm>
              <a:off x="948" y="3066"/>
              <a:ext cx="1944" cy="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5652" name="Group 29"/>
            <p:cNvGrpSpPr/>
            <p:nvPr/>
          </p:nvGrpSpPr>
          <p:grpSpPr bwMode="auto">
            <a:xfrm>
              <a:off x="917" y="3047"/>
              <a:ext cx="2162" cy="288"/>
              <a:chOff x="917" y="731"/>
              <a:chExt cx="2162" cy="288"/>
            </a:xfrm>
          </p:grpSpPr>
          <p:sp>
            <p:nvSpPr>
              <p:cNvPr id="127006" name="Rectangle 30"/>
              <p:cNvSpPr>
                <a:spLocks noChangeArrowheads="1"/>
              </p:cNvSpPr>
              <p:nvPr/>
            </p:nvSpPr>
            <p:spPr bwMode="auto">
              <a:xfrm>
                <a:off x="917" y="731"/>
                <a:ext cx="216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en-US" altLang="zh-CN">
                    <a:solidFill>
                      <a:srgbClr val="C8C8C8"/>
                    </a:solidFill>
                  </a:rPr>
                  <a:t>(1)           </a:t>
                </a:r>
                <a:r>
                  <a:rPr kumimoji="1" lang="zh-CN" altLang="en-US">
                    <a:solidFill>
                      <a:srgbClr val="C8C8C8"/>
                    </a:solidFill>
                  </a:rPr>
                  <a:t>在 </a:t>
                </a:r>
                <a:r>
                  <a:rPr kumimoji="1" lang="en-US" altLang="zh-CN" i="1">
                    <a:solidFill>
                      <a:srgbClr val="C8C8C8"/>
                    </a:solidFill>
                  </a:rPr>
                  <a:t>D </a:t>
                </a:r>
                <a:r>
                  <a:rPr kumimoji="1" lang="zh-CN" altLang="en-US">
                    <a:solidFill>
                      <a:srgbClr val="C8C8C8"/>
                    </a:solidFill>
                  </a:rPr>
                  <a:t>内解析；  </a:t>
                </a:r>
              </a:p>
            </p:txBody>
          </p:sp>
          <p:grpSp>
            <p:nvGrpSpPr>
              <p:cNvPr id="25654" name="Group 31"/>
              <p:cNvGrpSpPr/>
              <p:nvPr/>
            </p:nvGrpSpPr>
            <p:grpSpPr bwMode="auto">
              <a:xfrm>
                <a:off x="1275" y="774"/>
                <a:ext cx="400" cy="230"/>
                <a:chOff x="1095" y="1074"/>
                <a:chExt cx="400" cy="230"/>
              </a:xfrm>
            </p:grpSpPr>
            <p:graphicFrame>
              <p:nvGraphicFramePr>
                <p:cNvPr id="25655" name="Object 32"/>
                <p:cNvGraphicFramePr/>
                <p:nvPr/>
              </p:nvGraphicFramePr>
              <p:xfrm>
                <a:off x="1095" y="1089"/>
                <a:ext cx="400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114" name="公式" r:id="rId11" imgW="635000" imgH="342900" progId="Equation.3">
                        <p:embed/>
                      </p:oleObj>
                    </mc:Choice>
                    <mc:Fallback>
                      <p:oleObj name="公式" r:id="rId11" imgW="635000" imgH="342900" progId="Equation.3">
                        <p:embed/>
                        <p:pic>
                          <p:nvPicPr>
                            <p:cNvPr id="0" name="图片 28508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95" y="1089"/>
                              <a:ext cx="400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7009" name="Line 33"/>
                <p:cNvSpPr>
                  <a:spLocks noChangeShapeType="1"/>
                </p:cNvSpPr>
                <p:nvPr/>
              </p:nvSpPr>
              <p:spPr bwMode="auto">
                <a:xfrm>
                  <a:off x="1140" y="1074"/>
                  <a:ext cx="340" cy="0"/>
                </a:xfrm>
                <a:prstGeom prst="line">
                  <a:avLst/>
                </a:prstGeom>
                <a:noFill/>
                <a:ln w="12700">
                  <a:solidFill>
                    <a:srgbClr val="C8C8C8"/>
                  </a:solidFill>
                  <a:rou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27010" name="Group 34"/>
          <p:cNvGrpSpPr/>
          <p:nvPr/>
        </p:nvGrpSpPr>
        <p:grpSpPr bwMode="auto">
          <a:xfrm>
            <a:off x="5791200" y="3524250"/>
            <a:ext cx="3352800" cy="463550"/>
            <a:chOff x="3648" y="2220"/>
            <a:chExt cx="2112" cy="292"/>
          </a:xfrm>
        </p:grpSpPr>
        <p:graphicFrame>
          <p:nvGraphicFramePr>
            <p:cNvPr id="25649" name="Object 35"/>
            <p:cNvGraphicFramePr/>
            <p:nvPr/>
          </p:nvGraphicFramePr>
          <p:xfrm>
            <a:off x="3648" y="2294"/>
            <a:ext cx="119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15" name="公式" r:id="rId12" imgW="1892300" imgH="342900" progId="Equation.3">
                    <p:embed/>
                  </p:oleObj>
                </mc:Choice>
                <mc:Fallback>
                  <p:oleObj name="公式" r:id="rId12" imgW="1892300" imgH="342900" progId="Equation.3">
                    <p:embed/>
                    <p:pic>
                      <p:nvPicPr>
                        <p:cNvPr id="0" name="图片 2850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294"/>
                          <a:ext cx="119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12" name="Rectangle 36"/>
            <p:cNvSpPr>
              <a:spLocks noChangeArrowheads="1"/>
            </p:cNvSpPr>
            <p:nvPr/>
          </p:nvSpPr>
          <p:spPr bwMode="auto">
            <a:xfrm>
              <a:off x="4775" y="2220"/>
              <a:ext cx="9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；</a:t>
              </a:r>
            </a:p>
          </p:txBody>
        </p:sp>
      </p:grpSp>
      <p:grpSp>
        <p:nvGrpSpPr>
          <p:cNvPr id="127013" name="Group 37"/>
          <p:cNvGrpSpPr/>
          <p:nvPr/>
        </p:nvGrpSpPr>
        <p:grpSpPr bwMode="auto">
          <a:xfrm>
            <a:off x="4540250" y="614363"/>
            <a:ext cx="2882900" cy="419100"/>
            <a:chOff x="2860" y="387"/>
            <a:chExt cx="1816" cy="264"/>
          </a:xfrm>
        </p:grpSpPr>
        <p:graphicFrame>
          <p:nvGraphicFramePr>
            <p:cNvPr id="25647" name="Object 38"/>
            <p:cNvGraphicFramePr/>
            <p:nvPr/>
          </p:nvGraphicFramePr>
          <p:xfrm>
            <a:off x="2860" y="387"/>
            <a:ext cx="95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16" name="公式" r:id="rId14" imgW="1511300" imgH="419100" progId="Equation.3">
                    <p:embed/>
                  </p:oleObj>
                </mc:Choice>
                <mc:Fallback>
                  <p:oleObj name="公式" r:id="rId14" imgW="1511300" imgH="419100" progId="Equation.3">
                    <p:embed/>
                    <p:pic>
                      <p:nvPicPr>
                        <p:cNvPr id="0" name="图片 2850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387"/>
                          <a:ext cx="95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8" name="Object 39"/>
            <p:cNvGraphicFramePr/>
            <p:nvPr/>
          </p:nvGraphicFramePr>
          <p:xfrm>
            <a:off x="3893" y="387"/>
            <a:ext cx="78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17" name="公式" r:id="rId16" imgW="1244600" imgH="419100" progId="Equation.3">
                    <p:embed/>
                  </p:oleObj>
                </mc:Choice>
                <mc:Fallback>
                  <p:oleObj name="公式" r:id="rId16" imgW="1244600" imgH="419100" progId="Equation.3">
                    <p:embed/>
                    <p:pic>
                      <p:nvPicPr>
                        <p:cNvPr id="0" name="图片 2850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387"/>
                          <a:ext cx="78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7016" name="Object 40"/>
          <p:cNvGraphicFramePr/>
          <p:nvPr/>
        </p:nvGraphicFramePr>
        <p:xfrm>
          <a:off x="3946525" y="3640138"/>
          <a:ext cx="1698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18" name="公式" r:id="rId18" imgW="1701800" imgH="342900" progId="Equation.3">
                  <p:embed/>
                </p:oleObj>
              </mc:Choice>
              <mc:Fallback>
                <p:oleObj name="公式" r:id="rId18" imgW="1701800" imgH="342900" progId="Equation.3">
                  <p:embed/>
                  <p:pic>
                    <p:nvPicPr>
                      <p:cNvPr id="0" name="图片 28509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3640138"/>
                        <a:ext cx="16986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17" name="Group 41"/>
          <p:cNvGrpSpPr/>
          <p:nvPr/>
        </p:nvGrpSpPr>
        <p:grpSpPr bwMode="auto">
          <a:xfrm>
            <a:off x="1481138" y="1119188"/>
            <a:ext cx="3852862" cy="460375"/>
            <a:chOff x="933" y="705"/>
            <a:chExt cx="2427" cy="290"/>
          </a:xfrm>
        </p:grpSpPr>
        <p:sp>
          <p:nvSpPr>
            <p:cNvPr id="127018" name="Rectangle 42"/>
            <p:cNvSpPr>
              <a:spLocks noChangeArrowheads="1"/>
            </p:cNvSpPr>
            <p:nvPr/>
          </p:nvSpPr>
          <p:spPr bwMode="auto">
            <a:xfrm>
              <a:off x="933" y="705"/>
              <a:ext cx="242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由            在</a:t>
              </a:r>
              <a:r>
                <a:rPr kumimoji="1" lang="zh-CN" altLang="en-US" baseline="-25000" dirty="0"/>
                <a:t> </a:t>
              </a:r>
              <a:r>
                <a:rPr kumimoji="1" lang="en-US" altLang="zh-CN" i="1" dirty="0"/>
                <a:t>D</a:t>
              </a:r>
              <a:r>
                <a:rPr kumimoji="1" lang="en-US" altLang="zh-CN" i="1" baseline="-25000" dirty="0"/>
                <a:t> </a:t>
              </a:r>
              <a:r>
                <a:rPr kumimoji="1" lang="zh-CN" altLang="en-US" dirty="0"/>
                <a:t>内为常数，</a:t>
              </a:r>
            </a:p>
          </p:txBody>
        </p:sp>
        <p:graphicFrame>
          <p:nvGraphicFramePr>
            <p:cNvPr id="25646" name="Object 43"/>
            <p:cNvGraphicFramePr/>
            <p:nvPr/>
          </p:nvGraphicFramePr>
          <p:xfrm>
            <a:off x="1225" y="757"/>
            <a:ext cx="49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19" name="公式" r:id="rId20" imgW="786765" imgH="342900" progId="Equation.3">
                    <p:embed/>
                  </p:oleObj>
                </mc:Choice>
                <mc:Fallback>
                  <p:oleObj name="公式" r:id="rId20" imgW="786765" imgH="342900" progId="Equation.3">
                    <p:embed/>
                    <p:pic>
                      <p:nvPicPr>
                        <p:cNvPr id="0" name="图片 2850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757"/>
                          <a:ext cx="49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20" name="Group 44"/>
          <p:cNvGrpSpPr/>
          <p:nvPr/>
        </p:nvGrpSpPr>
        <p:grpSpPr bwMode="auto">
          <a:xfrm>
            <a:off x="4972050" y="1120775"/>
            <a:ext cx="3568700" cy="460375"/>
            <a:chOff x="3132" y="706"/>
            <a:chExt cx="2248" cy="290"/>
          </a:xfrm>
        </p:grpSpPr>
        <p:graphicFrame>
          <p:nvGraphicFramePr>
            <p:cNvPr id="25643" name="Object 45"/>
            <p:cNvGraphicFramePr/>
            <p:nvPr/>
          </p:nvGraphicFramePr>
          <p:xfrm>
            <a:off x="3132" y="706"/>
            <a:ext cx="11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0" name="公式" r:id="rId21" imgW="1866900" imgH="431800" progId="Equation.3">
                    <p:embed/>
                  </p:oleObj>
                </mc:Choice>
                <mc:Fallback>
                  <p:oleObj name="公式" r:id="rId21" imgW="1866900" imgH="431800" progId="Equation.3">
                    <p:embed/>
                    <p:pic>
                      <p:nvPicPr>
                        <p:cNvPr id="0" name="图片 2850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" y="706"/>
                          <a:ext cx="11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22" name="Rectangle 46"/>
            <p:cNvSpPr>
              <a:spLocks noChangeArrowheads="1"/>
            </p:cNvSpPr>
            <p:nvPr/>
          </p:nvSpPr>
          <p:spPr bwMode="auto">
            <a:xfrm>
              <a:off x="4243" y="708"/>
              <a:ext cx="11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，</a:t>
              </a:r>
            </a:p>
          </p:txBody>
        </p:sp>
      </p:grpSp>
      <p:sp>
        <p:nvSpPr>
          <p:cNvPr id="127023" name="Rectangle 47"/>
          <p:cNvSpPr>
            <a:spLocks noChangeArrowheads="1"/>
          </p:cNvSpPr>
          <p:nvPr/>
        </p:nvSpPr>
        <p:spPr bwMode="auto">
          <a:xfrm>
            <a:off x="1489075" y="1670050"/>
            <a:ext cx="4525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两边分别对</a:t>
            </a:r>
            <a:r>
              <a:rPr kumimoji="1" lang="zh-CN" altLang="en-US" baseline="-25000"/>
              <a:t> </a:t>
            </a:r>
            <a:r>
              <a:rPr kumimoji="1" lang="en-US" altLang="zh-CN" i="1"/>
              <a:t>x</a:t>
            </a:r>
            <a:r>
              <a:rPr kumimoji="1" lang="en-US" altLang="zh-CN" sz="1400" baseline="-25000"/>
              <a:t> 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 baseline="-25000"/>
              <a:t> </a:t>
            </a:r>
            <a:r>
              <a:rPr kumimoji="1" lang="zh-CN" altLang="en-US"/>
              <a:t>求偏导得：</a:t>
            </a:r>
          </a:p>
        </p:txBody>
      </p:sp>
      <p:grpSp>
        <p:nvGrpSpPr>
          <p:cNvPr id="127024" name="Group 48"/>
          <p:cNvGrpSpPr/>
          <p:nvPr/>
        </p:nvGrpSpPr>
        <p:grpSpPr bwMode="auto">
          <a:xfrm>
            <a:off x="1477963" y="3406775"/>
            <a:ext cx="2301875" cy="787400"/>
            <a:chOff x="931" y="2146"/>
            <a:chExt cx="1450" cy="496"/>
          </a:xfrm>
        </p:grpSpPr>
        <p:sp>
          <p:nvSpPr>
            <p:cNvPr id="127025" name="Rectangle 49"/>
            <p:cNvSpPr>
              <a:spLocks noChangeArrowheads="1"/>
            </p:cNvSpPr>
            <p:nvPr/>
          </p:nvSpPr>
          <p:spPr bwMode="auto">
            <a:xfrm>
              <a:off x="931" y="2251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000">
                  <a:latin typeface="宋体" panose="02010600030101010101" charset="-122"/>
                </a:rPr>
                <a:t>①</a:t>
              </a:r>
              <a:r>
                <a:rPr kumimoji="1" lang="zh-CN" altLang="en-US"/>
                <a:t> 若</a:t>
              </a:r>
            </a:p>
          </p:txBody>
        </p:sp>
        <p:graphicFrame>
          <p:nvGraphicFramePr>
            <p:cNvPr id="25642" name="Object 50"/>
            <p:cNvGraphicFramePr/>
            <p:nvPr/>
          </p:nvGraphicFramePr>
          <p:xfrm>
            <a:off x="1439" y="2146"/>
            <a:ext cx="94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1" name="公式" r:id="rId23" imgW="1498600" imgH="787400" progId="Equation.3">
                    <p:embed/>
                  </p:oleObj>
                </mc:Choice>
                <mc:Fallback>
                  <p:oleObj name="公式" r:id="rId23" imgW="1498600" imgH="787400" progId="Equation.3">
                    <p:embed/>
                    <p:pic>
                      <p:nvPicPr>
                        <p:cNvPr id="0" name="图片 2850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146"/>
                          <a:ext cx="94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38" name="Group 62"/>
          <p:cNvGrpSpPr/>
          <p:nvPr/>
        </p:nvGrpSpPr>
        <p:grpSpPr bwMode="auto">
          <a:xfrm>
            <a:off x="2308225" y="2270125"/>
            <a:ext cx="2389188" cy="960438"/>
            <a:chOff x="1454" y="1430"/>
            <a:chExt cx="1505" cy="605"/>
          </a:xfrm>
        </p:grpSpPr>
        <p:graphicFrame>
          <p:nvGraphicFramePr>
            <p:cNvPr id="25638" name="Object 63"/>
            <p:cNvGraphicFramePr/>
            <p:nvPr/>
          </p:nvGraphicFramePr>
          <p:xfrm>
            <a:off x="1602" y="1430"/>
            <a:ext cx="135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2" name="公式" r:id="rId25" imgW="2159000" imgH="381000" progId="Equation.3">
                    <p:embed/>
                  </p:oleObj>
                </mc:Choice>
                <mc:Fallback>
                  <p:oleObj name="公式" r:id="rId25" imgW="2159000" imgH="381000" progId="Equation.3">
                    <p:embed/>
                    <p:pic>
                      <p:nvPicPr>
                        <p:cNvPr id="0" name="图片 2850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430"/>
                          <a:ext cx="135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9" name="Object 64"/>
            <p:cNvGraphicFramePr/>
            <p:nvPr/>
          </p:nvGraphicFramePr>
          <p:xfrm>
            <a:off x="1602" y="1771"/>
            <a:ext cx="134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3" name="公式" r:id="rId27" imgW="2146300" imgH="419100" progId="Equation.3">
                    <p:embed/>
                  </p:oleObj>
                </mc:Choice>
                <mc:Fallback>
                  <p:oleObj name="公式" r:id="rId27" imgW="2146300" imgH="419100" progId="Equation.3">
                    <p:embed/>
                    <p:pic>
                      <p:nvPicPr>
                        <p:cNvPr id="0" name="图片 2850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771"/>
                          <a:ext cx="134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65"/>
            <p:cNvGraphicFramePr/>
            <p:nvPr/>
          </p:nvGraphicFramePr>
          <p:xfrm>
            <a:off x="1454" y="1446"/>
            <a:ext cx="215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4" name="公式" r:id="rId29" imgW="342900" imgH="876300" progId="Equation.3">
                    <p:embed/>
                  </p:oleObj>
                </mc:Choice>
                <mc:Fallback>
                  <p:oleObj name="公式" r:id="rId29" imgW="342900" imgH="876300" progId="Equation.3">
                    <p:embed/>
                    <p:pic>
                      <p:nvPicPr>
                        <p:cNvPr id="0" name="图片 2850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446"/>
                          <a:ext cx="215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42" name="Group 66"/>
          <p:cNvGrpSpPr/>
          <p:nvPr/>
        </p:nvGrpSpPr>
        <p:grpSpPr bwMode="auto">
          <a:xfrm>
            <a:off x="4983163" y="2268538"/>
            <a:ext cx="3844925" cy="960437"/>
            <a:chOff x="3139" y="1429"/>
            <a:chExt cx="2422" cy="605"/>
          </a:xfrm>
        </p:grpSpPr>
        <p:graphicFrame>
          <p:nvGraphicFramePr>
            <p:cNvPr id="25634" name="Object 67"/>
            <p:cNvGraphicFramePr/>
            <p:nvPr/>
          </p:nvGraphicFramePr>
          <p:xfrm>
            <a:off x="3570" y="1429"/>
            <a:ext cx="136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5" name="公式" r:id="rId31" imgW="2171700" imgH="419100" progId="Equation.3">
                    <p:embed/>
                  </p:oleObj>
                </mc:Choice>
                <mc:Fallback>
                  <p:oleObj name="公式" r:id="rId31" imgW="2171700" imgH="419100" progId="Equation.3">
                    <p:embed/>
                    <p:pic>
                      <p:nvPicPr>
                        <p:cNvPr id="0" name="图片 2850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429"/>
                          <a:ext cx="136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68"/>
            <p:cNvGraphicFramePr/>
            <p:nvPr/>
          </p:nvGraphicFramePr>
          <p:xfrm>
            <a:off x="3570" y="1770"/>
            <a:ext cx="136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6" name="公式" r:id="rId33" imgW="2171700" imgH="419100" progId="Equation.3">
                    <p:embed/>
                  </p:oleObj>
                </mc:Choice>
                <mc:Fallback>
                  <p:oleObj name="公式" r:id="rId33" imgW="2171700" imgH="419100" progId="Equation.3">
                    <p:embed/>
                    <p:pic>
                      <p:nvPicPr>
                        <p:cNvPr id="0" name="图片 2850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770"/>
                          <a:ext cx="136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45" name="Rectangle 69"/>
            <p:cNvSpPr>
              <a:spLocks noChangeArrowheads="1"/>
            </p:cNvSpPr>
            <p:nvPr/>
          </p:nvSpPr>
          <p:spPr bwMode="auto">
            <a:xfrm>
              <a:off x="5042" y="1537"/>
              <a:ext cx="5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CC0000"/>
                  </a:solidFill>
                </a:rPr>
                <a:t>(</a:t>
              </a:r>
              <a:r>
                <a:rPr kumimoji="1" lang="en-US" altLang="zh-CN" i="1">
                  <a:solidFill>
                    <a:srgbClr val="CC0000"/>
                  </a:solidFill>
                </a:rPr>
                <a:t>A</a:t>
              </a:r>
              <a:r>
                <a:rPr kumimoji="1" lang="en-US" altLang="zh-CN">
                  <a:solidFill>
                    <a:srgbClr val="CC0000"/>
                  </a:solidFill>
                </a:rPr>
                <a:t>)</a:t>
              </a:r>
            </a:p>
          </p:txBody>
        </p:sp>
        <p:graphicFrame>
          <p:nvGraphicFramePr>
            <p:cNvPr id="25637" name="Object 70"/>
            <p:cNvGraphicFramePr/>
            <p:nvPr/>
          </p:nvGraphicFramePr>
          <p:xfrm>
            <a:off x="3139" y="1445"/>
            <a:ext cx="503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7" name="公式" r:id="rId35" imgW="800100" imgH="876300" progId="Equation.3">
                    <p:embed/>
                  </p:oleObj>
                </mc:Choice>
                <mc:Fallback>
                  <p:oleObj name="公式" r:id="rId35" imgW="800100" imgH="876300" progId="Equation.3">
                    <p:embed/>
                    <p:pic>
                      <p:nvPicPr>
                        <p:cNvPr id="0" name="图片 285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1445"/>
                          <a:ext cx="503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52" name="Group 76"/>
          <p:cNvGrpSpPr/>
          <p:nvPr/>
        </p:nvGrpSpPr>
        <p:grpSpPr bwMode="auto">
          <a:xfrm>
            <a:off x="1466850" y="561975"/>
            <a:ext cx="3382963" cy="460375"/>
            <a:chOff x="924" y="354"/>
            <a:chExt cx="2131" cy="290"/>
          </a:xfrm>
        </p:grpSpPr>
        <p:sp>
          <p:nvSpPr>
            <p:cNvPr id="127053" name="Rectangle 77"/>
            <p:cNvSpPr>
              <a:spLocks noChangeArrowheads="1"/>
            </p:cNvSpPr>
            <p:nvPr/>
          </p:nvSpPr>
          <p:spPr bwMode="auto">
            <a:xfrm>
              <a:off x="924" y="354"/>
              <a:ext cx="213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由                        解析，  </a:t>
              </a:r>
            </a:p>
          </p:txBody>
        </p:sp>
        <p:graphicFrame>
          <p:nvGraphicFramePr>
            <p:cNvPr id="25633" name="Object 78"/>
            <p:cNvGraphicFramePr/>
            <p:nvPr/>
          </p:nvGraphicFramePr>
          <p:xfrm>
            <a:off x="1196" y="405"/>
            <a:ext cx="106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8" name="公式" r:id="rId37" imgW="1688465" imgH="342900" progId="Equation.3">
                    <p:embed/>
                  </p:oleObj>
                </mc:Choice>
                <mc:Fallback>
                  <p:oleObj name="公式" r:id="rId37" imgW="1688465" imgH="342900" progId="Equation.3">
                    <p:embed/>
                    <p:pic>
                      <p:nvPicPr>
                        <p:cNvPr id="0" name="图片 2851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405"/>
                          <a:ext cx="106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484188" y="4095750"/>
            <a:ext cx="8618537" cy="2324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7027" name="Group 51"/>
          <p:cNvGrpSpPr/>
          <p:nvPr/>
        </p:nvGrpSpPr>
        <p:grpSpPr bwMode="auto">
          <a:xfrm>
            <a:off x="1476375" y="4367213"/>
            <a:ext cx="2301875" cy="787400"/>
            <a:chOff x="930" y="2751"/>
            <a:chExt cx="1450" cy="496"/>
          </a:xfrm>
        </p:grpSpPr>
        <p:sp>
          <p:nvSpPr>
            <p:cNvPr id="127028" name="Rectangle 52"/>
            <p:cNvSpPr>
              <a:spLocks noChangeArrowheads="1"/>
            </p:cNvSpPr>
            <p:nvPr/>
          </p:nvSpPr>
          <p:spPr bwMode="auto">
            <a:xfrm>
              <a:off x="930" y="2850"/>
              <a:ext cx="9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000">
                  <a:latin typeface="宋体" panose="02010600030101010101" charset="-122"/>
                </a:rPr>
                <a:t>②</a:t>
              </a:r>
              <a:r>
                <a:rPr kumimoji="1" lang="zh-CN" altLang="en-US"/>
                <a:t> 若</a:t>
              </a:r>
            </a:p>
          </p:txBody>
        </p:sp>
        <p:graphicFrame>
          <p:nvGraphicFramePr>
            <p:cNvPr id="25631" name="Object 53"/>
            <p:cNvGraphicFramePr/>
            <p:nvPr/>
          </p:nvGraphicFramePr>
          <p:xfrm>
            <a:off x="1438" y="2751"/>
            <a:ext cx="94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9" name="公式" r:id="rId38" imgW="1498600" imgH="787400" progId="Equation.3">
                    <p:embed/>
                  </p:oleObj>
                </mc:Choice>
                <mc:Fallback>
                  <p:oleObj name="公式" r:id="rId38" imgW="1498600" imgH="787400" progId="Equation.3">
                    <p:embed/>
                    <p:pic>
                      <p:nvPicPr>
                        <p:cNvPr id="0" name="图片 2851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2751"/>
                          <a:ext cx="94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30" name="Group 54"/>
          <p:cNvGrpSpPr/>
          <p:nvPr/>
        </p:nvGrpSpPr>
        <p:grpSpPr bwMode="auto">
          <a:xfrm>
            <a:off x="1814513" y="5861050"/>
            <a:ext cx="3863975" cy="473075"/>
            <a:chOff x="1143" y="3692"/>
            <a:chExt cx="2434" cy="298"/>
          </a:xfrm>
        </p:grpSpPr>
        <p:sp>
          <p:nvSpPr>
            <p:cNvPr id="127031" name="Rectangle 55"/>
            <p:cNvSpPr>
              <a:spLocks noChangeArrowheads="1"/>
            </p:cNvSpPr>
            <p:nvPr/>
          </p:nvSpPr>
          <p:spPr bwMode="auto">
            <a:xfrm>
              <a:off x="1143" y="3692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即得</a:t>
              </a:r>
            </a:p>
          </p:txBody>
        </p:sp>
        <p:graphicFrame>
          <p:nvGraphicFramePr>
            <p:cNvPr id="25628" name="Object 56"/>
            <p:cNvGraphicFramePr/>
            <p:nvPr/>
          </p:nvGraphicFramePr>
          <p:xfrm>
            <a:off x="1628" y="3758"/>
            <a:ext cx="90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30" name="公式" r:id="rId40" imgW="1435100" imgH="342900" progId="Equation.3">
                    <p:embed/>
                  </p:oleObj>
                </mc:Choice>
                <mc:Fallback>
                  <p:oleObj name="公式" r:id="rId40" imgW="1435100" imgH="342900" progId="Equation.3">
                    <p:embed/>
                    <p:pic>
                      <p:nvPicPr>
                        <p:cNvPr id="0" name="图片 2851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3758"/>
                          <a:ext cx="90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33" name="Rectangle 57"/>
            <p:cNvSpPr>
              <a:spLocks noChangeArrowheads="1"/>
            </p:cNvSpPr>
            <p:nvPr/>
          </p:nvSpPr>
          <p:spPr bwMode="auto">
            <a:xfrm>
              <a:off x="2473" y="370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。</a:t>
              </a:r>
            </a:p>
          </p:txBody>
        </p:sp>
      </p:grpSp>
      <p:graphicFrame>
        <p:nvGraphicFramePr>
          <p:cNvPr id="127034" name="Object 58"/>
          <p:cNvGraphicFramePr/>
          <p:nvPr/>
        </p:nvGraphicFramePr>
        <p:xfrm>
          <a:off x="2314575" y="5307013"/>
          <a:ext cx="3306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31" name="公式" r:id="rId42" imgW="3314700" imgH="419100" progId="Equation.3">
                  <p:embed/>
                </p:oleObj>
              </mc:Choice>
              <mc:Fallback>
                <p:oleObj name="公式" r:id="rId42" imgW="3314700" imgH="419100" progId="Equation.3">
                  <p:embed/>
                  <p:pic>
                    <p:nvPicPr>
                      <p:cNvPr id="0" name="图片 285104"/>
                      <p:cNvPicPr>
                        <a:picLocks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307013"/>
                        <a:ext cx="33067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35" name="Group 59"/>
          <p:cNvGrpSpPr/>
          <p:nvPr/>
        </p:nvGrpSpPr>
        <p:grpSpPr bwMode="auto">
          <a:xfrm>
            <a:off x="5827713" y="5219700"/>
            <a:ext cx="2763837" cy="463550"/>
            <a:chOff x="3671" y="3288"/>
            <a:chExt cx="1741" cy="292"/>
          </a:xfrm>
        </p:grpSpPr>
        <p:graphicFrame>
          <p:nvGraphicFramePr>
            <p:cNvPr id="25625" name="Object 60"/>
            <p:cNvGraphicFramePr/>
            <p:nvPr/>
          </p:nvGraphicFramePr>
          <p:xfrm>
            <a:off x="3671" y="3404"/>
            <a:ext cx="67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32" name="公式" r:id="rId44" imgW="1079500" imgH="279400" progId="Equation.3">
                    <p:embed/>
                  </p:oleObj>
                </mc:Choice>
                <mc:Fallback>
                  <p:oleObj name="公式" r:id="rId44" imgW="1079500" imgH="279400" progId="Equation.3">
                    <p:embed/>
                    <p:pic>
                      <p:nvPicPr>
                        <p:cNvPr id="0" name="图片 2851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3404"/>
                          <a:ext cx="67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37" name="Rectangle 61"/>
            <p:cNvSpPr>
              <a:spLocks noChangeArrowheads="1"/>
            </p:cNvSpPr>
            <p:nvPr/>
          </p:nvSpPr>
          <p:spPr bwMode="auto">
            <a:xfrm>
              <a:off x="4302" y="3288"/>
              <a:ext cx="11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为常数，</a:t>
              </a:r>
            </a:p>
          </p:txBody>
        </p:sp>
      </p:grpSp>
      <p:grpSp>
        <p:nvGrpSpPr>
          <p:cNvPr id="127047" name="Group 71"/>
          <p:cNvGrpSpPr/>
          <p:nvPr/>
        </p:nvGrpSpPr>
        <p:grpSpPr bwMode="auto">
          <a:xfrm>
            <a:off x="3937000" y="4486275"/>
            <a:ext cx="3797300" cy="488950"/>
            <a:chOff x="2480" y="2826"/>
            <a:chExt cx="2392" cy="308"/>
          </a:xfrm>
        </p:grpSpPr>
        <p:grpSp>
          <p:nvGrpSpPr>
            <p:cNvPr id="25621" name="Group 72"/>
            <p:cNvGrpSpPr/>
            <p:nvPr/>
          </p:nvGrpSpPr>
          <p:grpSpPr bwMode="auto">
            <a:xfrm>
              <a:off x="2480" y="2844"/>
              <a:ext cx="2392" cy="290"/>
              <a:chOff x="2480" y="2844"/>
              <a:chExt cx="2392" cy="290"/>
            </a:xfrm>
          </p:grpSpPr>
          <p:graphicFrame>
            <p:nvGraphicFramePr>
              <p:cNvPr id="25623" name="Object 73"/>
              <p:cNvGraphicFramePr/>
              <p:nvPr/>
            </p:nvGraphicFramePr>
            <p:xfrm>
              <a:off x="2480" y="2932"/>
              <a:ext cx="21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133" name="Equation" r:id="rId46" imgW="342900" imgH="215900" progId="Equation.DSMT4">
                      <p:embed/>
                    </p:oleObj>
                  </mc:Choice>
                  <mc:Fallback>
                    <p:oleObj name="Equation" r:id="rId46" imgW="342900" imgH="215900" progId="Equation.DSMT4">
                      <p:embed/>
                      <p:pic>
                        <p:nvPicPr>
                          <p:cNvPr id="0" name="图片 28510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0" y="2932"/>
                            <a:ext cx="21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050" name="Rectangle 74"/>
              <p:cNvSpPr>
                <a:spLocks noChangeArrowheads="1"/>
              </p:cNvSpPr>
              <p:nvPr/>
            </p:nvSpPr>
            <p:spPr bwMode="auto">
              <a:xfrm>
                <a:off x="2695" y="2844"/>
                <a:ext cx="2177" cy="2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方程组        只有</a:t>
                </a:r>
                <a:r>
                  <a:rPr kumimoji="1" lang="zh-CN" altLang="en-US" u="sng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零解</a:t>
                </a:r>
                <a:r>
                  <a:rPr kumimoji="1" lang="zh-CN" altLang="en-US" dirty="0"/>
                  <a:t>，</a:t>
                </a:r>
              </a:p>
            </p:txBody>
          </p:sp>
        </p:grpSp>
        <p:sp>
          <p:nvSpPr>
            <p:cNvPr id="127051" name="Rectangle 75"/>
            <p:cNvSpPr>
              <a:spLocks noChangeArrowheads="1"/>
            </p:cNvSpPr>
            <p:nvPr/>
          </p:nvSpPr>
          <p:spPr bwMode="auto">
            <a:xfrm>
              <a:off x="3330" y="2826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CC0000"/>
                  </a:solidFill>
                </a:rPr>
                <a:t>(</a:t>
              </a:r>
              <a:r>
                <a:rPr kumimoji="1" lang="en-US" altLang="zh-CN" i="1">
                  <a:solidFill>
                    <a:srgbClr val="CC0000"/>
                  </a:solidFill>
                </a:rPr>
                <a:t>A</a:t>
              </a:r>
              <a:r>
                <a:rPr kumimoji="1" lang="en-US" altLang="zh-CN">
                  <a:solidFill>
                    <a:srgbClr val="CC0000"/>
                  </a:solidFill>
                </a:rPr>
                <a:t>)</a:t>
              </a:r>
              <a:r>
                <a:rPr kumimoji="1" lang="en-US" altLang="zh-CN">
                  <a:solidFill>
                    <a:srgbClr val="FF3300"/>
                  </a:solidFill>
                </a:rPr>
                <a:t>   </a:t>
              </a:r>
              <a:endParaRPr kumimoji="1" lang="zh-CN" altLang="en-US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53565 L 0.00035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3" grpId="0"/>
      <p:bldP spid="1270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09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09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6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98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97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10" descr="xsf"/>
          <p:cNvPicPr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4" name="Picture 1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5" name="Picture 1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6" name="Picture 1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7" name="Picture 14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59650" y="2849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8" name="Picture 1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9" name="Picture 16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0" name="Picture 1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1" name="Picture 1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2" name="Picture 1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3" name="Picture 20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4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1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5" name="Picture 2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423" name="Group 23"/>
          <p:cNvGrpSpPr/>
          <p:nvPr/>
        </p:nvGrpSpPr>
        <p:grpSpPr bwMode="auto">
          <a:xfrm>
            <a:off x="533400" y="1806575"/>
            <a:ext cx="5294313" cy="460375"/>
            <a:chOff x="336" y="1072"/>
            <a:chExt cx="3335" cy="290"/>
          </a:xfrm>
        </p:grpSpPr>
        <p:sp>
          <p:nvSpPr>
            <p:cNvPr id="102424" name="Rectangle 24"/>
            <p:cNvSpPr>
              <a:spLocks noChangeArrowheads="1"/>
            </p:cNvSpPr>
            <p:nvPr/>
          </p:nvSpPr>
          <p:spPr bwMode="auto">
            <a:xfrm>
              <a:off x="336" y="1074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sp>
          <p:nvSpPr>
            <p:cNvPr id="102425" name="Rectangle 25"/>
            <p:cNvSpPr>
              <a:spLocks noChangeArrowheads="1"/>
            </p:cNvSpPr>
            <p:nvPr/>
          </p:nvSpPr>
          <p:spPr bwMode="auto">
            <a:xfrm>
              <a:off x="659" y="1072"/>
              <a:ext cx="4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令</a:t>
              </a:r>
            </a:p>
          </p:txBody>
        </p:sp>
        <p:graphicFrame>
          <p:nvGraphicFramePr>
            <p:cNvPr id="26690" name="Object 26"/>
            <p:cNvGraphicFramePr/>
            <p:nvPr/>
          </p:nvGraphicFramePr>
          <p:xfrm>
            <a:off x="959" y="1123"/>
            <a:ext cx="271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54" name="公式" r:id="rId5" imgW="4305300" imgH="368300" progId="Equation.3">
                    <p:embed/>
                  </p:oleObj>
                </mc:Choice>
                <mc:Fallback>
                  <p:oleObj name="公式" r:id="rId5" imgW="4305300" imgH="368300" progId="Equation.3">
                    <p:embed/>
                    <p:pic>
                      <p:nvPicPr>
                        <p:cNvPr id="0" name="图片 2859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1123"/>
                          <a:ext cx="271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33" name="Group 33"/>
          <p:cNvGrpSpPr/>
          <p:nvPr/>
        </p:nvGrpSpPr>
        <p:grpSpPr bwMode="auto">
          <a:xfrm>
            <a:off x="1044575" y="2454275"/>
            <a:ext cx="6035675" cy="461963"/>
            <a:chOff x="658" y="1456"/>
            <a:chExt cx="3802" cy="291"/>
          </a:xfrm>
        </p:grpSpPr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658" y="1456"/>
              <a:ext cx="380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         和         </a:t>
              </a:r>
              <a:r>
                <a:rPr kumimoji="1" lang="zh-CN" altLang="en-US" dirty="0"/>
                <a:t>解析，</a:t>
              </a:r>
              <a:r>
                <a:rPr kumimoji="1" lang="zh-CN" altLang="en-US"/>
                <a:t>得         也</a:t>
              </a:r>
              <a:r>
                <a:rPr kumimoji="1" lang="zh-CN" altLang="en-US" dirty="0"/>
                <a:t>解析，</a:t>
              </a:r>
            </a:p>
          </p:txBody>
        </p:sp>
        <p:graphicFrame>
          <p:nvGraphicFramePr>
            <p:cNvPr id="26685" name="Object 35"/>
            <p:cNvGraphicFramePr/>
            <p:nvPr/>
          </p:nvGraphicFramePr>
          <p:xfrm>
            <a:off x="915" y="1503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55" name="公式" r:id="rId7" imgW="635000" imgH="342900" progId="Equation.3">
                    <p:embed/>
                  </p:oleObj>
                </mc:Choice>
                <mc:Fallback>
                  <p:oleObj name="公式" r:id="rId7" imgW="635000" imgH="342900" progId="Equation.3">
                    <p:embed/>
                    <p:pic>
                      <p:nvPicPr>
                        <p:cNvPr id="0" name="图片 2859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1503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6" name="Object 36"/>
            <p:cNvGraphicFramePr/>
            <p:nvPr/>
          </p:nvGraphicFramePr>
          <p:xfrm>
            <a:off x="1554" y="1502"/>
            <a:ext cx="3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56" name="公式" r:id="rId9" imgW="584200" imgH="342900" progId="Equation.3">
                    <p:embed/>
                  </p:oleObj>
                </mc:Choice>
                <mc:Fallback>
                  <p:oleObj name="公式" r:id="rId9" imgW="584200" imgH="342900" progId="Equation.3">
                    <p:embed/>
                    <p:pic>
                      <p:nvPicPr>
                        <p:cNvPr id="0" name="图片 2859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1502"/>
                          <a:ext cx="36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7" name="Object 37"/>
            <p:cNvGraphicFramePr/>
            <p:nvPr/>
          </p:nvGraphicFramePr>
          <p:xfrm>
            <a:off x="2775" y="1507"/>
            <a:ext cx="3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57" name="公式" r:id="rId11" imgW="571500" imgH="342900" progId="Equation.3">
                    <p:embed/>
                  </p:oleObj>
                </mc:Choice>
                <mc:Fallback>
                  <p:oleObj name="公式" r:id="rId11" imgW="571500" imgH="342900" progId="Equation.3">
                    <p:embed/>
                    <p:pic>
                      <p:nvPicPr>
                        <p:cNvPr id="0" name="图片 2859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1507"/>
                          <a:ext cx="3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38" name="Group 38"/>
          <p:cNvGrpSpPr/>
          <p:nvPr/>
        </p:nvGrpSpPr>
        <p:grpSpPr bwMode="auto">
          <a:xfrm>
            <a:off x="1044575" y="3105150"/>
            <a:ext cx="3627438" cy="1044575"/>
            <a:chOff x="658" y="1860"/>
            <a:chExt cx="2285" cy="658"/>
          </a:xfrm>
        </p:grpSpPr>
        <p:sp>
          <p:nvSpPr>
            <p:cNvPr id="102439" name="Rectangle 39"/>
            <p:cNvSpPr>
              <a:spLocks noChangeArrowheads="1"/>
            </p:cNvSpPr>
            <p:nvPr/>
          </p:nvSpPr>
          <p:spPr bwMode="auto">
            <a:xfrm>
              <a:off x="658" y="1860"/>
              <a:ext cx="16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由</a:t>
              </a:r>
              <a:r>
                <a:rPr kumimoji="1" lang="zh-CN" altLang="en-US" baseline="-25000"/>
                <a:t> </a:t>
              </a:r>
              <a:r>
                <a:rPr kumimoji="1" lang="en-US" altLang="zh-CN" i="1"/>
                <a:t>C</a:t>
              </a:r>
              <a:r>
                <a:rPr kumimoji="1" lang="en-US" altLang="zh-CN" baseline="-25000"/>
                <a:t> </a:t>
              </a:r>
              <a:r>
                <a:rPr kumimoji="1" lang="en-US" altLang="zh-CN">
                  <a:latin typeface="Symbol" charset="0"/>
                </a:rPr>
                <a:t>-</a:t>
              </a:r>
              <a:r>
                <a:rPr kumimoji="1" lang="en-US" altLang="zh-CN" baseline="-25000"/>
                <a:t> </a:t>
              </a:r>
              <a:r>
                <a:rPr kumimoji="1" lang="en-US" altLang="zh-CN" i="1"/>
                <a:t>R</a:t>
              </a:r>
              <a:r>
                <a:rPr kumimoji="1" lang="en-US" altLang="zh-CN" baseline="-25000"/>
                <a:t> </a:t>
              </a:r>
              <a:r>
                <a:rPr kumimoji="1" lang="zh-CN" altLang="en-US"/>
                <a:t>方程有</a:t>
              </a:r>
            </a:p>
          </p:txBody>
        </p:sp>
        <p:graphicFrame>
          <p:nvGraphicFramePr>
            <p:cNvPr id="26682" name="Object 40"/>
            <p:cNvGraphicFramePr/>
            <p:nvPr/>
          </p:nvGraphicFramePr>
          <p:xfrm>
            <a:off x="2152" y="1882"/>
            <a:ext cx="66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58" name="公式" r:id="rId13" imgW="1054100" imgH="419100" progId="Equation.3">
                    <p:embed/>
                  </p:oleObj>
                </mc:Choice>
                <mc:Fallback>
                  <p:oleObj name="公式" r:id="rId13" imgW="1054100" imgH="419100" progId="Equation.3">
                    <p:embed/>
                    <p:pic>
                      <p:nvPicPr>
                        <p:cNvPr id="0" name="图片 2859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1882"/>
                          <a:ext cx="66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3" name="Object 41"/>
            <p:cNvGraphicFramePr/>
            <p:nvPr/>
          </p:nvGraphicFramePr>
          <p:xfrm>
            <a:off x="2160" y="2254"/>
            <a:ext cx="78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59" name="公式" r:id="rId15" imgW="1244600" imgH="419100" progId="Equation.3">
                    <p:embed/>
                  </p:oleObj>
                </mc:Choice>
                <mc:Fallback>
                  <p:oleObj name="公式" r:id="rId15" imgW="1244600" imgH="419100" progId="Equation.3">
                    <p:embed/>
                    <p:pic>
                      <p:nvPicPr>
                        <p:cNvPr id="0" name="图片 2859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254"/>
                          <a:ext cx="78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42" name="Group 42"/>
          <p:cNvGrpSpPr/>
          <p:nvPr/>
        </p:nvGrpSpPr>
        <p:grpSpPr bwMode="auto">
          <a:xfrm>
            <a:off x="4999038" y="3138488"/>
            <a:ext cx="2382837" cy="969962"/>
            <a:chOff x="3149" y="1881"/>
            <a:chExt cx="1501" cy="611"/>
          </a:xfrm>
        </p:grpSpPr>
        <p:graphicFrame>
          <p:nvGraphicFramePr>
            <p:cNvPr id="26679" name="Object 43"/>
            <p:cNvGraphicFramePr/>
            <p:nvPr/>
          </p:nvGraphicFramePr>
          <p:xfrm>
            <a:off x="3149" y="1881"/>
            <a:ext cx="15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60" name="公式" r:id="rId17" imgW="2387600" imgH="419100" progId="Equation.3">
                    <p:embed/>
                  </p:oleObj>
                </mc:Choice>
                <mc:Fallback>
                  <p:oleObj name="公式" r:id="rId17" imgW="2387600" imgH="419100" progId="Equation.3">
                    <p:embed/>
                    <p:pic>
                      <p:nvPicPr>
                        <p:cNvPr id="0" name="图片 2859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1881"/>
                          <a:ext cx="150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0" name="Object 44"/>
            <p:cNvGraphicFramePr/>
            <p:nvPr/>
          </p:nvGraphicFramePr>
          <p:xfrm>
            <a:off x="3149" y="2252"/>
            <a:ext cx="15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61" name="公式" r:id="rId19" imgW="2387600" imgH="381000" progId="Equation.3">
                    <p:embed/>
                  </p:oleObj>
                </mc:Choice>
                <mc:Fallback>
                  <p:oleObj name="公式" r:id="rId19" imgW="2387600" imgH="381000" progId="Equation.3">
                    <p:embed/>
                    <p:pic>
                      <p:nvPicPr>
                        <p:cNvPr id="0" name="图片 2859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2252"/>
                          <a:ext cx="15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45" name="Group 45"/>
          <p:cNvGrpSpPr/>
          <p:nvPr/>
        </p:nvGrpSpPr>
        <p:grpSpPr bwMode="auto">
          <a:xfrm>
            <a:off x="1042988" y="4270375"/>
            <a:ext cx="5359400" cy="463550"/>
            <a:chOff x="657" y="2588"/>
            <a:chExt cx="3376" cy="292"/>
          </a:xfrm>
        </p:grpSpPr>
        <p:sp>
          <p:nvSpPr>
            <p:cNvPr id="102446" name="Rectangle 46"/>
            <p:cNvSpPr>
              <a:spLocks noChangeArrowheads="1"/>
            </p:cNvSpPr>
            <p:nvPr/>
          </p:nvSpPr>
          <p:spPr bwMode="auto">
            <a:xfrm>
              <a:off x="657" y="2588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zh-CN" altLang="en-US"/>
                <a:t>即得</a:t>
              </a:r>
            </a:p>
          </p:txBody>
        </p:sp>
        <p:graphicFrame>
          <p:nvGraphicFramePr>
            <p:cNvPr id="26677" name="Object 47"/>
            <p:cNvGraphicFramePr/>
            <p:nvPr/>
          </p:nvGraphicFramePr>
          <p:xfrm>
            <a:off x="1200" y="2622"/>
            <a:ext cx="171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62" name="公式" r:id="rId21" imgW="2717800" imgH="368300" progId="Equation.3">
                    <p:embed/>
                  </p:oleObj>
                </mc:Choice>
                <mc:Fallback>
                  <p:oleObj name="公式" r:id="rId21" imgW="2717800" imgH="368300" progId="Equation.3">
                    <p:embed/>
                    <p:pic>
                      <p:nvPicPr>
                        <p:cNvPr id="0" name="图片 2859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22"/>
                          <a:ext cx="171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8" name="Rectangle 48"/>
            <p:cNvSpPr>
              <a:spLocks noChangeArrowheads="1"/>
            </p:cNvSpPr>
            <p:nvPr/>
          </p:nvSpPr>
          <p:spPr bwMode="auto">
            <a:xfrm>
              <a:off x="2863" y="2592"/>
              <a:ext cx="11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常数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。</a:t>
              </a:r>
            </a:p>
          </p:txBody>
        </p:sp>
      </p:grpSp>
      <p:sp>
        <p:nvSpPr>
          <p:cNvPr id="102450" name="Rectangle 50"/>
          <p:cNvSpPr>
            <a:spLocks noChangeArrowheads="1"/>
          </p:cNvSpPr>
          <p:nvPr/>
        </p:nvSpPr>
        <p:spPr bwMode="auto">
          <a:xfrm>
            <a:off x="531813" y="51323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FF"/>
                </a:solidFill>
              </a:rPr>
              <a:t>意义  </a:t>
            </a:r>
          </a:p>
        </p:txBody>
      </p:sp>
      <p:sp>
        <p:nvSpPr>
          <p:cNvPr id="102451" name="Rectangle 51"/>
          <p:cNvSpPr>
            <a:spLocks noChangeArrowheads="1"/>
          </p:cNvSpPr>
          <p:nvPr/>
        </p:nvSpPr>
        <p:spPr bwMode="auto">
          <a:xfrm>
            <a:off x="1354138" y="5133975"/>
            <a:ext cx="7486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解析函数的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实</a:t>
            </a:r>
            <a:r>
              <a:rPr kumimoji="1" lang="en-US" altLang="zh-CN" sz="2000" u="sng">
                <a:solidFill>
                  <a:srgbClr val="5F5F5F"/>
                </a:solidFill>
                <a:latin typeface="宋体" panose="02010600030101010101" charset="-122"/>
              </a:rPr>
              <a:t>(</a:t>
            </a:r>
            <a:r>
              <a:rPr kumimoji="1" lang="zh-CN" altLang="en-US" sz="2000" u="sng">
                <a:solidFill>
                  <a:srgbClr val="5F5F5F"/>
                </a:solidFill>
                <a:ea typeface="楷体" panose="02010609060101010101" charset="-122"/>
                <a:cs typeface="楷体" panose="02010609060101010101" charset="-122"/>
              </a:rPr>
              <a:t>虚</a:t>
            </a:r>
            <a:r>
              <a:rPr kumimoji="1" lang="en-US" altLang="zh-CN" sz="2000" u="sng">
                <a:solidFill>
                  <a:srgbClr val="5F5F5F"/>
                </a:solidFill>
                <a:latin typeface="宋体" panose="02010600030101010101" charset="-122"/>
              </a:rPr>
              <a:t>)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部</a:t>
            </a:r>
            <a:r>
              <a:rPr kumimoji="1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给定，则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虚</a:t>
            </a:r>
            <a:r>
              <a:rPr kumimoji="1" lang="en-US" altLang="zh-CN" sz="2000" u="sng">
                <a:solidFill>
                  <a:srgbClr val="5F5F5F"/>
                </a:solidFill>
                <a:latin typeface="宋体" panose="02010600030101010101" charset="-122"/>
              </a:rPr>
              <a:t>(</a:t>
            </a:r>
            <a:r>
              <a:rPr kumimoji="1" lang="zh-CN" altLang="en-US" sz="2000" u="sng">
                <a:solidFill>
                  <a:srgbClr val="5F5F5F"/>
                </a:solidFill>
                <a:ea typeface="楷体" panose="02010609060101010101" charset="-122"/>
                <a:cs typeface="楷体" panose="02010609060101010101" charset="-122"/>
              </a:rPr>
              <a:t>实</a:t>
            </a:r>
            <a:r>
              <a:rPr kumimoji="1" lang="en-US" altLang="zh-CN" sz="2000" u="sng">
                <a:solidFill>
                  <a:srgbClr val="5F5F5F"/>
                </a:solidFill>
                <a:latin typeface="宋体" panose="02010600030101010101" charset="-122"/>
              </a:rPr>
              <a:t>)</a:t>
            </a:r>
            <a:r>
              <a:rPr kumimoji="1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部</a:t>
            </a:r>
            <a:r>
              <a:rPr kumimoji="1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只差一个常数。  </a:t>
            </a:r>
          </a:p>
        </p:txBody>
      </p:sp>
      <p:grpSp>
        <p:nvGrpSpPr>
          <p:cNvPr id="102475" name="Group 75"/>
          <p:cNvGrpSpPr/>
          <p:nvPr/>
        </p:nvGrpSpPr>
        <p:grpSpPr bwMode="auto">
          <a:xfrm>
            <a:off x="425450" y="506413"/>
            <a:ext cx="8302625" cy="1073150"/>
            <a:chOff x="268" y="319"/>
            <a:chExt cx="5230" cy="676"/>
          </a:xfrm>
        </p:grpSpPr>
        <p:sp>
          <p:nvSpPr>
            <p:cNvPr id="102461" name="Rectangle 61"/>
            <p:cNvSpPr>
              <a:spLocks noChangeArrowheads="1"/>
            </p:cNvSpPr>
            <p:nvPr/>
          </p:nvSpPr>
          <p:spPr bwMode="auto">
            <a:xfrm>
              <a:off x="2414" y="34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和</a:t>
              </a:r>
            </a:p>
          </p:txBody>
        </p:sp>
        <p:grpSp>
          <p:nvGrpSpPr>
            <p:cNvPr id="26664" name="Group 74"/>
            <p:cNvGrpSpPr/>
            <p:nvPr/>
          </p:nvGrpSpPr>
          <p:grpSpPr bwMode="auto">
            <a:xfrm>
              <a:off x="268" y="319"/>
              <a:ext cx="5230" cy="676"/>
              <a:chOff x="268" y="319"/>
              <a:chExt cx="5230" cy="676"/>
            </a:xfrm>
          </p:grpSpPr>
          <p:grpSp>
            <p:nvGrpSpPr>
              <p:cNvPr id="26665" name="Group 73"/>
              <p:cNvGrpSpPr/>
              <p:nvPr/>
            </p:nvGrpSpPr>
            <p:grpSpPr bwMode="auto">
              <a:xfrm>
                <a:off x="660" y="335"/>
                <a:ext cx="4838" cy="660"/>
                <a:chOff x="660" y="335"/>
                <a:chExt cx="4838" cy="660"/>
              </a:xfrm>
            </p:grpSpPr>
            <p:sp>
              <p:nvSpPr>
                <p:cNvPr id="102456" name="Rectangle 56"/>
                <p:cNvSpPr>
                  <a:spLocks noChangeArrowheads="1"/>
                </p:cNvSpPr>
                <p:nvPr/>
              </p:nvSpPr>
              <p:spPr bwMode="auto">
                <a:xfrm>
                  <a:off x="660" y="335"/>
                  <a:ext cx="8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/>
                    <a:t>设函数</a:t>
                  </a:r>
                </a:p>
              </p:txBody>
            </p:sp>
            <p:sp>
              <p:nvSpPr>
                <p:cNvPr id="102457" name="Rectangle 57"/>
                <p:cNvSpPr>
                  <a:spLocks noChangeArrowheads="1"/>
                </p:cNvSpPr>
                <p:nvPr/>
              </p:nvSpPr>
              <p:spPr bwMode="auto">
                <a:xfrm>
                  <a:off x="660" y="695"/>
                  <a:ext cx="149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/>
                    <a:t>解析，证明：</a:t>
                  </a:r>
                </a:p>
              </p:txBody>
            </p:sp>
            <p:graphicFrame>
              <p:nvGraphicFramePr>
                <p:cNvPr id="26671" name="Object 58"/>
                <p:cNvGraphicFramePr/>
                <p:nvPr/>
              </p:nvGraphicFramePr>
              <p:xfrm>
                <a:off x="1329" y="392"/>
                <a:ext cx="1111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963" name="公式" r:id="rId23" imgW="1765300" imgH="368300" progId="Equation.3">
                        <p:embed/>
                      </p:oleObj>
                    </mc:Choice>
                    <mc:Fallback>
                      <p:oleObj name="公式" r:id="rId23" imgW="1765300" imgH="368300" progId="Equation.3">
                        <p:embed/>
                        <p:pic>
                          <p:nvPicPr>
                            <p:cNvPr id="0" name="图片 28594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29" y="392"/>
                              <a:ext cx="1111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72" name="Object 59"/>
                <p:cNvGraphicFramePr/>
                <p:nvPr/>
              </p:nvGraphicFramePr>
              <p:xfrm>
                <a:off x="1831" y="733"/>
                <a:ext cx="1784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964" name="公式" r:id="rId25" imgW="2832100" imgH="368300" progId="Equation.3">
                        <p:embed/>
                      </p:oleObj>
                    </mc:Choice>
                    <mc:Fallback>
                      <p:oleObj name="公式" r:id="rId25" imgW="2832100" imgH="368300" progId="Equation.3">
                        <p:embed/>
                        <p:pic>
                          <p:nvPicPr>
                            <p:cNvPr id="0" name="图片 28594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1" y="733"/>
                              <a:ext cx="1784" cy="2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73" name="Object 60"/>
                <p:cNvGraphicFramePr/>
                <p:nvPr/>
              </p:nvGraphicFramePr>
              <p:xfrm>
                <a:off x="2697" y="391"/>
                <a:ext cx="1095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965" name="公式" r:id="rId27" imgW="1739900" imgH="368300" progId="Equation.3">
                        <p:embed/>
                      </p:oleObj>
                    </mc:Choice>
                    <mc:Fallback>
                      <p:oleObj name="公式" r:id="rId27" imgW="1739900" imgH="368300" progId="Equation.3">
                        <p:embed/>
                        <p:pic>
                          <p:nvPicPr>
                            <p:cNvPr id="0" name="图片 28594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97" y="391"/>
                              <a:ext cx="1095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462" name="Rectangle 62"/>
                <p:cNvSpPr>
                  <a:spLocks noChangeArrowheads="1"/>
                </p:cNvSpPr>
                <p:nvPr/>
              </p:nvSpPr>
              <p:spPr bwMode="auto">
                <a:xfrm>
                  <a:off x="3768" y="366"/>
                  <a:ext cx="173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dirty="0"/>
                    <a:t>均在某区域 </a:t>
                  </a:r>
                  <a:r>
                    <a:rPr kumimoji="1" lang="en-US" altLang="zh-CN" i="1" dirty="0"/>
                    <a:t>D </a:t>
                  </a:r>
                  <a:r>
                    <a:rPr kumimoji="1" lang="zh-CN" altLang="en-US" dirty="0"/>
                    <a:t>内</a:t>
                  </a:r>
                </a:p>
              </p:txBody>
            </p:sp>
            <p:sp>
              <p:nvSpPr>
                <p:cNvPr id="102463" name="Rectangle 63"/>
                <p:cNvSpPr>
                  <a:spLocks noChangeArrowheads="1"/>
                </p:cNvSpPr>
                <p:nvPr/>
              </p:nvSpPr>
              <p:spPr bwMode="auto">
                <a:xfrm>
                  <a:off x="3641" y="707"/>
                  <a:ext cx="174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dirty="0"/>
                    <a:t>其中 </a:t>
                  </a:r>
                  <a:r>
                    <a:rPr kumimoji="1" lang="en-US" altLang="zh-CN" i="1" dirty="0"/>
                    <a:t>c</a:t>
                  </a:r>
                  <a:r>
                    <a:rPr kumimoji="1" lang="en-US" altLang="zh-CN" baseline="-25000" dirty="0"/>
                    <a:t> </a:t>
                  </a:r>
                  <a:r>
                    <a:rPr kumimoji="1" lang="zh-CN" altLang="en-US" dirty="0"/>
                    <a:t>为常数。</a:t>
                  </a:r>
                </a:p>
              </p:txBody>
            </p:sp>
          </p:grpSp>
          <p:grpSp>
            <p:nvGrpSpPr>
              <p:cNvPr id="26666" name="Group 72"/>
              <p:cNvGrpSpPr/>
              <p:nvPr/>
            </p:nvGrpSpPr>
            <p:grpSpPr bwMode="auto">
              <a:xfrm>
                <a:off x="268" y="319"/>
                <a:ext cx="529" cy="305"/>
                <a:chOff x="268" y="319"/>
                <a:chExt cx="529" cy="305"/>
              </a:xfrm>
            </p:grpSpPr>
            <p:sp>
              <p:nvSpPr>
                <p:cNvPr id="102455" name="Rectangle 55"/>
                <p:cNvSpPr>
                  <a:spLocks noChangeArrowheads="1"/>
                </p:cNvSpPr>
                <p:nvPr/>
              </p:nvSpPr>
              <p:spPr bwMode="auto">
                <a:xfrm>
                  <a:off x="336" y="336"/>
                  <a:ext cx="46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>
                      <a:solidFill>
                        <a:srgbClr val="0000FF"/>
                      </a:solidFill>
                    </a:rPr>
                    <a:t>例</a:t>
                  </a:r>
                </a:p>
              </p:txBody>
            </p:sp>
            <p:sp>
              <p:nvSpPr>
                <p:cNvPr id="102464" name="Rectangle 64"/>
                <p:cNvSpPr>
                  <a:spLocks noChangeArrowheads="1"/>
                </p:cNvSpPr>
                <p:nvPr/>
              </p:nvSpPr>
              <p:spPr bwMode="auto">
                <a:xfrm>
                  <a:off x="268" y="319"/>
                  <a:ext cx="31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1000">
                      <a:solidFill>
                        <a:srgbClr val="FF3300"/>
                      </a:solidFill>
                      <a:cs typeface="Times New Roman" panose="02020703060505090304" charset="0"/>
                    </a:rPr>
                    <a:t>▲</a:t>
                  </a:r>
                </a:p>
              </p:txBody>
            </p:sp>
          </p:grpSp>
        </p:grpSp>
      </p:grpSp>
      <p:sp>
        <p:nvSpPr>
          <p:cNvPr id="102465" name="Rectangle 65"/>
          <p:cNvSpPr>
            <a:spLocks noChangeArrowheads="1"/>
          </p:cNvSpPr>
          <p:nvPr/>
        </p:nvSpPr>
        <p:spPr bwMode="auto">
          <a:xfrm>
            <a:off x="531813" y="5837238"/>
            <a:ext cx="79676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buSzPct val="95000"/>
              <a:buFontTx/>
              <a:buBlip>
                <a:blip r:embed="rId29"/>
              </a:buBlip>
              <a:defRPr/>
            </a:pP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下节还将看到，解析函数的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实部</a:t>
            </a:r>
            <a:r>
              <a:rPr kumimoji="1" lang="en-US" altLang="zh-CN" u="sng">
                <a:solidFill>
                  <a:srgbClr val="008000"/>
                </a:solidFill>
                <a:latin typeface="宋体" panose="02010600030101010101" charset="-122"/>
              </a:rPr>
              <a:t>(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虚部</a:t>
            </a:r>
            <a:r>
              <a:rPr kumimoji="1" lang="en-US" altLang="zh-CN" u="sng">
                <a:solidFill>
                  <a:srgbClr val="008000"/>
                </a:solidFill>
                <a:latin typeface="宋体" panose="02010600030101010101" charset="-122"/>
              </a:rPr>
              <a:t>)</a:t>
            </a: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本身也有要求。  </a:t>
            </a:r>
          </a:p>
        </p:txBody>
      </p:sp>
      <p:pic>
        <p:nvPicPr>
          <p:cNvPr id="102466" name="Picture 66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471" name="Group 71"/>
          <p:cNvGrpSpPr/>
          <p:nvPr/>
        </p:nvGrpSpPr>
        <p:grpSpPr bwMode="auto">
          <a:xfrm>
            <a:off x="5724525" y="1744663"/>
            <a:ext cx="1685925" cy="509587"/>
            <a:chOff x="3606" y="1099"/>
            <a:chExt cx="1062" cy="321"/>
          </a:xfrm>
        </p:grpSpPr>
        <p:graphicFrame>
          <p:nvGraphicFramePr>
            <p:cNvPr id="26657" name="Object 32"/>
            <p:cNvGraphicFramePr/>
            <p:nvPr/>
          </p:nvGraphicFramePr>
          <p:xfrm>
            <a:off x="4076" y="1202"/>
            <a:ext cx="59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966" name="公式" r:id="rId31" imgW="939165" imgH="342900" progId="Equation.3">
                    <p:embed/>
                  </p:oleObj>
                </mc:Choice>
                <mc:Fallback>
                  <p:oleObj name="公式" r:id="rId31" imgW="939165" imgH="342900" progId="Equation.3">
                    <p:embed/>
                    <p:pic>
                      <p:nvPicPr>
                        <p:cNvPr id="0" name="图片 2859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1202"/>
                          <a:ext cx="59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58" name="Group 70"/>
            <p:cNvGrpSpPr/>
            <p:nvPr/>
          </p:nvGrpSpPr>
          <p:grpSpPr bwMode="auto">
            <a:xfrm>
              <a:off x="3606" y="1099"/>
              <a:ext cx="452" cy="319"/>
              <a:chOff x="3606" y="1099"/>
              <a:chExt cx="452" cy="319"/>
            </a:xfrm>
          </p:grpSpPr>
          <p:sp>
            <p:nvSpPr>
              <p:cNvPr id="102431" name="Rectangle 31"/>
              <p:cNvSpPr>
                <a:spLocks noChangeArrowheads="1"/>
              </p:cNvSpPr>
              <p:nvPr/>
            </p:nvSpPr>
            <p:spPr bwMode="auto">
              <a:xfrm>
                <a:off x="3612" y="1224"/>
                <a:ext cx="74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6660" name="Group 67"/>
              <p:cNvGrpSpPr/>
              <p:nvPr/>
            </p:nvGrpSpPr>
            <p:grpSpPr bwMode="auto">
              <a:xfrm>
                <a:off x="3606" y="1099"/>
                <a:ext cx="452" cy="319"/>
                <a:chOff x="498" y="2755"/>
                <a:chExt cx="452" cy="319"/>
              </a:xfrm>
            </p:grpSpPr>
            <p:sp>
              <p:nvSpPr>
                <p:cNvPr id="10246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98" y="2755"/>
                  <a:ext cx="45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zh-CN" altLang="en-US" sz="1400">
                      <a:solidFill>
                        <a:srgbClr val="339933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记为  </a:t>
                  </a:r>
                  <a:endParaRPr kumimoji="1" lang="zh-CN" altLang="en-US" sz="1400"/>
                </a:p>
              </p:txBody>
            </p:sp>
            <p:graphicFrame>
              <p:nvGraphicFramePr>
                <p:cNvPr id="26662" name="Object 69"/>
                <p:cNvGraphicFramePr>
                  <a:graphicFrameLocks noChangeAspect="1"/>
                </p:cNvGraphicFramePr>
                <p:nvPr/>
              </p:nvGraphicFramePr>
              <p:xfrm>
                <a:off x="543" y="2914"/>
                <a:ext cx="360" cy="1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5967" name="Equation" r:id="rId33" imgW="571500" imgH="254000" progId="Equation.DSMT4">
                        <p:embed/>
                      </p:oleObj>
                    </mc:Choice>
                    <mc:Fallback>
                      <p:oleObj name="Equation" r:id="rId33" imgW="571500" imgH="254000" progId="Equation.DSMT4">
                        <p:embed/>
                        <p:pic>
                          <p:nvPicPr>
                            <p:cNvPr id="0" name="图片 2859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3" y="2914"/>
                              <a:ext cx="360" cy="1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0" grpId="0"/>
      <p:bldP spid="102451" grpId="0"/>
      <p:bldP spid="1024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531813" y="531813"/>
            <a:ext cx="32940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000099"/>
                </a:solidFill>
              </a:rPr>
              <a:t>总结：</a:t>
            </a:r>
          </a:p>
        </p:txBody>
      </p:sp>
      <p:grpSp>
        <p:nvGrpSpPr>
          <p:cNvPr id="9" name="组 8"/>
          <p:cNvGrpSpPr/>
          <p:nvPr/>
        </p:nvGrpSpPr>
        <p:grpSpPr bwMode="auto">
          <a:xfrm>
            <a:off x="5016500" y="1222375"/>
            <a:ext cx="1878013" cy="523875"/>
            <a:chOff x="5016598" y="1222500"/>
            <a:chExt cx="1878087" cy="523220"/>
          </a:xfrm>
        </p:grpSpPr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16598" y="1507893"/>
              <a:ext cx="504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83" name="矩形 2"/>
            <p:cNvSpPr>
              <a:spLocks noChangeArrowheads="1"/>
            </p:cNvSpPr>
            <p:nvPr/>
          </p:nvSpPr>
          <p:spPr bwMode="auto">
            <a:xfrm>
              <a:off x="5632801" y="1222500"/>
              <a:ext cx="12618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点可导</a:t>
              </a:r>
            </a:p>
          </p:txBody>
        </p:sp>
      </p:grpSp>
      <p:grpSp>
        <p:nvGrpSpPr>
          <p:cNvPr id="10" name="组 9"/>
          <p:cNvGrpSpPr/>
          <p:nvPr/>
        </p:nvGrpSpPr>
        <p:grpSpPr bwMode="auto">
          <a:xfrm>
            <a:off x="6892925" y="1217613"/>
            <a:ext cx="1847850" cy="523875"/>
            <a:chOff x="6893540" y="1218101"/>
            <a:chExt cx="1846733" cy="523220"/>
          </a:xfrm>
        </p:grpSpPr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6893540" y="1503494"/>
              <a:ext cx="5045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81" name="矩形 29"/>
            <p:cNvSpPr>
              <a:spLocks noChangeArrowheads="1"/>
            </p:cNvSpPr>
            <p:nvPr/>
          </p:nvSpPr>
          <p:spPr bwMode="auto">
            <a:xfrm>
              <a:off x="7478389" y="1218101"/>
              <a:ext cx="12618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点连续</a:t>
              </a:r>
            </a:p>
          </p:txBody>
        </p:sp>
      </p:grpSp>
      <p:grpSp>
        <p:nvGrpSpPr>
          <p:cNvPr id="8" name="组 7"/>
          <p:cNvGrpSpPr/>
          <p:nvPr/>
        </p:nvGrpSpPr>
        <p:grpSpPr bwMode="auto">
          <a:xfrm>
            <a:off x="815975" y="1214438"/>
            <a:ext cx="4530725" cy="525462"/>
            <a:chOff x="816334" y="1214355"/>
            <a:chExt cx="4530725" cy="525401"/>
          </a:xfrm>
        </p:grpSpPr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816334" y="1214355"/>
              <a:ext cx="4530725" cy="5254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en-US" altLang="zh-CN" sz="2800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(1) </a:t>
              </a:r>
              <a:r>
                <a:rPr kumimoji="1" lang="zh-CN" altLang="en-US" sz="2800" dirty="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点邻域可导        点解析</a:t>
              </a:r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3296009" y="1450865"/>
              <a:ext cx="5048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 flipH="1" flipV="1">
              <a:off x="3308709" y="1614359"/>
              <a:ext cx="469900" cy="47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  <p:grpSp>
        <p:nvGrpSpPr>
          <p:cNvPr id="28" name="组 27"/>
          <p:cNvGrpSpPr/>
          <p:nvPr/>
        </p:nvGrpSpPr>
        <p:grpSpPr bwMode="auto">
          <a:xfrm>
            <a:off x="6848475" y="1819275"/>
            <a:ext cx="1979613" cy="1087438"/>
            <a:chOff x="6847807" y="1818869"/>
            <a:chExt cx="1980029" cy="1087164"/>
          </a:xfrm>
        </p:grpSpPr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979933" y="1818869"/>
              <a:ext cx="0" cy="580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76" name="矩形 3"/>
            <p:cNvSpPr>
              <a:spLocks noChangeArrowheads="1"/>
            </p:cNvSpPr>
            <p:nvPr/>
          </p:nvSpPr>
          <p:spPr bwMode="auto">
            <a:xfrm>
              <a:off x="6847807" y="2382813"/>
              <a:ext cx="19800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点极限存在</a:t>
              </a:r>
            </a:p>
          </p:txBody>
        </p:sp>
      </p:grpSp>
      <p:grpSp>
        <p:nvGrpSpPr>
          <p:cNvPr id="39" name="组 38"/>
          <p:cNvGrpSpPr/>
          <p:nvPr/>
        </p:nvGrpSpPr>
        <p:grpSpPr bwMode="auto">
          <a:xfrm>
            <a:off x="2852738" y="3567113"/>
            <a:ext cx="1427162" cy="258762"/>
            <a:chOff x="2853336" y="3567033"/>
            <a:chExt cx="1426668" cy="258864"/>
          </a:xfrm>
        </p:grpSpPr>
        <p:sp>
          <p:nvSpPr>
            <p:cNvPr id="40" name="Line 58"/>
            <p:cNvSpPr>
              <a:spLocks noChangeShapeType="1"/>
            </p:cNvSpPr>
            <p:nvPr/>
          </p:nvSpPr>
          <p:spPr bwMode="auto">
            <a:xfrm flipH="1">
              <a:off x="2853336" y="3652792"/>
              <a:ext cx="14266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3572224" y="3567033"/>
              <a:ext cx="190434" cy="258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" name="组 49"/>
          <p:cNvGrpSpPr/>
          <p:nvPr/>
        </p:nvGrpSpPr>
        <p:grpSpPr bwMode="auto">
          <a:xfrm>
            <a:off x="674688" y="3241675"/>
            <a:ext cx="3589337" cy="522288"/>
            <a:chOff x="674139" y="3240809"/>
            <a:chExt cx="3589480" cy="523220"/>
          </a:xfrm>
        </p:grpSpPr>
        <p:grpSp>
          <p:nvGrpSpPr>
            <p:cNvPr id="27669" name="组 36"/>
            <p:cNvGrpSpPr/>
            <p:nvPr/>
          </p:nvGrpSpPr>
          <p:grpSpPr bwMode="auto">
            <a:xfrm>
              <a:off x="674139" y="3240809"/>
              <a:ext cx="3589480" cy="523220"/>
              <a:chOff x="674139" y="3240809"/>
              <a:chExt cx="3589480" cy="523220"/>
            </a:xfrm>
          </p:grpSpPr>
          <p:sp>
            <p:nvSpPr>
              <p:cNvPr id="27671" name="矩形 32"/>
              <p:cNvSpPr>
                <a:spLocks noChangeArrowheads="1"/>
              </p:cNvSpPr>
              <p:nvPr/>
            </p:nvSpPr>
            <p:spPr bwMode="auto">
              <a:xfrm>
                <a:off x="674139" y="3240809"/>
                <a:ext cx="249275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（</a:t>
                </a:r>
                <a:r>
                  <a:rPr lang="en-US" altLang="zh-CN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2</a:t>
                </a:r>
                <a:r>
                  <a:rPr lang="zh-CN" altLang="en-US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） 点可导</a:t>
                </a:r>
              </a:p>
            </p:txBody>
          </p:sp>
          <p:sp>
            <p:nvSpPr>
              <p:cNvPr id="38" name="Line 53"/>
              <p:cNvSpPr>
                <a:spLocks noChangeShapeType="1"/>
              </p:cNvSpPr>
              <p:nvPr/>
            </p:nvSpPr>
            <p:spPr bwMode="auto">
              <a:xfrm flipV="1">
                <a:off x="2979281" y="3512756"/>
                <a:ext cx="12843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7670" name="Object 47"/>
            <p:cNvGraphicFramePr/>
            <p:nvPr/>
          </p:nvGraphicFramePr>
          <p:xfrm>
            <a:off x="1530621" y="3384550"/>
            <a:ext cx="2714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8" name="Equation" r:id="rId3" imgW="118745" imgH="128270" progId="Equation.DSMT4">
                    <p:embed/>
                  </p:oleObj>
                </mc:Choice>
                <mc:Fallback>
                  <p:oleObj name="Equation" r:id="rId3" imgW="118745" imgH="128270" progId="Equation.DSMT4">
                    <p:embed/>
                    <p:pic>
                      <p:nvPicPr>
                        <p:cNvPr id="0" name="图片 2867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621" y="3384550"/>
                          <a:ext cx="271463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 41"/>
          <p:cNvGrpSpPr/>
          <p:nvPr/>
        </p:nvGrpSpPr>
        <p:grpSpPr bwMode="auto">
          <a:xfrm>
            <a:off x="4405313" y="3276600"/>
            <a:ext cx="4537075" cy="555625"/>
            <a:chOff x="4482712" y="3997843"/>
            <a:chExt cx="4537805" cy="555799"/>
          </a:xfrm>
        </p:grpSpPr>
        <p:sp>
          <p:nvSpPr>
            <p:cNvPr id="27667" name="矩形 5"/>
            <p:cNvSpPr>
              <a:spLocks noChangeArrowheads="1"/>
            </p:cNvSpPr>
            <p:nvPr/>
          </p:nvSpPr>
          <p:spPr bwMode="auto">
            <a:xfrm>
              <a:off x="5193828" y="3997843"/>
              <a:ext cx="38266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点处实、虚部函数可微</a:t>
              </a:r>
            </a:p>
          </p:txBody>
        </p:sp>
        <p:graphicFrame>
          <p:nvGraphicFramePr>
            <p:cNvPr id="27668" name="Object 47"/>
            <p:cNvGraphicFramePr/>
            <p:nvPr/>
          </p:nvGraphicFramePr>
          <p:xfrm>
            <a:off x="4482712" y="4069455"/>
            <a:ext cx="8413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9" name="Equation" r:id="rId5" imgW="384175" imgH="191770" progId="Equation.DSMT4">
                    <p:embed/>
                  </p:oleObj>
                </mc:Choice>
                <mc:Fallback>
                  <p:oleObj name="Equation" r:id="rId5" imgW="384175" imgH="191770" progId="Equation.DSMT4">
                    <p:embed/>
                    <p:pic>
                      <p:nvPicPr>
                        <p:cNvPr id="0" name="图片 2867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712" y="4069455"/>
                          <a:ext cx="841375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 2"/>
          <p:cNvGrpSpPr/>
          <p:nvPr/>
        </p:nvGrpSpPr>
        <p:grpSpPr bwMode="auto">
          <a:xfrm>
            <a:off x="4429125" y="3810000"/>
            <a:ext cx="4621213" cy="701675"/>
            <a:chOff x="4429728" y="3810612"/>
            <a:chExt cx="4620204" cy="700355"/>
          </a:xfrm>
        </p:grpSpPr>
        <p:graphicFrame>
          <p:nvGraphicFramePr>
            <p:cNvPr id="27664" name="Object 47"/>
            <p:cNvGraphicFramePr/>
            <p:nvPr/>
          </p:nvGraphicFramePr>
          <p:xfrm>
            <a:off x="4429728" y="4027210"/>
            <a:ext cx="841341" cy="483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00" name="Equation" r:id="rId7" imgW="384175" imgH="191770" progId="Equation.DSMT4">
                    <p:embed/>
                  </p:oleObj>
                </mc:Choice>
                <mc:Fallback>
                  <p:oleObj name="Equation" r:id="rId7" imgW="384175" imgH="191770" progId="Equation.DSMT4">
                    <p:embed/>
                    <p:pic>
                      <p:nvPicPr>
                        <p:cNvPr id="0" name="图片 2867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728" y="4027210"/>
                          <a:ext cx="841341" cy="483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矩形 4"/>
            <p:cNvSpPr>
              <a:spLocks noChangeArrowheads="1"/>
            </p:cNvSpPr>
            <p:nvPr/>
          </p:nvSpPr>
          <p:spPr bwMode="auto">
            <a:xfrm>
              <a:off x="5162309" y="3966933"/>
              <a:ext cx="3887623" cy="52275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点处柯西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-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黎曼方程成立</a:t>
              </a:r>
            </a:p>
          </p:txBody>
        </p:sp>
        <p:sp>
          <p:nvSpPr>
            <p:cNvPr id="37" name="正偏差 36"/>
            <p:cNvSpPr/>
            <p:nvPr/>
          </p:nvSpPr>
          <p:spPr bwMode="auto">
            <a:xfrm>
              <a:off x="6631110" y="3810612"/>
              <a:ext cx="298385" cy="359685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 bwMode="auto">
          <a:xfrm>
            <a:off x="5561013" y="4484688"/>
            <a:ext cx="2492375" cy="1579562"/>
            <a:chOff x="5561013" y="4484454"/>
            <a:chExt cx="2492375" cy="1580435"/>
          </a:xfrm>
        </p:grpSpPr>
        <p:grpSp>
          <p:nvGrpSpPr>
            <p:cNvPr id="27659" name="组 45"/>
            <p:cNvGrpSpPr/>
            <p:nvPr/>
          </p:nvGrpSpPr>
          <p:grpSpPr bwMode="auto">
            <a:xfrm>
              <a:off x="5561013" y="4531493"/>
              <a:ext cx="2492375" cy="1533396"/>
              <a:chOff x="5561195" y="4326924"/>
              <a:chExt cx="2492750" cy="1533814"/>
            </a:xfrm>
          </p:grpSpPr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 flipH="1">
                <a:off x="6647208" y="4327537"/>
                <a:ext cx="15877" cy="9564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  <p:sp>
            <p:nvSpPr>
              <p:cNvPr id="27662" name="矩形 47"/>
              <p:cNvSpPr>
                <a:spLocks noChangeArrowheads="1"/>
              </p:cNvSpPr>
              <p:nvPr/>
            </p:nvSpPr>
            <p:spPr bwMode="auto">
              <a:xfrm>
                <a:off x="5561195" y="5337518"/>
                <a:ext cx="249275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            点可导</a:t>
                </a:r>
              </a:p>
            </p:txBody>
          </p:sp>
          <p:graphicFrame>
            <p:nvGraphicFramePr>
              <p:cNvPr id="27663" name="Object 47"/>
              <p:cNvGraphicFramePr/>
              <p:nvPr/>
            </p:nvGraphicFramePr>
            <p:xfrm>
              <a:off x="6417677" y="5481259"/>
              <a:ext cx="271463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801" name="Equation" r:id="rId8" imgW="118745" imgH="128270" progId="Equation.DSMT4">
                      <p:embed/>
                    </p:oleObj>
                  </mc:Choice>
                  <mc:Fallback>
                    <p:oleObj name="Equation" r:id="rId8" imgW="118745" imgH="128270" progId="Equation.DSMT4">
                      <p:embed/>
                      <p:pic>
                        <p:nvPicPr>
                          <p:cNvPr id="0" name="图片 28679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7677" y="5481259"/>
                            <a:ext cx="271463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 flipV="1">
              <a:off x="6819900" y="4484454"/>
              <a:ext cx="15875" cy="9879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1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2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2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2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2" name="Picture 3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1813" y="717550"/>
            <a:ext cx="65817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99"/>
                </a:solidFill>
              </a:rPr>
              <a:t>§2.2  </a:t>
            </a:r>
            <a:r>
              <a:rPr lang="zh-CN" altLang="en-US" sz="3200" b="1" dirty="0">
                <a:solidFill>
                  <a:srgbClr val="000099"/>
                </a:solidFill>
              </a:rPr>
              <a:t>解析函数与调和函数的关系</a:t>
            </a:r>
          </a:p>
        </p:txBody>
      </p:sp>
      <p:grpSp>
        <p:nvGrpSpPr>
          <p:cNvPr id="20512" name="Group 32"/>
          <p:cNvGrpSpPr/>
          <p:nvPr/>
        </p:nvGrpSpPr>
        <p:grpSpPr bwMode="auto">
          <a:xfrm>
            <a:off x="954088" y="1490663"/>
            <a:ext cx="3567112" cy="1795462"/>
            <a:chOff x="601" y="939"/>
            <a:chExt cx="2247" cy="1131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602" y="939"/>
              <a:ext cx="189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000099"/>
                  </a:solidFill>
                </a:rPr>
                <a:t>一、调和函数</a:t>
              </a: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602" y="1342"/>
              <a:ext cx="218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000099"/>
                  </a:solidFill>
                </a:rPr>
                <a:t>二、共轭调和函数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601" y="1743"/>
              <a:ext cx="224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000099"/>
                  </a:solidFill>
                </a:rPr>
                <a:t>三、构造解析函数</a:t>
              </a:r>
            </a:p>
          </p:txBody>
        </p:sp>
      </p:grpSp>
      <p:pic>
        <p:nvPicPr>
          <p:cNvPr id="28695" name="Picture 3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531813" y="531813"/>
            <a:ext cx="32940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000099"/>
                </a:solidFill>
              </a:rPr>
              <a:t>一、导数与微分</a:t>
            </a: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530225" y="1139825"/>
            <a:ext cx="3038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复变函数的导数</a:t>
            </a:r>
          </a:p>
        </p:txBody>
      </p:sp>
      <p:grpSp>
        <p:nvGrpSpPr>
          <p:cNvPr id="76824" name="Group 24"/>
          <p:cNvGrpSpPr/>
          <p:nvPr/>
        </p:nvGrpSpPr>
        <p:grpSpPr bwMode="auto">
          <a:xfrm>
            <a:off x="2713038" y="2943002"/>
            <a:ext cx="4435475" cy="793750"/>
            <a:chOff x="1714" y="1816"/>
            <a:chExt cx="2794" cy="500"/>
          </a:xfrm>
        </p:grpSpPr>
        <p:graphicFrame>
          <p:nvGraphicFramePr>
            <p:cNvPr id="31809" name="Object 25"/>
            <p:cNvGraphicFramePr>
              <a:graphicFrameLocks noChangeAspect="1"/>
            </p:cNvGraphicFramePr>
            <p:nvPr/>
          </p:nvGraphicFramePr>
          <p:xfrm>
            <a:off x="1714" y="1821"/>
            <a:ext cx="68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66" name="公式" r:id="rId5" imgW="1079500" imgH="787400" progId="Equation.3">
                    <p:embed/>
                  </p:oleObj>
                </mc:Choice>
                <mc:Fallback>
                  <p:oleObj name="公式" r:id="rId5" imgW="1079500" imgH="787400" progId="Equation.3">
                    <p:embed/>
                    <p:pic>
                      <p:nvPicPr>
                        <p:cNvPr id="0" name="图片 250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1821"/>
                          <a:ext cx="685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0" name="Object 26"/>
            <p:cNvGraphicFramePr>
              <a:graphicFrameLocks noChangeAspect="1"/>
            </p:cNvGraphicFramePr>
            <p:nvPr/>
          </p:nvGraphicFramePr>
          <p:xfrm>
            <a:off x="2448" y="1816"/>
            <a:ext cx="206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67" name="公式" r:id="rId7" imgW="3263900" imgH="787400" progId="Equation.3">
                    <p:embed/>
                  </p:oleObj>
                </mc:Choice>
                <mc:Fallback>
                  <p:oleObj name="公式" r:id="rId7" imgW="3263900" imgH="787400" progId="Equation.3">
                    <p:embed/>
                    <p:pic>
                      <p:nvPicPr>
                        <p:cNvPr id="0" name="图片 250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16"/>
                          <a:ext cx="2060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7" name="Group 27"/>
          <p:cNvGrpSpPr/>
          <p:nvPr/>
        </p:nvGrpSpPr>
        <p:grpSpPr bwMode="auto">
          <a:xfrm>
            <a:off x="4381500" y="3887788"/>
            <a:ext cx="3630613" cy="460375"/>
            <a:chOff x="2760" y="2449"/>
            <a:chExt cx="2287" cy="290"/>
          </a:xfrm>
        </p:grpSpPr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2760" y="2449"/>
              <a:ext cx="228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则称          在    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 dirty="0"/>
                <a:t>，</a:t>
              </a:r>
            </a:p>
          </p:txBody>
        </p:sp>
        <p:graphicFrame>
          <p:nvGraphicFramePr>
            <p:cNvPr id="31807" name="Object 29"/>
            <p:cNvGraphicFramePr>
              <a:graphicFrameLocks noChangeAspect="1"/>
            </p:cNvGraphicFramePr>
            <p:nvPr/>
          </p:nvGraphicFramePr>
          <p:xfrm>
            <a:off x="3222" y="2487"/>
            <a:ext cx="40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68" name="公式" r:id="rId9" imgW="635000" imgH="342900" progId="Equation.3">
                    <p:embed/>
                  </p:oleObj>
                </mc:Choice>
                <mc:Fallback>
                  <p:oleObj name="公式" r:id="rId9" imgW="635000" imgH="342900" progId="Equation.3">
                    <p:embed/>
                    <p:pic>
                      <p:nvPicPr>
                        <p:cNvPr id="0" name="图片 250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2487"/>
                          <a:ext cx="40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8" name="Object 30"/>
            <p:cNvGraphicFramePr>
              <a:graphicFrameLocks noChangeAspect="1"/>
            </p:cNvGraphicFramePr>
            <p:nvPr/>
          </p:nvGraphicFramePr>
          <p:xfrm>
            <a:off x="3888" y="2469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69" name="公式" r:id="rId11" imgW="266700" imgH="381000" progId="Equation.3">
                    <p:embed/>
                  </p:oleObj>
                </mc:Choice>
                <mc:Fallback>
                  <p:oleObj name="公式" r:id="rId11" imgW="266700" imgH="381000" progId="Equation.3">
                    <p:embed/>
                    <p:pic>
                      <p:nvPicPr>
                        <p:cNvPr id="0" name="图片 250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69"/>
                          <a:ext cx="16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31" name="Group 31"/>
          <p:cNvGrpSpPr/>
          <p:nvPr/>
        </p:nvGrpSpPr>
        <p:grpSpPr bwMode="auto">
          <a:xfrm>
            <a:off x="533400" y="1666875"/>
            <a:ext cx="7145338" cy="490538"/>
            <a:chOff x="336" y="1050"/>
            <a:chExt cx="4501" cy="309"/>
          </a:xfrm>
        </p:grpSpPr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852" y="1069"/>
              <a:ext cx="3985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设函数                 </a:t>
              </a:r>
              <a:r>
                <a:rPr kumimoji="1" lang="zh-CN" altLang="en-US" baseline="-25000" dirty="0"/>
                <a:t> </a:t>
              </a:r>
              <a:r>
                <a:rPr kumimoji="1" lang="zh-CN" altLang="en-US" dirty="0"/>
                <a:t>在    点的</a:t>
              </a:r>
              <a:r>
                <a:rPr kumimoji="1" lang="zh-CN" altLang="en-US" u="sng" dirty="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某邻域内</a:t>
              </a:r>
              <a:r>
                <a:rPr kumimoji="1" lang="zh-CN" altLang="en-US" dirty="0"/>
                <a:t>有定义，</a:t>
              </a:r>
            </a:p>
          </p:txBody>
        </p:sp>
        <p:graphicFrame>
          <p:nvGraphicFramePr>
            <p:cNvPr id="31803" name="Object 33"/>
            <p:cNvGraphicFramePr>
              <a:graphicFrameLocks noChangeAspect="1"/>
            </p:cNvGraphicFramePr>
            <p:nvPr/>
          </p:nvGraphicFramePr>
          <p:xfrm>
            <a:off x="1524" y="1118"/>
            <a:ext cx="74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0" name="公式" r:id="rId13" imgW="1167765" imgH="342900" progId="Equation.3">
                    <p:embed/>
                  </p:oleObj>
                </mc:Choice>
                <mc:Fallback>
                  <p:oleObj name="公式" r:id="rId13" imgW="1167765" imgH="342900" progId="Equation.3">
                    <p:embed/>
                    <p:pic>
                      <p:nvPicPr>
                        <p:cNvPr id="0" name="图片 250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1118"/>
                          <a:ext cx="74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4" name="Object 34"/>
            <p:cNvGraphicFramePr>
              <a:graphicFrameLocks noChangeAspect="1"/>
            </p:cNvGraphicFramePr>
            <p:nvPr/>
          </p:nvGraphicFramePr>
          <p:xfrm>
            <a:off x="2532" y="1082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1" name="公式" r:id="rId15" imgW="266700" imgH="381000" progId="Equation.3">
                    <p:embed/>
                  </p:oleObj>
                </mc:Choice>
                <mc:Fallback>
                  <p:oleObj name="公式" r:id="rId15" imgW="266700" imgH="381000" progId="Equation.3">
                    <p:embed/>
                    <p:pic>
                      <p:nvPicPr>
                        <p:cNvPr id="0" name="图片 250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082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36" y="1050"/>
              <a:ext cx="7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定义</a:t>
              </a:r>
              <a:endParaRPr kumimoji="1" lang="zh-CN" altLang="en-US"/>
            </a:p>
          </p:txBody>
        </p:sp>
      </p:grpSp>
      <p:grpSp>
        <p:nvGrpSpPr>
          <p:cNvPr id="76836" name="Group 36"/>
          <p:cNvGrpSpPr/>
          <p:nvPr/>
        </p:nvGrpSpPr>
        <p:grpSpPr bwMode="auto">
          <a:xfrm>
            <a:off x="7304088" y="1666875"/>
            <a:ext cx="1704975" cy="457200"/>
            <a:chOff x="4601" y="1050"/>
            <a:chExt cx="1074" cy="288"/>
          </a:xfrm>
        </p:grpSpPr>
        <p:graphicFrame>
          <p:nvGraphicFramePr>
            <p:cNvPr id="31800" name="Object 37"/>
            <p:cNvGraphicFramePr>
              <a:graphicFrameLocks noChangeAspect="1"/>
            </p:cNvGraphicFramePr>
            <p:nvPr/>
          </p:nvGraphicFramePr>
          <p:xfrm>
            <a:off x="4601" y="1093"/>
            <a:ext cx="5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2" name="公式" r:id="rId17" imgW="939165" imgH="381000" progId="Equation.3">
                    <p:embed/>
                  </p:oleObj>
                </mc:Choice>
                <mc:Fallback>
                  <p:oleObj name="公式" r:id="rId17" imgW="939165" imgH="381000" progId="Equation.3">
                    <p:embed/>
                    <p:pic>
                      <p:nvPicPr>
                        <p:cNvPr id="0" name="图片 250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1" y="1093"/>
                          <a:ext cx="5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5148" y="1050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是</a:t>
              </a:r>
            </a:p>
          </p:txBody>
        </p:sp>
      </p:grpSp>
      <p:grpSp>
        <p:nvGrpSpPr>
          <p:cNvPr id="76839" name="Group 39"/>
          <p:cNvGrpSpPr/>
          <p:nvPr/>
        </p:nvGrpSpPr>
        <p:grpSpPr bwMode="auto">
          <a:xfrm>
            <a:off x="1485900" y="2219325"/>
            <a:ext cx="6348413" cy="465138"/>
            <a:chOff x="936" y="1398"/>
            <a:chExt cx="3999" cy="293"/>
          </a:xfrm>
        </p:grpSpPr>
        <p:graphicFrame>
          <p:nvGraphicFramePr>
            <p:cNvPr id="31797" name="Object 40"/>
            <p:cNvGraphicFramePr>
              <a:graphicFrameLocks noChangeAspect="1"/>
            </p:cNvGraphicFramePr>
            <p:nvPr/>
          </p:nvGraphicFramePr>
          <p:xfrm>
            <a:off x="936" y="1427"/>
            <a:ext cx="16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3" name="公式" r:id="rId19" imgW="266700" imgH="381000" progId="Equation.3">
                    <p:embed/>
                  </p:oleObj>
                </mc:Choice>
                <mc:Fallback>
                  <p:oleObj name="公式" r:id="rId19" imgW="266700" imgH="381000" progId="Equation.3">
                    <p:embed/>
                    <p:pic>
                      <p:nvPicPr>
                        <p:cNvPr id="0" name="图片 250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427"/>
                          <a:ext cx="16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8" name="Object 41"/>
            <p:cNvGraphicFramePr>
              <a:graphicFrameLocks noChangeAspect="1"/>
            </p:cNvGraphicFramePr>
            <p:nvPr/>
          </p:nvGraphicFramePr>
          <p:xfrm>
            <a:off x="2982" y="1451"/>
            <a:ext cx="19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4" name="公式" r:id="rId21" imgW="3225800" imgH="381000" progId="Equation.3">
                    <p:embed/>
                  </p:oleObj>
                </mc:Choice>
                <mc:Fallback>
                  <p:oleObj name="公式" r:id="rId21" imgW="3225800" imgH="381000" progId="Equation.3">
                    <p:embed/>
                    <p:pic>
                      <p:nvPicPr>
                        <p:cNvPr id="0" name="图片 250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1451"/>
                          <a:ext cx="195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2" name="Rectangle 42"/>
            <p:cNvSpPr>
              <a:spLocks noChangeArrowheads="1"/>
            </p:cNvSpPr>
            <p:nvPr/>
          </p:nvSpPr>
          <p:spPr bwMode="auto">
            <a:xfrm>
              <a:off x="1056" y="1398"/>
              <a:ext cx="23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的邻域内的任意一点，</a:t>
              </a:r>
            </a:p>
          </p:txBody>
        </p:sp>
      </p:grp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7858125" y="2247900"/>
            <a:ext cx="11318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</a:t>
            </a:r>
          </a:p>
        </p:txBody>
      </p:sp>
      <p:sp>
        <p:nvSpPr>
          <p:cNvPr id="76844" name="Rectangle 44"/>
          <p:cNvSpPr>
            <a:spLocks noChangeArrowheads="1"/>
          </p:cNvSpPr>
          <p:nvPr/>
        </p:nvSpPr>
        <p:spPr bwMode="auto">
          <a:xfrm>
            <a:off x="1352550" y="3857625"/>
            <a:ext cx="3894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存在有限的极限值 </a:t>
            </a:r>
            <a:r>
              <a:rPr kumimoji="1" lang="en-US" altLang="zh-CN" i="1"/>
              <a:t>A</a:t>
            </a:r>
            <a:r>
              <a:rPr kumimoji="1" lang="zh-CN" altLang="en-US"/>
              <a:t>，</a:t>
            </a:r>
          </a:p>
        </p:txBody>
      </p:sp>
      <p:sp>
        <p:nvSpPr>
          <p:cNvPr id="76845" name="Rectangle 45"/>
          <p:cNvSpPr>
            <a:spLocks noChangeArrowheads="1"/>
          </p:cNvSpPr>
          <p:nvPr/>
        </p:nvSpPr>
        <p:spPr bwMode="auto">
          <a:xfrm>
            <a:off x="7543800" y="3876675"/>
            <a:ext cx="1452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且称 </a:t>
            </a:r>
            <a:r>
              <a:rPr kumimoji="1" lang="en-US" altLang="zh-CN" i="1"/>
              <a:t>A</a:t>
            </a:r>
            <a:endParaRPr kumimoji="1" lang="en-US" altLang="zh-CN"/>
          </a:p>
        </p:txBody>
      </p:sp>
      <p:grpSp>
        <p:nvGrpSpPr>
          <p:cNvPr id="76846" name="Group 46"/>
          <p:cNvGrpSpPr/>
          <p:nvPr/>
        </p:nvGrpSpPr>
        <p:grpSpPr bwMode="auto">
          <a:xfrm>
            <a:off x="1362075" y="4457700"/>
            <a:ext cx="4965700" cy="481013"/>
            <a:chOff x="858" y="2808"/>
            <a:chExt cx="3128" cy="303"/>
          </a:xfrm>
        </p:grpSpPr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858" y="2821"/>
              <a:ext cx="2796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为          在     处的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导数</a:t>
              </a:r>
              <a:r>
                <a:rPr kumimoji="1" lang="zh-CN" altLang="en-US" dirty="0"/>
                <a:t>，</a:t>
              </a:r>
            </a:p>
          </p:txBody>
        </p:sp>
        <p:graphicFrame>
          <p:nvGraphicFramePr>
            <p:cNvPr id="31793" name="Object 48"/>
            <p:cNvGraphicFramePr>
              <a:graphicFrameLocks noChangeAspect="1"/>
            </p:cNvGraphicFramePr>
            <p:nvPr/>
          </p:nvGraphicFramePr>
          <p:xfrm>
            <a:off x="1146" y="2863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5" name="公式" r:id="rId23" imgW="635000" imgH="342900" progId="Equation.3">
                    <p:embed/>
                  </p:oleObj>
                </mc:Choice>
                <mc:Fallback>
                  <p:oleObj name="公式" r:id="rId23" imgW="635000" imgH="342900" progId="Equation.3">
                    <p:embed/>
                    <p:pic>
                      <p:nvPicPr>
                        <p:cNvPr id="0" name="图片 250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2863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4" name="Object 49"/>
            <p:cNvGraphicFramePr>
              <a:graphicFrameLocks noChangeAspect="1"/>
            </p:cNvGraphicFramePr>
            <p:nvPr/>
          </p:nvGraphicFramePr>
          <p:xfrm>
            <a:off x="1830" y="2839"/>
            <a:ext cx="1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6" name="公式" r:id="rId25" imgW="266700" imgH="381000" progId="Equation.3">
                    <p:embed/>
                  </p:oleObj>
                </mc:Choice>
                <mc:Fallback>
                  <p:oleObj name="公式" r:id="rId25" imgW="266700" imgH="381000" progId="Equation.3">
                    <p:embed/>
                    <p:pic>
                      <p:nvPicPr>
                        <p:cNvPr id="0" name="图片 250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2839"/>
                          <a:ext cx="1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5" name="Object 50"/>
            <p:cNvGraphicFramePr>
              <a:graphicFrameLocks noChangeAspect="1"/>
            </p:cNvGraphicFramePr>
            <p:nvPr/>
          </p:nvGraphicFramePr>
          <p:xfrm>
            <a:off x="3390" y="2850"/>
            <a:ext cx="5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7" name="公式" r:id="rId27" imgW="939165" imgH="381000" progId="Equation.3">
                    <p:embed/>
                  </p:oleObj>
                </mc:Choice>
                <mc:Fallback>
                  <p:oleObj name="公式" r:id="rId27" imgW="939165" imgH="381000" progId="Equation.3">
                    <p:embed/>
                    <p:pic>
                      <p:nvPicPr>
                        <p:cNvPr id="0" name="图片 250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2850"/>
                          <a:ext cx="5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51" name="Rectangle 51"/>
            <p:cNvSpPr>
              <a:spLocks noChangeArrowheads="1"/>
            </p:cNvSpPr>
            <p:nvPr/>
          </p:nvSpPr>
          <p:spPr bwMode="auto">
            <a:xfrm>
              <a:off x="2910" y="2808"/>
              <a:ext cx="9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记作</a:t>
              </a:r>
            </a:p>
          </p:txBody>
        </p:sp>
      </p:grpSp>
      <p:grpSp>
        <p:nvGrpSpPr>
          <p:cNvPr id="76852" name="Group 52"/>
          <p:cNvGrpSpPr/>
          <p:nvPr/>
        </p:nvGrpSpPr>
        <p:grpSpPr bwMode="auto">
          <a:xfrm>
            <a:off x="1095375" y="5238750"/>
            <a:ext cx="6748463" cy="461963"/>
            <a:chOff x="690" y="3282"/>
            <a:chExt cx="4251" cy="291"/>
          </a:xfrm>
        </p:grpSpPr>
        <p:sp>
          <p:nvSpPr>
            <p:cNvPr id="76853" name="Rectangle 53"/>
            <p:cNvSpPr>
              <a:spLocks noChangeArrowheads="1"/>
            </p:cNvSpPr>
            <p:nvPr/>
          </p:nvSpPr>
          <p:spPr bwMode="auto">
            <a:xfrm>
              <a:off x="690" y="3282"/>
              <a:ext cx="425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buFontTx/>
                <a:buBlip>
                  <a:blip r:embed="rId29"/>
                </a:buBlip>
                <a:defRPr/>
              </a:pPr>
              <a:r>
                <a:rPr kumimoji="1" lang="zh-CN" altLang="en-US" dirty="0"/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如果函数     </a:t>
              </a:r>
              <a:r>
                <a:rPr kumimoji="1" lang="zh-CN" altLang="en-US" i="1" dirty="0"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kumimoji="1" lang="zh-CN" altLang="en-US" i="1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在区域</a:t>
              </a:r>
              <a:r>
                <a:rPr kumimoji="1" lang="zh-CN" altLang="en-US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dirty="0"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kumimoji="1" lang="en-US" altLang="zh-CN" sz="1200" i="1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内的</a:t>
              </a:r>
              <a:r>
                <a:rPr kumimoji="1" lang="zh-CN" altLang="en-US" u="sng" dirty="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每一点都可导</a:t>
              </a:r>
              <a:r>
                <a:rPr kumimoji="1" lang="zh-CN" altLang="en-US" dirty="0"/>
                <a:t>，</a:t>
              </a:r>
            </a:p>
          </p:txBody>
        </p:sp>
        <p:graphicFrame>
          <p:nvGraphicFramePr>
            <p:cNvPr id="31791" name="Object 54"/>
            <p:cNvGraphicFramePr>
              <a:graphicFrameLocks noChangeAspect="1"/>
            </p:cNvGraphicFramePr>
            <p:nvPr/>
          </p:nvGraphicFramePr>
          <p:xfrm>
            <a:off x="1709" y="3330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8" name="公式" r:id="rId30" imgW="635000" imgH="342900" progId="Equation.3">
                    <p:embed/>
                  </p:oleObj>
                </mc:Choice>
                <mc:Fallback>
                  <p:oleObj name="公式" r:id="rId30" imgW="635000" imgH="342900" progId="Equation.3">
                    <p:embed/>
                    <p:pic>
                      <p:nvPicPr>
                        <p:cNvPr id="0" name="图片 250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3330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55" name="Group 55"/>
          <p:cNvGrpSpPr/>
          <p:nvPr/>
        </p:nvGrpSpPr>
        <p:grpSpPr bwMode="auto">
          <a:xfrm>
            <a:off x="1362075" y="5800725"/>
            <a:ext cx="6232525" cy="460375"/>
            <a:chOff x="858" y="3636"/>
            <a:chExt cx="3926" cy="290"/>
          </a:xfrm>
        </p:grpSpPr>
        <p:sp>
          <p:nvSpPr>
            <p:cNvPr id="76856" name="Rectangle 56"/>
            <p:cNvSpPr>
              <a:spLocks noChangeArrowheads="1"/>
            </p:cNvSpPr>
            <p:nvPr/>
          </p:nvSpPr>
          <p:spPr bwMode="auto">
            <a:xfrm>
              <a:off x="858" y="3636"/>
              <a:ext cx="3430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kumimoji="1" lang="zh-CN" altLang="en-US" sz="1400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kumimoji="1" lang="en-US" altLang="zh-CN" sz="1400" i="1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内可导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，此时即得         的</a:t>
              </a:r>
              <a:r>
                <a:rPr kumimoji="1" lang="zh-CN" altLang="en-US" u="sng" dirty="0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导</a:t>
              </a:r>
              <a:r>
                <a:rPr kumimoji="1" lang="en-US" altLang="zh-CN" u="sng" dirty="0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 u="sng" dirty="0">
                  <a:solidFill>
                    <a:srgbClr val="777777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函</a:t>
              </a:r>
              <a:r>
                <a:rPr kumimoji="1" lang="en-US" altLang="zh-CN" u="sng" dirty="0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 u="sng" dirty="0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数</a:t>
              </a:r>
            </a:p>
          </p:txBody>
        </p:sp>
        <p:graphicFrame>
          <p:nvGraphicFramePr>
            <p:cNvPr id="31788" name="Object 57"/>
            <p:cNvGraphicFramePr>
              <a:graphicFrameLocks noChangeAspect="1"/>
            </p:cNvGraphicFramePr>
            <p:nvPr/>
          </p:nvGraphicFramePr>
          <p:xfrm>
            <a:off x="2872" y="3683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9" name="公式" r:id="rId31" imgW="635000" imgH="342900" progId="Equation.3">
                    <p:embed/>
                  </p:oleObj>
                </mc:Choice>
                <mc:Fallback>
                  <p:oleObj name="公式" r:id="rId31" imgW="635000" imgH="342900" progId="Equation.3">
                    <p:embed/>
                    <p:pic>
                      <p:nvPicPr>
                        <p:cNvPr id="0" name="图片 250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3683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58"/>
            <p:cNvGraphicFramePr>
              <a:graphicFrameLocks noChangeAspect="1"/>
            </p:cNvGraphicFramePr>
            <p:nvPr/>
          </p:nvGraphicFramePr>
          <p:xfrm>
            <a:off x="4267" y="3672"/>
            <a:ext cx="51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80" name="公式" r:id="rId32" imgW="812165" imgH="355600" progId="Equation.3">
                    <p:embed/>
                  </p:oleObj>
                </mc:Choice>
                <mc:Fallback>
                  <p:oleObj name="公式" r:id="rId32" imgW="812165" imgH="355600" progId="Equation.3">
                    <p:embed/>
                    <p:pic>
                      <p:nvPicPr>
                        <p:cNvPr id="0" name="图片 250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" y="3672"/>
                          <a:ext cx="51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59" name="Group 59"/>
          <p:cNvGrpSpPr/>
          <p:nvPr/>
        </p:nvGrpSpPr>
        <p:grpSpPr bwMode="auto">
          <a:xfrm>
            <a:off x="7229475" y="5216525"/>
            <a:ext cx="1371600" cy="457200"/>
            <a:chOff x="4554" y="3268"/>
            <a:chExt cx="864" cy="288"/>
          </a:xfrm>
        </p:grpSpPr>
        <p:graphicFrame>
          <p:nvGraphicFramePr>
            <p:cNvPr id="31785" name="Object 60"/>
            <p:cNvGraphicFramePr>
              <a:graphicFrameLocks noChangeAspect="1"/>
            </p:cNvGraphicFramePr>
            <p:nvPr/>
          </p:nvGraphicFramePr>
          <p:xfrm>
            <a:off x="5014" y="3329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81" name="Equation" r:id="rId34" imgW="635000" imgH="342900" progId="Equation.DSMT4">
                    <p:embed/>
                  </p:oleObj>
                </mc:Choice>
                <mc:Fallback>
                  <p:oleObj name="Equation" r:id="rId34" imgW="635000" imgH="342900" progId="Equation.DSMT4">
                    <p:embed/>
                    <p:pic>
                      <p:nvPicPr>
                        <p:cNvPr id="0" name="图片 250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4" y="3329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61" name="Rectangle 61"/>
            <p:cNvSpPr>
              <a:spLocks noChangeArrowheads="1"/>
            </p:cNvSpPr>
            <p:nvPr/>
          </p:nvSpPr>
          <p:spPr bwMode="auto">
            <a:xfrm>
              <a:off x="4554" y="3268"/>
              <a:ext cx="6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90000"/>
                <a:defRPr/>
              </a:pPr>
              <a:r>
                <a:rPr kumimoji="1" lang="zh-CN" altLang="en-US">
                  <a:ea typeface="楷体" panose="02010609060101010101" charset="-122"/>
                  <a:cs typeface="楷体" panose="02010609060101010101" charset="-122"/>
                </a:rPr>
                <a:t>则称</a:t>
              </a:r>
            </a:p>
          </p:txBody>
        </p:sp>
      </p:grpSp>
      <p:pic>
        <p:nvPicPr>
          <p:cNvPr id="31779" name="Picture 6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866" name="Group 66"/>
          <p:cNvGrpSpPr/>
          <p:nvPr/>
        </p:nvGrpSpPr>
        <p:grpSpPr bwMode="auto">
          <a:xfrm>
            <a:off x="500063" y="2212975"/>
            <a:ext cx="796925" cy="796925"/>
            <a:chOff x="1467" y="524"/>
            <a:chExt cx="502" cy="502"/>
          </a:xfrm>
        </p:grpSpPr>
        <p:sp>
          <p:nvSpPr>
            <p:cNvPr id="76867" name="Rectangle 67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868" name="Rectangle 68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25  </a:t>
              </a:r>
              <a:endParaRPr lang="zh-CN" altLang="en-US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6869" name="Rectangle 69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76870" name="Rectangle 70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2.1  </a:t>
              </a:r>
              <a:endParaRPr lang="zh-CN" altLang="en-US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2" grpId="0"/>
      <p:bldP spid="76823" grpId="0"/>
      <p:bldP spid="76843" grpId="0"/>
      <p:bldP spid="76844" grpId="0"/>
      <p:bldP spid="768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514475" y="4395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5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389063" y="3975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5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5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56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6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6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6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28638" y="569913"/>
            <a:ext cx="25923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一、调和函数</a:t>
            </a:r>
          </a:p>
        </p:txBody>
      </p:sp>
      <p:grpSp>
        <p:nvGrpSpPr>
          <p:cNvPr id="24620" name="Group 44"/>
          <p:cNvGrpSpPr/>
          <p:nvPr/>
        </p:nvGrpSpPr>
        <p:grpSpPr bwMode="auto">
          <a:xfrm>
            <a:off x="533400" y="1200150"/>
            <a:ext cx="8610600" cy="466725"/>
            <a:chOff x="336" y="708"/>
            <a:chExt cx="5424" cy="294"/>
          </a:xfrm>
        </p:grpSpPr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852" y="708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考察三维空间中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无旋无源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力场</a:t>
              </a:r>
              <a:r>
                <a:rPr lang="en-US" altLang="zh-CN" b="1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或流速场</a:t>
              </a:r>
              <a:r>
                <a:rPr lang="en-US" altLang="zh-CN" b="1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的势函数。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336" y="714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引例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</a:p>
          </p:txBody>
        </p:sp>
      </p:grp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2949575" y="2505075"/>
            <a:ext cx="579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4"/>
              </a:buBlip>
              <a:defRPr/>
            </a:pPr>
            <a:r>
              <a:rPr lang="en-US" altLang="zh-CN" b="1"/>
              <a:t> </a:t>
            </a:r>
            <a:r>
              <a:rPr lang="zh-CN" altLang="en-US" b="1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沿闭路做功为</a:t>
            </a:r>
            <a:r>
              <a:rPr lang="zh-CN" altLang="en-US" b="1" u="sng">
                <a:solidFill>
                  <a:srgbClr val="009900"/>
                </a:solidFill>
                <a:latin typeface="宋体" panose="02010600030101010101" charset="-122"/>
                <a:ea typeface="楷体" panose="02010609060101010101" charset="-122"/>
                <a:cs typeface="楷体" panose="02010609060101010101" charset="-122"/>
              </a:rPr>
              <a:t>零</a:t>
            </a:r>
            <a:r>
              <a:rPr lang="en-US" altLang="zh-CN" b="1">
                <a:latin typeface="宋体" panose="02010600030101010101" charset="-122"/>
              </a:rPr>
              <a:t>(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</a:t>
            </a:r>
            <a:r>
              <a:rPr lang="zh-CN" altLang="en-US" b="1" u="sng">
                <a:solidFill>
                  <a:srgbClr val="0099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做功与路径无关</a:t>
            </a:r>
            <a:r>
              <a:rPr lang="en-US" altLang="zh-CN" b="1">
                <a:latin typeface="宋体" panose="02010600030101010101" charset="-122"/>
              </a:rPr>
              <a:t>),  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184525" y="3055938"/>
            <a:ext cx="5584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又称为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保守场</a:t>
            </a:r>
            <a:r>
              <a:rPr lang="zh-CN" altLang="en-US" b="1"/>
              <a:t>或者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梯度场</a:t>
            </a:r>
            <a:r>
              <a:rPr lang="zh-CN" altLang="en-US" b="1"/>
              <a:t>或者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有势场</a:t>
            </a:r>
            <a:r>
              <a:rPr lang="zh-CN" altLang="en-US" b="1"/>
              <a:t>。</a:t>
            </a:r>
          </a:p>
        </p:txBody>
      </p:sp>
      <p:grpSp>
        <p:nvGrpSpPr>
          <p:cNvPr id="24647" name="Group 71"/>
          <p:cNvGrpSpPr/>
          <p:nvPr/>
        </p:nvGrpSpPr>
        <p:grpSpPr bwMode="auto">
          <a:xfrm>
            <a:off x="2949575" y="3790950"/>
            <a:ext cx="3302000" cy="457200"/>
            <a:chOff x="1858" y="2340"/>
            <a:chExt cx="2080" cy="288"/>
          </a:xfrm>
        </p:grpSpPr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1858" y="2340"/>
              <a:ext cx="12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75000"/>
                <a:buFontTx/>
                <a:buBlip>
                  <a:blip r:embed="rId4"/>
                </a:buBlip>
                <a:defRPr/>
              </a:pPr>
              <a:r>
                <a:rPr lang="en-US" altLang="zh-CN" b="1"/>
                <a:t> </a:t>
              </a:r>
              <a:r>
                <a:rPr lang="zh-CN" altLang="en-US" b="1"/>
                <a:t>存在</a:t>
              </a:r>
              <a:r>
                <a:rPr lang="zh-CN" altLang="en-US" b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势函数</a:t>
              </a:r>
            </a:p>
          </p:txBody>
        </p:sp>
        <p:graphicFrame>
          <p:nvGraphicFramePr>
            <p:cNvPr id="29738" name="Object 32"/>
            <p:cNvGraphicFramePr/>
            <p:nvPr/>
          </p:nvGraphicFramePr>
          <p:xfrm>
            <a:off x="3098" y="2376"/>
            <a:ext cx="8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82" name="公式" r:id="rId5" imgW="1333500" imgH="342900" progId="Equation.3">
                    <p:embed/>
                  </p:oleObj>
                </mc:Choice>
                <mc:Fallback>
                  <p:oleObj name="公式" r:id="rId5" imgW="1333500" imgH="342900" progId="Equation.3">
                    <p:embed/>
                    <p:pic>
                      <p:nvPicPr>
                        <p:cNvPr id="0" name="图片 2888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2376"/>
                          <a:ext cx="8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6356350" y="3771900"/>
            <a:ext cx="1106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使得</a:t>
            </a:r>
          </a:p>
        </p:txBody>
      </p:sp>
      <p:grpSp>
        <p:nvGrpSpPr>
          <p:cNvPr id="24623" name="Group 47"/>
          <p:cNvGrpSpPr/>
          <p:nvPr/>
        </p:nvGrpSpPr>
        <p:grpSpPr bwMode="auto">
          <a:xfrm>
            <a:off x="3870325" y="4475163"/>
            <a:ext cx="3771900" cy="785812"/>
            <a:chOff x="2624" y="2621"/>
            <a:chExt cx="2376" cy="495"/>
          </a:xfrm>
        </p:grpSpPr>
        <p:graphicFrame>
          <p:nvGraphicFramePr>
            <p:cNvPr id="29734" name="Object 35"/>
            <p:cNvGraphicFramePr/>
            <p:nvPr/>
          </p:nvGraphicFramePr>
          <p:xfrm>
            <a:off x="4328" y="2621"/>
            <a:ext cx="67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83" name="公式" r:id="rId7" imgW="1066800" imgH="736600" progId="Equation.3">
                    <p:embed/>
                  </p:oleObj>
                </mc:Choice>
                <mc:Fallback>
                  <p:oleObj name="公式" r:id="rId7" imgW="1066800" imgH="736600" progId="Equation.3">
                    <p:embed/>
                    <p:pic>
                      <p:nvPicPr>
                        <p:cNvPr id="0" name="图片 2888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621"/>
                          <a:ext cx="672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5" name="Object 36"/>
            <p:cNvGraphicFramePr/>
            <p:nvPr/>
          </p:nvGraphicFramePr>
          <p:xfrm>
            <a:off x="3483" y="2622"/>
            <a:ext cx="68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84" name="公式" r:id="rId9" imgW="1079500" imgH="787400" progId="Equation.3">
                    <p:embed/>
                  </p:oleObj>
                </mc:Choice>
                <mc:Fallback>
                  <p:oleObj name="公式" r:id="rId9" imgW="1079500" imgH="787400" progId="Equation.3">
                    <p:embed/>
                    <p:pic>
                      <p:nvPicPr>
                        <p:cNvPr id="0" name="图片 2888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622"/>
                          <a:ext cx="680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37"/>
            <p:cNvGraphicFramePr/>
            <p:nvPr/>
          </p:nvGraphicFramePr>
          <p:xfrm>
            <a:off x="2624" y="2623"/>
            <a:ext cx="68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85" name="公式" r:id="rId11" imgW="1078865" imgH="723900" progId="Equation.3">
                    <p:embed/>
                  </p:oleObj>
                </mc:Choice>
                <mc:Fallback>
                  <p:oleObj name="公式" r:id="rId11" imgW="1078865" imgH="723900" progId="Equation.3">
                    <p:embed/>
                    <p:pic>
                      <p:nvPicPr>
                        <p:cNvPr id="0" name="图片 2888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623"/>
                          <a:ext cx="680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51" name="Group 75"/>
          <p:cNvGrpSpPr/>
          <p:nvPr/>
        </p:nvGrpSpPr>
        <p:grpSpPr bwMode="auto">
          <a:xfrm>
            <a:off x="3184525" y="5461000"/>
            <a:ext cx="4792663" cy="784225"/>
            <a:chOff x="2006" y="3392"/>
            <a:chExt cx="3019" cy="494"/>
          </a:xfrm>
        </p:grpSpPr>
        <p:grpSp>
          <p:nvGrpSpPr>
            <p:cNvPr id="29730" name="Group 74"/>
            <p:cNvGrpSpPr/>
            <p:nvPr/>
          </p:nvGrpSpPr>
          <p:grpSpPr bwMode="auto">
            <a:xfrm>
              <a:off x="2313" y="3392"/>
              <a:ext cx="2712" cy="494"/>
              <a:chOff x="2313" y="3392"/>
              <a:chExt cx="2712" cy="494"/>
            </a:xfrm>
          </p:grpSpPr>
          <p:graphicFrame>
            <p:nvGraphicFramePr>
              <p:cNvPr id="29732" name="Object 27"/>
              <p:cNvGraphicFramePr/>
              <p:nvPr/>
            </p:nvGraphicFramePr>
            <p:xfrm>
              <a:off x="2313" y="3392"/>
              <a:ext cx="2712" cy="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886" name="公式" r:id="rId13" imgW="4305300" imgH="787400" progId="Equation.3">
                      <p:embed/>
                    </p:oleObj>
                  </mc:Choice>
                  <mc:Fallback>
                    <p:oleObj name="公式" r:id="rId13" imgW="4305300" imgH="787400" progId="Equation.3">
                      <p:embed/>
                      <p:pic>
                        <p:nvPicPr>
                          <p:cNvPr id="0" name="图片 28887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3" y="3392"/>
                            <a:ext cx="2712" cy="4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4" name="Line 28"/>
              <p:cNvSpPr>
                <a:spLocks noChangeShapeType="1"/>
              </p:cNvSpPr>
              <p:nvPr/>
            </p:nvSpPr>
            <p:spPr bwMode="auto">
              <a:xfrm>
                <a:off x="2369" y="350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2006" y="3456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即</a:t>
              </a:r>
            </a:p>
          </p:txBody>
        </p:sp>
      </p:grp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1365250" y="2503488"/>
            <a:ext cx="1839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lang="en-US" altLang="zh-CN" b="1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无旋场</a:t>
            </a:r>
            <a:r>
              <a:rPr lang="en-US" altLang="zh-CN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</a:p>
        </p:txBody>
      </p:sp>
      <p:grpSp>
        <p:nvGrpSpPr>
          <p:cNvPr id="24621" name="Group 45"/>
          <p:cNvGrpSpPr/>
          <p:nvPr/>
        </p:nvGrpSpPr>
        <p:grpSpPr bwMode="auto">
          <a:xfrm>
            <a:off x="1355725" y="1743075"/>
            <a:ext cx="6772275" cy="457200"/>
            <a:chOff x="854" y="1050"/>
            <a:chExt cx="4266" cy="288"/>
          </a:xfrm>
        </p:grpSpPr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854" y="105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设该力场为</a:t>
              </a:r>
            </a:p>
          </p:txBody>
        </p:sp>
        <p:graphicFrame>
          <p:nvGraphicFramePr>
            <p:cNvPr id="29728" name="Object 42"/>
            <p:cNvGraphicFramePr/>
            <p:nvPr/>
          </p:nvGraphicFramePr>
          <p:xfrm>
            <a:off x="1920" y="1120"/>
            <a:ext cx="32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87" name="Equation" r:id="rId15" imgW="5080000" imgH="342900" progId="Equation.DSMT4">
                    <p:embed/>
                  </p:oleObj>
                </mc:Choice>
                <mc:Fallback>
                  <p:oleObj name="Equation" r:id="rId15" imgW="5080000" imgH="342900" progId="Equation.DSMT4">
                    <p:embed/>
                    <p:pic>
                      <p:nvPicPr>
                        <p:cNvPr id="0" name="图片 2888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120"/>
                          <a:ext cx="32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1968" y="10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605" grpId="0"/>
      <p:bldP spid="24606" grpId="0"/>
      <p:bldP spid="24609" grpId="0"/>
      <p:bldP spid="246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4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4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5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5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5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59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60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6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6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63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64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6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26" name="Group 42"/>
          <p:cNvGrpSpPr/>
          <p:nvPr/>
        </p:nvGrpSpPr>
        <p:grpSpPr bwMode="auto">
          <a:xfrm>
            <a:off x="3043238" y="2393950"/>
            <a:ext cx="4305300" cy="784225"/>
            <a:chOff x="2133" y="1472"/>
            <a:chExt cx="2712" cy="494"/>
          </a:xfrm>
        </p:grpSpPr>
        <p:graphicFrame>
          <p:nvGraphicFramePr>
            <p:cNvPr id="30759" name="Object 9"/>
            <p:cNvGraphicFramePr/>
            <p:nvPr/>
          </p:nvGraphicFramePr>
          <p:xfrm>
            <a:off x="2133" y="1472"/>
            <a:ext cx="2712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06" name="公式" r:id="rId5" imgW="4305300" imgH="787400" progId="Equation.3">
                    <p:embed/>
                  </p:oleObj>
                </mc:Choice>
                <mc:Fallback>
                  <p:oleObj name="公式" r:id="rId5" imgW="4305300" imgH="787400" progId="Equation.3">
                    <p:embed/>
                    <p:pic>
                      <p:nvPicPr>
                        <p:cNvPr id="0" name="图片 2898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1472"/>
                          <a:ext cx="2712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2177" y="158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1363663" y="3562350"/>
            <a:ext cx="172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  <a:ea typeface="楷体_GB2312" charset="0"/>
                <a:cs typeface="楷体_GB2312" charset="0"/>
              </a:rPr>
              <a:t>(2) </a:t>
            </a:r>
            <a:r>
              <a:rPr lang="zh-CN" altLang="en-US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无源场</a:t>
            </a:r>
            <a:r>
              <a:rPr lang="en-US" altLang="zh-CN" b="1" u="sng">
                <a:solidFill>
                  <a:srgbClr val="0000FF"/>
                </a:solidFill>
                <a:ea typeface="楷体_GB2312" charset="0"/>
                <a:cs typeface="楷体_GB2312" charset="0"/>
              </a:rPr>
              <a:t>  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2946400" y="3562350"/>
            <a:ext cx="2447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75000"/>
              <a:buFontTx/>
              <a:buBlip>
                <a:blip r:embed="rId7"/>
              </a:buBlip>
              <a:defRPr/>
            </a:pPr>
            <a:r>
              <a:rPr lang="en-US" altLang="zh-CN" b="1"/>
              <a:t> </a:t>
            </a:r>
            <a:r>
              <a:rPr lang="zh-CN" altLang="en-US" b="1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散度为零</a:t>
            </a:r>
            <a:r>
              <a:rPr lang="zh-CN" altLang="en-US" b="1"/>
              <a:t>，</a:t>
            </a:r>
            <a:r>
              <a:rPr lang="en-US" altLang="zh-CN" b="1"/>
              <a:t>   </a:t>
            </a:r>
          </a:p>
        </p:txBody>
      </p:sp>
      <p:graphicFrame>
        <p:nvGraphicFramePr>
          <p:cNvPr id="42006" name="Object 22"/>
          <p:cNvGraphicFramePr/>
          <p:nvPr/>
        </p:nvGraphicFramePr>
        <p:xfrm>
          <a:off x="5757863" y="4408488"/>
          <a:ext cx="27035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7" name="公式" r:id="rId8" imgW="2705100" imgH="863600" progId="Equation.3">
                  <p:embed/>
                </p:oleObj>
              </mc:Choice>
              <mc:Fallback>
                <p:oleObj name="公式" r:id="rId8" imgW="2705100" imgH="863600" progId="Equation.3">
                  <p:embed/>
                  <p:pic>
                    <p:nvPicPr>
                      <p:cNvPr id="0" name="图片 28989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4408488"/>
                        <a:ext cx="27035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1347788" y="4638675"/>
            <a:ext cx="23002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en-US" altLang="zh-CN" b="1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(3) </a:t>
            </a:r>
            <a:r>
              <a:rPr lang="zh-CN" altLang="en-US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无旋无源场</a:t>
            </a:r>
            <a:r>
              <a:rPr lang="en-US" altLang="zh-CN" b="1"/>
              <a:t>  </a:t>
            </a:r>
          </a:p>
        </p:txBody>
      </p:sp>
      <p:grpSp>
        <p:nvGrpSpPr>
          <p:cNvPr id="42090" name="Group 106"/>
          <p:cNvGrpSpPr/>
          <p:nvPr/>
        </p:nvGrpSpPr>
        <p:grpSpPr bwMode="auto">
          <a:xfrm>
            <a:off x="1792288" y="5445125"/>
            <a:ext cx="6035675" cy="862013"/>
            <a:chOff x="1129" y="3430"/>
            <a:chExt cx="3802" cy="543"/>
          </a:xfrm>
        </p:grpSpPr>
        <p:graphicFrame>
          <p:nvGraphicFramePr>
            <p:cNvPr id="30757" name="Object 27"/>
            <p:cNvGraphicFramePr/>
            <p:nvPr/>
          </p:nvGraphicFramePr>
          <p:xfrm>
            <a:off x="3723" y="3430"/>
            <a:ext cx="1208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08" name="公式" r:id="rId10" imgW="1917065" imgH="862965" progId="Equation.3">
                    <p:embed/>
                  </p:oleObj>
                </mc:Choice>
                <mc:Fallback>
                  <p:oleObj name="公式" r:id="rId10" imgW="1917065" imgH="862965" progId="Equation.3">
                    <p:embed/>
                    <p:pic>
                      <p:nvPicPr>
                        <p:cNvPr id="0" name="图片 2898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430"/>
                          <a:ext cx="1208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1129" y="3570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2"/>
                </a:buBlip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特别地，对于平面力场，有</a:t>
              </a:r>
              <a:r>
                <a:rPr lang="en-US" altLang="zh-CN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</p:grpSp>
      <p:grpSp>
        <p:nvGrpSpPr>
          <p:cNvPr id="42087" name="Group 103"/>
          <p:cNvGrpSpPr/>
          <p:nvPr/>
        </p:nvGrpSpPr>
        <p:grpSpPr bwMode="auto">
          <a:xfrm>
            <a:off x="4714875" y="3411538"/>
            <a:ext cx="2847975" cy="784225"/>
            <a:chOff x="2970" y="2101"/>
            <a:chExt cx="1794" cy="494"/>
          </a:xfrm>
        </p:grpSpPr>
        <p:graphicFrame>
          <p:nvGraphicFramePr>
            <p:cNvPr id="30755" name="Object 23"/>
            <p:cNvGraphicFramePr/>
            <p:nvPr/>
          </p:nvGraphicFramePr>
          <p:xfrm>
            <a:off x="3292" y="2101"/>
            <a:ext cx="1472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09" name="公式" r:id="rId13" imgW="2336800" imgH="787400" progId="Equation.3">
                    <p:embed/>
                  </p:oleObj>
                </mc:Choice>
                <mc:Fallback>
                  <p:oleObj name="公式" r:id="rId13" imgW="2336800" imgH="787400" progId="Equation.3">
                    <p:embed/>
                    <p:pic>
                      <p:nvPicPr>
                        <p:cNvPr id="0" name="图片 2899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2101"/>
                          <a:ext cx="1472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2970" y="2194"/>
              <a:ext cx="5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即</a:t>
              </a:r>
              <a:r>
                <a:rPr lang="en-US" altLang="zh-CN" b="1"/>
                <a:t>  </a:t>
              </a:r>
            </a:p>
          </p:txBody>
        </p:sp>
      </p:grpSp>
      <p:pic>
        <p:nvPicPr>
          <p:cNvPr id="30741" name="Picture 6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528638" y="569913"/>
            <a:ext cx="25923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一、调和函数</a:t>
            </a:r>
          </a:p>
        </p:txBody>
      </p:sp>
      <p:grpSp>
        <p:nvGrpSpPr>
          <p:cNvPr id="30743" name="Group 77"/>
          <p:cNvGrpSpPr/>
          <p:nvPr/>
        </p:nvGrpSpPr>
        <p:grpSpPr bwMode="auto">
          <a:xfrm>
            <a:off x="533400" y="1200150"/>
            <a:ext cx="8610600" cy="466725"/>
            <a:chOff x="336" y="708"/>
            <a:chExt cx="5424" cy="294"/>
          </a:xfrm>
        </p:grpSpPr>
        <p:sp>
          <p:nvSpPr>
            <p:cNvPr id="42062" name="Rectangle 78"/>
            <p:cNvSpPr>
              <a:spLocks noChangeArrowheads="1"/>
            </p:cNvSpPr>
            <p:nvPr/>
          </p:nvSpPr>
          <p:spPr bwMode="auto">
            <a:xfrm>
              <a:off x="852" y="708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考察三维空间中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无旋无源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力场</a:t>
              </a:r>
              <a:r>
                <a:rPr lang="en-US" altLang="zh-CN" b="1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或流速场</a:t>
              </a:r>
              <a:r>
                <a:rPr lang="en-US" altLang="zh-CN" b="1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r>
                <a:rPr lang="zh-CN" altLang="en-US" b="1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的势函数。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</a:p>
          </p:txBody>
        </p:sp>
        <p:sp>
          <p:nvSpPr>
            <p:cNvPr id="42063" name="Rectangle 79"/>
            <p:cNvSpPr>
              <a:spLocks noChangeArrowheads="1"/>
            </p:cNvSpPr>
            <p:nvPr/>
          </p:nvSpPr>
          <p:spPr bwMode="auto">
            <a:xfrm>
              <a:off x="336" y="714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引例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</a:p>
          </p:txBody>
        </p:sp>
      </p:grpSp>
      <p:sp>
        <p:nvSpPr>
          <p:cNvPr id="42064" name="Rectangle 80"/>
          <p:cNvSpPr>
            <a:spLocks noChangeArrowheads="1"/>
          </p:cNvSpPr>
          <p:nvPr/>
        </p:nvSpPr>
        <p:spPr bwMode="auto">
          <a:xfrm>
            <a:off x="1365250" y="2503488"/>
            <a:ext cx="1839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lang="en-US" altLang="zh-CN" b="1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无旋场</a:t>
            </a:r>
            <a:r>
              <a:rPr lang="en-US" altLang="zh-CN" b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</a:p>
        </p:txBody>
      </p:sp>
      <p:grpSp>
        <p:nvGrpSpPr>
          <p:cNvPr id="30745" name="Group 81"/>
          <p:cNvGrpSpPr/>
          <p:nvPr/>
        </p:nvGrpSpPr>
        <p:grpSpPr bwMode="auto">
          <a:xfrm>
            <a:off x="1355725" y="1743075"/>
            <a:ext cx="6772275" cy="457200"/>
            <a:chOff x="854" y="1050"/>
            <a:chExt cx="4266" cy="288"/>
          </a:xfrm>
        </p:grpSpPr>
        <p:sp>
          <p:nvSpPr>
            <p:cNvPr id="42066" name="Rectangle 82"/>
            <p:cNvSpPr>
              <a:spLocks noChangeArrowheads="1"/>
            </p:cNvSpPr>
            <p:nvPr/>
          </p:nvSpPr>
          <p:spPr bwMode="auto">
            <a:xfrm>
              <a:off x="854" y="105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设该力场为</a:t>
              </a:r>
            </a:p>
          </p:txBody>
        </p:sp>
        <p:graphicFrame>
          <p:nvGraphicFramePr>
            <p:cNvPr id="30751" name="Object 83"/>
            <p:cNvGraphicFramePr/>
            <p:nvPr/>
          </p:nvGraphicFramePr>
          <p:xfrm>
            <a:off x="1920" y="1120"/>
            <a:ext cx="32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10" name="公式" r:id="rId15" imgW="5080000" imgH="342900" progId="Equation.3">
                    <p:embed/>
                  </p:oleObj>
                </mc:Choice>
                <mc:Fallback>
                  <p:oleObj name="公式" r:id="rId15" imgW="5080000" imgH="342900" progId="Equation.3">
                    <p:embed/>
                    <p:pic>
                      <p:nvPicPr>
                        <p:cNvPr id="0" name="图片 2899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120"/>
                          <a:ext cx="32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8" name="Line 84"/>
            <p:cNvSpPr>
              <a:spLocks noChangeShapeType="1"/>
            </p:cNvSpPr>
            <p:nvPr/>
          </p:nvSpPr>
          <p:spPr bwMode="auto">
            <a:xfrm>
              <a:off x="1968" y="10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88" name="Group 104"/>
          <p:cNvGrpSpPr/>
          <p:nvPr/>
        </p:nvGrpSpPr>
        <p:grpSpPr bwMode="auto">
          <a:xfrm>
            <a:off x="3627438" y="4638675"/>
            <a:ext cx="2249487" cy="457200"/>
            <a:chOff x="2285" y="2874"/>
            <a:chExt cx="1417" cy="288"/>
          </a:xfrm>
        </p:grpSpPr>
        <p:sp>
          <p:nvSpPr>
            <p:cNvPr id="42086" name="Rectangle 102"/>
            <p:cNvSpPr>
              <a:spLocks noChangeArrowheads="1"/>
            </p:cNvSpPr>
            <p:nvPr/>
          </p:nvSpPr>
          <p:spPr bwMode="auto">
            <a:xfrm>
              <a:off x="2285" y="2874"/>
              <a:ext cx="14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 b="1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势函数</a:t>
              </a:r>
              <a:r>
                <a:rPr lang="en-US" altLang="zh-CN" b="1" u="sng">
                  <a:solidFill>
                    <a:srgbClr val="A50021"/>
                  </a:solidFill>
                </a:rPr>
                <a:t>    </a:t>
              </a:r>
              <a:r>
                <a:rPr lang="en-US" altLang="zh-CN" sz="800" b="1" u="sng">
                  <a:solidFill>
                    <a:srgbClr val="A50021"/>
                  </a:solidFill>
                </a:rPr>
                <a:t> </a:t>
              </a:r>
              <a:r>
                <a:rPr lang="en-US" altLang="zh-CN" sz="1600" b="1">
                  <a:solidFill>
                    <a:srgbClr val="A50021"/>
                  </a:solidFill>
                </a:rPr>
                <a:t> </a:t>
              </a:r>
              <a:r>
                <a:rPr lang="zh-CN" altLang="en-US" b="1"/>
                <a:t>满足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30749" name="Object 26"/>
            <p:cNvGraphicFramePr/>
            <p:nvPr/>
          </p:nvGraphicFramePr>
          <p:xfrm>
            <a:off x="2959" y="2939"/>
            <a:ext cx="14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11" name="Equation" r:id="rId17" imgW="228600" imgH="266700" progId="Equation.DSMT4">
                    <p:embed/>
                  </p:oleObj>
                </mc:Choice>
                <mc:Fallback>
                  <p:oleObj name="Equation" r:id="rId17" imgW="228600" imgH="266700" progId="Equation.DSMT4">
                    <p:embed/>
                    <p:pic>
                      <p:nvPicPr>
                        <p:cNvPr id="0" name="图片 2899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9" y="2939"/>
                          <a:ext cx="14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28638" y="650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0.44745 L 8.33333E-7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4" grpId="0"/>
      <p:bldP spid="42005" grpId="0"/>
      <p:bldP spid="420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2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2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2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2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2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21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2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27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2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2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3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3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3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3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3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3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3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3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3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3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28638" y="569913"/>
            <a:ext cx="28368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一、调和函数</a:t>
            </a:r>
          </a:p>
        </p:txBody>
      </p:sp>
      <p:graphicFrame>
        <p:nvGraphicFramePr>
          <p:cNvPr id="39941" name="Object 5"/>
          <p:cNvGraphicFramePr/>
          <p:nvPr/>
        </p:nvGraphicFramePr>
        <p:xfrm>
          <a:off x="3249613" y="2390775"/>
          <a:ext cx="21431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30" name="公式" r:id="rId5" imgW="2145665" imgH="862965" progId="Equation.3">
                  <p:embed/>
                </p:oleObj>
              </mc:Choice>
              <mc:Fallback>
                <p:oleObj name="公式" r:id="rId5" imgW="2145665" imgH="862965" progId="Equation.3">
                  <p:embed/>
                  <p:pic>
                    <p:nvPicPr>
                      <p:cNvPr id="0" name="图片 2909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2390775"/>
                        <a:ext cx="21431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4" name="Group 18"/>
          <p:cNvGrpSpPr/>
          <p:nvPr/>
        </p:nvGrpSpPr>
        <p:grpSpPr bwMode="auto">
          <a:xfrm>
            <a:off x="1276350" y="3381375"/>
            <a:ext cx="5953125" cy="457200"/>
            <a:chOff x="804" y="2070"/>
            <a:chExt cx="3750" cy="288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804" y="2070"/>
              <a:ext cx="37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则称</a:t>
              </a:r>
              <a:r>
                <a:rPr lang="en-US" altLang="zh-CN" b="1"/>
                <a:t>              </a:t>
              </a:r>
              <a:r>
                <a:rPr lang="zh-CN" altLang="en-US" b="1"/>
                <a:t>为区域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D</a:t>
              </a:r>
              <a:r>
                <a:rPr lang="en-US" altLang="zh-CN" b="1" baseline="-25000"/>
                <a:t> </a:t>
              </a:r>
              <a:r>
                <a:rPr lang="zh-CN" altLang="en-US" b="1"/>
                <a:t>内的</a:t>
              </a:r>
              <a:r>
                <a:rPr lang="zh-CN" altLang="en-US" b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调和函数</a:t>
              </a:r>
              <a:r>
                <a:rPr lang="zh-CN" altLang="en-US" b="1"/>
                <a:t>。</a:t>
              </a:r>
            </a:p>
          </p:txBody>
        </p:sp>
        <p:graphicFrame>
          <p:nvGraphicFramePr>
            <p:cNvPr id="31790" name="Object 6"/>
            <p:cNvGraphicFramePr/>
            <p:nvPr/>
          </p:nvGraphicFramePr>
          <p:xfrm>
            <a:off x="1303" y="2107"/>
            <a:ext cx="61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31" name="公式" r:id="rId7" imgW="977265" imgH="342900" progId="Equation.3">
                    <p:embed/>
                  </p:oleObj>
                </mc:Choice>
                <mc:Fallback>
                  <p:oleObj name="公式" r:id="rId7" imgW="977265" imgH="342900" progId="Equation.3">
                    <p:embed/>
                    <p:pic>
                      <p:nvPicPr>
                        <p:cNvPr id="0" name="图片 2909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2107"/>
                          <a:ext cx="61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95" name="Group 59"/>
          <p:cNvGrpSpPr/>
          <p:nvPr/>
        </p:nvGrpSpPr>
        <p:grpSpPr bwMode="auto">
          <a:xfrm>
            <a:off x="1352550" y="1220788"/>
            <a:ext cx="7659688" cy="457200"/>
            <a:chOff x="852" y="769"/>
            <a:chExt cx="4825" cy="288"/>
          </a:xfrm>
        </p:grpSpPr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852" y="769"/>
              <a:ext cx="48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若二元实函数</a:t>
              </a:r>
              <a:r>
                <a:rPr lang="en-US" altLang="zh-CN" b="1"/>
                <a:t>              </a:t>
              </a:r>
              <a:r>
                <a:rPr lang="zh-CN" altLang="en-US" b="1"/>
                <a:t>在区域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D</a:t>
              </a:r>
              <a:r>
                <a:rPr lang="en-US" altLang="zh-CN" b="1" baseline="-25000"/>
                <a:t> </a:t>
              </a:r>
              <a:r>
                <a:rPr lang="zh-CN" altLang="en-US" b="1"/>
                <a:t>内有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连续二阶偏导数</a:t>
              </a:r>
              <a:r>
                <a:rPr lang="zh-CN" altLang="en-US" b="1"/>
                <a:t>，</a:t>
              </a:r>
            </a:p>
          </p:txBody>
        </p:sp>
        <p:graphicFrame>
          <p:nvGraphicFramePr>
            <p:cNvPr id="31788" name="Object 4"/>
            <p:cNvGraphicFramePr/>
            <p:nvPr/>
          </p:nvGraphicFramePr>
          <p:xfrm>
            <a:off x="2109" y="803"/>
            <a:ext cx="61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32" name="公式" r:id="rId9" imgW="977265" imgH="342900" progId="Equation.3">
                    <p:embed/>
                  </p:oleObj>
                </mc:Choice>
                <mc:Fallback>
                  <p:oleObj name="公式" r:id="rId9" imgW="977265" imgH="342900" progId="Equation.3">
                    <p:embed/>
                    <p:pic>
                      <p:nvPicPr>
                        <p:cNvPr id="0" name="图片 2909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803"/>
                          <a:ext cx="61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33400" y="1190625"/>
            <a:ext cx="1303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定义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352550" y="1771650"/>
            <a:ext cx="5403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且满足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拉普拉斯</a:t>
            </a:r>
            <a:r>
              <a:rPr lang="en-US" altLang="zh-CN" b="1" u="sng">
                <a:solidFill>
                  <a:schemeClr val="folHlink"/>
                </a:solidFill>
                <a:latin typeface="宋体" panose="02010600030101010101" charset="-122"/>
              </a:rPr>
              <a:t>(</a:t>
            </a:r>
            <a:r>
              <a:rPr lang="en-US" altLang="zh-CN" sz="1000" b="1" u="sng">
                <a:solidFill>
                  <a:schemeClr val="folHlink"/>
                </a:solidFill>
              </a:rPr>
              <a:t> </a:t>
            </a:r>
            <a:r>
              <a:rPr lang="en-US" altLang="zh-CN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Laplace</a:t>
            </a:r>
            <a:r>
              <a:rPr lang="en-US" altLang="zh-CN" sz="1000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 u="sng">
                <a:solidFill>
                  <a:schemeClr val="folHlink"/>
                </a:solidFill>
                <a:latin typeface="宋体" panose="02010600030101010101" charset="-122"/>
              </a:rPr>
              <a:t>)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lang="zh-CN" altLang="en-US" b="1"/>
              <a:t>：</a:t>
            </a:r>
          </a:p>
        </p:txBody>
      </p:sp>
      <p:grpSp>
        <p:nvGrpSpPr>
          <p:cNvPr id="39955" name="Group 19"/>
          <p:cNvGrpSpPr/>
          <p:nvPr/>
        </p:nvGrpSpPr>
        <p:grpSpPr bwMode="auto">
          <a:xfrm>
            <a:off x="536575" y="4200525"/>
            <a:ext cx="3870325" cy="487363"/>
            <a:chOff x="338" y="2598"/>
            <a:chExt cx="2438" cy="307"/>
          </a:xfrm>
        </p:grpSpPr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338" y="2598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FF0000"/>
                  </a:solidFill>
                </a:rPr>
                <a:t>附</a:t>
              </a: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662" y="2617"/>
              <a:ext cx="21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泊松</a:t>
              </a:r>
              <a:r>
                <a:rPr lang="en-US" altLang="zh-CN" b="1" u="sng">
                  <a:solidFill>
                    <a:schemeClr val="folHlink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1000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Poission</a:t>
              </a:r>
              <a:r>
                <a:rPr lang="en-US" altLang="zh-CN" sz="1000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b="1" u="sng">
                  <a:solidFill>
                    <a:schemeClr val="fol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 b="1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方程</a:t>
              </a:r>
              <a:r>
                <a:rPr lang="zh-CN" altLang="en-US" b="1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：</a:t>
              </a:r>
            </a:p>
          </p:txBody>
        </p:sp>
      </p:grpSp>
      <p:graphicFrame>
        <p:nvGraphicFramePr>
          <p:cNvPr id="39951" name="Object 15"/>
          <p:cNvGraphicFramePr/>
          <p:nvPr/>
        </p:nvGraphicFramePr>
        <p:xfrm>
          <a:off x="1836738" y="4960938"/>
          <a:ext cx="29289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33" name="公式" r:id="rId11" imgW="2933700" imgH="863600" progId="Equation.3">
                  <p:embed/>
                </p:oleObj>
              </mc:Choice>
              <mc:Fallback>
                <p:oleObj name="公式" r:id="rId11" imgW="2933700" imgH="863600" progId="Equation.3">
                  <p:embed/>
                  <p:pic>
                    <p:nvPicPr>
                      <p:cNvPr id="0" name="图片 29092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960938"/>
                        <a:ext cx="29289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88" name="Group 52"/>
          <p:cNvGrpSpPr/>
          <p:nvPr/>
        </p:nvGrpSpPr>
        <p:grpSpPr bwMode="auto">
          <a:xfrm>
            <a:off x="5087938" y="5262563"/>
            <a:ext cx="2019300" cy="639762"/>
            <a:chOff x="3157" y="3279"/>
            <a:chExt cx="1272" cy="403"/>
          </a:xfrm>
        </p:grpSpPr>
        <p:sp>
          <p:nvSpPr>
            <p:cNvPr id="39980" name="AutoShape 44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616" y="3279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1" name="Text Box 45"/>
            <p:cNvSpPr txBox="1">
              <a:spLocks noChangeArrowheads="1"/>
            </p:cNvSpPr>
            <p:nvPr/>
          </p:nvSpPr>
          <p:spPr bwMode="auto">
            <a:xfrm>
              <a:off x="3157" y="3470"/>
              <a:ext cx="127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  <a:r>
                <a:rPr lang="en-US" altLang="zh-CN" sz="1600" b="1" dirty="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en-US" altLang="zh-CN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  </a:t>
              </a:r>
              <a:r>
                <a:rPr lang="zh-CN" altLang="en-US" sz="1600" b="1" dirty="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算子</a:t>
              </a:r>
              <a:r>
                <a:rPr lang="zh-CN" altLang="en-US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与</a:t>
              </a:r>
              <a:r>
                <a:rPr lang="en-US" altLang="zh-CN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  </a:t>
              </a:r>
              <a:r>
                <a:rPr lang="zh-CN" altLang="en-US" sz="1600" b="1" dirty="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算子</a:t>
              </a:r>
              <a:r>
                <a:rPr lang="en-US" altLang="zh-CN" sz="1600" b="1" dirty="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r>
                <a:rPr lang="en-US" altLang="zh-CN" sz="1600" b="1" dirty="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</a:p>
          </p:txBody>
        </p:sp>
        <p:graphicFrame>
          <p:nvGraphicFramePr>
            <p:cNvPr id="31783" name="Object 49"/>
            <p:cNvGraphicFramePr>
              <a:graphicFrameLocks noChangeAspect="1"/>
            </p:cNvGraphicFramePr>
            <p:nvPr/>
          </p:nvGraphicFramePr>
          <p:xfrm>
            <a:off x="3861" y="3511"/>
            <a:ext cx="10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34" name="公式" r:id="rId14" imgW="241300" imgH="266700" progId="Equation.3">
                    <p:embed/>
                  </p:oleObj>
                </mc:Choice>
                <mc:Fallback>
                  <p:oleObj name="公式" r:id="rId14" imgW="241300" imgH="266700" progId="Equation.3">
                    <p:embed/>
                    <p:pic>
                      <p:nvPicPr>
                        <p:cNvPr id="0" name="图片 2909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3511"/>
                          <a:ext cx="107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50"/>
            <p:cNvGraphicFramePr>
              <a:graphicFrameLocks noChangeAspect="1"/>
            </p:cNvGraphicFramePr>
            <p:nvPr/>
          </p:nvGraphicFramePr>
          <p:xfrm>
            <a:off x="3359" y="3518"/>
            <a:ext cx="116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35" name="Equation" r:id="rId16" imgW="266700" imgH="279400" progId="Equation.DSMT4">
                    <p:embed/>
                  </p:oleObj>
                </mc:Choice>
                <mc:Fallback>
                  <p:oleObj name="Equation" r:id="rId16" imgW="266700" imgH="279400" progId="Equation.DSMT4">
                    <p:embed/>
                    <p:pic>
                      <p:nvPicPr>
                        <p:cNvPr id="0" name="图片 2909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9" y="3518"/>
                          <a:ext cx="116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4" name="Picture 5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90" name="Group 54"/>
          <p:cNvGrpSpPr/>
          <p:nvPr/>
        </p:nvGrpSpPr>
        <p:grpSpPr bwMode="auto">
          <a:xfrm>
            <a:off x="538163" y="1736725"/>
            <a:ext cx="796925" cy="796925"/>
            <a:chOff x="1467" y="524"/>
            <a:chExt cx="502" cy="502"/>
          </a:xfrm>
        </p:grpSpPr>
        <p:sp>
          <p:nvSpPr>
            <p:cNvPr id="39991" name="Rectangle 55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1510" y="524"/>
              <a:ext cx="41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36  </a:t>
              </a:r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39994" name="Rectangle 58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2.3  </a:t>
              </a:r>
            </a:p>
          </p:txBody>
        </p:sp>
      </p:grp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05556E-6 4.44444E-6 L 0.04062 4.44444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11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11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10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10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10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10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10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1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1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1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10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10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10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107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10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1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11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11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23" name="Object 35"/>
          <p:cNvGraphicFramePr/>
          <p:nvPr/>
        </p:nvGraphicFramePr>
        <p:xfrm>
          <a:off x="6364288" y="3857625"/>
          <a:ext cx="23733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70" name="公式" r:id="rId5" imgW="2374900" imgH="863600" progId="Equation.3">
                  <p:embed/>
                </p:oleObj>
              </mc:Choice>
              <mc:Fallback>
                <p:oleObj name="公式" r:id="rId5" imgW="2374900" imgH="863600" progId="Equation.3">
                  <p:embed/>
                  <p:pic>
                    <p:nvPicPr>
                      <p:cNvPr id="0" name="图片 29214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3857625"/>
                        <a:ext cx="23733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2" name="Object 44"/>
          <p:cNvGraphicFramePr>
            <a:graphicFrameLocks noChangeAspect="1"/>
          </p:cNvGraphicFramePr>
          <p:nvPr/>
        </p:nvGraphicFramePr>
        <p:xfrm>
          <a:off x="3470275" y="3314700"/>
          <a:ext cx="203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71" name="公式" r:id="rId7" imgW="2032000" imgH="850900" progId="Equation.3">
                  <p:embed/>
                </p:oleObj>
              </mc:Choice>
              <mc:Fallback>
                <p:oleObj name="公式" r:id="rId7" imgW="2032000" imgH="850900" progId="Equation.3">
                  <p:embed/>
                  <p:pic>
                    <p:nvPicPr>
                      <p:cNvPr id="0" name="图片 292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3314700"/>
                        <a:ext cx="203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83" name="Group 95"/>
          <p:cNvGrpSpPr/>
          <p:nvPr/>
        </p:nvGrpSpPr>
        <p:grpSpPr bwMode="auto">
          <a:xfrm>
            <a:off x="1827213" y="3376613"/>
            <a:ext cx="1366837" cy="1862137"/>
            <a:chOff x="1151" y="1959"/>
            <a:chExt cx="861" cy="1173"/>
          </a:xfrm>
        </p:grpSpPr>
        <p:graphicFrame>
          <p:nvGraphicFramePr>
            <p:cNvPr id="32839" name="Object 34"/>
            <p:cNvGraphicFramePr>
              <a:graphicFrameLocks noChangeAspect="1"/>
            </p:cNvGraphicFramePr>
            <p:nvPr/>
          </p:nvGraphicFramePr>
          <p:xfrm>
            <a:off x="1151" y="1959"/>
            <a:ext cx="7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72" name="公式" r:id="rId9" imgW="1130300" imgH="787400" progId="Equation.3">
                    <p:embed/>
                  </p:oleObj>
                </mc:Choice>
                <mc:Fallback>
                  <p:oleObj name="公式" r:id="rId9" imgW="1130300" imgH="787400" progId="Equation.3">
                    <p:embed/>
                    <p:pic>
                      <p:nvPicPr>
                        <p:cNvPr id="0" name="图片 292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1959"/>
                          <a:ext cx="7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40" name="Object 45"/>
            <p:cNvGraphicFramePr>
              <a:graphicFrameLocks noChangeAspect="1"/>
            </p:cNvGraphicFramePr>
            <p:nvPr/>
          </p:nvGraphicFramePr>
          <p:xfrm>
            <a:off x="1156" y="263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73" name="公式" r:id="rId11" imgW="1358900" imgH="787400" progId="Equation.3">
                    <p:embed/>
                  </p:oleObj>
                </mc:Choice>
                <mc:Fallback>
                  <p:oleObj name="公式" r:id="rId11" imgW="1358900" imgH="787400" progId="Equation.3">
                    <p:embed/>
                    <p:pic>
                      <p:nvPicPr>
                        <p:cNvPr id="0" name="图片 292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636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34" name="Object 46"/>
          <p:cNvGraphicFramePr>
            <a:graphicFrameLocks noChangeAspect="1"/>
          </p:cNvGraphicFramePr>
          <p:nvPr/>
        </p:nvGraphicFramePr>
        <p:xfrm>
          <a:off x="3465513" y="4402138"/>
          <a:ext cx="2247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74" name="公式" r:id="rId13" imgW="2247900" imgH="863600" progId="Equation.3">
                  <p:embed/>
                </p:oleObj>
              </mc:Choice>
              <mc:Fallback>
                <p:oleObj name="公式" r:id="rId13" imgW="2247900" imgH="863600" progId="Equation.3">
                  <p:embed/>
                  <p:pic>
                    <p:nvPicPr>
                      <p:cNvPr id="0" name="图片 292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4402138"/>
                        <a:ext cx="2247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84" name="Group 96"/>
          <p:cNvGrpSpPr/>
          <p:nvPr/>
        </p:nvGrpSpPr>
        <p:grpSpPr bwMode="auto">
          <a:xfrm>
            <a:off x="1352550" y="5480050"/>
            <a:ext cx="2687638" cy="863600"/>
            <a:chOff x="852" y="3284"/>
            <a:chExt cx="1693" cy="544"/>
          </a:xfrm>
        </p:grpSpPr>
        <p:graphicFrame>
          <p:nvGraphicFramePr>
            <p:cNvPr id="32837" name="Object 36"/>
            <p:cNvGraphicFramePr/>
            <p:nvPr/>
          </p:nvGraphicFramePr>
          <p:xfrm>
            <a:off x="1385" y="3284"/>
            <a:ext cx="116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75" name="公式" r:id="rId15" imgW="1841500" imgH="863600" progId="Equation.3">
                    <p:embed/>
                  </p:oleObj>
                </mc:Choice>
                <mc:Fallback>
                  <p:oleObj name="公式" r:id="rId15" imgW="1841500" imgH="863600" progId="Equation.3">
                    <p:embed/>
                    <p:pic>
                      <p:nvPicPr>
                        <p:cNvPr id="0" name="图片 292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3284"/>
                          <a:ext cx="116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852" y="3402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同理</a:t>
              </a:r>
            </a:p>
          </p:txBody>
        </p:sp>
      </p:grpSp>
      <p:grpSp>
        <p:nvGrpSpPr>
          <p:cNvPr id="37982" name="Group 94"/>
          <p:cNvGrpSpPr/>
          <p:nvPr/>
        </p:nvGrpSpPr>
        <p:grpSpPr bwMode="auto">
          <a:xfrm>
            <a:off x="531813" y="2579688"/>
            <a:ext cx="5564187" cy="487362"/>
            <a:chOff x="335" y="1457"/>
            <a:chExt cx="3505" cy="307"/>
          </a:xfrm>
        </p:grpSpPr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335" y="1457"/>
              <a:ext cx="5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证明</a:t>
              </a:r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852" y="1476"/>
              <a:ext cx="29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r>
                <a:rPr lang="en-US" altLang="zh-CN" b="1"/>
                <a:t>                                          </a:t>
              </a:r>
              <a:r>
                <a:rPr lang="zh-CN" altLang="en-US" b="1"/>
                <a:t>解析，</a:t>
              </a:r>
            </a:p>
          </p:txBody>
        </p:sp>
        <p:graphicFrame>
          <p:nvGraphicFramePr>
            <p:cNvPr id="32836" name="Object 51"/>
            <p:cNvGraphicFramePr/>
            <p:nvPr/>
          </p:nvGraphicFramePr>
          <p:xfrm>
            <a:off x="1132" y="1529"/>
            <a:ext cx="195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76" name="公式" r:id="rId17" imgW="3098800" imgH="342900" progId="Equation.3">
                    <p:embed/>
                  </p:oleObj>
                </mc:Choice>
                <mc:Fallback>
                  <p:oleObj name="公式" r:id="rId17" imgW="3098800" imgH="342900" progId="Equation.3">
                    <p:embed/>
                    <p:pic>
                      <p:nvPicPr>
                        <p:cNvPr id="0" name="图片 292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529"/>
                          <a:ext cx="195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5705475" y="2581275"/>
            <a:ext cx="7572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有</a:t>
            </a:r>
          </a:p>
        </p:txBody>
      </p:sp>
      <p:graphicFrame>
        <p:nvGraphicFramePr>
          <p:cNvPr id="37945" name="Object 57"/>
          <p:cNvGraphicFramePr/>
          <p:nvPr/>
        </p:nvGraphicFramePr>
        <p:xfrm>
          <a:off x="5786438" y="3370263"/>
          <a:ext cx="3429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77" name="公式" r:id="rId19" imgW="342900" imgH="1854200" progId="Equation.3">
                  <p:embed/>
                </p:oleObj>
              </mc:Choice>
              <mc:Fallback>
                <p:oleObj name="公式" r:id="rId19" imgW="342900" imgH="1854200" progId="Equation.3">
                  <p:embed/>
                  <p:pic>
                    <p:nvPicPr>
                      <p:cNvPr id="0" name="图片 29215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370263"/>
                        <a:ext cx="3429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85" name="Group 97"/>
          <p:cNvGrpSpPr/>
          <p:nvPr/>
        </p:nvGrpSpPr>
        <p:grpSpPr bwMode="auto">
          <a:xfrm>
            <a:off x="3378200" y="3838575"/>
            <a:ext cx="631825" cy="1492250"/>
            <a:chOff x="2128" y="2250"/>
            <a:chExt cx="398" cy="940"/>
          </a:xfrm>
        </p:grpSpPr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2128" y="2250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(?)</a:t>
              </a:r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2128" y="2940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(?)</a:t>
              </a:r>
            </a:p>
          </p:txBody>
        </p:sp>
      </p:grpSp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6273800" y="4391025"/>
            <a:ext cx="6318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FF0000"/>
                </a:solidFill>
              </a:rPr>
              <a:t>(?)</a:t>
            </a:r>
          </a:p>
        </p:txBody>
      </p:sp>
      <p:grpSp>
        <p:nvGrpSpPr>
          <p:cNvPr id="37965" name="Group 77"/>
          <p:cNvGrpSpPr/>
          <p:nvPr/>
        </p:nvGrpSpPr>
        <p:grpSpPr bwMode="auto">
          <a:xfrm>
            <a:off x="531813" y="2579688"/>
            <a:ext cx="8205787" cy="3763962"/>
            <a:chOff x="335" y="1457"/>
            <a:chExt cx="5169" cy="2371"/>
          </a:xfrm>
        </p:grpSpPr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335" y="1457"/>
              <a:ext cx="66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969696"/>
                  </a:solidFill>
                </a:rPr>
                <a:t>证明</a:t>
              </a:r>
            </a:p>
          </p:txBody>
        </p:sp>
        <p:sp>
          <p:nvSpPr>
            <p:cNvPr id="37967" name="Rectangle 79"/>
            <p:cNvSpPr>
              <a:spLocks noChangeArrowheads="1"/>
            </p:cNvSpPr>
            <p:nvPr/>
          </p:nvSpPr>
          <p:spPr bwMode="auto">
            <a:xfrm>
              <a:off x="852" y="1476"/>
              <a:ext cx="304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969696"/>
                  </a:solidFill>
                </a:rPr>
                <a:t>由</a:t>
              </a:r>
              <a:r>
                <a:rPr lang="en-US" altLang="zh-CN" b="1">
                  <a:solidFill>
                    <a:srgbClr val="969696"/>
                  </a:solidFill>
                </a:rPr>
                <a:t>                                          </a:t>
              </a:r>
              <a:r>
                <a:rPr lang="zh-CN" altLang="en-US" b="1">
                  <a:solidFill>
                    <a:srgbClr val="969696"/>
                  </a:solidFill>
                </a:rPr>
                <a:t>解析，</a:t>
              </a:r>
            </a:p>
          </p:txBody>
        </p:sp>
        <p:graphicFrame>
          <p:nvGraphicFramePr>
            <p:cNvPr id="32819" name="Object 80"/>
            <p:cNvGraphicFramePr>
              <a:graphicFrameLocks noChangeAspect="1"/>
            </p:cNvGraphicFramePr>
            <p:nvPr/>
          </p:nvGraphicFramePr>
          <p:xfrm>
            <a:off x="1151" y="1959"/>
            <a:ext cx="7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78" name="公式" r:id="rId21" imgW="1130300" imgH="787400" progId="Equation.3">
                    <p:embed/>
                  </p:oleObj>
                </mc:Choice>
                <mc:Fallback>
                  <p:oleObj name="公式" r:id="rId21" imgW="1130300" imgH="787400" progId="Equation.3">
                    <p:embed/>
                    <p:pic>
                      <p:nvPicPr>
                        <p:cNvPr id="0" name="图片 292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1959"/>
                          <a:ext cx="712" cy="49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0" name="Object 81"/>
            <p:cNvGraphicFramePr/>
            <p:nvPr/>
          </p:nvGraphicFramePr>
          <p:xfrm>
            <a:off x="4009" y="2262"/>
            <a:ext cx="1495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79" name="公式" r:id="rId22" imgW="2374900" imgH="863600" progId="Equation.3">
                    <p:embed/>
                  </p:oleObj>
                </mc:Choice>
                <mc:Fallback>
                  <p:oleObj name="公式" r:id="rId22" imgW="2374900" imgH="863600" progId="Equation.3">
                    <p:embed/>
                    <p:pic>
                      <p:nvPicPr>
                        <p:cNvPr id="0" name="图片 292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2262"/>
                          <a:ext cx="1495" cy="5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1" name="Object 82"/>
            <p:cNvGraphicFramePr>
              <a:graphicFrameLocks noChangeAspect="1"/>
            </p:cNvGraphicFramePr>
            <p:nvPr/>
          </p:nvGraphicFramePr>
          <p:xfrm>
            <a:off x="2186" y="1920"/>
            <a:ext cx="12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80" name="公式" r:id="rId23" imgW="2032000" imgH="850900" progId="Equation.3">
                    <p:embed/>
                  </p:oleObj>
                </mc:Choice>
                <mc:Fallback>
                  <p:oleObj name="公式" r:id="rId23" imgW="2032000" imgH="850900" progId="Equation.3">
                    <p:embed/>
                    <p:pic>
                      <p:nvPicPr>
                        <p:cNvPr id="0" name="图片 292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1920"/>
                          <a:ext cx="1280" cy="53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2" name="Object 83"/>
            <p:cNvGraphicFramePr>
              <a:graphicFrameLocks noChangeAspect="1"/>
            </p:cNvGraphicFramePr>
            <p:nvPr/>
          </p:nvGraphicFramePr>
          <p:xfrm>
            <a:off x="1156" y="263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81" name="公式" r:id="rId24" imgW="1358900" imgH="787400" progId="Equation.3">
                    <p:embed/>
                  </p:oleObj>
                </mc:Choice>
                <mc:Fallback>
                  <p:oleObj name="公式" r:id="rId24" imgW="1358900" imgH="787400" progId="Equation.3">
                    <p:embed/>
                    <p:pic>
                      <p:nvPicPr>
                        <p:cNvPr id="0" name="图片 292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636"/>
                          <a:ext cx="856" cy="49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3" name="Object 84"/>
            <p:cNvGraphicFramePr>
              <a:graphicFrameLocks noChangeAspect="1"/>
            </p:cNvGraphicFramePr>
            <p:nvPr/>
          </p:nvGraphicFramePr>
          <p:xfrm>
            <a:off x="2183" y="2605"/>
            <a:ext cx="141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82" name="公式" r:id="rId25" imgW="2247900" imgH="863600" progId="Equation.3">
                    <p:embed/>
                  </p:oleObj>
                </mc:Choice>
                <mc:Fallback>
                  <p:oleObj name="公式" r:id="rId25" imgW="2247900" imgH="863600" progId="Equation.3">
                    <p:embed/>
                    <p:pic>
                      <p:nvPicPr>
                        <p:cNvPr id="0" name="图片 292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2605"/>
                          <a:ext cx="1416" cy="5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73" name="Rectangle 85"/>
            <p:cNvSpPr>
              <a:spLocks noChangeArrowheads="1"/>
            </p:cNvSpPr>
            <p:nvPr/>
          </p:nvSpPr>
          <p:spPr bwMode="auto">
            <a:xfrm>
              <a:off x="852" y="3402"/>
              <a:ext cx="69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969696"/>
                  </a:solidFill>
                </a:rPr>
                <a:t>同理</a:t>
              </a:r>
            </a:p>
          </p:txBody>
        </p:sp>
        <p:graphicFrame>
          <p:nvGraphicFramePr>
            <p:cNvPr id="32825" name="Object 86"/>
            <p:cNvGraphicFramePr/>
            <p:nvPr/>
          </p:nvGraphicFramePr>
          <p:xfrm>
            <a:off x="1132" y="1529"/>
            <a:ext cx="195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83" name="公式" r:id="rId26" imgW="3098800" imgH="342900" progId="Equation.3">
                    <p:embed/>
                  </p:oleObj>
                </mc:Choice>
                <mc:Fallback>
                  <p:oleObj name="公式" r:id="rId26" imgW="3098800" imgH="342900" progId="Equation.3">
                    <p:embed/>
                    <p:pic>
                      <p:nvPicPr>
                        <p:cNvPr id="0" name="图片 2921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529"/>
                          <a:ext cx="1950" cy="21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3594" y="1458"/>
              <a:ext cx="489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969696"/>
                  </a:solidFill>
                </a:rPr>
                <a:t>有</a:t>
              </a:r>
            </a:p>
          </p:txBody>
        </p:sp>
        <p:graphicFrame>
          <p:nvGraphicFramePr>
            <p:cNvPr id="32827" name="Object 88"/>
            <p:cNvGraphicFramePr/>
            <p:nvPr/>
          </p:nvGraphicFramePr>
          <p:xfrm>
            <a:off x="3645" y="1955"/>
            <a:ext cx="216" cy="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84" name="公式" r:id="rId27" imgW="342900" imgH="1854200" progId="Equation.3">
                    <p:embed/>
                  </p:oleObj>
                </mc:Choice>
                <mc:Fallback>
                  <p:oleObj name="公式" r:id="rId27" imgW="342900" imgH="1854200" progId="Equation.3">
                    <p:embed/>
                    <p:pic>
                      <p:nvPicPr>
                        <p:cNvPr id="0" name="图片 2921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1955"/>
                          <a:ext cx="216" cy="119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2128" y="2250"/>
              <a:ext cx="338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969696"/>
                  </a:solidFill>
                </a:rPr>
                <a:t>(?)</a:t>
              </a:r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2128" y="2940"/>
              <a:ext cx="34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969696"/>
                  </a:solidFill>
                </a:rPr>
                <a:t>(?)</a:t>
              </a:r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3952" y="2598"/>
              <a:ext cx="37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969696"/>
                  </a:solidFill>
                </a:rPr>
                <a:t>(?)</a:t>
              </a:r>
            </a:p>
          </p:txBody>
        </p:sp>
        <p:graphicFrame>
          <p:nvGraphicFramePr>
            <p:cNvPr id="32831" name="Object 92"/>
            <p:cNvGraphicFramePr/>
            <p:nvPr/>
          </p:nvGraphicFramePr>
          <p:xfrm>
            <a:off x="1385" y="3284"/>
            <a:ext cx="116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85" name="公式" r:id="rId28" imgW="1841500" imgH="863600" progId="Equation.3">
                    <p:embed/>
                  </p:oleObj>
                </mc:Choice>
                <mc:Fallback>
                  <p:oleObj name="公式" r:id="rId28" imgW="1841500" imgH="863600" progId="Equation.3">
                    <p:embed/>
                    <p:pic>
                      <p:nvPicPr>
                        <p:cNvPr id="0" name="图片 2921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3284"/>
                          <a:ext cx="1160" cy="5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008" name="Picture 120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24600"/>
            <a:ext cx="1333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28638" y="569913"/>
            <a:ext cx="26416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一、调和函数</a:t>
            </a:r>
          </a:p>
        </p:txBody>
      </p:sp>
      <p:pic>
        <p:nvPicPr>
          <p:cNvPr id="32801" name="Picture 12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6106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14" name="Group 126"/>
          <p:cNvGrpSpPr/>
          <p:nvPr/>
        </p:nvGrpSpPr>
        <p:grpSpPr bwMode="auto">
          <a:xfrm>
            <a:off x="538163" y="1689100"/>
            <a:ext cx="796925" cy="796925"/>
            <a:chOff x="1467" y="524"/>
            <a:chExt cx="502" cy="502"/>
          </a:xfrm>
        </p:grpSpPr>
        <p:sp>
          <p:nvSpPr>
            <p:cNvPr id="38015" name="Rectangle 127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016" name="Rectangle 128"/>
            <p:cNvSpPr>
              <a:spLocks noChangeArrowheads="1"/>
            </p:cNvSpPr>
            <p:nvPr/>
          </p:nvSpPr>
          <p:spPr bwMode="auto">
            <a:xfrm>
              <a:off x="1537" y="524"/>
              <a:ext cx="365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31  </a:t>
              </a:r>
            </a:p>
          </p:txBody>
        </p:sp>
        <p:sp>
          <p:nvSpPr>
            <p:cNvPr id="38017" name="Rectangle 129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38018" name="Rectangle 130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2.3  </a:t>
              </a:r>
            </a:p>
          </p:txBody>
        </p:sp>
      </p:grpSp>
      <p:grpSp>
        <p:nvGrpSpPr>
          <p:cNvPr id="38028" name="Group 140"/>
          <p:cNvGrpSpPr/>
          <p:nvPr/>
        </p:nvGrpSpPr>
        <p:grpSpPr bwMode="auto">
          <a:xfrm>
            <a:off x="1352550" y="1220788"/>
            <a:ext cx="7142163" cy="1019175"/>
            <a:chOff x="852" y="769"/>
            <a:chExt cx="4499" cy="642"/>
          </a:xfrm>
        </p:grpSpPr>
        <p:grpSp>
          <p:nvGrpSpPr>
            <p:cNvPr id="32807" name="Group 131"/>
            <p:cNvGrpSpPr/>
            <p:nvPr/>
          </p:nvGrpSpPr>
          <p:grpSpPr bwMode="auto">
            <a:xfrm>
              <a:off x="852" y="1123"/>
              <a:ext cx="4135" cy="288"/>
              <a:chOff x="852" y="1075"/>
              <a:chExt cx="4135" cy="288"/>
            </a:xfrm>
          </p:grpSpPr>
          <p:sp>
            <p:nvSpPr>
              <p:cNvPr id="38020" name="Rectangle 132"/>
              <p:cNvSpPr>
                <a:spLocks noChangeArrowheads="1"/>
              </p:cNvSpPr>
              <p:nvPr/>
            </p:nvSpPr>
            <p:spPr bwMode="auto">
              <a:xfrm>
                <a:off x="852" y="1075"/>
                <a:ext cx="413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b="1"/>
                  <a:t>则</a:t>
                </a:r>
                <a:r>
                  <a:rPr lang="en-US" altLang="zh-CN" b="1"/>
                  <a:t>                           </a:t>
                </a:r>
                <a:r>
                  <a:rPr lang="zh-CN" altLang="en-US" b="1"/>
                  <a:t>在区域</a:t>
                </a:r>
                <a:r>
                  <a:rPr lang="en-US" altLang="zh-CN" b="1" baseline="-25000"/>
                  <a:t> </a:t>
                </a:r>
                <a:r>
                  <a:rPr lang="en-US" altLang="zh-CN" b="1" i="1"/>
                  <a:t>D</a:t>
                </a:r>
                <a:r>
                  <a:rPr lang="en-US" altLang="zh-CN" b="1" baseline="-25000"/>
                  <a:t> </a:t>
                </a:r>
                <a:r>
                  <a:rPr lang="zh-CN" altLang="en-US" b="1"/>
                  <a:t>内都是</a:t>
                </a:r>
                <a:r>
                  <a:rPr lang="zh-CN" altLang="en-US" b="1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调和函数</a:t>
                </a:r>
                <a:r>
                  <a:rPr lang="zh-CN" altLang="en-US" b="1"/>
                  <a:t>。</a:t>
                </a:r>
                <a:r>
                  <a:rPr lang="en-US" altLang="zh-CN"/>
                  <a:t> </a:t>
                </a:r>
              </a:p>
            </p:txBody>
          </p:sp>
          <p:graphicFrame>
            <p:nvGraphicFramePr>
              <p:cNvPr id="32812" name="Object 133"/>
              <p:cNvGraphicFramePr/>
              <p:nvPr/>
            </p:nvGraphicFramePr>
            <p:xfrm>
              <a:off x="1137" y="1117"/>
              <a:ext cx="1231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2186" name="公式" r:id="rId30" imgW="1955800" imgH="342900" progId="Equation.3">
                      <p:embed/>
                    </p:oleObj>
                  </mc:Choice>
                  <mc:Fallback>
                    <p:oleObj name="公式" r:id="rId30" imgW="1955800" imgH="342900" progId="Equation.3">
                      <p:embed/>
                      <p:pic>
                        <p:nvPicPr>
                          <p:cNvPr id="0" name="图片 2921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7" y="1117"/>
                            <a:ext cx="1231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8" name="Group 139"/>
            <p:cNvGrpSpPr/>
            <p:nvPr/>
          </p:nvGrpSpPr>
          <p:grpSpPr bwMode="auto">
            <a:xfrm>
              <a:off x="852" y="769"/>
              <a:ext cx="4499" cy="288"/>
              <a:chOff x="852" y="769"/>
              <a:chExt cx="4499" cy="288"/>
            </a:xfrm>
          </p:grpSpPr>
          <p:sp>
            <p:nvSpPr>
              <p:cNvPr id="38023" name="Rectangle 135"/>
              <p:cNvSpPr>
                <a:spLocks noChangeArrowheads="1"/>
              </p:cNvSpPr>
              <p:nvPr/>
            </p:nvSpPr>
            <p:spPr bwMode="auto">
              <a:xfrm>
                <a:off x="852" y="769"/>
                <a:ext cx="449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b="1"/>
                  <a:t>若函数</a:t>
                </a:r>
                <a:r>
                  <a:rPr lang="en-US" altLang="zh-CN" b="1"/>
                  <a:t>                                          </a:t>
                </a:r>
                <a:r>
                  <a:rPr lang="zh-CN" altLang="en-US" b="1"/>
                  <a:t>在区域</a:t>
                </a:r>
                <a:r>
                  <a:rPr lang="en-US" altLang="zh-CN" b="1" baseline="-25000"/>
                  <a:t> </a:t>
                </a:r>
                <a:r>
                  <a:rPr lang="en-US" altLang="zh-CN" b="1" i="1"/>
                  <a:t>D</a:t>
                </a:r>
                <a:r>
                  <a:rPr lang="en-US" altLang="zh-CN" b="1" baseline="-25000"/>
                  <a:t> </a:t>
                </a:r>
                <a:r>
                  <a:rPr lang="zh-CN" altLang="en-US" b="1"/>
                  <a:t>内解析，</a:t>
                </a:r>
              </a:p>
            </p:txBody>
          </p:sp>
          <p:graphicFrame>
            <p:nvGraphicFramePr>
              <p:cNvPr id="32810" name="Object 136"/>
              <p:cNvGraphicFramePr/>
              <p:nvPr/>
            </p:nvGraphicFramePr>
            <p:xfrm>
              <a:off x="1523" y="810"/>
              <a:ext cx="195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2187" name="Equation" r:id="rId32" imgW="3098800" imgH="342900" progId="Equation.DSMT4">
                      <p:embed/>
                    </p:oleObj>
                  </mc:Choice>
                  <mc:Fallback>
                    <p:oleObj name="Equation" r:id="rId32" imgW="3098800" imgH="342900" progId="Equation.DSMT4">
                      <p:embed/>
                      <p:pic>
                        <p:nvPicPr>
                          <p:cNvPr id="0" name="图片 2921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3" y="810"/>
                            <a:ext cx="195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8025" name="Rectangle 137"/>
          <p:cNvSpPr>
            <a:spLocks noChangeArrowheads="1"/>
          </p:cNvSpPr>
          <p:nvPr/>
        </p:nvSpPr>
        <p:spPr bwMode="auto">
          <a:xfrm>
            <a:off x="533400" y="1219200"/>
            <a:ext cx="26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endParaRPr lang="en-US" altLang="zh-CN" b="1"/>
          </a:p>
        </p:txBody>
      </p:sp>
      <p:sp>
        <p:nvSpPr>
          <p:cNvPr id="38026" name="Rectangle 138"/>
          <p:cNvSpPr>
            <a:spLocks noChangeArrowheads="1"/>
          </p:cNvSpPr>
          <p:nvPr/>
        </p:nvSpPr>
        <p:spPr bwMode="auto">
          <a:xfrm>
            <a:off x="533400" y="1190625"/>
            <a:ext cx="111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定理</a:t>
            </a:r>
            <a:endParaRPr lang="zh-CN" altLang="en-US" b="1"/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1" grpId="0"/>
      <p:bldP spid="37948" grpId="0"/>
      <p:bldP spid="380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4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4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4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5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5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0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5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53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5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280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5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27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280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27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289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6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287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2" name="Picture 6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6575" y="568325"/>
            <a:ext cx="34877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二、共轭调和函数</a:t>
            </a:r>
          </a:p>
        </p:txBody>
      </p:sp>
      <p:grpSp>
        <p:nvGrpSpPr>
          <p:cNvPr id="25641" name="Group 41"/>
          <p:cNvGrpSpPr/>
          <p:nvPr/>
        </p:nvGrpSpPr>
        <p:grpSpPr bwMode="auto">
          <a:xfrm>
            <a:off x="533400" y="1192213"/>
            <a:ext cx="8466138" cy="485775"/>
            <a:chOff x="336" y="697"/>
            <a:chExt cx="5333" cy="306"/>
          </a:xfrm>
        </p:grpSpPr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822" y="715"/>
              <a:ext cx="48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设函数</a:t>
              </a:r>
              <a:r>
                <a:rPr lang="en-US" altLang="zh-CN" b="1"/>
                <a:t>              </a:t>
              </a:r>
              <a:r>
                <a:rPr lang="zh-CN" altLang="en-US" b="1"/>
                <a:t>及</a:t>
              </a:r>
              <a:r>
                <a:rPr lang="en-US" altLang="zh-CN" b="1"/>
                <a:t>              </a:t>
              </a:r>
              <a:r>
                <a:rPr lang="zh-CN" altLang="en-US" b="1"/>
                <a:t>均为区域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D</a:t>
              </a:r>
              <a:r>
                <a:rPr lang="en-US" altLang="zh-CN" b="1" baseline="-25000"/>
                <a:t> </a:t>
              </a:r>
              <a:r>
                <a:rPr lang="zh-CN" altLang="en-US" b="1"/>
                <a:t>内的调和函数，</a:t>
              </a:r>
            </a:p>
          </p:txBody>
        </p:sp>
        <p:graphicFrame>
          <p:nvGraphicFramePr>
            <p:cNvPr id="33846" name="Object 13"/>
            <p:cNvGraphicFramePr/>
            <p:nvPr/>
          </p:nvGraphicFramePr>
          <p:xfrm>
            <a:off x="1505" y="762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60" name="公式" r:id="rId5" imgW="914400" imgH="342900" progId="Equation.3">
                    <p:embed/>
                  </p:oleObj>
                </mc:Choice>
                <mc:Fallback>
                  <p:oleObj name="公式" r:id="rId5" imgW="914400" imgH="342900" progId="Equation.3">
                    <p:embed/>
                    <p:pic>
                      <p:nvPicPr>
                        <p:cNvPr id="0" name="图片 2929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762"/>
                          <a:ext cx="5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7" name="Object 14"/>
            <p:cNvGraphicFramePr/>
            <p:nvPr/>
          </p:nvGraphicFramePr>
          <p:xfrm>
            <a:off x="2370" y="762"/>
            <a:ext cx="5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61" name="公式" r:id="rId7" imgW="888365" imgH="342900" progId="Equation.3">
                    <p:embed/>
                  </p:oleObj>
                </mc:Choice>
                <mc:Fallback>
                  <p:oleObj name="公式" r:id="rId7" imgW="888365" imgH="342900" progId="Equation.3">
                    <p:embed/>
                    <p:pic>
                      <p:nvPicPr>
                        <p:cNvPr id="0" name="图片 2929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" y="762"/>
                          <a:ext cx="5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336" y="697"/>
              <a:ext cx="8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定义</a:t>
              </a:r>
            </a:p>
          </p:txBody>
        </p:sp>
      </p:grpSp>
      <p:grpSp>
        <p:nvGrpSpPr>
          <p:cNvPr id="25643" name="Group 43"/>
          <p:cNvGrpSpPr/>
          <p:nvPr/>
        </p:nvGrpSpPr>
        <p:grpSpPr bwMode="auto">
          <a:xfrm>
            <a:off x="533400" y="3533775"/>
            <a:ext cx="8315325" cy="496888"/>
            <a:chOff x="336" y="1956"/>
            <a:chExt cx="5238" cy="313"/>
          </a:xfrm>
        </p:grpSpPr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852" y="1981"/>
              <a:ext cx="47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函数</a:t>
              </a:r>
              <a:r>
                <a:rPr lang="en-US" altLang="zh-CN" b="1"/>
                <a:t>                                         </a:t>
              </a:r>
              <a:r>
                <a:rPr lang="en-US" altLang="zh-CN" b="1" baseline="-25000"/>
                <a:t> </a:t>
              </a:r>
              <a:r>
                <a:rPr lang="zh-CN" altLang="en-US" b="1"/>
                <a:t>在区域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D</a:t>
              </a:r>
              <a:r>
                <a:rPr lang="en-US" altLang="zh-CN" sz="1400" b="1" i="1" baseline="-25000"/>
                <a:t> </a:t>
              </a:r>
              <a:r>
                <a:rPr lang="zh-CN" altLang="en-US" b="1"/>
                <a:t>内解析的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充要</a:t>
              </a:r>
            </a:p>
          </p:txBody>
        </p:sp>
        <p:graphicFrame>
          <p:nvGraphicFramePr>
            <p:cNvPr id="33843" name="Object 11"/>
            <p:cNvGraphicFramePr/>
            <p:nvPr/>
          </p:nvGraphicFramePr>
          <p:xfrm>
            <a:off x="1328" y="2021"/>
            <a:ext cx="19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62" name="公式" r:id="rId9" imgW="3098800" imgH="342900" progId="Equation.3">
                    <p:embed/>
                  </p:oleObj>
                </mc:Choice>
                <mc:Fallback>
                  <p:oleObj name="公式" r:id="rId9" imgW="3098800" imgH="342900" progId="Equation.3">
                    <p:embed/>
                    <p:pic>
                      <p:nvPicPr>
                        <p:cNvPr id="0" name="图片 2929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2021"/>
                          <a:ext cx="19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336" y="1956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定理</a:t>
              </a:r>
            </a:p>
          </p:txBody>
        </p:sp>
      </p:grp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1352550" y="4137025"/>
            <a:ext cx="1728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条件是：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2576513" y="4164013"/>
            <a:ext cx="57959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在区域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内，</a:t>
            </a:r>
            <a:r>
              <a:rPr lang="en-US" altLang="zh-CN" b="1" i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是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lang="en-US" altLang="zh-CN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的共轭调和函数</a:t>
            </a:r>
            <a:r>
              <a:rPr lang="zh-CN" altLang="en-US" b="1">
                <a:ea typeface="楷体" panose="02010609060101010101" charset="-122"/>
                <a:cs typeface="楷体" panose="02010609060101010101" charset="-122"/>
              </a:rPr>
              <a:t>。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1346200" y="2763838"/>
            <a:ext cx="4424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/>
              <a:t>则称</a:t>
            </a:r>
            <a:r>
              <a:rPr lang="en-US" altLang="zh-CN" b="1" baseline="-25000"/>
              <a:t> </a:t>
            </a:r>
            <a:r>
              <a:rPr lang="en-US" altLang="zh-CN" b="1" i="1"/>
              <a:t>v</a:t>
            </a:r>
            <a:r>
              <a:rPr lang="en-US" altLang="zh-CN" b="1" baseline="-25000"/>
              <a:t> </a:t>
            </a:r>
            <a:r>
              <a:rPr lang="zh-CN" altLang="en-US" b="1"/>
              <a:t>是</a:t>
            </a:r>
            <a:r>
              <a:rPr lang="en-US" altLang="zh-CN" b="1" baseline="-25000"/>
              <a:t> </a:t>
            </a:r>
            <a:r>
              <a:rPr lang="en-US" altLang="zh-CN" b="1" i="1"/>
              <a:t>u</a:t>
            </a:r>
            <a:r>
              <a:rPr lang="en-US" altLang="zh-CN" b="1" baseline="-25000"/>
              <a:t> </a:t>
            </a:r>
            <a:r>
              <a:rPr lang="zh-CN" altLang="en-US" b="1"/>
              <a:t>的</a:t>
            </a:r>
            <a:r>
              <a:rPr lang="zh-CN" altLang="en-US" b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共轭调和函数</a:t>
            </a:r>
            <a:r>
              <a:rPr lang="zh-CN" altLang="en-US" b="1"/>
              <a:t>。</a:t>
            </a:r>
          </a:p>
        </p:txBody>
      </p:sp>
      <p:grpSp>
        <p:nvGrpSpPr>
          <p:cNvPr id="25644" name="Group 44"/>
          <p:cNvGrpSpPr/>
          <p:nvPr/>
        </p:nvGrpSpPr>
        <p:grpSpPr bwMode="auto">
          <a:xfrm>
            <a:off x="531813" y="5140325"/>
            <a:ext cx="8274050" cy="487363"/>
            <a:chOff x="335" y="2704"/>
            <a:chExt cx="5212" cy="307"/>
          </a:xfrm>
        </p:grpSpPr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335" y="2704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FF0000"/>
                  </a:solidFill>
                </a:rPr>
                <a:t>注意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850" y="2723"/>
              <a:ext cx="21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v</a:t>
              </a:r>
              <a:r>
                <a:rPr lang="en-US" altLang="zh-CN" sz="1400" b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en-US" altLang="zh-CN" b="1" baseline="30000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u</a:t>
              </a:r>
              <a:r>
                <a:rPr lang="en-US" altLang="zh-CN" b="1" baseline="30000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zh-CN" altLang="en-US" b="1" u="sng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共轭调和函数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3225" y="2722"/>
              <a:ext cx="23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baseline="-250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u</a:t>
              </a:r>
              <a:r>
                <a:rPr lang="en-US" altLang="zh-CN" sz="1400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en-US" altLang="zh-CN" b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v</a:t>
              </a:r>
              <a:r>
                <a:rPr lang="en-US" altLang="zh-CN" b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共轭调和函数</a:t>
              </a:r>
              <a:r>
                <a:rPr lang="zh-CN" altLang="en-US" b="1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2856" y="2873"/>
              <a:ext cx="318" cy="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miter lim="800000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2946" y="2807"/>
              <a:ext cx="78" cy="12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5642" name="Group 42"/>
          <p:cNvGrpSpPr/>
          <p:nvPr/>
        </p:nvGrpSpPr>
        <p:grpSpPr bwMode="auto">
          <a:xfrm>
            <a:off x="1352550" y="1849438"/>
            <a:ext cx="5427663" cy="787400"/>
            <a:chOff x="852" y="1057"/>
            <a:chExt cx="3419" cy="496"/>
          </a:xfrm>
        </p:grpSpPr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852" y="1133"/>
              <a:ext cx="19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且满足</a:t>
              </a:r>
              <a:r>
                <a:rPr lang="en-US" altLang="zh-CN" b="1" baseline="-25000"/>
                <a:t> </a:t>
              </a:r>
              <a:r>
                <a:rPr lang="en-US" altLang="zh-CN" b="1" i="1"/>
                <a:t>C</a:t>
              </a:r>
              <a:r>
                <a:rPr lang="en-US" altLang="zh-CN" b="1" i="1" baseline="-25000"/>
                <a:t> </a:t>
              </a:r>
              <a:r>
                <a:rPr lang="en-US" altLang="zh-CN" b="1" i="1">
                  <a:latin typeface="Symbol" charset="0"/>
                </a:rPr>
                <a:t>-</a:t>
              </a:r>
              <a:r>
                <a:rPr lang="en-US" altLang="zh-CN" b="1" i="1" baseline="-25000">
                  <a:latin typeface="Symbol" charset="0"/>
                </a:rPr>
                <a:t> </a:t>
              </a:r>
              <a:r>
                <a:rPr lang="en-US" altLang="zh-CN" b="1" i="1"/>
                <a:t>R</a:t>
              </a:r>
              <a:r>
                <a:rPr lang="en-US" altLang="zh-CN" b="1" baseline="-25000"/>
                <a:t> </a:t>
              </a:r>
              <a:r>
                <a:rPr lang="zh-CN" altLang="en-US" b="1"/>
                <a:t>方程：</a:t>
              </a:r>
            </a:p>
          </p:txBody>
        </p:sp>
        <p:graphicFrame>
          <p:nvGraphicFramePr>
            <p:cNvPr id="33835" name="Object 39"/>
            <p:cNvGraphicFramePr>
              <a:graphicFrameLocks noChangeAspect="1"/>
            </p:cNvGraphicFramePr>
            <p:nvPr/>
          </p:nvGraphicFramePr>
          <p:xfrm>
            <a:off x="2546" y="1057"/>
            <a:ext cx="7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63" name="公式" r:id="rId11" imgW="1130300" imgH="787400" progId="Equation.3">
                    <p:embed/>
                  </p:oleObj>
                </mc:Choice>
                <mc:Fallback>
                  <p:oleObj name="公式" r:id="rId11" imgW="1130300" imgH="787400" progId="Equation.3">
                    <p:embed/>
                    <p:pic>
                      <p:nvPicPr>
                        <p:cNvPr id="0" name="图片 2929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1057"/>
                          <a:ext cx="7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6" name="Object 40"/>
            <p:cNvGraphicFramePr>
              <a:graphicFrameLocks noChangeAspect="1"/>
            </p:cNvGraphicFramePr>
            <p:nvPr/>
          </p:nvGraphicFramePr>
          <p:xfrm>
            <a:off x="3415" y="1057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964" name="Equation" r:id="rId13" imgW="1358900" imgH="787400" progId="Equation.DSMT4">
                    <p:embed/>
                  </p:oleObj>
                </mc:Choice>
                <mc:Fallback>
                  <p:oleObj name="Equation" r:id="rId13" imgW="1358900" imgH="787400" progId="Equation.DSMT4">
                    <p:embed/>
                    <p:pic>
                      <p:nvPicPr>
                        <p:cNvPr id="0" name="图片 2929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057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66" name="Picture 6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2" name="Picture 7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78" name="Group 78"/>
          <p:cNvGrpSpPr/>
          <p:nvPr/>
        </p:nvGrpSpPr>
        <p:grpSpPr bwMode="auto">
          <a:xfrm>
            <a:off x="528638" y="1708150"/>
            <a:ext cx="796925" cy="796925"/>
            <a:chOff x="1467" y="524"/>
            <a:chExt cx="502" cy="502"/>
          </a:xfrm>
        </p:grpSpPr>
        <p:sp>
          <p:nvSpPr>
            <p:cNvPr id="25679" name="Rectangle 79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80" name="Rectangle 80"/>
            <p:cNvSpPr>
              <a:spLocks noChangeArrowheads="1"/>
            </p:cNvSpPr>
            <p:nvPr/>
          </p:nvSpPr>
          <p:spPr bwMode="auto">
            <a:xfrm>
              <a:off x="1537" y="524"/>
              <a:ext cx="365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31  </a:t>
              </a:r>
            </a:p>
          </p:txBody>
        </p:sp>
        <p:sp>
          <p:nvSpPr>
            <p:cNvPr id="25681" name="Rectangle 81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25682" name="Rectangle 82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2.4  </a:t>
              </a:r>
            </a:p>
          </p:txBody>
        </p:sp>
      </p:grpSp>
      <p:grpSp>
        <p:nvGrpSpPr>
          <p:cNvPr id="25683" name="Group 83"/>
          <p:cNvGrpSpPr/>
          <p:nvPr/>
        </p:nvGrpSpPr>
        <p:grpSpPr bwMode="auto">
          <a:xfrm>
            <a:off x="527050" y="4068763"/>
            <a:ext cx="796925" cy="796925"/>
            <a:chOff x="1467" y="524"/>
            <a:chExt cx="502" cy="502"/>
          </a:xfrm>
        </p:grpSpPr>
        <p:sp>
          <p:nvSpPr>
            <p:cNvPr id="25684" name="Rectangle 84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85" name="Rectangle 85"/>
            <p:cNvSpPr>
              <a:spLocks noChangeArrowheads="1"/>
            </p:cNvSpPr>
            <p:nvPr/>
          </p:nvSpPr>
          <p:spPr bwMode="auto">
            <a:xfrm>
              <a:off x="1537" y="524"/>
              <a:ext cx="365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31  </a:t>
              </a:r>
            </a:p>
          </p:txBody>
        </p:sp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lang="en-US" altLang="zh-CN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2.4  </a:t>
              </a:r>
            </a:p>
          </p:txBody>
        </p:sp>
      </p:grp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23" grpId="0"/>
      <p:bldP spid="25624" grpId="0"/>
      <p:bldP spid="256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4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4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4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4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5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5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0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5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53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5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280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5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27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280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27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289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6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287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2" name="Picture 6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5" name="Picture 7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grpSp>
        <p:nvGrpSpPr>
          <p:cNvPr id="2" name="组 1"/>
          <p:cNvGrpSpPr/>
          <p:nvPr/>
        </p:nvGrpSpPr>
        <p:grpSpPr bwMode="auto">
          <a:xfrm>
            <a:off x="596514" y="874338"/>
            <a:ext cx="2397125" cy="468312"/>
            <a:chOff x="533400" y="5923540"/>
            <a:chExt cx="2397692" cy="467568"/>
          </a:xfrm>
        </p:grpSpPr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533400" y="5923540"/>
              <a:ext cx="800289" cy="4612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0000FF"/>
                  </a:solidFill>
                </a:rPr>
                <a:t>例：</a:t>
              </a:r>
              <a:r>
                <a:rPr lang="en-US" altLang="zh-CN" b="1" dirty="0">
                  <a:solidFill>
                    <a:srgbClr val="0000FF"/>
                  </a:solidFill>
                </a:rPr>
                <a:t>  </a:t>
              </a:r>
            </a:p>
          </p:txBody>
        </p:sp>
        <p:graphicFrame>
          <p:nvGraphicFramePr>
            <p:cNvPr id="8221" name="Object 11"/>
            <p:cNvGraphicFramePr/>
            <p:nvPr/>
          </p:nvGraphicFramePr>
          <p:xfrm>
            <a:off x="1332603" y="6005406"/>
            <a:ext cx="1598489" cy="385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51" name="Equation" r:id="rId5" imgW="923290" imgH="201295" progId="Equation.DSMT4">
                    <p:embed/>
                  </p:oleObj>
                </mc:Choice>
                <mc:Fallback>
                  <p:oleObj name="Equation" r:id="rId5" imgW="923290" imgH="201295" progId="Equation.DSMT4">
                    <p:embed/>
                    <p:pic>
                      <p:nvPicPr>
                        <p:cNvPr id="0" name="图片 4413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603" y="6005406"/>
                          <a:ext cx="1598489" cy="385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334E55B0-647D-440b-865C-3EC943EB4CBC-2" descr="/private/var/folders/vg/660tkp_n6v90z5m37njnn5cw0000gn/T/com.kingsoft.wpsoffice.mac/wpsoffice.UICIQW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395" y="1827530"/>
            <a:ext cx="2859405" cy="881380"/>
          </a:xfrm>
          <a:prstGeom prst="rect">
            <a:avLst/>
          </a:prstGeom>
        </p:spPr>
      </p:pic>
      <p:pic>
        <p:nvPicPr>
          <p:cNvPr id="4" name="334E55B0-647D-440b-865C-3EC943EB4CBC-3" descr="/private/var/folders/vg/660tkp_n6v90z5m37njnn5cw0000gn/T/com.kingsoft.wpsoffice.mac/wpsoffice.KhQTpO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0743" y="3726815"/>
            <a:ext cx="2857500" cy="8813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6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3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65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6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6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7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7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7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7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7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7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7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6" name="Picture 7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4988" y="566738"/>
            <a:ext cx="34988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三、构造解析函数</a:t>
            </a:r>
          </a:p>
        </p:txBody>
      </p:sp>
      <p:grpSp>
        <p:nvGrpSpPr>
          <p:cNvPr id="26678" name="Group 54"/>
          <p:cNvGrpSpPr/>
          <p:nvPr/>
        </p:nvGrpSpPr>
        <p:grpSpPr bwMode="auto">
          <a:xfrm>
            <a:off x="533400" y="1200150"/>
            <a:ext cx="8434388" cy="487363"/>
            <a:chOff x="336" y="744"/>
            <a:chExt cx="5313" cy="307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36" y="744"/>
              <a:ext cx="8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问题</a:t>
              </a:r>
              <a:endParaRPr lang="zh-CN" altLang="en-US" b="1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852" y="763"/>
              <a:ext cx="47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sng">
                  <a:solidFill>
                    <a:srgbClr val="993300"/>
                  </a:solidFill>
                  <a:ea typeface="楷体" panose="02010609060101010101" charset="-122"/>
                  <a:cs typeface="楷体" panose="02010609060101010101" charset="-122"/>
                </a:rPr>
                <a:t>已知实部</a:t>
              </a:r>
              <a:r>
                <a:rPr lang="en-US" altLang="zh-CN" b="1" u="sng">
                  <a:solidFill>
                    <a:srgbClr val="993300"/>
                  </a:solidFill>
                </a:rPr>
                <a:t> </a:t>
              </a:r>
              <a:r>
                <a:rPr lang="en-US" altLang="zh-CN" b="1" i="1" u="sng">
                  <a:solidFill>
                    <a:srgbClr val="993300"/>
                  </a:solidFill>
                </a:rPr>
                <a:t>u</a:t>
              </a:r>
              <a:r>
                <a:rPr lang="zh-CN" altLang="en-US" b="1" u="sng">
                  <a:solidFill>
                    <a:srgbClr val="993300"/>
                  </a:solidFill>
                </a:rPr>
                <a:t>，</a:t>
              </a:r>
              <a:r>
                <a:rPr lang="zh-CN" altLang="en-US" b="1" u="sng">
                  <a:solidFill>
                    <a:srgbClr val="9933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993300"/>
                  </a:solidFill>
                </a:rPr>
                <a:t> </a:t>
              </a:r>
              <a:r>
                <a:rPr lang="en-US" altLang="zh-CN" b="1" i="1" u="sng">
                  <a:solidFill>
                    <a:srgbClr val="993300"/>
                  </a:solidFill>
                </a:rPr>
                <a:t>v</a:t>
              </a:r>
              <a:r>
                <a:rPr lang="en-US" altLang="zh-CN" b="1"/>
                <a:t> </a:t>
              </a:r>
              <a:r>
                <a:rPr lang="en-US" altLang="zh-CN" b="1">
                  <a:latin typeface="宋体" panose="02010600030101010101" charset="-122"/>
                </a:rPr>
                <a:t>(</a:t>
              </a:r>
              <a:r>
                <a:rPr lang="zh-CN" altLang="en-US" b="1">
                  <a:ea typeface="楷体" panose="02010609060101010101" charset="-122"/>
                  <a:cs typeface="楷体" panose="02010609060101010101" charset="-122"/>
                </a:rPr>
                <a:t>或者</a:t>
              </a:r>
              <a:r>
                <a:rPr lang="zh-CN" altLang="en-US" b="1" u="sng">
                  <a:solidFill>
                    <a:srgbClr val="993300"/>
                  </a:solidFill>
                  <a:ea typeface="楷体" panose="02010609060101010101" charset="-122"/>
                  <a:cs typeface="楷体" panose="02010609060101010101" charset="-122"/>
                </a:rPr>
                <a:t>已知虚部</a:t>
              </a:r>
              <a:r>
                <a:rPr lang="en-US" altLang="zh-CN" b="1" u="sng">
                  <a:solidFill>
                    <a:srgbClr val="993300"/>
                  </a:solidFill>
                </a:rPr>
                <a:t> </a:t>
              </a:r>
              <a:r>
                <a:rPr lang="en-US" altLang="zh-CN" b="1" i="1" u="sng">
                  <a:solidFill>
                    <a:srgbClr val="993300"/>
                  </a:solidFill>
                </a:rPr>
                <a:t>v</a:t>
              </a:r>
              <a:r>
                <a:rPr lang="zh-CN" altLang="en-US" b="1" u="sng">
                  <a:solidFill>
                    <a:srgbClr val="993300"/>
                  </a:solidFill>
                </a:rPr>
                <a:t>，</a:t>
              </a:r>
              <a:r>
                <a:rPr lang="zh-CN" altLang="en-US" b="1" u="sng">
                  <a:solidFill>
                    <a:srgbClr val="993300"/>
                  </a:solidFill>
                  <a:ea typeface="楷体" panose="02010609060101010101" charset="-122"/>
                  <a:cs typeface="楷体" panose="02010609060101010101" charset="-122"/>
                </a:rPr>
                <a:t>求实部</a:t>
              </a:r>
              <a:r>
                <a:rPr lang="en-US" altLang="zh-CN" b="1" u="sng">
                  <a:solidFill>
                    <a:srgbClr val="993300"/>
                  </a:solidFill>
                </a:rPr>
                <a:t> </a:t>
              </a:r>
              <a:r>
                <a:rPr lang="en-US" altLang="zh-CN" b="1" i="1" u="sng">
                  <a:solidFill>
                    <a:srgbClr val="993300"/>
                  </a:solidFill>
                </a:rPr>
                <a:t>u</a:t>
              </a:r>
              <a:r>
                <a:rPr lang="en-US" altLang="zh-CN" b="1" i="1"/>
                <a:t> </a:t>
              </a:r>
              <a:r>
                <a:rPr lang="en-US" altLang="zh-CN" b="1">
                  <a:latin typeface="宋体" panose="02010600030101010101" charset="-122"/>
                </a:rPr>
                <a:t>)</a:t>
              </a:r>
              <a:r>
                <a:rPr lang="zh-CN" altLang="en-US" b="1"/>
                <a:t>，</a:t>
              </a:r>
            </a:p>
          </p:txBody>
        </p:sp>
      </p:grpSp>
      <p:grpSp>
        <p:nvGrpSpPr>
          <p:cNvPr id="26679" name="Group 55"/>
          <p:cNvGrpSpPr/>
          <p:nvPr/>
        </p:nvGrpSpPr>
        <p:grpSpPr bwMode="auto">
          <a:xfrm>
            <a:off x="1354138" y="1782763"/>
            <a:ext cx="7580312" cy="457200"/>
            <a:chOff x="853" y="1105"/>
            <a:chExt cx="4775" cy="288"/>
          </a:xfrm>
        </p:grpSpPr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853" y="1105"/>
              <a:ext cx="47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使</a:t>
              </a:r>
              <a:r>
                <a:rPr lang="en-US" altLang="zh-CN" b="1"/>
                <a:t>                                          </a:t>
              </a:r>
              <a:r>
                <a:rPr lang="zh-CN" altLang="en-US" b="1"/>
                <a:t>解析，且满足指定的条件。</a:t>
              </a:r>
            </a:p>
          </p:txBody>
        </p:sp>
        <p:graphicFrame>
          <p:nvGraphicFramePr>
            <p:cNvPr id="9255" name="Object 26"/>
            <p:cNvGraphicFramePr/>
            <p:nvPr/>
          </p:nvGraphicFramePr>
          <p:xfrm>
            <a:off x="1124" y="1151"/>
            <a:ext cx="19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75" name="公式" r:id="rId5" imgW="3098800" imgH="342900" progId="Equation.3">
                    <p:embed/>
                  </p:oleObj>
                </mc:Choice>
                <mc:Fallback>
                  <p:oleObj name="公式" r:id="rId5" imgW="3098800" imgH="342900" progId="Equation.3">
                    <p:embed/>
                    <p:pic>
                      <p:nvPicPr>
                        <p:cNvPr id="0" name="图片 4423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1151"/>
                          <a:ext cx="19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80" name="Group 56"/>
          <p:cNvGrpSpPr/>
          <p:nvPr/>
        </p:nvGrpSpPr>
        <p:grpSpPr bwMode="auto">
          <a:xfrm>
            <a:off x="531813" y="4322763"/>
            <a:ext cx="6581775" cy="487362"/>
            <a:chOff x="335" y="1607"/>
            <a:chExt cx="4146" cy="307"/>
          </a:xfrm>
        </p:grpSpPr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335" y="1607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FF0000"/>
                  </a:solidFill>
                </a:rPr>
                <a:t>注意</a:t>
              </a:r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auto">
            <a:xfrm>
              <a:off x="850" y="1626"/>
              <a:ext cx="36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baseline="-25000"/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必须首先检验</a:t>
              </a:r>
              <a:r>
                <a:rPr lang="en-US" altLang="zh-CN" b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u</a:t>
              </a:r>
              <a:r>
                <a:rPr lang="en-US" altLang="zh-CN" b="1" i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</a:t>
              </a:r>
              <a:r>
                <a:rPr lang="en-US" altLang="zh-CN" b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v</a:t>
              </a:r>
              <a:r>
                <a:rPr lang="en-US" altLang="zh-CN" b="1" i="1" baseline="30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是否为调和函数</a:t>
              </a:r>
              <a:r>
                <a:rPr lang="zh-CN" altLang="en-US" b="1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。</a:t>
              </a:r>
            </a:p>
          </p:txBody>
        </p:sp>
      </p:grp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533400" y="507682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方法</a:t>
            </a:r>
            <a:r>
              <a:rPr lang="en-US" altLang="zh-CN" b="1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1352550" y="5076825"/>
            <a:ext cx="21351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7"/>
              </a:buBlip>
              <a:defRPr/>
            </a:pP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偏积分法</a:t>
            </a:r>
            <a:r>
              <a:rPr lang="zh-CN" altLang="en-US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；</a:t>
            </a: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1350963" y="5646738"/>
            <a:ext cx="21351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7"/>
              </a:buBlip>
              <a:defRPr/>
            </a:pP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全微分法</a:t>
            </a:r>
            <a:r>
              <a:rPr lang="zh-CN" altLang="en-US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grpSp>
        <p:nvGrpSpPr>
          <p:cNvPr id="26702" name="Group 78"/>
          <p:cNvGrpSpPr/>
          <p:nvPr/>
        </p:nvGrpSpPr>
        <p:grpSpPr bwMode="auto">
          <a:xfrm>
            <a:off x="530225" y="2490788"/>
            <a:ext cx="7910513" cy="495300"/>
            <a:chOff x="335" y="3088"/>
            <a:chExt cx="4983" cy="312"/>
          </a:xfrm>
        </p:grpSpPr>
        <p:sp>
          <p:nvSpPr>
            <p:cNvPr id="26703" name="Rectangle 79"/>
            <p:cNvSpPr>
              <a:spLocks noChangeArrowheads="1"/>
            </p:cNvSpPr>
            <p:nvPr/>
          </p:nvSpPr>
          <p:spPr bwMode="auto">
            <a:xfrm>
              <a:off x="851" y="3112"/>
              <a:ext cx="44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构造解析函数</a:t>
              </a:r>
              <a:r>
                <a:rPr lang="en-US" altLang="zh-CN" b="1"/>
                <a:t>                                          </a:t>
              </a:r>
              <a:r>
                <a:rPr lang="zh-CN" altLang="en-US" b="1"/>
                <a:t>的依据：</a:t>
              </a:r>
            </a:p>
          </p:txBody>
        </p:sp>
        <p:graphicFrame>
          <p:nvGraphicFramePr>
            <p:cNvPr id="9250" name="Object 80"/>
            <p:cNvGraphicFramePr/>
            <p:nvPr/>
          </p:nvGraphicFramePr>
          <p:xfrm>
            <a:off x="2095" y="3165"/>
            <a:ext cx="19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76" name="Equation" r:id="rId8" imgW="3098800" imgH="342900" progId="Equation.DSMT4">
                    <p:embed/>
                  </p:oleObj>
                </mc:Choice>
                <mc:Fallback>
                  <p:oleObj name="Equation" r:id="rId8" imgW="3098800" imgH="342900" progId="Equation.DSMT4">
                    <p:embed/>
                    <p:pic>
                      <p:nvPicPr>
                        <p:cNvPr id="0" name="图片 4423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3165"/>
                          <a:ext cx="19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705" name="Rectangle 81"/>
            <p:cNvSpPr>
              <a:spLocks noChangeArrowheads="1"/>
            </p:cNvSpPr>
            <p:nvPr/>
          </p:nvSpPr>
          <p:spPr bwMode="auto">
            <a:xfrm>
              <a:off x="335" y="3088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依据</a:t>
              </a:r>
            </a:p>
          </p:txBody>
        </p:sp>
      </p:grp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1593850" y="3119438"/>
            <a:ext cx="5232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baseline="-25000">
                <a:solidFill>
                  <a:srgbClr val="006600"/>
                </a:solidFill>
              </a:rPr>
              <a:t> </a:t>
            </a:r>
            <a:r>
              <a:rPr lang="en-US" altLang="zh-CN" b="1">
                <a:solidFill>
                  <a:srgbClr val="006600"/>
                </a:solidFill>
              </a:rPr>
              <a:t>(1) </a:t>
            </a:r>
            <a:r>
              <a:rPr lang="en-US" altLang="zh-CN" b="1" i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lang="en-US" altLang="zh-CN" sz="1400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b="1" baseline="30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lang="en-US" altLang="zh-CN" b="1" baseline="30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本身必须都是调和函数</a:t>
            </a:r>
            <a:r>
              <a:rPr lang="zh-CN" altLang="en-US" b="1">
                <a:solidFill>
                  <a:srgbClr val="006600"/>
                </a:solidFill>
              </a:rPr>
              <a:t>；</a:t>
            </a:r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1601788" y="3676650"/>
            <a:ext cx="5356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baseline="-25000">
                <a:solidFill>
                  <a:srgbClr val="006600"/>
                </a:solidFill>
              </a:rPr>
              <a:t> </a:t>
            </a:r>
            <a:r>
              <a:rPr lang="en-US" altLang="zh-CN" b="1">
                <a:solidFill>
                  <a:srgbClr val="006600"/>
                </a:solidFill>
              </a:rPr>
              <a:t>(2) </a:t>
            </a:r>
            <a:r>
              <a:rPr lang="en-US" altLang="zh-CN" b="1" i="1">
                <a:solidFill>
                  <a:srgbClr val="006600"/>
                </a:solidFill>
                <a:ea typeface="楷体_GB2312" charset="0"/>
                <a:cs typeface="楷体_GB2312" charset="0"/>
              </a:rPr>
              <a:t>u</a:t>
            </a:r>
            <a:r>
              <a:rPr lang="en-US" altLang="zh-CN" sz="1400" b="1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b="1" baseline="30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lang="en-US" altLang="zh-CN" b="1" baseline="30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之间必须满足</a:t>
            </a:r>
            <a:r>
              <a:rPr lang="en-US" altLang="zh-CN" b="1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 i="1">
                <a:solidFill>
                  <a:srgbClr val="006600"/>
                </a:solidFill>
                <a:ea typeface="楷体_GB2312" charset="0"/>
                <a:cs typeface="楷体_GB2312" charset="0"/>
              </a:rPr>
              <a:t>C</a:t>
            </a:r>
            <a:r>
              <a:rPr lang="en-US" altLang="zh-CN" b="1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>
                <a:solidFill>
                  <a:srgbClr val="006600"/>
                </a:solidFill>
                <a:latin typeface="Symbol" charset="0"/>
                <a:ea typeface="楷体_GB2312" charset="0"/>
                <a:cs typeface="楷体_GB2312" charset="0"/>
              </a:rPr>
              <a:t>-</a:t>
            </a:r>
            <a:r>
              <a:rPr lang="en-US" altLang="zh-CN" b="1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 i="1">
                <a:solidFill>
                  <a:srgbClr val="006600"/>
                </a:solidFill>
                <a:ea typeface="楷体_GB2312" charset="0"/>
                <a:cs typeface="楷体_GB2312" charset="0"/>
              </a:rPr>
              <a:t>R</a:t>
            </a:r>
            <a:r>
              <a:rPr lang="en-US" altLang="zh-CN" b="1" baseline="-250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b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方程</a:t>
            </a:r>
            <a:r>
              <a:rPr lang="zh-CN" altLang="en-US" b="1">
                <a:solidFill>
                  <a:srgbClr val="006600"/>
                </a:solidFill>
              </a:rPr>
              <a:t>。</a:t>
            </a:r>
          </a:p>
        </p:txBody>
      </p:sp>
      <p:pic>
        <p:nvPicPr>
          <p:cNvPr id="9247" name="Picture 8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75" grpId="0"/>
      <p:bldP spid="26676" grpId="0"/>
      <p:bldP spid="26677" grpId="0"/>
      <p:bldP spid="26706" grpId="0"/>
      <p:bldP spid="2670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4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5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5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5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56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6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6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6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6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34988" y="566738"/>
            <a:ext cx="3457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三、构造解析函数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2901950" y="1177925"/>
            <a:ext cx="4956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zh-CN" altLang="en-US" b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不妨仅考虑已知实部</a:t>
            </a:r>
            <a:r>
              <a:rPr lang="en-US" altLang="zh-CN" b="1" baseline="30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lang="en-US" altLang="zh-CN" b="1" i="1" baseline="30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的情形</a:t>
            </a:r>
            <a:r>
              <a:rPr lang="en-US" altLang="zh-CN" sz="1600" b="1" baseline="30000">
                <a:solidFill>
                  <a:schemeClr val="hlink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charset="-122"/>
              </a:rPr>
              <a:t>)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693863" y="3741738"/>
            <a:ext cx="6545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(2) </a:t>
            </a:r>
            <a:r>
              <a:rPr lang="zh-CN" altLang="en-US" b="1"/>
              <a:t>将</a:t>
            </a:r>
            <a:r>
              <a:rPr lang="en-US" altLang="zh-CN" b="1" baseline="30000"/>
              <a:t> </a:t>
            </a:r>
            <a:r>
              <a:rPr lang="en-US" altLang="zh-CN" b="1">
                <a:solidFill>
                  <a:srgbClr val="006600"/>
                </a:solidFill>
              </a:rPr>
              <a:t>(</a:t>
            </a:r>
            <a:r>
              <a:rPr lang="en-US" altLang="zh-CN" b="1" i="1">
                <a:solidFill>
                  <a:srgbClr val="006600"/>
                </a:solidFill>
              </a:rPr>
              <a:t>A</a:t>
            </a:r>
            <a:r>
              <a:rPr lang="en-US" altLang="zh-CN" b="1">
                <a:solidFill>
                  <a:srgbClr val="006600"/>
                </a:solidFill>
              </a:rPr>
              <a:t>)</a:t>
            </a:r>
            <a:r>
              <a:rPr lang="en-US" altLang="zh-CN" b="1" baseline="30000">
                <a:solidFill>
                  <a:srgbClr val="993300"/>
                </a:solidFill>
              </a:rPr>
              <a:t> </a:t>
            </a:r>
            <a:r>
              <a:rPr lang="zh-CN" altLang="en-US" b="1"/>
              <a:t>式的两边对变量</a:t>
            </a:r>
            <a:r>
              <a:rPr lang="en-US" altLang="zh-CN" b="1"/>
              <a:t> </a:t>
            </a:r>
            <a:r>
              <a:rPr lang="en-US" altLang="zh-CN" b="1" i="1"/>
              <a:t>y</a:t>
            </a:r>
            <a:r>
              <a:rPr lang="en-US" altLang="zh-CN" b="1" baseline="30000"/>
              <a:t> </a:t>
            </a:r>
            <a:r>
              <a:rPr lang="zh-CN" altLang="en-US" b="1"/>
              <a:t>进行</a:t>
            </a:r>
            <a:r>
              <a:rPr lang="en-US" altLang="zh-CN" b="1" u="sng">
                <a:solidFill>
                  <a:srgbClr val="008000"/>
                </a:solidFill>
                <a:latin typeface="宋体" panose="02010600030101010101" charset="-122"/>
              </a:rPr>
              <a:t>(</a:t>
            </a:r>
            <a:r>
              <a:rPr lang="zh-CN" altLang="en-US" b="1" u="sng">
                <a:solidFill>
                  <a:srgbClr val="008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偏</a:t>
            </a:r>
            <a:r>
              <a:rPr lang="en-US" altLang="zh-CN" b="1" u="sng">
                <a:solidFill>
                  <a:srgbClr val="008000"/>
                </a:solidFill>
                <a:latin typeface="宋体" panose="02010600030101010101" charset="-122"/>
              </a:rPr>
              <a:t>)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积分</a:t>
            </a:r>
            <a:r>
              <a:rPr lang="zh-CN" altLang="en-US" b="1"/>
              <a:t>得：</a:t>
            </a:r>
          </a:p>
        </p:txBody>
      </p:sp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2247900" y="4346575"/>
          <a:ext cx="3324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13" name="公式" r:id="rId5" imgW="3543300" imgH="787400" progId="Equation.3">
                  <p:embed/>
                </p:oleObj>
              </mc:Choice>
              <mc:Fallback>
                <p:oleObj name="公式" r:id="rId5" imgW="3543300" imgH="787400" progId="Equation.3">
                  <p:embed/>
                  <p:pic>
                    <p:nvPicPr>
                      <p:cNvPr id="0" name="图片 443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346575"/>
                        <a:ext cx="33242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04" name="Group 76"/>
          <p:cNvGrpSpPr/>
          <p:nvPr/>
        </p:nvGrpSpPr>
        <p:grpSpPr bwMode="auto">
          <a:xfrm>
            <a:off x="2124075" y="5238750"/>
            <a:ext cx="5403850" cy="457200"/>
            <a:chOff x="1338" y="3300"/>
            <a:chExt cx="3404" cy="288"/>
          </a:xfrm>
        </p:grpSpPr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1338" y="3300"/>
              <a:ext cx="3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其中，</a:t>
              </a:r>
              <a:r>
                <a:rPr lang="en-US" altLang="zh-CN" b="1"/>
                <a:t>            </a:t>
              </a:r>
              <a:r>
                <a:rPr lang="zh-CN" altLang="en-US" b="1"/>
                <a:t>已知，而</a:t>
              </a:r>
              <a:r>
                <a:rPr lang="en-US" altLang="zh-CN" b="1">
                  <a:solidFill>
                    <a:srgbClr val="CC0000"/>
                  </a:solidFill>
                </a:rPr>
                <a:t> </a:t>
              </a:r>
              <a:r>
                <a:rPr lang="en-US" altLang="zh-CN" b="1" u="sng">
                  <a:solidFill>
                    <a:srgbClr val="CC0000"/>
                  </a:solidFill>
                </a:rPr>
                <a:t>         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zh-CN" altLang="en-US" b="1"/>
                <a:t>。</a:t>
              </a:r>
            </a:p>
          </p:txBody>
        </p:sp>
        <p:graphicFrame>
          <p:nvGraphicFramePr>
            <p:cNvPr id="10288" name="Object 24"/>
            <p:cNvGraphicFramePr>
              <a:graphicFrameLocks noChangeAspect="1"/>
            </p:cNvGraphicFramePr>
            <p:nvPr/>
          </p:nvGraphicFramePr>
          <p:xfrm>
            <a:off x="1956" y="3344"/>
            <a:ext cx="5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14" name="公式" r:id="rId7" imgW="926465" imgH="342900" progId="Equation.3">
                    <p:embed/>
                  </p:oleObj>
                </mc:Choice>
                <mc:Fallback>
                  <p:oleObj name="公式" r:id="rId7" imgW="926465" imgH="342900" progId="Equation.3">
                    <p:embed/>
                    <p:pic>
                      <p:nvPicPr>
                        <p:cNvPr id="0" name="图片 443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344"/>
                          <a:ext cx="5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9" name="Object 25"/>
            <p:cNvGraphicFramePr/>
            <p:nvPr/>
          </p:nvGraphicFramePr>
          <p:xfrm>
            <a:off x="3358" y="3331"/>
            <a:ext cx="4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15" name="公式" r:id="rId9" imgW="673100" imgH="342900" progId="Equation.3">
                    <p:embed/>
                  </p:oleObj>
                </mc:Choice>
                <mc:Fallback>
                  <p:oleObj name="公式" r:id="rId9" imgW="673100" imgH="342900" progId="Equation.3">
                    <p:embed/>
                    <p:pic>
                      <p:nvPicPr>
                        <p:cNvPr id="0" name="图片 4434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3331"/>
                          <a:ext cx="4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72" name="Group 44"/>
          <p:cNvGrpSpPr/>
          <p:nvPr/>
        </p:nvGrpSpPr>
        <p:grpSpPr bwMode="auto">
          <a:xfrm>
            <a:off x="1692275" y="5845175"/>
            <a:ext cx="6723063" cy="457200"/>
            <a:chOff x="1066" y="3682"/>
            <a:chExt cx="4235" cy="288"/>
          </a:xfrm>
        </p:grpSpPr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1066" y="3682"/>
              <a:ext cx="39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(3) </a:t>
              </a:r>
              <a:r>
                <a:rPr lang="zh-CN" altLang="en-US" b="1"/>
                <a:t>将</a:t>
              </a:r>
              <a:r>
                <a:rPr lang="en-US" altLang="zh-CN" b="1" baseline="-25000"/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(</a:t>
              </a:r>
              <a:r>
                <a:rPr lang="en-US" altLang="zh-CN" b="1" i="1">
                  <a:solidFill>
                    <a:srgbClr val="006600"/>
                  </a:solidFill>
                </a:rPr>
                <a:t>C</a:t>
              </a:r>
              <a:r>
                <a:rPr lang="en-US" altLang="zh-CN" sz="1400" b="1" i="1">
                  <a:solidFill>
                    <a:srgbClr val="006600"/>
                  </a:solidFill>
                </a:rPr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)</a:t>
              </a:r>
              <a:r>
                <a:rPr lang="en-US" altLang="zh-CN" b="1" baseline="30000"/>
                <a:t> </a:t>
              </a:r>
              <a:r>
                <a:rPr lang="zh-CN" altLang="en-US" b="1"/>
                <a:t>式代入</a:t>
              </a:r>
              <a:r>
                <a:rPr lang="en-US" altLang="zh-CN" b="1" baseline="30000"/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(</a:t>
              </a:r>
              <a:r>
                <a:rPr lang="en-US" altLang="zh-CN" b="1" i="1">
                  <a:solidFill>
                    <a:srgbClr val="006600"/>
                  </a:solidFill>
                </a:rPr>
                <a:t>B</a:t>
              </a:r>
              <a:r>
                <a:rPr lang="en-US" altLang="zh-CN" sz="1000" b="1" i="1">
                  <a:solidFill>
                    <a:srgbClr val="006600"/>
                  </a:solidFill>
                </a:rPr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)</a:t>
              </a:r>
              <a:r>
                <a:rPr lang="en-US" altLang="zh-CN" b="1" baseline="30000"/>
                <a:t> </a:t>
              </a:r>
              <a:r>
                <a:rPr lang="zh-CN" altLang="en-US" b="1"/>
                <a:t>式，求解即可得到函数</a:t>
              </a:r>
            </a:p>
          </p:txBody>
        </p:sp>
        <p:graphicFrame>
          <p:nvGraphicFramePr>
            <p:cNvPr id="10286" name="Object 27"/>
            <p:cNvGraphicFramePr/>
            <p:nvPr/>
          </p:nvGraphicFramePr>
          <p:xfrm>
            <a:off x="4813" y="3720"/>
            <a:ext cx="4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16" name="公式" r:id="rId11" imgW="774065" imgH="342900" progId="Equation.3">
                    <p:embed/>
                  </p:oleObj>
                </mc:Choice>
                <mc:Fallback>
                  <p:oleObj name="公式" r:id="rId11" imgW="774065" imgH="342900" progId="Equation.3">
                    <p:embed/>
                    <p:pic>
                      <p:nvPicPr>
                        <p:cNvPr id="0" name="图片 4434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3720"/>
                          <a:ext cx="488" cy="2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205" name="Group 77"/>
          <p:cNvGrpSpPr/>
          <p:nvPr/>
        </p:nvGrpSpPr>
        <p:grpSpPr bwMode="auto">
          <a:xfrm>
            <a:off x="1695450" y="1736725"/>
            <a:ext cx="3203575" cy="1597025"/>
            <a:chOff x="1068" y="1094"/>
            <a:chExt cx="2018" cy="1006"/>
          </a:xfrm>
        </p:grpSpPr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1068" y="1094"/>
              <a:ext cx="19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/>
                <a:t>(1) </a:t>
              </a:r>
              <a:r>
                <a:rPr lang="zh-CN" altLang="en-US" b="1"/>
                <a:t>由</a:t>
              </a:r>
              <a:r>
                <a:rPr lang="en-US" altLang="zh-CN" b="1"/>
                <a:t> </a:t>
              </a:r>
              <a:r>
                <a:rPr lang="en-US" altLang="zh-CN" b="1" i="1"/>
                <a:t>u</a:t>
              </a:r>
              <a:r>
                <a:rPr lang="en-US" altLang="zh-CN" b="1" i="1" baseline="-25000"/>
                <a:t> </a:t>
              </a:r>
              <a:r>
                <a:rPr lang="zh-CN" altLang="en-US" b="1"/>
                <a:t>及</a:t>
              </a:r>
              <a:r>
                <a:rPr lang="en-US" altLang="zh-CN" b="1" baseline="30000"/>
                <a:t> </a:t>
              </a:r>
              <a:r>
                <a:rPr lang="en-US" altLang="zh-CN" b="1" i="1"/>
                <a:t>C </a:t>
              </a:r>
              <a:r>
                <a:rPr lang="en-US" altLang="zh-CN" b="1">
                  <a:latin typeface="Symbol" charset="0"/>
                </a:rPr>
                <a:t>-</a:t>
              </a:r>
              <a:r>
                <a:rPr lang="en-US" altLang="zh-CN" b="1" baseline="30000">
                  <a:latin typeface="Symbol" charset="0"/>
                </a:rPr>
                <a:t> </a:t>
              </a:r>
              <a:r>
                <a:rPr lang="en-US" altLang="zh-CN" b="1" i="1"/>
                <a:t>R </a:t>
              </a:r>
              <a:r>
                <a:rPr lang="zh-CN" altLang="en-US" b="1"/>
                <a:t>方程</a:t>
              </a:r>
              <a:r>
                <a:rPr lang="en-US" altLang="zh-CN" b="1"/>
                <a:t>  </a:t>
              </a:r>
            </a:p>
          </p:txBody>
        </p:sp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1338" y="1464"/>
              <a:ext cx="17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/>
                <a:t>得到</a:t>
              </a:r>
              <a:r>
                <a:rPr lang="zh-CN" altLang="en-US" b="1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待定函数</a:t>
              </a:r>
              <a:r>
                <a:rPr lang="en-US" altLang="zh-CN" sz="1200" b="1" u="sng" baseline="30000">
                  <a:solidFill>
                    <a:srgbClr val="FF0000"/>
                  </a:solidFill>
                </a:rPr>
                <a:t> </a:t>
              </a:r>
              <a:r>
                <a:rPr lang="en-US" altLang="zh-CN" b="1" i="1" u="sng">
                  <a:solidFill>
                    <a:srgbClr val="CC0000"/>
                  </a:solidFill>
                </a:rPr>
                <a:t>v</a:t>
              </a:r>
              <a:r>
                <a:rPr lang="en-US" altLang="zh-CN" sz="1800" b="1" i="1">
                  <a:solidFill>
                    <a:srgbClr val="CC0000"/>
                  </a:solidFill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</a:rPr>
                <a:t>的</a:t>
              </a:r>
              <a:r>
                <a:rPr lang="en-US" altLang="zh-CN" b="1">
                  <a:solidFill>
                    <a:srgbClr val="FF0000"/>
                  </a:solidFill>
                </a:rPr>
                <a:t>   </a:t>
              </a:r>
            </a:p>
          </p:txBody>
        </p:sp>
        <p:sp>
          <p:nvSpPr>
            <p:cNvPr id="48163" name="Rectangle 35"/>
            <p:cNvSpPr>
              <a:spLocks noChangeArrowheads="1"/>
            </p:cNvSpPr>
            <p:nvPr/>
          </p:nvSpPr>
          <p:spPr bwMode="auto">
            <a:xfrm>
              <a:off x="1338" y="1812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/>
                <a:t>两个偏导数：</a:t>
              </a:r>
              <a:r>
                <a:rPr lang="en-US" altLang="zh-CN" b="1"/>
                <a:t>  </a:t>
              </a:r>
            </a:p>
          </p:txBody>
        </p:sp>
      </p:grpSp>
      <p:grpSp>
        <p:nvGrpSpPr>
          <p:cNvPr id="48169" name="Group 41"/>
          <p:cNvGrpSpPr/>
          <p:nvPr/>
        </p:nvGrpSpPr>
        <p:grpSpPr bwMode="auto">
          <a:xfrm>
            <a:off x="4943475" y="1747838"/>
            <a:ext cx="4143375" cy="1804987"/>
            <a:chOff x="2994" y="1095"/>
            <a:chExt cx="2610" cy="1137"/>
          </a:xfrm>
        </p:grpSpPr>
        <p:graphicFrame>
          <p:nvGraphicFramePr>
            <p:cNvPr id="10277" name="Object 32"/>
            <p:cNvGraphicFramePr>
              <a:graphicFrameLocks noChangeAspect="1"/>
            </p:cNvGraphicFramePr>
            <p:nvPr/>
          </p:nvGraphicFramePr>
          <p:xfrm>
            <a:off x="3119" y="1107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17" name="公式" r:id="rId13" imgW="1358900" imgH="787400" progId="Equation.3">
                    <p:embed/>
                  </p:oleObj>
                </mc:Choice>
                <mc:Fallback>
                  <p:oleObj name="公式" r:id="rId13" imgW="1358900" imgH="787400" progId="Equation.3">
                    <p:embed/>
                    <p:pic>
                      <p:nvPicPr>
                        <p:cNvPr id="0" name="图片 443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1107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8" name="Object 33"/>
            <p:cNvGraphicFramePr>
              <a:graphicFrameLocks noChangeAspect="1"/>
            </p:cNvGraphicFramePr>
            <p:nvPr/>
          </p:nvGraphicFramePr>
          <p:xfrm>
            <a:off x="3178" y="173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18" name="公式" r:id="rId15" imgW="1358900" imgH="787400" progId="Equation.3">
                    <p:embed/>
                  </p:oleObj>
                </mc:Choice>
                <mc:Fallback>
                  <p:oleObj name="公式" r:id="rId15" imgW="1358900" imgH="787400" progId="Equation.3">
                    <p:embed/>
                    <p:pic>
                      <p:nvPicPr>
                        <p:cNvPr id="0" name="图片 443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8" y="1736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9" name="Object 36"/>
            <p:cNvGraphicFramePr/>
            <p:nvPr/>
          </p:nvGraphicFramePr>
          <p:xfrm>
            <a:off x="2994" y="1095"/>
            <a:ext cx="216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19" name="公式" r:id="rId17" imgW="342900" imgH="1765300" progId="Equation.3">
                    <p:embed/>
                  </p:oleObj>
                </mc:Choice>
                <mc:Fallback>
                  <p:oleObj name="公式" r:id="rId17" imgW="342900" imgH="1765300" progId="Equation.3">
                    <p:embed/>
                    <p:pic>
                      <p:nvPicPr>
                        <p:cNvPr id="0" name="图片 4434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1095"/>
                          <a:ext cx="216" cy="1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5032" y="1194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6600"/>
                  </a:solidFill>
                </a:rPr>
                <a:t>(</a:t>
              </a:r>
              <a:r>
                <a:rPr lang="en-US" altLang="zh-CN" b="1" i="1">
                  <a:solidFill>
                    <a:srgbClr val="006600"/>
                  </a:solidFill>
                </a:rPr>
                <a:t>A</a:t>
              </a:r>
              <a:r>
                <a:rPr lang="en-US" altLang="zh-CN" b="1">
                  <a:solidFill>
                    <a:srgbClr val="006600"/>
                  </a:solidFill>
                </a:rPr>
                <a:t>)</a:t>
              </a:r>
            </a:p>
          </p:txBody>
        </p:sp>
        <p:sp>
          <p:nvSpPr>
            <p:cNvPr id="48166" name="Rectangle 38"/>
            <p:cNvSpPr>
              <a:spLocks noChangeArrowheads="1"/>
            </p:cNvSpPr>
            <p:nvPr/>
          </p:nvSpPr>
          <p:spPr bwMode="auto">
            <a:xfrm>
              <a:off x="5031" y="1829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6600"/>
                  </a:solidFill>
                </a:rPr>
                <a:t>(</a:t>
              </a:r>
              <a:r>
                <a:rPr lang="en-US" altLang="zh-CN" b="1" i="1">
                  <a:solidFill>
                    <a:srgbClr val="006600"/>
                  </a:solidFill>
                </a:rPr>
                <a:t>B</a:t>
              </a:r>
              <a:r>
                <a:rPr lang="en-US" altLang="zh-CN" sz="1000" b="1" i="1">
                  <a:solidFill>
                    <a:srgbClr val="006600"/>
                  </a:solidFill>
                </a:rPr>
                <a:t> </a:t>
              </a:r>
              <a:r>
                <a:rPr lang="en-US" altLang="zh-CN" b="1">
                  <a:solidFill>
                    <a:srgbClr val="006600"/>
                  </a:solidFill>
                </a:rPr>
                <a:t>)</a:t>
              </a:r>
            </a:p>
          </p:txBody>
        </p:sp>
      </p:grpSp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5653088" y="4567238"/>
          <a:ext cx="162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0" name="公式" r:id="rId19" imgW="1625600" imgH="342900" progId="Equation.3">
                  <p:embed/>
                </p:oleObj>
              </mc:Choice>
              <mc:Fallback>
                <p:oleObj name="公式" r:id="rId19" imgW="1625600" imgH="342900" progId="Equation.3">
                  <p:embed/>
                  <p:pic>
                    <p:nvPicPr>
                      <p:cNvPr id="0" name="图片 443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567238"/>
                        <a:ext cx="1625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8175625" y="4483100"/>
            <a:ext cx="9096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6600"/>
                </a:solidFill>
              </a:rPr>
              <a:t>(</a:t>
            </a:r>
            <a:r>
              <a:rPr lang="en-US" altLang="zh-CN" b="1" i="1">
                <a:solidFill>
                  <a:srgbClr val="006600"/>
                </a:solidFill>
              </a:rPr>
              <a:t>C</a:t>
            </a:r>
            <a:r>
              <a:rPr lang="en-US" altLang="zh-CN" sz="1000" b="1" i="1">
                <a:solidFill>
                  <a:srgbClr val="006600"/>
                </a:solidFill>
              </a:rPr>
              <a:t> </a:t>
            </a:r>
            <a:r>
              <a:rPr lang="en-US" altLang="zh-CN" b="1">
                <a:solidFill>
                  <a:srgbClr val="006600"/>
                </a:solidFill>
              </a:rPr>
              <a:t>)</a:t>
            </a:r>
          </a:p>
        </p:txBody>
      </p:sp>
      <p:graphicFrame>
        <p:nvGraphicFramePr>
          <p:cNvPr id="48151" name="Object 23"/>
          <p:cNvGraphicFramePr/>
          <p:nvPr/>
        </p:nvGraphicFramePr>
        <p:xfrm>
          <a:off x="6843713" y="456565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1" name="Equation" r:id="rId21" imgW="1040765" imgH="342900" progId="Equation.DSMT4">
                  <p:embed/>
                </p:oleObj>
              </mc:Choice>
              <mc:Fallback>
                <p:oleObj name="Equation" r:id="rId21" imgW="1040765" imgH="342900" progId="Equation.DSMT4">
                  <p:embed/>
                  <p:pic>
                    <p:nvPicPr>
                      <p:cNvPr id="0" name="图片 44340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4565650"/>
                        <a:ext cx="1041400" cy="342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2" name="Picture 7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06" name="Group 78"/>
          <p:cNvGrpSpPr/>
          <p:nvPr/>
        </p:nvGrpSpPr>
        <p:grpSpPr bwMode="auto">
          <a:xfrm>
            <a:off x="533400" y="1181100"/>
            <a:ext cx="2647950" cy="457200"/>
            <a:chOff x="336" y="744"/>
            <a:chExt cx="1668" cy="288"/>
          </a:xfrm>
        </p:grpSpPr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336" y="744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方法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</a:p>
          </p:txBody>
        </p:sp>
        <p:sp>
          <p:nvSpPr>
            <p:cNvPr id="48203" name="Rectangle 75"/>
            <p:cNvSpPr>
              <a:spLocks noChangeArrowheads="1"/>
            </p:cNvSpPr>
            <p:nvPr/>
          </p:nvSpPr>
          <p:spPr bwMode="auto">
            <a:xfrm>
              <a:off x="852" y="74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23"/>
                </a:buBlip>
                <a:defRPr/>
              </a:pPr>
              <a:r>
                <a:rPr lang="en-US" altLang="zh-CN" b="1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偏积分法</a:t>
              </a:r>
              <a:r>
                <a:rPr lang="en-US" altLang="zh-CN" b="1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56805 L 5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3" grpId="0"/>
      <p:bldP spid="48147" grpId="0"/>
      <p:bldP spid="481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5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61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6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6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6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6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7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7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7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7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05" name="Group 53"/>
          <p:cNvGrpSpPr/>
          <p:nvPr/>
        </p:nvGrpSpPr>
        <p:grpSpPr bwMode="auto">
          <a:xfrm>
            <a:off x="7294563" y="4870450"/>
            <a:ext cx="785812" cy="744538"/>
            <a:chOff x="4595" y="3068"/>
            <a:chExt cx="495" cy="469"/>
          </a:xfrm>
        </p:grpSpPr>
        <p:sp>
          <p:nvSpPr>
            <p:cNvPr id="49202" name="Freeform 50"/>
            <p:cNvSpPr/>
            <p:nvPr/>
          </p:nvSpPr>
          <p:spPr bwMode="auto">
            <a:xfrm>
              <a:off x="4595" y="3068"/>
              <a:ext cx="495" cy="469"/>
            </a:xfrm>
            <a:custGeom>
              <a:avLst/>
              <a:gdLst>
                <a:gd name="T0" fmla="*/ 0 w 495"/>
                <a:gd name="T1" fmla="*/ 469 h 469"/>
                <a:gd name="T2" fmla="*/ 294 w 495"/>
                <a:gd name="T3" fmla="*/ 422 h 469"/>
                <a:gd name="T4" fmla="*/ 368 w 495"/>
                <a:gd name="T5" fmla="*/ 321 h 469"/>
                <a:gd name="T6" fmla="*/ 408 w 495"/>
                <a:gd name="T7" fmla="*/ 194 h 469"/>
                <a:gd name="T8" fmla="*/ 435 w 495"/>
                <a:gd name="T9" fmla="*/ 107 h 469"/>
                <a:gd name="T10" fmla="*/ 495 w 495"/>
                <a:gd name="T11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5" h="469">
                  <a:moveTo>
                    <a:pt x="0" y="469"/>
                  </a:moveTo>
                  <a:cubicBezTo>
                    <a:pt x="114" y="461"/>
                    <a:pt x="233" y="447"/>
                    <a:pt x="294" y="422"/>
                  </a:cubicBezTo>
                  <a:cubicBezTo>
                    <a:pt x="355" y="397"/>
                    <a:pt x="349" y="359"/>
                    <a:pt x="368" y="321"/>
                  </a:cubicBezTo>
                  <a:cubicBezTo>
                    <a:pt x="387" y="283"/>
                    <a:pt x="397" y="230"/>
                    <a:pt x="408" y="194"/>
                  </a:cubicBezTo>
                  <a:cubicBezTo>
                    <a:pt x="419" y="158"/>
                    <a:pt x="421" y="139"/>
                    <a:pt x="435" y="107"/>
                  </a:cubicBezTo>
                  <a:cubicBezTo>
                    <a:pt x="449" y="75"/>
                    <a:pt x="483" y="22"/>
                    <a:pt x="495" y="0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203" name="Rectangle 51"/>
            <p:cNvSpPr>
              <a:spLocks noChangeArrowheads="1"/>
            </p:cNvSpPr>
            <p:nvPr/>
          </p:nvSpPr>
          <p:spPr bwMode="auto">
            <a:xfrm>
              <a:off x="4754" y="3275"/>
              <a:ext cx="311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solidFill>
                    <a:srgbClr val="FF0000"/>
                  </a:solidFill>
                </a:rPr>
                <a:t>C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</p:grp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695450" y="1698625"/>
            <a:ext cx="7091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(1) </a:t>
            </a:r>
            <a:r>
              <a:rPr lang="zh-CN" altLang="en-US" b="1"/>
              <a:t>由</a:t>
            </a:r>
            <a:r>
              <a:rPr lang="en-US" altLang="zh-CN" b="1" baseline="-25000"/>
              <a:t> </a:t>
            </a:r>
            <a:r>
              <a:rPr lang="en-US" altLang="zh-CN" b="1" i="1"/>
              <a:t>u</a:t>
            </a:r>
            <a:r>
              <a:rPr lang="en-US" altLang="zh-CN" b="1" i="1" baseline="30000"/>
              <a:t> </a:t>
            </a:r>
            <a:r>
              <a:rPr lang="zh-CN" altLang="en-US" b="1"/>
              <a:t>及</a:t>
            </a:r>
            <a:r>
              <a:rPr lang="en-US" altLang="zh-CN" b="1" baseline="30000"/>
              <a:t> </a:t>
            </a:r>
            <a:r>
              <a:rPr lang="en-US" altLang="zh-CN" b="1" i="1"/>
              <a:t>C</a:t>
            </a:r>
            <a:r>
              <a:rPr lang="en-US" altLang="zh-CN" b="1" i="1" baseline="30000"/>
              <a:t> </a:t>
            </a:r>
            <a:r>
              <a:rPr lang="en-US" altLang="zh-CN" b="1">
                <a:latin typeface="Symbol" charset="0"/>
              </a:rPr>
              <a:t>-</a:t>
            </a:r>
            <a:r>
              <a:rPr lang="en-US" altLang="zh-CN" b="1" baseline="30000">
                <a:latin typeface="Symbol" charset="0"/>
              </a:rPr>
              <a:t> </a:t>
            </a:r>
            <a:r>
              <a:rPr lang="en-US" altLang="zh-CN" b="1" i="1"/>
              <a:t>R</a:t>
            </a:r>
            <a:r>
              <a:rPr lang="en-US" altLang="zh-CN" b="1" i="1" baseline="30000"/>
              <a:t> </a:t>
            </a:r>
            <a:r>
              <a:rPr lang="zh-CN" altLang="en-US" b="1"/>
              <a:t>方程</a:t>
            </a:r>
            <a:r>
              <a:rPr lang="zh-CN" altLang="en-US" b="1">
                <a:solidFill>
                  <a:srgbClr val="000000"/>
                </a:solidFill>
              </a:rPr>
              <a:t>得到</a:t>
            </a:r>
            <a:r>
              <a:rPr lang="zh-CN" altLang="en-US" b="1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待定函数</a:t>
            </a:r>
            <a:r>
              <a:rPr lang="en-US" altLang="zh-CN" b="1" u="sng" baseline="300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lang="en-US" altLang="zh-CN" b="1" i="1" baseline="30000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的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全微分</a:t>
            </a:r>
            <a:r>
              <a:rPr lang="zh-CN" altLang="en-US" b="1"/>
              <a:t>：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693863" y="3236913"/>
            <a:ext cx="7292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(2) </a:t>
            </a:r>
            <a:r>
              <a:rPr lang="zh-CN" altLang="en-US" b="1"/>
              <a:t>利用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第二类曲线积分</a:t>
            </a:r>
            <a:r>
              <a:rPr lang="en-US" altLang="zh-CN" b="1">
                <a:solidFill>
                  <a:srgbClr val="993300"/>
                </a:solidFill>
                <a:latin typeface="宋体" panose="02010600030101010101" charset="-122"/>
              </a:rPr>
              <a:t>(</a:t>
            </a:r>
            <a:r>
              <a:rPr lang="zh-CN" altLang="en-US" b="1">
                <a:solidFill>
                  <a:srgbClr val="993300"/>
                </a:solidFill>
                <a:ea typeface="楷体" panose="02010609060101010101" charset="-122"/>
                <a:cs typeface="楷体" panose="02010609060101010101" charset="-122"/>
              </a:rPr>
              <a:t>与路径无关</a:t>
            </a:r>
            <a:r>
              <a:rPr lang="en-US" altLang="zh-CN" b="1">
                <a:solidFill>
                  <a:srgbClr val="993300"/>
                </a:solidFill>
                <a:latin typeface="宋体" panose="02010600030101010101" charset="-122"/>
              </a:rPr>
              <a:t>)</a:t>
            </a:r>
            <a:r>
              <a:rPr lang="en-US" altLang="zh-CN" b="1" baseline="30000">
                <a:solidFill>
                  <a:srgbClr val="9933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得到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原函数</a:t>
            </a:r>
            <a:r>
              <a:rPr lang="zh-CN" altLang="en-US" b="1"/>
              <a:t>：</a:t>
            </a:r>
          </a:p>
        </p:txBody>
      </p:sp>
      <p:graphicFrame>
        <p:nvGraphicFramePr>
          <p:cNvPr id="49176" name="Object 24"/>
          <p:cNvGraphicFramePr/>
          <p:nvPr/>
        </p:nvGraphicFramePr>
        <p:xfrm>
          <a:off x="2774950" y="2306638"/>
          <a:ext cx="464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33" name="公式" r:id="rId5" imgW="4648200" imgH="787400" progId="Equation.3">
                  <p:embed/>
                </p:oleObj>
              </mc:Choice>
              <mc:Fallback>
                <p:oleObj name="公式" r:id="rId5" imgW="4648200" imgH="787400" progId="Equation.3">
                  <p:embed/>
                  <p:pic>
                    <p:nvPicPr>
                      <p:cNvPr id="0" name="图片 44442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306638"/>
                        <a:ext cx="464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26"/>
          <p:cNvGraphicFramePr/>
          <p:nvPr/>
        </p:nvGraphicFramePr>
        <p:xfrm>
          <a:off x="2317750" y="3832225"/>
          <a:ext cx="4619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34" name="公式" r:id="rId7" imgW="4622800" imgH="787400" progId="Equation.3">
                  <p:embed/>
                </p:oleObj>
              </mc:Choice>
              <mc:Fallback>
                <p:oleObj name="公式" r:id="rId7" imgW="4622800" imgH="787400" progId="Equation.3">
                  <p:embed/>
                  <p:pic>
                    <p:nvPicPr>
                      <p:cNvPr id="0" name="图片 44442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832225"/>
                        <a:ext cx="4619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00" name="Group 48"/>
          <p:cNvGrpSpPr/>
          <p:nvPr/>
        </p:nvGrpSpPr>
        <p:grpSpPr bwMode="auto">
          <a:xfrm>
            <a:off x="7315200" y="4857750"/>
            <a:ext cx="1293813" cy="771525"/>
            <a:chOff x="4608" y="3060"/>
            <a:chExt cx="815" cy="486"/>
          </a:xfrm>
        </p:grpSpPr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 flipV="1">
              <a:off x="4608" y="3060"/>
              <a:ext cx="474" cy="47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7" name="Line 35"/>
            <p:cNvSpPr>
              <a:spLocks noChangeAspect="1" noChangeShapeType="1"/>
            </p:cNvSpPr>
            <p:nvPr/>
          </p:nvSpPr>
          <p:spPr bwMode="auto">
            <a:xfrm flipV="1">
              <a:off x="4613" y="3539"/>
              <a:ext cx="486" cy="0"/>
            </a:xfrm>
            <a:prstGeom prst="line">
              <a:avLst/>
            </a:prstGeom>
            <a:noFill/>
            <a:ln w="19050">
              <a:solidFill>
                <a:srgbClr val="006699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8" name="Line 36"/>
            <p:cNvSpPr>
              <a:spLocks noChangeAspect="1" noChangeShapeType="1"/>
            </p:cNvSpPr>
            <p:nvPr/>
          </p:nvSpPr>
          <p:spPr bwMode="auto">
            <a:xfrm flipV="1">
              <a:off x="5092" y="3064"/>
              <a:ext cx="1" cy="476"/>
            </a:xfrm>
            <a:prstGeom prst="line">
              <a:avLst/>
            </a:prstGeom>
            <a:noFill/>
            <a:ln w="19050">
              <a:solidFill>
                <a:srgbClr val="006699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9" name="Rectangle 37"/>
            <p:cNvSpPr>
              <a:spLocks noChangeArrowheads="1"/>
            </p:cNvSpPr>
            <p:nvPr/>
          </p:nvSpPr>
          <p:spPr bwMode="auto">
            <a:xfrm>
              <a:off x="4648" y="3082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solidFill>
                    <a:srgbClr val="006600"/>
                  </a:solidFill>
                </a:rPr>
                <a:t>C</a:t>
              </a:r>
              <a:r>
                <a:rPr lang="en-US" altLang="zh-CN" sz="1800" b="1" baseline="-25000">
                  <a:solidFill>
                    <a:srgbClr val="006600"/>
                  </a:solidFill>
                </a:rPr>
                <a:t>0</a:t>
              </a:r>
            </a:p>
          </p:txBody>
        </p:sp>
        <p:sp>
          <p:nvSpPr>
            <p:cNvPr id="49190" name="Rectangle 38"/>
            <p:cNvSpPr>
              <a:spLocks noChangeArrowheads="1"/>
            </p:cNvSpPr>
            <p:nvPr/>
          </p:nvSpPr>
          <p:spPr bwMode="auto">
            <a:xfrm>
              <a:off x="4767" y="3315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solidFill>
                    <a:srgbClr val="006699"/>
                  </a:solidFill>
                </a:rPr>
                <a:t>C</a:t>
              </a:r>
              <a:r>
                <a:rPr lang="en-US" altLang="zh-CN" sz="1800" b="1" baseline="-25000">
                  <a:solidFill>
                    <a:srgbClr val="006699"/>
                  </a:solidFill>
                </a:rPr>
                <a:t>1</a:t>
              </a:r>
            </a:p>
          </p:txBody>
        </p:sp>
        <p:sp>
          <p:nvSpPr>
            <p:cNvPr id="49191" name="Rectangle 39"/>
            <p:cNvSpPr>
              <a:spLocks noChangeArrowheads="1"/>
            </p:cNvSpPr>
            <p:nvPr/>
          </p:nvSpPr>
          <p:spPr bwMode="auto">
            <a:xfrm>
              <a:off x="5049" y="3195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b="1" i="1">
                  <a:solidFill>
                    <a:srgbClr val="006699"/>
                  </a:solidFill>
                </a:rPr>
                <a:t>C</a:t>
              </a:r>
              <a:r>
                <a:rPr lang="en-US" altLang="zh-CN" sz="1800" b="1" baseline="-25000">
                  <a:solidFill>
                    <a:srgbClr val="006699"/>
                  </a:solidFill>
                </a:rPr>
                <a:t>2</a:t>
              </a:r>
            </a:p>
          </p:txBody>
        </p:sp>
      </p:grpSp>
      <p:graphicFrame>
        <p:nvGraphicFramePr>
          <p:cNvPr id="49192" name="Object 40"/>
          <p:cNvGraphicFramePr/>
          <p:nvPr/>
        </p:nvGraphicFramePr>
        <p:xfrm>
          <a:off x="3224213" y="4821238"/>
          <a:ext cx="3260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35" name="公式" r:id="rId9" imgW="3263900" imgH="787400" progId="Equation.3">
                  <p:embed/>
                </p:oleObj>
              </mc:Choice>
              <mc:Fallback>
                <p:oleObj name="公式" r:id="rId9" imgW="3263900" imgH="787400" progId="Equation.3">
                  <p:embed/>
                  <p:pic>
                    <p:nvPicPr>
                      <p:cNvPr id="0" name="图片 44442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4821238"/>
                        <a:ext cx="32607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99" name="Group 47"/>
          <p:cNvGrpSpPr/>
          <p:nvPr/>
        </p:nvGrpSpPr>
        <p:grpSpPr bwMode="auto">
          <a:xfrm>
            <a:off x="2124075" y="5781675"/>
            <a:ext cx="3417888" cy="457200"/>
            <a:chOff x="1338" y="3642"/>
            <a:chExt cx="2153" cy="288"/>
          </a:xfrm>
        </p:grpSpPr>
        <p:sp>
          <p:nvSpPr>
            <p:cNvPr id="49194" name="Rectangle 42"/>
            <p:cNvSpPr>
              <a:spLocks noChangeArrowheads="1"/>
            </p:cNvSpPr>
            <p:nvPr/>
          </p:nvSpPr>
          <p:spPr bwMode="auto">
            <a:xfrm>
              <a:off x="1338" y="3642"/>
              <a:ext cx="16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其中，</a:t>
              </a:r>
              <a:r>
                <a:rPr lang="en-US" altLang="zh-CN" b="1"/>
                <a:t>            </a:t>
              </a:r>
              <a:r>
                <a:rPr lang="zh-CN" altLang="en-US" b="1"/>
                <a:t>或</a:t>
              </a:r>
            </a:p>
          </p:txBody>
        </p:sp>
        <p:graphicFrame>
          <p:nvGraphicFramePr>
            <p:cNvPr id="11310" name="Object 43"/>
            <p:cNvGraphicFramePr>
              <a:graphicFrameLocks noChangeAspect="1"/>
            </p:cNvGraphicFramePr>
            <p:nvPr/>
          </p:nvGraphicFramePr>
          <p:xfrm>
            <a:off x="1968" y="3674"/>
            <a:ext cx="5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6" name="公式" r:id="rId11" imgW="888365" imgH="381000" progId="Equation.3">
                    <p:embed/>
                  </p:oleObj>
                </mc:Choice>
                <mc:Fallback>
                  <p:oleObj name="公式" r:id="rId11" imgW="888365" imgH="381000" progId="Equation.3">
                    <p:embed/>
                    <p:pic>
                      <p:nvPicPr>
                        <p:cNvPr id="0" name="图片 444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674"/>
                          <a:ext cx="5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1" name="Object 44"/>
            <p:cNvGraphicFramePr>
              <a:graphicFrameLocks noChangeAspect="1"/>
            </p:cNvGraphicFramePr>
            <p:nvPr/>
          </p:nvGraphicFramePr>
          <p:xfrm>
            <a:off x="2803" y="3671"/>
            <a:ext cx="6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7" name="公式" r:id="rId13" imgW="1091565" imgH="368300" progId="Equation.3">
                    <p:embed/>
                  </p:oleObj>
                </mc:Choice>
                <mc:Fallback>
                  <p:oleObj name="公式" r:id="rId13" imgW="1091565" imgH="368300" progId="Equation.3">
                    <p:embed/>
                    <p:pic>
                      <p:nvPicPr>
                        <p:cNvPr id="0" name="图片 444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3671"/>
                          <a:ext cx="68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9226" name="Picture 7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4" name="Picture 7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31" name="Group 79"/>
          <p:cNvGrpSpPr/>
          <p:nvPr/>
        </p:nvGrpSpPr>
        <p:grpSpPr bwMode="auto">
          <a:xfrm>
            <a:off x="7308850" y="1235075"/>
            <a:ext cx="752475" cy="336550"/>
            <a:chOff x="2468" y="406"/>
            <a:chExt cx="474" cy="212"/>
          </a:xfrm>
        </p:grpSpPr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2541" y="417"/>
              <a:ext cx="31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233" name="Rectangle 81"/>
            <p:cNvSpPr>
              <a:spLocks noChangeArrowheads="1"/>
            </p:cNvSpPr>
            <p:nvPr/>
          </p:nvSpPr>
          <p:spPr bwMode="auto">
            <a:xfrm>
              <a:off x="2468" y="40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12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b="1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39  </a:t>
              </a:r>
              <a:endParaRPr lang="en-US" altLang="zh-CN" sz="1600" b="1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9234" name="Rectangle 82"/>
          <p:cNvSpPr>
            <a:spLocks noChangeArrowheads="1"/>
          </p:cNvSpPr>
          <p:nvPr/>
        </p:nvSpPr>
        <p:spPr bwMode="auto">
          <a:xfrm>
            <a:off x="534988" y="566738"/>
            <a:ext cx="3457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三、构造解析函数</a:t>
            </a:r>
          </a:p>
        </p:txBody>
      </p:sp>
      <p:sp>
        <p:nvSpPr>
          <p:cNvPr id="49235" name="Rectangle 83"/>
          <p:cNvSpPr>
            <a:spLocks noChangeArrowheads="1"/>
          </p:cNvSpPr>
          <p:nvPr/>
        </p:nvSpPr>
        <p:spPr bwMode="auto">
          <a:xfrm>
            <a:off x="2901950" y="1177925"/>
            <a:ext cx="4956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zh-CN" altLang="en-US" b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不妨仅考虑已知实部</a:t>
            </a:r>
            <a:r>
              <a:rPr lang="en-US" altLang="zh-CN" b="1" baseline="30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i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lang="en-US" altLang="zh-CN" b="1" i="1" baseline="30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的情形</a:t>
            </a:r>
            <a:r>
              <a:rPr lang="en-US" altLang="zh-CN" sz="1600" b="1" baseline="30000">
                <a:solidFill>
                  <a:schemeClr val="hlink"/>
                </a:solidFill>
                <a:ea typeface="楷体_GB2312" charset="0"/>
                <a:cs typeface="楷体_GB2312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charset="-122"/>
              </a:rPr>
              <a:t>)</a:t>
            </a:r>
          </a:p>
        </p:txBody>
      </p:sp>
      <p:sp>
        <p:nvSpPr>
          <p:cNvPr id="49237" name="Rectangle 85"/>
          <p:cNvSpPr>
            <a:spLocks noChangeArrowheads="1"/>
          </p:cNvSpPr>
          <p:nvPr/>
        </p:nvSpPr>
        <p:spPr bwMode="auto">
          <a:xfrm>
            <a:off x="533400" y="11811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方法</a:t>
            </a:r>
            <a:r>
              <a:rPr lang="en-US" altLang="zh-CN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49238" name="Rectangle 86"/>
          <p:cNvSpPr>
            <a:spLocks noChangeArrowheads="1"/>
          </p:cNvSpPr>
          <p:nvPr/>
        </p:nvSpPr>
        <p:spPr bwMode="auto">
          <a:xfrm>
            <a:off x="1352550" y="1181100"/>
            <a:ext cx="1828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6"/>
              </a:buBlip>
              <a:defRPr/>
            </a:pP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全微分法</a:t>
            </a:r>
            <a:r>
              <a:rPr lang="en-US" altLang="zh-CN" b="1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grpSp>
        <p:nvGrpSpPr>
          <p:cNvPr id="49201" name="Group 49"/>
          <p:cNvGrpSpPr/>
          <p:nvPr/>
        </p:nvGrpSpPr>
        <p:grpSpPr bwMode="auto">
          <a:xfrm>
            <a:off x="6746875" y="4265613"/>
            <a:ext cx="1819275" cy="1795462"/>
            <a:chOff x="4250" y="2687"/>
            <a:chExt cx="1146" cy="1131"/>
          </a:xfrm>
        </p:grpSpPr>
        <p:sp>
          <p:nvSpPr>
            <p:cNvPr id="49180" name="Freeform 28"/>
            <p:cNvSpPr/>
            <p:nvPr/>
          </p:nvSpPr>
          <p:spPr bwMode="auto">
            <a:xfrm>
              <a:off x="4250" y="2687"/>
              <a:ext cx="1146" cy="1131"/>
            </a:xfrm>
            <a:custGeom>
              <a:avLst/>
              <a:gdLst>
                <a:gd name="T0" fmla="*/ 148 w 1146"/>
                <a:gd name="T1" fmla="*/ 721 h 1131"/>
                <a:gd name="T2" fmla="*/ 244 w 1146"/>
                <a:gd name="T3" fmla="*/ 673 h 1131"/>
                <a:gd name="T4" fmla="*/ 394 w 1146"/>
                <a:gd name="T5" fmla="*/ 577 h 1131"/>
                <a:gd name="T6" fmla="*/ 484 w 1146"/>
                <a:gd name="T7" fmla="*/ 349 h 1131"/>
                <a:gd name="T8" fmla="*/ 520 w 1146"/>
                <a:gd name="T9" fmla="*/ 169 h 1131"/>
                <a:gd name="T10" fmla="*/ 676 w 1146"/>
                <a:gd name="T11" fmla="*/ 25 h 1131"/>
                <a:gd name="T12" fmla="*/ 838 w 1146"/>
                <a:gd name="T13" fmla="*/ 19 h 1131"/>
                <a:gd name="T14" fmla="*/ 970 w 1146"/>
                <a:gd name="T15" fmla="*/ 67 h 1131"/>
                <a:gd name="T16" fmla="*/ 1132 w 1146"/>
                <a:gd name="T17" fmla="*/ 277 h 1131"/>
                <a:gd name="T18" fmla="*/ 1054 w 1146"/>
                <a:gd name="T19" fmla="*/ 589 h 1131"/>
                <a:gd name="T20" fmla="*/ 994 w 1146"/>
                <a:gd name="T21" fmla="*/ 757 h 1131"/>
                <a:gd name="T22" fmla="*/ 874 w 1146"/>
                <a:gd name="T23" fmla="*/ 961 h 1131"/>
                <a:gd name="T24" fmla="*/ 712 w 1146"/>
                <a:gd name="T25" fmla="*/ 1099 h 1131"/>
                <a:gd name="T26" fmla="*/ 424 w 1146"/>
                <a:gd name="T27" fmla="*/ 1129 h 1131"/>
                <a:gd name="T28" fmla="*/ 202 w 1146"/>
                <a:gd name="T29" fmla="*/ 1087 h 1131"/>
                <a:gd name="T30" fmla="*/ 22 w 1146"/>
                <a:gd name="T31" fmla="*/ 967 h 1131"/>
                <a:gd name="T32" fmla="*/ 70 w 1146"/>
                <a:gd name="T33" fmla="*/ 805 h 1131"/>
                <a:gd name="T34" fmla="*/ 148 w 1146"/>
                <a:gd name="T35" fmla="*/ 72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6" h="1131">
                  <a:moveTo>
                    <a:pt x="148" y="721"/>
                  </a:moveTo>
                  <a:cubicBezTo>
                    <a:pt x="174" y="705"/>
                    <a:pt x="203" y="697"/>
                    <a:pt x="244" y="673"/>
                  </a:cubicBezTo>
                  <a:cubicBezTo>
                    <a:pt x="285" y="649"/>
                    <a:pt x="354" y="631"/>
                    <a:pt x="394" y="577"/>
                  </a:cubicBezTo>
                  <a:cubicBezTo>
                    <a:pt x="434" y="523"/>
                    <a:pt x="463" y="417"/>
                    <a:pt x="484" y="349"/>
                  </a:cubicBezTo>
                  <a:cubicBezTo>
                    <a:pt x="505" y="281"/>
                    <a:pt x="488" y="223"/>
                    <a:pt x="520" y="169"/>
                  </a:cubicBezTo>
                  <a:cubicBezTo>
                    <a:pt x="552" y="115"/>
                    <a:pt x="623" y="50"/>
                    <a:pt x="676" y="25"/>
                  </a:cubicBezTo>
                  <a:cubicBezTo>
                    <a:pt x="729" y="0"/>
                    <a:pt x="789" y="12"/>
                    <a:pt x="838" y="19"/>
                  </a:cubicBezTo>
                  <a:cubicBezTo>
                    <a:pt x="887" y="26"/>
                    <a:pt x="921" y="24"/>
                    <a:pt x="970" y="67"/>
                  </a:cubicBezTo>
                  <a:cubicBezTo>
                    <a:pt x="1019" y="110"/>
                    <a:pt x="1118" y="190"/>
                    <a:pt x="1132" y="277"/>
                  </a:cubicBezTo>
                  <a:cubicBezTo>
                    <a:pt x="1146" y="364"/>
                    <a:pt x="1077" y="509"/>
                    <a:pt x="1054" y="589"/>
                  </a:cubicBezTo>
                  <a:cubicBezTo>
                    <a:pt x="1031" y="669"/>
                    <a:pt x="1024" y="695"/>
                    <a:pt x="994" y="757"/>
                  </a:cubicBezTo>
                  <a:cubicBezTo>
                    <a:pt x="964" y="819"/>
                    <a:pt x="921" y="904"/>
                    <a:pt x="874" y="961"/>
                  </a:cubicBezTo>
                  <a:cubicBezTo>
                    <a:pt x="827" y="1018"/>
                    <a:pt x="787" y="1071"/>
                    <a:pt x="712" y="1099"/>
                  </a:cubicBezTo>
                  <a:cubicBezTo>
                    <a:pt x="637" y="1127"/>
                    <a:pt x="509" y="1131"/>
                    <a:pt x="424" y="1129"/>
                  </a:cubicBezTo>
                  <a:cubicBezTo>
                    <a:pt x="339" y="1127"/>
                    <a:pt x="269" y="1114"/>
                    <a:pt x="202" y="1087"/>
                  </a:cubicBezTo>
                  <a:cubicBezTo>
                    <a:pt x="135" y="1060"/>
                    <a:pt x="44" y="1014"/>
                    <a:pt x="22" y="967"/>
                  </a:cubicBezTo>
                  <a:cubicBezTo>
                    <a:pt x="0" y="920"/>
                    <a:pt x="49" y="846"/>
                    <a:pt x="70" y="805"/>
                  </a:cubicBezTo>
                  <a:cubicBezTo>
                    <a:pt x="91" y="764"/>
                    <a:pt x="132" y="738"/>
                    <a:pt x="148" y="721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1303" name="Object 29"/>
            <p:cNvGraphicFramePr>
              <a:graphicFrameLocks noChangeAspect="1"/>
            </p:cNvGraphicFramePr>
            <p:nvPr/>
          </p:nvGraphicFramePr>
          <p:xfrm>
            <a:off x="4929" y="2828"/>
            <a:ext cx="34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8" name="公式" r:id="rId17" imgW="736600" imgH="342900" progId="Equation.3">
                    <p:embed/>
                  </p:oleObj>
                </mc:Choice>
                <mc:Fallback>
                  <p:oleObj name="公式" r:id="rId17" imgW="736600" imgH="342900" progId="Equation.3">
                    <p:embed/>
                    <p:pic>
                      <p:nvPicPr>
                        <p:cNvPr id="0" name="图片 444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" y="2828"/>
                          <a:ext cx="34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4" name="Object 30"/>
            <p:cNvGraphicFramePr>
              <a:graphicFrameLocks noChangeAspect="1"/>
            </p:cNvGraphicFramePr>
            <p:nvPr/>
          </p:nvGraphicFramePr>
          <p:xfrm>
            <a:off x="4369" y="3545"/>
            <a:ext cx="45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9" name="Equation" r:id="rId19" imgW="1016000" imgH="419100" progId="Equation.DSMT4">
                    <p:embed/>
                  </p:oleObj>
                </mc:Choice>
                <mc:Fallback>
                  <p:oleObj name="Equation" r:id="rId19" imgW="1016000" imgH="419100" progId="Equation.DSMT4">
                    <p:embed/>
                    <p:pic>
                      <p:nvPicPr>
                        <p:cNvPr id="0" name="图片 4444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3545"/>
                          <a:ext cx="45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3" name="Oval 31"/>
            <p:cNvSpPr>
              <a:spLocks noChangeArrowheads="1"/>
            </p:cNvSpPr>
            <p:nvPr/>
          </p:nvSpPr>
          <p:spPr bwMode="auto">
            <a:xfrm>
              <a:off x="4584" y="3522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84" name="Oval 32"/>
            <p:cNvSpPr>
              <a:spLocks noChangeArrowheads="1"/>
            </p:cNvSpPr>
            <p:nvPr/>
          </p:nvSpPr>
          <p:spPr bwMode="auto">
            <a:xfrm>
              <a:off x="5075" y="3035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20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59" grpId="0"/>
      <p:bldP spid="492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4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4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4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4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4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4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5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51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5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5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5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6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6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15" name="Group 43"/>
          <p:cNvGrpSpPr/>
          <p:nvPr/>
        </p:nvGrpSpPr>
        <p:grpSpPr bwMode="auto">
          <a:xfrm>
            <a:off x="1489075" y="4487863"/>
            <a:ext cx="3981450" cy="457200"/>
            <a:chOff x="938" y="2827"/>
            <a:chExt cx="2508" cy="288"/>
          </a:xfrm>
        </p:grpSpPr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938" y="2827"/>
              <a:ext cx="25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故</a:t>
              </a:r>
              <a:r>
                <a:rPr lang="en-US" altLang="zh-CN" b="1"/>
                <a:t>              </a:t>
              </a:r>
              <a:r>
                <a:rPr lang="zh-CN" altLang="en-US" b="1"/>
                <a:t>是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调和函数</a:t>
              </a:r>
              <a:r>
                <a:rPr lang="zh-CN" altLang="en-US" b="1"/>
                <a:t>。</a:t>
              </a:r>
            </a:p>
          </p:txBody>
        </p:sp>
        <p:graphicFrame>
          <p:nvGraphicFramePr>
            <p:cNvPr id="12338" name="Object 30"/>
            <p:cNvGraphicFramePr/>
            <p:nvPr/>
          </p:nvGraphicFramePr>
          <p:xfrm>
            <a:off x="1240" y="286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61" name="公式" r:id="rId5" imgW="914400" imgH="342900" progId="Equation.3">
                    <p:embed/>
                  </p:oleObj>
                </mc:Choice>
                <mc:Fallback>
                  <p:oleObj name="公式" r:id="rId5" imgW="914400" imgH="342900" progId="Equation.3">
                    <p:embed/>
                    <p:pic>
                      <p:nvPicPr>
                        <p:cNvPr id="0" name="图片 4454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86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05" name="Object 33"/>
          <p:cNvGraphicFramePr/>
          <p:nvPr/>
        </p:nvGraphicFramePr>
        <p:xfrm>
          <a:off x="2012950" y="3370263"/>
          <a:ext cx="246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62" name="公式" r:id="rId7" imgW="2463800" imgH="863600" progId="Equation.3">
                  <p:embed/>
                </p:oleObj>
              </mc:Choice>
              <mc:Fallback>
                <p:oleObj name="公式" r:id="rId7" imgW="2463800" imgH="863600" progId="Equation.3">
                  <p:embed/>
                  <p:pic>
                    <p:nvPicPr>
                      <p:cNvPr id="0" name="图片 44545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370263"/>
                        <a:ext cx="2463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14" name="Group 42"/>
          <p:cNvGrpSpPr/>
          <p:nvPr/>
        </p:nvGrpSpPr>
        <p:grpSpPr bwMode="auto">
          <a:xfrm>
            <a:off x="1479550" y="2336800"/>
            <a:ext cx="3559175" cy="868363"/>
            <a:chOff x="932" y="1472"/>
            <a:chExt cx="2242" cy="547"/>
          </a:xfrm>
        </p:grpSpPr>
        <p:graphicFrame>
          <p:nvGraphicFramePr>
            <p:cNvPr id="12334" name="Object 21"/>
            <p:cNvGraphicFramePr/>
            <p:nvPr/>
          </p:nvGraphicFramePr>
          <p:xfrm>
            <a:off x="1277" y="1472"/>
            <a:ext cx="81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63" name="公式" r:id="rId9" imgW="1295400" imgH="800100" progId="Equation.3">
                    <p:embed/>
                  </p:oleObj>
                </mc:Choice>
                <mc:Fallback>
                  <p:oleObj name="公式" r:id="rId9" imgW="1295400" imgH="800100" progId="Equation.3">
                    <p:embed/>
                    <p:pic>
                      <p:nvPicPr>
                        <p:cNvPr id="0" name="图片 4454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1472"/>
                          <a:ext cx="81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5" name="Object 34"/>
            <p:cNvGraphicFramePr/>
            <p:nvPr/>
          </p:nvGraphicFramePr>
          <p:xfrm>
            <a:off x="2222" y="1475"/>
            <a:ext cx="95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64" name="公式" r:id="rId11" imgW="1511300" imgH="863600" progId="Equation.3">
                    <p:embed/>
                  </p:oleObj>
                </mc:Choice>
                <mc:Fallback>
                  <p:oleObj name="公式" r:id="rId11" imgW="1511300" imgH="863600" progId="Equation.3">
                    <p:embed/>
                    <p:pic>
                      <p:nvPicPr>
                        <p:cNvPr id="0" name="图片 4454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1475"/>
                          <a:ext cx="95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932" y="1566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</a:p>
          </p:txBody>
        </p:sp>
      </p:grpSp>
      <p:grpSp>
        <p:nvGrpSpPr>
          <p:cNvPr id="28713" name="Group 41"/>
          <p:cNvGrpSpPr/>
          <p:nvPr/>
        </p:nvGrpSpPr>
        <p:grpSpPr bwMode="auto">
          <a:xfrm>
            <a:off x="544513" y="1695450"/>
            <a:ext cx="4700587" cy="466725"/>
            <a:chOff x="343" y="1068"/>
            <a:chExt cx="2961" cy="294"/>
          </a:xfrm>
        </p:grpSpPr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343" y="1068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解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660" y="1074"/>
              <a:ext cx="2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(1)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验证</a:t>
              </a:r>
              <a:r>
                <a:rPr lang="en-US" altLang="zh-CN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            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为调和函数</a:t>
              </a:r>
              <a:r>
                <a:rPr lang="zh-CN" altLang="en-US" b="1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</a:p>
          </p:txBody>
        </p:sp>
        <p:graphicFrame>
          <p:nvGraphicFramePr>
            <p:cNvPr id="12333" name="Object 38"/>
            <p:cNvGraphicFramePr/>
            <p:nvPr/>
          </p:nvGraphicFramePr>
          <p:xfrm>
            <a:off x="1417" y="1112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65" name="公式" r:id="rId13" imgW="914400" imgH="342900" progId="Equation.3">
                    <p:embed/>
                  </p:oleObj>
                </mc:Choice>
                <mc:Fallback>
                  <p:oleObj name="公式" r:id="rId13" imgW="914400" imgH="342900" progId="Equation.3">
                    <p:embed/>
                    <p:pic>
                      <p:nvPicPr>
                        <p:cNvPr id="0" name="图片 4454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1112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312" name="Picture 6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59" name="Group 87"/>
          <p:cNvGrpSpPr/>
          <p:nvPr/>
        </p:nvGrpSpPr>
        <p:grpSpPr bwMode="auto">
          <a:xfrm>
            <a:off x="536575" y="563563"/>
            <a:ext cx="8223250" cy="1020762"/>
            <a:chOff x="338" y="355"/>
            <a:chExt cx="5180" cy="643"/>
          </a:xfrm>
        </p:grpSpPr>
        <p:sp>
          <p:nvSpPr>
            <p:cNvPr id="28742" name="Rectangle 70"/>
            <p:cNvSpPr>
              <a:spLocks noChangeArrowheads="1"/>
            </p:cNvSpPr>
            <p:nvPr/>
          </p:nvSpPr>
          <p:spPr bwMode="auto">
            <a:xfrm>
              <a:off x="661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    </a:t>
              </a:r>
              <a:r>
                <a:rPr lang="zh-CN" altLang="en-US" b="1"/>
                <a:t>为调和函数，并求以</a:t>
              </a:r>
              <a:r>
                <a:rPr lang="en-US" altLang="zh-CN" b="1"/>
                <a:t>   </a:t>
              </a:r>
            </a:p>
          </p:txBody>
        </p:sp>
        <p:graphicFrame>
          <p:nvGraphicFramePr>
            <p:cNvPr id="12323" name="Object 71"/>
            <p:cNvGraphicFramePr/>
            <p:nvPr/>
          </p:nvGraphicFramePr>
          <p:xfrm>
            <a:off x="1149" y="360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66" name="公式" r:id="rId15" imgW="2425700" imgH="406400" progId="Equation.3">
                    <p:embed/>
                  </p:oleObj>
                </mc:Choice>
                <mc:Fallback>
                  <p:oleObj name="公式" r:id="rId15" imgW="2425700" imgH="406400" progId="Equation.3">
                    <p:embed/>
                    <p:pic>
                      <p:nvPicPr>
                        <p:cNvPr id="0" name="图片 4454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360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72"/>
            <p:cNvGraphicFramePr/>
            <p:nvPr/>
          </p:nvGraphicFramePr>
          <p:xfrm>
            <a:off x="4472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67" name="公式" r:id="rId17" imgW="914400" imgH="342900" progId="Equation.3">
                    <p:embed/>
                  </p:oleObj>
                </mc:Choice>
                <mc:Fallback>
                  <p:oleObj name="公式" r:id="rId17" imgW="914400" imgH="342900" progId="Equation.3">
                    <p:embed/>
                    <p:pic>
                      <p:nvPicPr>
                        <p:cNvPr id="0" name="图片 4454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5" name="Rectangle 73"/>
            <p:cNvSpPr>
              <a:spLocks noChangeArrowheads="1"/>
            </p:cNvSpPr>
            <p:nvPr/>
          </p:nvSpPr>
          <p:spPr bwMode="auto">
            <a:xfrm>
              <a:off x="338" y="35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</a:p>
          </p:txBody>
        </p:sp>
        <p:graphicFrame>
          <p:nvGraphicFramePr>
            <p:cNvPr id="12326" name="Object 74"/>
            <p:cNvGraphicFramePr/>
            <p:nvPr/>
          </p:nvGraphicFramePr>
          <p:xfrm>
            <a:off x="2096" y="741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68" name="公式" r:id="rId18" imgW="761365" imgH="342900" progId="Equation.3">
                    <p:embed/>
                  </p:oleObj>
                </mc:Choice>
                <mc:Fallback>
                  <p:oleObj name="公式" r:id="rId18" imgW="761365" imgH="342900" progId="Equation.3">
                    <p:embed/>
                    <p:pic>
                      <p:nvPicPr>
                        <p:cNvPr id="0" name="图片 4454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741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75"/>
            <p:cNvGraphicFramePr/>
            <p:nvPr/>
          </p:nvGraphicFramePr>
          <p:xfrm>
            <a:off x="3120" y="753"/>
            <a:ext cx="8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69" name="Equation" r:id="rId20" imgW="1333500" imgH="342900" progId="Equation.DSMT4">
                    <p:embed/>
                  </p:oleObj>
                </mc:Choice>
                <mc:Fallback>
                  <p:oleObj name="Equation" r:id="rId20" imgW="1333500" imgH="342900" progId="Equation.DSMT4">
                    <p:embed/>
                    <p:pic>
                      <p:nvPicPr>
                        <p:cNvPr id="0" name="图片 4454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53"/>
                          <a:ext cx="8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8" name="Rectangle 76"/>
            <p:cNvSpPr>
              <a:spLocks noChangeArrowheads="1"/>
            </p:cNvSpPr>
            <p:nvPr/>
          </p:nvSpPr>
          <p:spPr bwMode="auto">
            <a:xfrm>
              <a:off x="658" y="702"/>
              <a:ext cx="18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实部的解析函数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28749" name="Rectangle 77"/>
            <p:cNvSpPr>
              <a:spLocks noChangeArrowheads="1"/>
            </p:cNvSpPr>
            <p:nvPr/>
          </p:nvSpPr>
          <p:spPr bwMode="auto">
            <a:xfrm>
              <a:off x="2643" y="710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28750" name="Rectangle 78"/>
            <p:cNvSpPr>
              <a:spLocks noChangeArrowheads="1"/>
            </p:cNvSpPr>
            <p:nvPr/>
          </p:nvSpPr>
          <p:spPr bwMode="auto">
            <a:xfrm>
              <a:off x="5022" y="355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</p:grpSp>
      <p:grpSp>
        <p:nvGrpSpPr>
          <p:cNvPr id="28758" name="Group 86"/>
          <p:cNvGrpSpPr/>
          <p:nvPr/>
        </p:nvGrpSpPr>
        <p:grpSpPr bwMode="auto">
          <a:xfrm>
            <a:off x="6523039" y="1177925"/>
            <a:ext cx="1803401" cy="338138"/>
            <a:chOff x="4121" y="1396"/>
            <a:chExt cx="1136" cy="213"/>
          </a:xfrm>
        </p:grpSpPr>
        <p:grpSp>
          <p:nvGrpSpPr>
            <p:cNvPr id="12316" name="Group 79"/>
            <p:cNvGrpSpPr/>
            <p:nvPr/>
          </p:nvGrpSpPr>
          <p:grpSpPr bwMode="auto">
            <a:xfrm>
              <a:off x="4755" y="1397"/>
              <a:ext cx="502" cy="212"/>
              <a:chOff x="681" y="2351"/>
              <a:chExt cx="502" cy="212"/>
            </a:xfrm>
          </p:grpSpPr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681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zh-CN" altLang="en-US" sz="1600" b="1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修改</a:t>
                </a:r>
                <a:r>
                  <a:rPr lang="en-US" altLang="zh-CN" sz="1600" b="1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1600" b="1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12317" name="Group 82"/>
            <p:cNvGrpSpPr/>
            <p:nvPr/>
          </p:nvGrpSpPr>
          <p:grpSpPr bwMode="auto">
            <a:xfrm>
              <a:off x="4121" y="1396"/>
              <a:ext cx="745" cy="213"/>
              <a:chOff x="3605" y="1156"/>
              <a:chExt cx="745" cy="213"/>
            </a:xfrm>
          </p:grpSpPr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3626" y="1173"/>
                <a:ext cx="683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3605" y="1156"/>
                <a:ext cx="745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4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5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4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32</a:t>
                </a:r>
                <a:r>
                  <a:rPr lang="en-US" altLang="zh-CN" sz="16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16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lang="en-US" altLang="zh-CN" sz="12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b="1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2.6  </a:t>
                </a:r>
                <a:endParaRPr lang="en-US" altLang="zh-CN" sz="1600" b="1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6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10" descr="xsf"/>
          <p:cNvPicPr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1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1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1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14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1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16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1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1863" y="493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1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0275" y="493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1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20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9" name="Picture 2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31813" y="531813"/>
            <a:ext cx="31654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一、导数与微分</a:t>
            </a: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30225" y="1139825"/>
            <a:ext cx="30908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2. </a:t>
            </a:r>
            <a:r>
              <a:rPr kumimoji="1" lang="zh-CN" altLang="en-US">
                <a:solidFill>
                  <a:srgbClr val="000099"/>
                </a:solidFill>
              </a:rPr>
              <a:t>复变函数的微分</a:t>
            </a:r>
          </a:p>
        </p:txBody>
      </p:sp>
      <p:grpSp>
        <p:nvGrpSpPr>
          <p:cNvPr id="77849" name="Group 25"/>
          <p:cNvGrpSpPr/>
          <p:nvPr/>
        </p:nvGrpSpPr>
        <p:grpSpPr bwMode="auto">
          <a:xfrm>
            <a:off x="1352550" y="3381375"/>
            <a:ext cx="3851275" cy="460375"/>
            <a:chOff x="852" y="2130"/>
            <a:chExt cx="2426" cy="290"/>
          </a:xfrm>
        </p:grpSpPr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852" y="2130"/>
              <a:ext cx="2426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/>
                <a:t>则称          在  处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 dirty="0"/>
                <a:t>，</a:t>
              </a:r>
            </a:p>
          </p:txBody>
        </p:sp>
        <p:graphicFrame>
          <p:nvGraphicFramePr>
            <p:cNvPr id="32835" name="Object 27"/>
            <p:cNvGraphicFramePr>
              <a:graphicFrameLocks noChangeAspect="1"/>
            </p:cNvGraphicFramePr>
            <p:nvPr/>
          </p:nvGraphicFramePr>
          <p:xfrm>
            <a:off x="1326" y="2169"/>
            <a:ext cx="40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52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251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2169"/>
                          <a:ext cx="40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6" name="Object 28"/>
            <p:cNvGraphicFramePr>
              <a:graphicFrameLocks noChangeAspect="1"/>
            </p:cNvGraphicFramePr>
            <p:nvPr/>
          </p:nvGraphicFramePr>
          <p:xfrm>
            <a:off x="1965" y="2203"/>
            <a:ext cx="11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53" name="公式" r:id="rId7" imgW="177800" imgH="215900" progId="Equation.3">
                    <p:embed/>
                  </p:oleObj>
                </mc:Choice>
                <mc:Fallback>
                  <p:oleObj name="公式" r:id="rId7" imgW="177800" imgH="215900" progId="Equation.3">
                    <p:embed/>
                    <p:pic>
                      <p:nvPicPr>
                        <p:cNvPr id="0" name="图片 251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2203"/>
                          <a:ext cx="11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99" name="Group 75"/>
          <p:cNvGrpSpPr/>
          <p:nvPr/>
        </p:nvGrpSpPr>
        <p:grpSpPr bwMode="auto">
          <a:xfrm>
            <a:off x="533400" y="1666875"/>
            <a:ext cx="8412163" cy="1009650"/>
            <a:chOff x="336" y="1050"/>
            <a:chExt cx="5299" cy="636"/>
          </a:xfrm>
        </p:grpSpPr>
        <p:grpSp>
          <p:nvGrpSpPr>
            <p:cNvPr id="32825" name="Group 29"/>
            <p:cNvGrpSpPr/>
            <p:nvPr/>
          </p:nvGrpSpPr>
          <p:grpSpPr bwMode="auto">
            <a:xfrm>
              <a:off x="336" y="1050"/>
              <a:ext cx="5299" cy="309"/>
              <a:chOff x="336" y="1050"/>
              <a:chExt cx="5299" cy="309"/>
            </a:xfrm>
          </p:grpSpPr>
          <p:sp>
            <p:nvSpPr>
              <p:cNvPr id="77854" name="Rectangle 30"/>
              <p:cNvSpPr>
                <a:spLocks noChangeArrowheads="1"/>
              </p:cNvSpPr>
              <p:nvPr/>
            </p:nvSpPr>
            <p:spPr bwMode="auto">
              <a:xfrm>
                <a:off x="852" y="1069"/>
                <a:ext cx="4095" cy="2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设函数                 </a:t>
                </a:r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在  点的</a:t>
                </a:r>
                <a:r>
                  <a:rPr kumimoji="1" lang="zh-CN" altLang="en-US" u="sng" dirty="0">
                    <a:solidFill>
                      <a:srgbClr val="990033"/>
                    </a:solidFill>
                    <a:ea typeface="楷体" panose="02010609060101010101" charset="-122"/>
                    <a:cs typeface="楷体" panose="02010609060101010101" charset="-122"/>
                  </a:rPr>
                  <a:t>某邻域内</a:t>
                </a:r>
                <a:r>
                  <a:rPr kumimoji="1" lang="zh-CN" altLang="en-US" dirty="0"/>
                  <a:t>有定义，</a:t>
                </a:r>
              </a:p>
            </p:txBody>
          </p:sp>
          <p:graphicFrame>
            <p:nvGraphicFramePr>
              <p:cNvPr id="32828" name="Object 31"/>
              <p:cNvGraphicFramePr/>
              <p:nvPr/>
            </p:nvGraphicFramePr>
            <p:xfrm>
              <a:off x="1524" y="1118"/>
              <a:ext cx="73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54" name="公式" r:id="rId9" imgW="1167765" imgH="342900" progId="Equation.3">
                      <p:embed/>
                    </p:oleObj>
                  </mc:Choice>
                  <mc:Fallback>
                    <p:oleObj name="公式" r:id="rId9" imgW="1167765" imgH="342900" progId="Equation.3">
                      <p:embed/>
                      <p:pic>
                        <p:nvPicPr>
                          <p:cNvPr id="0" name="图片 2511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4" y="1118"/>
                            <a:ext cx="73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29" name="Object 32"/>
              <p:cNvGraphicFramePr>
                <a:graphicFrameLocks noChangeAspect="1"/>
              </p:cNvGraphicFramePr>
              <p:nvPr/>
            </p:nvGraphicFramePr>
            <p:xfrm>
              <a:off x="2529" y="1161"/>
              <a:ext cx="10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55" name="公式" r:id="rId11" imgW="177800" imgH="215900" progId="Equation.3">
                      <p:embed/>
                    </p:oleObj>
                  </mc:Choice>
                  <mc:Fallback>
                    <p:oleObj name="公式" r:id="rId11" imgW="177800" imgH="215900" progId="Equation.3">
                      <p:embed/>
                      <p:pic>
                        <p:nvPicPr>
                          <p:cNvPr id="0" name="图片 251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9" y="1161"/>
                            <a:ext cx="10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0" name="Object 33"/>
              <p:cNvGraphicFramePr>
                <a:graphicFrameLocks noChangeAspect="1"/>
              </p:cNvGraphicFramePr>
              <p:nvPr/>
            </p:nvGraphicFramePr>
            <p:xfrm>
              <a:off x="4563" y="1105"/>
              <a:ext cx="51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56" name="公式" r:id="rId13" imgW="812165" imgH="342900" progId="Equation.3">
                      <p:embed/>
                    </p:oleObj>
                  </mc:Choice>
                  <mc:Fallback>
                    <p:oleObj name="公式" r:id="rId13" imgW="812165" imgH="342900" progId="Equation.3">
                      <p:embed/>
                      <p:pic>
                        <p:nvPicPr>
                          <p:cNvPr id="0" name="图片 251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3" y="1105"/>
                            <a:ext cx="51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31" name="Object 34"/>
              <p:cNvGraphicFramePr>
                <a:graphicFrameLocks noChangeAspect="1"/>
              </p:cNvGraphicFramePr>
              <p:nvPr/>
            </p:nvGraphicFramePr>
            <p:xfrm>
              <a:off x="5319" y="1148"/>
              <a:ext cx="11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57" name="公式" r:id="rId15" imgW="177800" imgH="215900" progId="Equation.3">
                      <p:embed/>
                    </p:oleObj>
                  </mc:Choice>
                  <mc:Fallback>
                    <p:oleObj name="公式" r:id="rId15" imgW="177800" imgH="215900" progId="Equation.3">
                      <p:embed/>
                      <p:pic>
                        <p:nvPicPr>
                          <p:cNvPr id="0" name="图片 251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9" y="1148"/>
                            <a:ext cx="11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59" name="Rectangle 35"/>
              <p:cNvSpPr>
                <a:spLocks noChangeArrowheads="1"/>
              </p:cNvSpPr>
              <p:nvPr/>
            </p:nvSpPr>
            <p:spPr bwMode="auto">
              <a:xfrm>
                <a:off x="336" y="1050"/>
                <a:ext cx="68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solidFill>
                      <a:srgbClr val="0000FF"/>
                    </a:solidFill>
                  </a:rPr>
                  <a:t>定义</a:t>
                </a:r>
                <a:endParaRPr kumimoji="1" lang="zh-CN" altLang="en-US"/>
              </a:p>
            </p:txBody>
          </p:sp>
          <p:sp>
            <p:nvSpPr>
              <p:cNvPr id="77860" name="Rectangle 36"/>
              <p:cNvSpPr>
                <a:spLocks noChangeArrowheads="1"/>
              </p:cNvSpPr>
              <p:nvPr/>
            </p:nvSpPr>
            <p:spPr bwMode="auto">
              <a:xfrm>
                <a:off x="5040" y="1050"/>
                <a:ext cx="59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是</a:t>
                </a:r>
              </a:p>
            </p:txBody>
          </p:sp>
        </p:grpSp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852" y="1398"/>
              <a:ext cx="2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的邻域内的任意一点，</a:t>
              </a:r>
            </a:p>
          </p:txBody>
        </p:sp>
      </p:grpSp>
      <p:grpSp>
        <p:nvGrpSpPr>
          <p:cNvPr id="77862" name="Group 38"/>
          <p:cNvGrpSpPr/>
          <p:nvPr/>
        </p:nvGrpSpPr>
        <p:grpSpPr bwMode="auto">
          <a:xfrm>
            <a:off x="1093788" y="5591175"/>
            <a:ext cx="7862887" cy="461963"/>
            <a:chOff x="690" y="3336"/>
            <a:chExt cx="4953" cy="291"/>
          </a:xfrm>
        </p:grpSpPr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690" y="3336"/>
              <a:ext cx="495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SzPct val="90000"/>
                <a:buFontTx/>
                <a:buBlip>
                  <a:blip r:embed="rId17"/>
                </a:buBlip>
                <a:defRPr/>
              </a:pPr>
              <a:r>
                <a:rPr kumimoji="1" lang="zh-CN" altLang="en-US" dirty="0"/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若     </a:t>
              </a:r>
              <a:r>
                <a:rPr kumimoji="1" lang="zh-CN" altLang="en-US" i="1" dirty="0"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在区域</a:t>
              </a:r>
              <a:r>
                <a:rPr kumimoji="1" lang="zh-CN" altLang="en-US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en-US" altLang="zh-CN" i="1" dirty="0"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kumimoji="1" lang="en-US" altLang="zh-CN" sz="1200" i="1" baseline="-25000" dirty="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内</a:t>
              </a:r>
              <a:r>
                <a:rPr kumimoji="1" lang="zh-CN" altLang="en-US" u="sng" dirty="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处处可微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，则称         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在 </a:t>
              </a:r>
              <a:r>
                <a:rPr kumimoji="1" lang="en-US" altLang="zh-CN" i="1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D </a:t>
              </a:r>
              <a:r>
                <a:rPr kumimoji="1"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内可微</a:t>
              </a:r>
              <a:r>
                <a:rPr kumimoji="1" lang="zh-CN" altLang="en-US" dirty="0">
                  <a:ea typeface="楷体" panose="02010609060101010101" charset="-122"/>
                  <a:cs typeface="楷体" panose="02010609060101010101" charset="-122"/>
                </a:rPr>
                <a:t>。</a:t>
              </a:r>
            </a:p>
          </p:txBody>
        </p:sp>
        <p:graphicFrame>
          <p:nvGraphicFramePr>
            <p:cNvPr id="32823" name="Object 40"/>
            <p:cNvGraphicFramePr>
              <a:graphicFrameLocks noChangeAspect="1"/>
            </p:cNvGraphicFramePr>
            <p:nvPr/>
          </p:nvGraphicFramePr>
          <p:xfrm>
            <a:off x="1103" y="3378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58" name="公式" r:id="rId18" imgW="635000" imgH="342900" progId="Equation.3">
                    <p:embed/>
                  </p:oleObj>
                </mc:Choice>
                <mc:Fallback>
                  <p:oleObj name="公式" r:id="rId18" imgW="635000" imgH="342900" progId="Equation.3">
                    <p:embed/>
                    <p:pic>
                      <p:nvPicPr>
                        <p:cNvPr id="0" name="图片 251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3378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4" name="Object 41"/>
            <p:cNvGraphicFramePr>
              <a:graphicFrameLocks noChangeAspect="1"/>
            </p:cNvGraphicFramePr>
            <p:nvPr/>
          </p:nvGraphicFramePr>
          <p:xfrm>
            <a:off x="3832" y="3383"/>
            <a:ext cx="4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59" name="公式" r:id="rId20" imgW="635000" imgH="342900" progId="Equation.3">
                    <p:embed/>
                  </p:oleObj>
                </mc:Choice>
                <mc:Fallback>
                  <p:oleObj name="公式" r:id="rId20" imgW="635000" imgH="342900" progId="Equation.3">
                    <p:embed/>
                    <p:pic>
                      <p:nvPicPr>
                        <p:cNvPr id="0" name="图片 251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383"/>
                          <a:ext cx="4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4486275" y="2247900"/>
            <a:ext cx="29606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如果存在</a:t>
            </a:r>
            <a:r>
              <a:rPr kumimoji="1" lang="zh-CN" altLang="en-US" baseline="-25000"/>
              <a:t> </a:t>
            </a:r>
            <a:r>
              <a:rPr kumimoji="1" lang="en-US" altLang="zh-CN" i="1"/>
              <a:t>A</a:t>
            </a:r>
            <a:r>
              <a:rPr kumimoji="1" lang="zh-CN" altLang="en-US"/>
              <a:t>，使得</a:t>
            </a:r>
          </a:p>
        </p:txBody>
      </p:sp>
      <p:graphicFrame>
        <p:nvGraphicFramePr>
          <p:cNvPr id="77867" name="Object 43"/>
          <p:cNvGraphicFramePr/>
          <p:nvPr/>
        </p:nvGraphicFramePr>
        <p:xfrm>
          <a:off x="2413000" y="2892425"/>
          <a:ext cx="5133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60" name="公式" r:id="rId21" imgW="5130800" imgH="342900" progId="Equation.3">
                  <p:embed/>
                </p:oleObj>
              </mc:Choice>
              <mc:Fallback>
                <p:oleObj name="公式" r:id="rId21" imgW="5130800" imgH="342900" progId="Equation.3">
                  <p:embed/>
                  <p:pic>
                    <p:nvPicPr>
                      <p:cNvPr id="0" name="图片 2511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892425"/>
                        <a:ext cx="5133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68" name="Group 44"/>
          <p:cNvGrpSpPr/>
          <p:nvPr/>
        </p:nvGrpSpPr>
        <p:grpSpPr bwMode="auto">
          <a:xfrm>
            <a:off x="4583113" y="3343275"/>
            <a:ext cx="4062412" cy="466725"/>
            <a:chOff x="2887" y="2106"/>
            <a:chExt cx="2559" cy="294"/>
          </a:xfrm>
        </p:grpSpPr>
        <p:sp>
          <p:nvSpPr>
            <p:cNvPr id="77869" name="Rectangle 45"/>
            <p:cNvSpPr>
              <a:spLocks noChangeArrowheads="1"/>
            </p:cNvSpPr>
            <p:nvPr/>
          </p:nvSpPr>
          <p:spPr bwMode="auto">
            <a:xfrm>
              <a:off x="4014" y="2106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记作</a:t>
              </a:r>
            </a:p>
          </p:txBody>
        </p:sp>
        <p:graphicFrame>
          <p:nvGraphicFramePr>
            <p:cNvPr id="32819" name="Object 46"/>
            <p:cNvGraphicFramePr/>
            <p:nvPr/>
          </p:nvGraphicFramePr>
          <p:xfrm>
            <a:off x="2887" y="2179"/>
            <a:ext cx="4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61" name="公式" r:id="rId23" imgW="647700" imgH="342900" progId="Equation.3">
                    <p:embed/>
                  </p:oleObj>
                </mc:Choice>
                <mc:Fallback>
                  <p:oleObj name="公式" r:id="rId23" imgW="647700" imgH="342900" progId="Equation.3">
                    <p:embed/>
                    <p:pic>
                      <p:nvPicPr>
                        <p:cNvPr id="0" name="图片 2511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2179"/>
                          <a:ext cx="4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0" name="Object 47"/>
            <p:cNvGraphicFramePr/>
            <p:nvPr/>
          </p:nvGraphicFramePr>
          <p:xfrm>
            <a:off x="4502" y="2166"/>
            <a:ext cx="9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62" name="公式" r:id="rId25" imgW="1497965" imgH="342900" progId="Equation.3">
                    <p:embed/>
                  </p:oleObj>
                </mc:Choice>
                <mc:Fallback>
                  <p:oleObj name="公式" r:id="rId25" imgW="1497965" imgH="342900" progId="Equation.3">
                    <p:embed/>
                    <p:pic>
                      <p:nvPicPr>
                        <p:cNvPr id="0" name="图片 2511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2166"/>
                          <a:ext cx="9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2" name="Rectangle 48"/>
            <p:cNvSpPr>
              <a:spLocks noChangeArrowheads="1"/>
            </p:cNvSpPr>
            <p:nvPr/>
          </p:nvSpPr>
          <p:spPr bwMode="auto">
            <a:xfrm>
              <a:off x="3266" y="2112"/>
              <a:ext cx="10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为</a:t>
              </a: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微分</a:t>
              </a:r>
              <a:r>
                <a:rPr kumimoji="1" lang="zh-CN" altLang="en-US"/>
                <a:t>，</a:t>
              </a:r>
            </a:p>
          </p:txBody>
        </p:sp>
      </p:grpSp>
      <p:grpSp>
        <p:nvGrpSpPr>
          <p:cNvPr id="77897" name="Group 73"/>
          <p:cNvGrpSpPr/>
          <p:nvPr/>
        </p:nvGrpSpPr>
        <p:grpSpPr bwMode="auto">
          <a:xfrm>
            <a:off x="2971800" y="4810125"/>
            <a:ext cx="1638300" cy="419100"/>
            <a:chOff x="2124" y="3030"/>
            <a:chExt cx="1032" cy="264"/>
          </a:xfrm>
        </p:grpSpPr>
        <p:sp>
          <p:nvSpPr>
            <p:cNvPr id="77880" name="Rectangle 56"/>
            <p:cNvSpPr>
              <a:spLocks noChangeArrowheads="1"/>
            </p:cNvSpPr>
            <p:nvPr/>
          </p:nvSpPr>
          <p:spPr bwMode="auto">
            <a:xfrm>
              <a:off x="2124" y="3030"/>
              <a:ext cx="1032" cy="264"/>
            </a:xfrm>
            <a:prstGeom prst="rect">
              <a:avLst/>
            </a:prstGeom>
            <a:solidFill>
              <a:srgbClr val="D5FFFF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17" name="Object 57"/>
            <p:cNvGraphicFramePr/>
            <p:nvPr/>
          </p:nvGraphicFramePr>
          <p:xfrm>
            <a:off x="2185" y="3077"/>
            <a:ext cx="92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63" name="公式" r:id="rId27" imgW="1459865" imgH="342900" progId="Equation.3">
                    <p:embed/>
                  </p:oleObj>
                </mc:Choice>
                <mc:Fallback>
                  <p:oleObj name="公式" r:id="rId27" imgW="1459865" imgH="342900" progId="Equation.3">
                    <p:embed/>
                    <p:pic>
                      <p:nvPicPr>
                        <p:cNvPr id="0" name="图片 251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3077"/>
                          <a:ext cx="92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91" name="Group 67"/>
          <p:cNvGrpSpPr/>
          <p:nvPr/>
        </p:nvGrpSpPr>
        <p:grpSpPr bwMode="auto">
          <a:xfrm>
            <a:off x="515938" y="2197100"/>
            <a:ext cx="796925" cy="631825"/>
            <a:chOff x="367" y="1684"/>
            <a:chExt cx="502" cy="398"/>
          </a:xfrm>
        </p:grpSpPr>
        <p:grpSp>
          <p:nvGrpSpPr>
            <p:cNvPr id="32810" name="Group 61"/>
            <p:cNvGrpSpPr/>
            <p:nvPr/>
          </p:nvGrpSpPr>
          <p:grpSpPr bwMode="auto">
            <a:xfrm>
              <a:off x="367" y="1870"/>
              <a:ext cx="502" cy="212"/>
              <a:chOff x="673" y="1972"/>
              <a:chExt cx="502" cy="212"/>
            </a:xfrm>
          </p:grpSpPr>
          <p:sp>
            <p:nvSpPr>
              <p:cNvPr id="77886" name="Rectangle 62"/>
              <p:cNvSpPr>
                <a:spLocks noChangeArrowheads="1"/>
              </p:cNvSpPr>
              <p:nvPr/>
            </p:nvSpPr>
            <p:spPr bwMode="auto">
              <a:xfrm>
                <a:off x="765" y="1989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7" name="Rectangle 63"/>
              <p:cNvSpPr>
                <a:spLocks noChangeArrowheads="1"/>
              </p:cNvSpPr>
              <p:nvPr/>
            </p:nvSpPr>
            <p:spPr bwMode="auto">
              <a:xfrm>
                <a:off x="673" y="1972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补充  </a:t>
                </a:r>
                <a:endParaRPr lang="zh-CN" altLang="en-US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32811" name="Group 64"/>
            <p:cNvGrpSpPr/>
            <p:nvPr/>
          </p:nvGrpSpPr>
          <p:grpSpPr bwMode="auto">
            <a:xfrm>
              <a:off x="388" y="1684"/>
              <a:ext cx="471" cy="213"/>
              <a:chOff x="2470" y="406"/>
              <a:chExt cx="471" cy="213"/>
            </a:xfrm>
          </p:grpSpPr>
          <p:sp>
            <p:nvSpPr>
              <p:cNvPr id="77889" name="Rectangle 65"/>
              <p:cNvSpPr>
                <a:spLocks noChangeArrowheads="1"/>
              </p:cNvSpPr>
              <p:nvPr/>
            </p:nvSpPr>
            <p:spPr bwMode="auto">
              <a:xfrm>
                <a:off x="2541" y="417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90" name="Rectangle 66"/>
              <p:cNvSpPr>
                <a:spLocks noChangeArrowheads="1"/>
              </p:cNvSpPr>
              <p:nvPr/>
            </p:nvSpPr>
            <p:spPr bwMode="auto">
              <a:xfrm>
                <a:off x="2470" y="406"/>
                <a:ext cx="471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lang="en-US" altLang="zh-CN" sz="12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25</a:t>
                </a:r>
                <a:endParaRPr lang="zh-CN" altLang="en-US" sz="1600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77898" name="Group 74"/>
          <p:cNvGrpSpPr/>
          <p:nvPr/>
        </p:nvGrpSpPr>
        <p:grpSpPr bwMode="auto">
          <a:xfrm>
            <a:off x="1108075" y="4151313"/>
            <a:ext cx="7559675" cy="503237"/>
            <a:chOff x="698" y="2615"/>
            <a:chExt cx="4762" cy="317"/>
          </a:xfrm>
        </p:grpSpPr>
        <p:grpSp>
          <p:nvGrpSpPr>
            <p:cNvPr id="32804" name="Group 49"/>
            <p:cNvGrpSpPr/>
            <p:nvPr/>
          </p:nvGrpSpPr>
          <p:grpSpPr bwMode="auto">
            <a:xfrm>
              <a:off x="851" y="2615"/>
              <a:ext cx="4609" cy="317"/>
              <a:chOff x="851" y="2489"/>
              <a:chExt cx="4609" cy="317"/>
            </a:xfrm>
          </p:grpSpPr>
          <p:sp>
            <p:nvSpPr>
              <p:cNvPr id="77874" name="Rectangle 50"/>
              <p:cNvSpPr>
                <a:spLocks noChangeArrowheads="1"/>
              </p:cNvSpPr>
              <p:nvPr/>
            </p:nvSpPr>
            <p:spPr bwMode="auto">
              <a:xfrm>
                <a:off x="851" y="2489"/>
                <a:ext cx="153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特别地，有</a:t>
                </a:r>
              </a:p>
            </p:txBody>
          </p:sp>
          <p:graphicFrame>
            <p:nvGraphicFramePr>
              <p:cNvPr id="32807" name="Object 51"/>
              <p:cNvGraphicFramePr/>
              <p:nvPr/>
            </p:nvGraphicFramePr>
            <p:xfrm>
              <a:off x="1921" y="2549"/>
              <a:ext cx="72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64" name="公式" r:id="rId29" imgW="1155700" imgH="342900" progId="Equation.3">
                      <p:embed/>
                    </p:oleObj>
                  </mc:Choice>
                  <mc:Fallback>
                    <p:oleObj name="公式" r:id="rId29" imgW="1155700" imgH="342900" progId="Equation.3">
                      <p:embed/>
                      <p:pic>
                        <p:nvPicPr>
                          <p:cNvPr id="0" name="图片 2511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1" y="2549"/>
                            <a:ext cx="72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8" name="Object 52"/>
              <p:cNvGraphicFramePr/>
              <p:nvPr/>
            </p:nvGraphicFramePr>
            <p:xfrm>
              <a:off x="3587" y="2551"/>
              <a:ext cx="102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165" name="Equation" r:id="rId31" imgW="1625600" imgH="342900" progId="Equation.DSMT4">
                      <p:embed/>
                    </p:oleObj>
                  </mc:Choice>
                  <mc:Fallback>
                    <p:oleObj name="Equation" r:id="rId31" imgW="1625600" imgH="342900" progId="Equation.DSMT4">
                      <p:embed/>
                      <p:pic>
                        <p:nvPicPr>
                          <p:cNvPr id="0" name="图片 2511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7" y="2551"/>
                            <a:ext cx="102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77" name="Rectangle 53"/>
              <p:cNvSpPr>
                <a:spLocks noChangeArrowheads="1"/>
              </p:cNvSpPr>
              <p:nvPr/>
            </p:nvSpPr>
            <p:spPr bwMode="auto">
              <a:xfrm>
                <a:off x="2648" y="2515"/>
                <a:ext cx="2812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dirty="0">
                    <a:solidFill>
                      <a:srgbClr val="777777"/>
                    </a:solidFill>
                    <a:latin typeface="宋体" panose="02010600030101010101" charset="-122"/>
                  </a:rPr>
                  <a:t>(</a:t>
                </a:r>
                <a:r>
                  <a:rPr kumimoji="1" lang="zh-CN" altLang="en-US" dirty="0">
                    <a:solidFill>
                      <a:srgbClr val="777777"/>
                    </a:solidFill>
                    <a:ea typeface="楷体" panose="02010609060101010101" charset="-122"/>
                    <a:cs typeface="楷体" panose="02010609060101010101" charset="-122"/>
                  </a:rPr>
                  <a:t>考虑函数           即可</a:t>
                </a:r>
                <a:r>
                  <a:rPr kumimoji="1" lang="en-US" altLang="zh-CN" dirty="0">
                    <a:solidFill>
                      <a:srgbClr val="777777"/>
                    </a:solidFill>
                    <a:latin typeface="宋体" panose="02010600030101010101" charset="-122"/>
                  </a:rPr>
                  <a:t>)</a:t>
                </a:r>
              </a:p>
            </p:txBody>
          </p:sp>
        </p:grpSp>
        <p:sp>
          <p:nvSpPr>
            <p:cNvPr id="77892" name="Text Box 68"/>
            <p:cNvSpPr txBox="1">
              <a:spLocks noChangeArrowheads="1"/>
            </p:cNvSpPr>
            <p:nvPr/>
          </p:nvSpPr>
          <p:spPr bwMode="auto">
            <a:xfrm>
              <a:off x="698" y="2630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33"/>
                </a:buBlip>
                <a:defRPr/>
              </a:pPr>
              <a:r>
                <a:rPr lang="zh-CN" altLang="en-US"/>
                <a:t> </a:t>
              </a:r>
            </a:p>
          </p:txBody>
        </p:sp>
      </p:grpSp>
      <p:grpSp>
        <p:nvGrpSpPr>
          <p:cNvPr id="77896" name="Group 72"/>
          <p:cNvGrpSpPr/>
          <p:nvPr/>
        </p:nvGrpSpPr>
        <p:grpSpPr bwMode="auto">
          <a:xfrm>
            <a:off x="4344988" y="4197350"/>
            <a:ext cx="3806825" cy="461963"/>
            <a:chOff x="2714" y="2630"/>
            <a:chExt cx="2398" cy="291"/>
          </a:xfrm>
        </p:grpSpPr>
        <p:sp>
          <p:nvSpPr>
            <p:cNvPr id="77895" name="Rectangle 71"/>
            <p:cNvSpPr>
              <a:spLocks noChangeArrowheads="1"/>
            </p:cNvSpPr>
            <p:nvPr/>
          </p:nvSpPr>
          <p:spPr bwMode="auto">
            <a:xfrm>
              <a:off x="2730" y="2664"/>
              <a:ext cx="2382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893" name="Text Box 69"/>
            <p:cNvSpPr txBox="1">
              <a:spLocks noChangeArrowheads="1"/>
            </p:cNvSpPr>
            <p:nvPr/>
          </p:nvSpPr>
          <p:spPr bwMode="auto">
            <a:xfrm>
              <a:off x="2714" y="2630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由此可得：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8" grpId="0"/>
      <p:bldP spid="778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4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4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4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4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5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5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52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5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422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5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421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422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421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432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6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430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6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44513" y="1695450"/>
            <a:ext cx="714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</a:p>
        </p:txBody>
      </p:sp>
      <p:grpSp>
        <p:nvGrpSpPr>
          <p:cNvPr id="51244" name="Group 44"/>
          <p:cNvGrpSpPr/>
          <p:nvPr/>
        </p:nvGrpSpPr>
        <p:grpSpPr bwMode="auto">
          <a:xfrm>
            <a:off x="1477963" y="4103688"/>
            <a:ext cx="4410075" cy="787400"/>
            <a:chOff x="931" y="2915"/>
            <a:chExt cx="2778" cy="496"/>
          </a:xfrm>
        </p:grpSpPr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931" y="3000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r>
                <a:rPr lang="en-US" altLang="zh-CN" b="1"/>
                <a:t> </a:t>
              </a:r>
            </a:p>
          </p:txBody>
        </p:sp>
        <p:graphicFrame>
          <p:nvGraphicFramePr>
            <p:cNvPr id="13362" name="Object 19"/>
            <p:cNvGraphicFramePr/>
            <p:nvPr/>
          </p:nvGraphicFramePr>
          <p:xfrm>
            <a:off x="1245" y="2915"/>
            <a:ext cx="24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91" name="公式" r:id="rId5" imgW="3911600" imgH="787400" progId="Equation.3">
                    <p:embed/>
                  </p:oleObj>
                </mc:Choice>
                <mc:Fallback>
                  <p:oleObj name="公式" r:id="rId5" imgW="3911600" imgH="787400" progId="Equation.3">
                    <p:embed/>
                    <p:pic>
                      <p:nvPicPr>
                        <p:cNvPr id="0" name="图片 4464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" y="2915"/>
                          <a:ext cx="24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0" name="Object 20"/>
          <p:cNvGraphicFramePr/>
          <p:nvPr/>
        </p:nvGraphicFramePr>
        <p:xfrm>
          <a:off x="2360613" y="5172075"/>
          <a:ext cx="17383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2" name="公式" r:id="rId7" imgW="1739900" imgH="355600" progId="Equation.3">
                  <p:embed/>
                </p:oleObj>
              </mc:Choice>
              <mc:Fallback>
                <p:oleObj name="公式" r:id="rId7" imgW="1739900" imgH="355600" progId="Equation.3">
                  <p:embed/>
                  <p:pic>
                    <p:nvPicPr>
                      <p:cNvPr id="0" name="图片 44647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172075"/>
                        <a:ext cx="17383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1"/>
          <p:cNvGraphicFramePr/>
          <p:nvPr/>
        </p:nvGraphicFramePr>
        <p:xfrm>
          <a:off x="4541838" y="5181600"/>
          <a:ext cx="17018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3" name="公式" r:id="rId9" imgW="1701800" imgH="342900" progId="Equation.3">
                  <p:embed/>
                </p:oleObj>
              </mc:Choice>
              <mc:Fallback>
                <p:oleObj name="公式" r:id="rId9" imgW="1701800" imgH="342900" progId="Equation.3">
                  <p:embed/>
                  <p:pic>
                    <p:nvPicPr>
                      <p:cNvPr id="0" name="图片 44647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5181600"/>
                        <a:ext cx="17018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22"/>
          <p:cNvGraphicFramePr/>
          <p:nvPr/>
        </p:nvGraphicFramePr>
        <p:xfrm>
          <a:off x="2357438" y="5761038"/>
          <a:ext cx="3502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4" name="公式" r:id="rId11" imgW="3467100" imgH="431800" progId="Equation.3">
                  <p:embed/>
                </p:oleObj>
              </mc:Choice>
              <mc:Fallback>
                <p:oleObj name="公式" r:id="rId11" imgW="3467100" imgH="431800" progId="Equation.3">
                  <p:embed/>
                  <p:pic>
                    <p:nvPicPr>
                      <p:cNvPr id="0" name="图片 44647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761038"/>
                        <a:ext cx="3502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/>
          <p:nvPr/>
        </p:nvGraphicFramePr>
        <p:xfrm>
          <a:off x="2355850" y="3360738"/>
          <a:ext cx="508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5" name="公式" r:id="rId13" imgW="5080000" imgH="520700" progId="Equation.3">
                  <p:embed/>
                </p:oleObj>
              </mc:Choice>
              <mc:Fallback>
                <p:oleObj name="公式" r:id="rId13" imgW="5080000" imgH="520700" progId="Equation.3">
                  <p:embed/>
                  <p:pic>
                    <p:nvPicPr>
                      <p:cNvPr id="0" name="图片 44648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360738"/>
                        <a:ext cx="5080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6"/>
          <p:cNvGraphicFramePr/>
          <p:nvPr/>
        </p:nvGraphicFramePr>
        <p:xfrm>
          <a:off x="6891338" y="346075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6" name="公式" r:id="rId15" imgW="1040765" imgH="342900" progId="Equation.3">
                  <p:embed/>
                </p:oleObj>
              </mc:Choice>
              <mc:Fallback>
                <p:oleObj name="公式" r:id="rId15" imgW="1040765" imgH="342900" progId="Equation.3">
                  <p:embed/>
                  <p:pic>
                    <p:nvPicPr>
                      <p:cNvPr id="0" name="图片 44648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3460750"/>
                        <a:ext cx="1041400" cy="342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3" name="Group 43"/>
          <p:cNvGrpSpPr/>
          <p:nvPr/>
        </p:nvGrpSpPr>
        <p:grpSpPr bwMode="auto">
          <a:xfrm>
            <a:off x="1479550" y="2354263"/>
            <a:ext cx="3175000" cy="787400"/>
            <a:chOff x="932" y="1813"/>
            <a:chExt cx="2000" cy="496"/>
          </a:xfrm>
        </p:grpSpPr>
        <p:graphicFrame>
          <p:nvGraphicFramePr>
            <p:cNvPr id="13359" name="Object 23"/>
            <p:cNvGraphicFramePr/>
            <p:nvPr/>
          </p:nvGraphicFramePr>
          <p:xfrm>
            <a:off x="1228" y="1813"/>
            <a:ext cx="170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97" name="公式" r:id="rId17" imgW="2705100" imgH="787400" progId="Equation.3">
                    <p:embed/>
                  </p:oleObj>
                </mc:Choice>
                <mc:Fallback>
                  <p:oleObj name="公式" r:id="rId17" imgW="2705100" imgH="787400" progId="Equation.3">
                    <p:embed/>
                    <p:pic>
                      <p:nvPicPr>
                        <p:cNvPr id="0" name="图片 446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1813"/>
                          <a:ext cx="170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Rectangle 27"/>
            <p:cNvSpPr>
              <a:spLocks noChangeArrowheads="1"/>
            </p:cNvSpPr>
            <p:nvPr/>
          </p:nvSpPr>
          <p:spPr bwMode="auto">
            <a:xfrm>
              <a:off x="932" y="1884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</a:p>
          </p:txBody>
        </p:sp>
      </p:grpSp>
      <p:grpSp>
        <p:nvGrpSpPr>
          <p:cNvPr id="51280" name="Group 80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</a:p>
          </p:txBody>
        </p:sp>
        <p:graphicFrame>
          <p:nvGraphicFramePr>
            <p:cNvPr id="13358" name="Object 28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98" name="公式" r:id="rId19" imgW="989965" imgH="342900" progId="Equation.3">
                    <p:embed/>
                  </p:oleObj>
                </mc:Choice>
                <mc:Fallback>
                  <p:oleObj name="公式" r:id="rId19" imgW="989965" imgH="342900" progId="Equation.3">
                    <p:embed/>
                    <p:pic>
                      <p:nvPicPr>
                        <p:cNvPr id="0" name="图片 4464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42" name="Group 42"/>
          <p:cNvGrpSpPr/>
          <p:nvPr/>
        </p:nvGrpSpPr>
        <p:grpSpPr bwMode="auto">
          <a:xfrm>
            <a:off x="3695700" y="1685925"/>
            <a:ext cx="3355975" cy="485775"/>
            <a:chOff x="930" y="1410"/>
            <a:chExt cx="2114" cy="306"/>
          </a:xfrm>
        </p:grpSpPr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930" y="1410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方法一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1656" y="1428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偏积分法</a:t>
              </a:r>
            </a:p>
          </p:txBody>
        </p:sp>
      </p:grpSp>
      <p:pic>
        <p:nvPicPr>
          <p:cNvPr id="13343" name="Picture 6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44" name="Group 68"/>
          <p:cNvGrpSpPr/>
          <p:nvPr/>
        </p:nvGrpSpPr>
        <p:grpSpPr bwMode="auto">
          <a:xfrm>
            <a:off x="536575" y="563563"/>
            <a:ext cx="8223250" cy="1020762"/>
            <a:chOff x="338" y="355"/>
            <a:chExt cx="5180" cy="643"/>
          </a:xfrm>
        </p:grpSpPr>
        <p:sp>
          <p:nvSpPr>
            <p:cNvPr id="51269" name="Rectangle 69"/>
            <p:cNvSpPr>
              <a:spLocks noChangeArrowheads="1"/>
            </p:cNvSpPr>
            <p:nvPr/>
          </p:nvSpPr>
          <p:spPr bwMode="auto">
            <a:xfrm>
              <a:off x="661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    </a:t>
              </a:r>
              <a:r>
                <a:rPr lang="zh-CN" altLang="en-US" b="1"/>
                <a:t>为调和函数，并求以</a:t>
              </a:r>
              <a:r>
                <a:rPr lang="en-US" altLang="zh-CN" b="1"/>
                <a:t>   </a:t>
              </a:r>
            </a:p>
          </p:txBody>
        </p:sp>
        <p:graphicFrame>
          <p:nvGraphicFramePr>
            <p:cNvPr id="13347" name="Object 70"/>
            <p:cNvGraphicFramePr/>
            <p:nvPr/>
          </p:nvGraphicFramePr>
          <p:xfrm>
            <a:off x="1149" y="360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99" name="公式" r:id="rId21" imgW="2425700" imgH="406400" progId="Equation.3">
                    <p:embed/>
                  </p:oleObj>
                </mc:Choice>
                <mc:Fallback>
                  <p:oleObj name="公式" r:id="rId21" imgW="2425700" imgH="406400" progId="Equation.3">
                    <p:embed/>
                    <p:pic>
                      <p:nvPicPr>
                        <p:cNvPr id="0" name="图片 446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360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71"/>
            <p:cNvGraphicFramePr/>
            <p:nvPr/>
          </p:nvGraphicFramePr>
          <p:xfrm>
            <a:off x="4472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00" name="公式" r:id="rId23" imgW="914400" imgH="342900" progId="Equation.3">
                    <p:embed/>
                  </p:oleObj>
                </mc:Choice>
                <mc:Fallback>
                  <p:oleObj name="公式" r:id="rId23" imgW="914400" imgH="342900" progId="Equation.3">
                    <p:embed/>
                    <p:pic>
                      <p:nvPicPr>
                        <p:cNvPr id="0" name="图片 4464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2" name="Rectangle 72"/>
            <p:cNvSpPr>
              <a:spLocks noChangeArrowheads="1"/>
            </p:cNvSpPr>
            <p:nvPr/>
          </p:nvSpPr>
          <p:spPr bwMode="auto">
            <a:xfrm>
              <a:off x="338" y="35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</a:p>
          </p:txBody>
        </p:sp>
        <p:graphicFrame>
          <p:nvGraphicFramePr>
            <p:cNvPr id="13350" name="Object 73"/>
            <p:cNvGraphicFramePr/>
            <p:nvPr/>
          </p:nvGraphicFramePr>
          <p:xfrm>
            <a:off x="2096" y="741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01" name="公式" r:id="rId25" imgW="761365" imgH="342900" progId="Equation.3">
                    <p:embed/>
                  </p:oleObj>
                </mc:Choice>
                <mc:Fallback>
                  <p:oleObj name="公式" r:id="rId25" imgW="761365" imgH="342900" progId="Equation.3">
                    <p:embed/>
                    <p:pic>
                      <p:nvPicPr>
                        <p:cNvPr id="0" name="图片 4464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741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74"/>
            <p:cNvGraphicFramePr/>
            <p:nvPr/>
          </p:nvGraphicFramePr>
          <p:xfrm>
            <a:off x="3120" y="753"/>
            <a:ext cx="8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02" name="Equation" r:id="rId27" imgW="1333500" imgH="342900" progId="Equation.DSMT4">
                    <p:embed/>
                  </p:oleObj>
                </mc:Choice>
                <mc:Fallback>
                  <p:oleObj name="Equation" r:id="rId27" imgW="1333500" imgH="342900" progId="Equation.DSMT4">
                    <p:embed/>
                    <p:pic>
                      <p:nvPicPr>
                        <p:cNvPr id="0" name="图片 4464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53"/>
                          <a:ext cx="8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5" name="Rectangle 75"/>
            <p:cNvSpPr>
              <a:spLocks noChangeArrowheads="1"/>
            </p:cNvSpPr>
            <p:nvPr/>
          </p:nvSpPr>
          <p:spPr bwMode="auto">
            <a:xfrm>
              <a:off x="658" y="702"/>
              <a:ext cx="18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实部的解析函数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51276" name="Rectangle 76"/>
            <p:cNvSpPr>
              <a:spLocks noChangeArrowheads="1"/>
            </p:cNvSpPr>
            <p:nvPr/>
          </p:nvSpPr>
          <p:spPr bwMode="auto">
            <a:xfrm>
              <a:off x="2643" y="710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51277" name="Rectangle 77"/>
            <p:cNvSpPr>
              <a:spLocks noChangeArrowheads="1"/>
            </p:cNvSpPr>
            <p:nvPr/>
          </p:nvSpPr>
          <p:spPr bwMode="auto">
            <a:xfrm>
              <a:off x="5022" y="355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18" name="Group 94"/>
          <p:cNvGrpSpPr/>
          <p:nvPr/>
        </p:nvGrpSpPr>
        <p:grpSpPr bwMode="auto">
          <a:xfrm>
            <a:off x="1454150" y="5386388"/>
            <a:ext cx="1270000" cy="530225"/>
            <a:chOff x="4607" y="1354"/>
            <a:chExt cx="800" cy="334"/>
          </a:xfrm>
        </p:grpSpPr>
        <p:grpSp>
          <p:nvGrpSpPr>
            <p:cNvPr id="14395" name="Group 92"/>
            <p:cNvGrpSpPr/>
            <p:nvPr/>
          </p:nvGrpSpPr>
          <p:grpSpPr bwMode="auto">
            <a:xfrm>
              <a:off x="4607" y="1476"/>
              <a:ext cx="486" cy="212"/>
              <a:chOff x="4607" y="1476"/>
              <a:chExt cx="486" cy="212"/>
            </a:xfrm>
          </p:grpSpPr>
          <p:sp>
            <p:nvSpPr>
              <p:cNvPr id="52261" name="Rectangle 37"/>
              <p:cNvSpPr>
                <a:spLocks noChangeArrowheads="1"/>
              </p:cNvSpPr>
              <p:nvPr/>
            </p:nvSpPr>
            <p:spPr bwMode="auto">
              <a:xfrm>
                <a:off x="4725" y="1476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rgbClr val="006699"/>
                    </a:solidFill>
                  </a:rPr>
                  <a:t>C</a:t>
                </a:r>
                <a:r>
                  <a:rPr lang="en-US" altLang="zh-CN" sz="1600" b="1" baseline="-25000">
                    <a:solidFill>
                      <a:srgbClr val="006699"/>
                    </a:solidFill>
                  </a:rPr>
                  <a:t>1</a:t>
                </a:r>
              </a:p>
            </p:txBody>
          </p:sp>
          <p:sp>
            <p:nvSpPr>
              <p:cNvPr id="52258" name="Line 34"/>
              <p:cNvSpPr>
                <a:spLocks noChangeAspect="1" noChangeShapeType="1"/>
              </p:cNvSpPr>
              <p:nvPr/>
            </p:nvSpPr>
            <p:spPr bwMode="auto">
              <a:xfrm flipV="1">
                <a:off x="4607" y="1685"/>
                <a:ext cx="486" cy="0"/>
              </a:xfrm>
              <a:prstGeom prst="line">
                <a:avLst/>
              </a:prstGeom>
              <a:noFill/>
              <a:ln w="12700">
                <a:solidFill>
                  <a:srgbClr val="0073AC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4396" name="Group 93"/>
            <p:cNvGrpSpPr/>
            <p:nvPr/>
          </p:nvGrpSpPr>
          <p:grpSpPr bwMode="auto">
            <a:xfrm>
              <a:off x="5055" y="1354"/>
              <a:ext cx="352" cy="332"/>
              <a:chOff x="5055" y="1354"/>
              <a:chExt cx="352" cy="332"/>
            </a:xfrm>
          </p:grpSpPr>
          <p:sp>
            <p:nvSpPr>
              <p:cNvPr id="52262" name="Rectangle 38"/>
              <p:cNvSpPr>
                <a:spLocks noChangeArrowheads="1"/>
              </p:cNvSpPr>
              <p:nvPr/>
            </p:nvSpPr>
            <p:spPr bwMode="auto">
              <a:xfrm>
                <a:off x="5055" y="1422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rgbClr val="006699"/>
                    </a:solidFill>
                  </a:rPr>
                  <a:t>C</a:t>
                </a:r>
                <a:r>
                  <a:rPr lang="en-US" altLang="zh-CN" sz="1600" b="1" baseline="-25000">
                    <a:solidFill>
                      <a:srgbClr val="006699"/>
                    </a:solidFill>
                  </a:rPr>
                  <a:t>2</a:t>
                </a:r>
              </a:p>
            </p:txBody>
          </p:sp>
          <p:sp>
            <p:nvSpPr>
              <p:cNvPr id="52259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5086" y="1354"/>
                <a:ext cx="1" cy="332"/>
              </a:xfrm>
              <a:prstGeom prst="line">
                <a:avLst/>
              </a:prstGeom>
              <a:noFill/>
              <a:ln w="12700">
                <a:solidFill>
                  <a:srgbClr val="0073AC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14338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5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62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6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27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6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26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6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7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7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7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7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7" name="Picture 7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44513" y="1695450"/>
            <a:ext cx="755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52241" name="Object 17"/>
          <p:cNvGraphicFramePr/>
          <p:nvPr/>
        </p:nvGraphicFramePr>
        <p:xfrm>
          <a:off x="3754438" y="5761038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9" name="公式" r:id="rId5" imgW="2082800" imgH="431800" progId="Equation.3">
                  <p:embed/>
                </p:oleObj>
              </mc:Choice>
              <mc:Fallback>
                <p:oleObj name="公式" r:id="rId5" imgW="2082800" imgH="431800" progId="Equation.3">
                  <p:embed/>
                  <p:pic>
                    <p:nvPicPr>
                      <p:cNvPr id="0" name="图片 44750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5761038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78" name="Group 54"/>
          <p:cNvGrpSpPr/>
          <p:nvPr/>
        </p:nvGrpSpPr>
        <p:grpSpPr bwMode="auto">
          <a:xfrm>
            <a:off x="1479550" y="2341563"/>
            <a:ext cx="5541963" cy="790575"/>
            <a:chOff x="932" y="1787"/>
            <a:chExt cx="3491" cy="498"/>
          </a:xfrm>
        </p:grpSpPr>
        <p:graphicFrame>
          <p:nvGraphicFramePr>
            <p:cNvPr id="14392" name="Object 14"/>
            <p:cNvGraphicFramePr/>
            <p:nvPr/>
          </p:nvGraphicFramePr>
          <p:xfrm>
            <a:off x="3063" y="1787"/>
            <a:ext cx="136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20" name="公式" r:id="rId7" imgW="2159000" imgH="787400" progId="Equation.3">
                    <p:embed/>
                  </p:oleObj>
                </mc:Choice>
                <mc:Fallback>
                  <p:oleObj name="公式" r:id="rId7" imgW="2159000" imgH="787400" progId="Equation.3">
                    <p:embed/>
                    <p:pic>
                      <p:nvPicPr>
                        <p:cNvPr id="0" name="图片 4475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" y="1787"/>
                          <a:ext cx="136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3" name="Object 18"/>
            <p:cNvGraphicFramePr/>
            <p:nvPr/>
          </p:nvGraphicFramePr>
          <p:xfrm>
            <a:off x="1240" y="1789"/>
            <a:ext cx="168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21" name="公式" r:id="rId9" imgW="2667000" imgH="787400" progId="Equation.3">
                    <p:embed/>
                  </p:oleObj>
                </mc:Choice>
                <mc:Fallback>
                  <p:oleObj name="公式" r:id="rId9" imgW="2667000" imgH="787400" progId="Equation.3">
                    <p:embed/>
                    <p:pic>
                      <p:nvPicPr>
                        <p:cNvPr id="0" name="图片 4475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1789"/>
                          <a:ext cx="168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932" y="1860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</a:p>
          </p:txBody>
        </p:sp>
      </p:grpSp>
      <p:graphicFrame>
        <p:nvGraphicFramePr>
          <p:cNvPr id="52249" name="Object 25"/>
          <p:cNvGraphicFramePr/>
          <p:nvPr/>
        </p:nvGraphicFramePr>
        <p:xfrm>
          <a:off x="2355850" y="3297238"/>
          <a:ext cx="594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2" name="公式" r:id="rId11" imgW="5943600" imgH="482600" progId="Equation.3">
                  <p:embed/>
                </p:oleObj>
              </mc:Choice>
              <mc:Fallback>
                <p:oleObj name="公式" r:id="rId11" imgW="5943600" imgH="482600" progId="Equation.3">
                  <p:embed/>
                  <p:pic>
                    <p:nvPicPr>
                      <p:cNvPr id="0" name="图片 44750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297238"/>
                        <a:ext cx="594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26"/>
          <p:cNvGraphicFramePr/>
          <p:nvPr/>
        </p:nvGraphicFramePr>
        <p:xfrm>
          <a:off x="2360613" y="4016375"/>
          <a:ext cx="5664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3" name="公式" r:id="rId13" imgW="5664200" imgH="660400" progId="Equation.3">
                  <p:embed/>
                </p:oleObj>
              </mc:Choice>
              <mc:Fallback>
                <p:oleObj name="公式" r:id="rId13" imgW="5664200" imgH="660400" progId="Equation.3">
                  <p:embed/>
                  <p:pic>
                    <p:nvPicPr>
                      <p:cNvPr id="0" name="图片 44750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016375"/>
                        <a:ext cx="5664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3" name="Picture 7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64" name="Group 79"/>
          <p:cNvGrpSpPr/>
          <p:nvPr/>
        </p:nvGrpSpPr>
        <p:grpSpPr bwMode="auto">
          <a:xfrm>
            <a:off x="536575" y="563563"/>
            <a:ext cx="8223250" cy="1020762"/>
            <a:chOff x="338" y="355"/>
            <a:chExt cx="5180" cy="643"/>
          </a:xfrm>
        </p:grpSpPr>
        <p:sp>
          <p:nvSpPr>
            <p:cNvPr id="52304" name="Rectangle 80"/>
            <p:cNvSpPr>
              <a:spLocks noChangeArrowheads="1"/>
            </p:cNvSpPr>
            <p:nvPr/>
          </p:nvSpPr>
          <p:spPr bwMode="auto">
            <a:xfrm>
              <a:off x="661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    </a:t>
              </a:r>
              <a:r>
                <a:rPr lang="zh-CN" altLang="en-US" b="1"/>
                <a:t>为调和函数，并求以</a:t>
              </a:r>
              <a:r>
                <a:rPr lang="en-US" altLang="zh-CN" b="1"/>
                <a:t>   </a:t>
              </a:r>
            </a:p>
          </p:txBody>
        </p:sp>
        <p:graphicFrame>
          <p:nvGraphicFramePr>
            <p:cNvPr id="14384" name="Object 81"/>
            <p:cNvGraphicFramePr/>
            <p:nvPr/>
          </p:nvGraphicFramePr>
          <p:xfrm>
            <a:off x="1149" y="360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24" name="公式" r:id="rId15" imgW="2425700" imgH="406400" progId="Equation.3">
                    <p:embed/>
                  </p:oleObj>
                </mc:Choice>
                <mc:Fallback>
                  <p:oleObj name="公式" r:id="rId15" imgW="2425700" imgH="406400" progId="Equation.3">
                    <p:embed/>
                    <p:pic>
                      <p:nvPicPr>
                        <p:cNvPr id="0" name="图片 4475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360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5" name="Object 82"/>
            <p:cNvGraphicFramePr/>
            <p:nvPr/>
          </p:nvGraphicFramePr>
          <p:xfrm>
            <a:off x="4472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25" name="公式" r:id="rId17" imgW="914400" imgH="342900" progId="Equation.3">
                    <p:embed/>
                  </p:oleObj>
                </mc:Choice>
                <mc:Fallback>
                  <p:oleObj name="公式" r:id="rId17" imgW="914400" imgH="342900" progId="Equation.3">
                    <p:embed/>
                    <p:pic>
                      <p:nvPicPr>
                        <p:cNvPr id="0" name="图片 4475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07" name="Rectangle 83"/>
            <p:cNvSpPr>
              <a:spLocks noChangeArrowheads="1"/>
            </p:cNvSpPr>
            <p:nvPr/>
          </p:nvSpPr>
          <p:spPr bwMode="auto">
            <a:xfrm>
              <a:off x="338" y="35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</a:p>
          </p:txBody>
        </p:sp>
        <p:graphicFrame>
          <p:nvGraphicFramePr>
            <p:cNvPr id="14387" name="Object 84"/>
            <p:cNvGraphicFramePr/>
            <p:nvPr/>
          </p:nvGraphicFramePr>
          <p:xfrm>
            <a:off x="2096" y="741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26" name="公式" r:id="rId19" imgW="761365" imgH="342900" progId="Equation.3">
                    <p:embed/>
                  </p:oleObj>
                </mc:Choice>
                <mc:Fallback>
                  <p:oleObj name="公式" r:id="rId19" imgW="761365" imgH="342900" progId="Equation.3">
                    <p:embed/>
                    <p:pic>
                      <p:nvPicPr>
                        <p:cNvPr id="0" name="图片 4475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741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8" name="Object 85"/>
            <p:cNvGraphicFramePr/>
            <p:nvPr/>
          </p:nvGraphicFramePr>
          <p:xfrm>
            <a:off x="3120" y="753"/>
            <a:ext cx="8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27" name="公式" r:id="rId21" imgW="1333500" imgH="342900" progId="Equation.3">
                    <p:embed/>
                  </p:oleObj>
                </mc:Choice>
                <mc:Fallback>
                  <p:oleObj name="公式" r:id="rId21" imgW="1333500" imgH="342900" progId="Equation.3">
                    <p:embed/>
                    <p:pic>
                      <p:nvPicPr>
                        <p:cNvPr id="0" name="图片 4475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53"/>
                          <a:ext cx="8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10" name="Rectangle 86"/>
            <p:cNvSpPr>
              <a:spLocks noChangeArrowheads="1"/>
            </p:cNvSpPr>
            <p:nvPr/>
          </p:nvSpPr>
          <p:spPr bwMode="auto">
            <a:xfrm>
              <a:off x="658" y="702"/>
              <a:ext cx="18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实部的解析函数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52311" name="Rectangle 87"/>
            <p:cNvSpPr>
              <a:spLocks noChangeArrowheads="1"/>
            </p:cNvSpPr>
            <p:nvPr/>
          </p:nvSpPr>
          <p:spPr bwMode="auto">
            <a:xfrm>
              <a:off x="2643" y="710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52312" name="Rectangle 88"/>
            <p:cNvSpPr>
              <a:spLocks noChangeArrowheads="1"/>
            </p:cNvSpPr>
            <p:nvPr/>
          </p:nvSpPr>
          <p:spPr bwMode="auto">
            <a:xfrm>
              <a:off x="5022" y="355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</p:grpSp>
      <p:graphicFrame>
        <p:nvGraphicFramePr>
          <p:cNvPr id="52319" name="Object 95"/>
          <p:cNvGraphicFramePr/>
          <p:nvPr/>
        </p:nvGraphicFramePr>
        <p:xfrm>
          <a:off x="7304088" y="5172075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8" name="公式" r:id="rId23" imgW="419100" imgH="228600" progId="Equation.3">
                  <p:embed/>
                </p:oleObj>
              </mc:Choice>
              <mc:Fallback>
                <p:oleObj name="公式" r:id="rId23" imgW="419100" imgH="228600" progId="Equation.3">
                  <p:embed/>
                  <p:pic>
                    <p:nvPicPr>
                      <p:cNvPr id="0" name="图片 447511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5172075"/>
                        <a:ext cx="419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0" name="Object 96"/>
          <p:cNvGraphicFramePr/>
          <p:nvPr/>
        </p:nvGraphicFramePr>
        <p:xfrm>
          <a:off x="4895850" y="4946650"/>
          <a:ext cx="2374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9" name="公式" r:id="rId25" imgW="2374900" imgH="622300" progId="Equation.3">
                  <p:embed/>
                </p:oleObj>
              </mc:Choice>
              <mc:Fallback>
                <p:oleObj name="公式" r:id="rId25" imgW="2374900" imgH="622300" progId="Equation.3">
                  <p:embed/>
                  <p:pic>
                    <p:nvPicPr>
                      <p:cNvPr id="0" name="图片 447512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946650"/>
                        <a:ext cx="2374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1" name="Object 97"/>
          <p:cNvGraphicFramePr/>
          <p:nvPr/>
        </p:nvGraphicFramePr>
        <p:xfrm>
          <a:off x="3744913" y="4943475"/>
          <a:ext cx="1130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0" name="公式" r:id="rId27" imgW="1129665" imgH="622300" progId="Equation.3">
                  <p:embed/>
                </p:oleObj>
              </mc:Choice>
              <mc:Fallback>
                <p:oleObj name="公式" r:id="rId27" imgW="1129665" imgH="622300" progId="Equation.3">
                  <p:embed/>
                  <p:pic>
                    <p:nvPicPr>
                      <p:cNvPr id="0" name="图片 447513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4943475"/>
                        <a:ext cx="1130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8" name="Group 98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2323" name="Rectangle 99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</a:p>
          </p:txBody>
        </p:sp>
        <p:graphicFrame>
          <p:nvGraphicFramePr>
            <p:cNvPr id="14382" name="Object 100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31" name="公式" r:id="rId29" imgW="989965" imgH="342900" progId="Equation.3">
                    <p:embed/>
                  </p:oleObj>
                </mc:Choice>
                <mc:Fallback>
                  <p:oleObj name="公式" r:id="rId29" imgW="989965" imgH="342900" progId="Equation.3">
                    <p:embed/>
                    <p:pic>
                      <p:nvPicPr>
                        <p:cNvPr id="0" name="图片 4475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325" name="Group 101"/>
          <p:cNvGrpSpPr/>
          <p:nvPr/>
        </p:nvGrpSpPr>
        <p:grpSpPr bwMode="auto">
          <a:xfrm>
            <a:off x="3695700" y="1685925"/>
            <a:ext cx="3355975" cy="485775"/>
            <a:chOff x="930" y="1410"/>
            <a:chExt cx="2114" cy="306"/>
          </a:xfrm>
        </p:grpSpPr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930" y="1410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方法二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1656" y="1428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全微分法</a:t>
              </a:r>
            </a:p>
          </p:txBody>
        </p:sp>
      </p:grpSp>
      <p:grpSp>
        <p:nvGrpSpPr>
          <p:cNvPr id="52329" name="Group 105"/>
          <p:cNvGrpSpPr/>
          <p:nvPr/>
        </p:nvGrpSpPr>
        <p:grpSpPr bwMode="auto">
          <a:xfrm>
            <a:off x="1266825" y="4933950"/>
            <a:ext cx="1381125" cy="1143000"/>
            <a:chOff x="750" y="3252"/>
            <a:chExt cx="870" cy="720"/>
          </a:xfrm>
        </p:grpSpPr>
        <p:graphicFrame>
          <p:nvGraphicFramePr>
            <p:cNvPr id="14374" name="Object 30"/>
            <p:cNvGraphicFramePr/>
            <p:nvPr/>
          </p:nvGraphicFramePr>
          <p:xfrm>
            <a:off x="1182" y="3314"/>
            <a:ext cx="34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32" name="Equation" r:id="rId31" imgW="774065" imgH="342900" progId="Equation.DSMT4">
                    <p:embed/>
                  </p:oleObj>
                </mc:Choice>
                <mc:Fallback>
                  <p:oleObj name="Equation" r:id="rId31" imgW="774065" imgH="342900" progId="Equation.DSMT4">
                    <p:embed/>
                    <p:pic>
                      <p:nvPicPr>
                        <p:cNvPr id="0" name="图片 4475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3314"/>
                          <a:ext cx="34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3" name="Line 39"/>
            <p:cNvSpPr>
              <a:spLocks noChangeShapeType="1"/>
            </p:cNvSpPr>
            <p:nvPr/>
          </p:nvSpPr>
          <p:spPr bwMode="auto">
            <a:xfrm>
              <a:off x="750" y="3870"/>
              <a:ext cx="87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 flipV="1">
              <a:off x="852" y="3252"/>
              <a:ext cx="0" cy="72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256" name="Oval 32"/>
            <p:cNvSpPr>
              <a:spLocks noChangeArrowheads="1"/>
            </p:cNvSpPr>
            <p:nvPr/>
          </p:nvSpPr>
          <p:spPr bwMode="auto">
            <a:xfrm>
              <a:off x="840" y="3852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257" name="Oval 33"/>
            <p:cNvSpPr>
              <a:spLocks noChangeArrowheads="1"/>
            </p:cNvSpPr>
            <p:nvPr/>
          </p:nvSpPr>
          <p:spPr bwMode="auto">
            <a:xfrm>
              <a:off x="1331" y="3509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2314" name="Line 90"/>
          <p:cNvSpPr>
            <a:spLocks noChangeAspect="1" noChangeShapeType="1"/>
          </p:cNvSpPr>
          <p:nvPr/>
        </p:nvSpPr>
        <p:spPr bwMode="auto">
          <a:xfrm flipV="1">
            <a:off x="1454150" y="5915025"/>
            <a:ext cx="771525" cy="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2315" name="Line 91"/>
          <p:cNvSpPr>
            <a:spLocks noChangeAspect="1" noChangeShapeType="1"/>
          </p:cNvSpPr>
          <p:nvPr/>
        </p:nvSpPr>
        <p:spPr bwMode="auto">
          <a:xfrm flipV="1">
            <a:off x="2214563" y="5389563"/>
            <a:ext cx="1587" cy="52705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5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6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66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6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7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7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7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7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7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7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7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7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7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95450"/>
            <a:ext cx="639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047750" y="1704975"/>
            <a:ext cx="2908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(3) </a:t>
            </a:r>
            <a:r>
              <a:rPr lang="zh-CN" altLang="en-US" b="1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求确定常数</a:t>
            </a:r>
            <a:r>
              <a:rPr lang="en-US" altLang="zh-CN" sz="1800" b="1" u="sng">
                <a:solidFill>
                  <a:srgbClr val="009900"/>
                </a:solidFill>
              </a:rPr>
              <a:t> </a:t>
            </a:r>
            <a:r>
              <a:rPr lang="en-US" altLang="zh-CN" b="1" i="1" u="sng">
                <a:solidFill>
                  <a:srgbClr val="009900"/>
                </a:solidFill>
              </a:rPr>
              <a:t>c</a:t>
            </a:r>
            <a:r>
              <a:rPr lang="en-US" altLang="zh-CN" sz="1200" b="1" u="sng">
                <a:solidFill>
                  <a:srgbClr val="009900"/>
                </a:solidFill>
              </a:rPr>
              <a:t> </a:t>
            </a:r>
            <a:r>
              <a:rPr lang="en-US" altLang="zh-CN" sz="800" b="1">
                <a:solidFill>
                  <a:srgbClr val="009900"/>
                </a:solidFill>
              </a:rPr>
              <a:t> </a:t>
            </a:r>
            <a:r>
              <a:rPr lang="en-US" altLang="zh-CN" b="1">
                <a:solidFill>
                  <a:srgbClr val="009900"/>
                </a:solidFill>
              </a:rPr>
              <a:t>.</a:t>
            </a:r>
          </a:p>
        </p:txBody>
      </p:sp>
      <p:graphicFrame>
        <p:nvGraphicFramePr>
          <p:cNvPr id="53282" name="Object 34"/>
          <p:cNvGraphicFramePr/>
          <p:nvPr/>
        </p:nvGraphicFramePr>
        <p:xfrm>
          <a:off x="2249488" y="2260600"/>
          <a:ext cx="4824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41" name="公式" r:id="rId5" imgW="4826000" imgH="431800" progId="Equation.3">
                  <p:embed/>
                </p:oleObj>
              </mc:Choice>
              <mc:Fallback>
                <p:oleObj name="公式" r:id="rId5" imgW="4826000" imgH="431800" progId="Equation.3">
                  <p:embed/>
                  <p:pic>
                    <p:nvPicPr>
                      <p:cNvPr id="0" name="图片 4485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260600"/>
                        <a:ext cx="4824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59" name="Group 111"/>
          <p:cNvGrpSpPr/>
          <p:nvPr/>
        </p:nvGrpSpPr>
        <p:grpSpPr bwMode="auto">
          <a:xfrm>
            <a:off x="1477963" y="2838450"/>
            <a:ext cx="3298825" cy="457200"/>
            <a:chOff x="931" y="1788"/>
            <a:chExt cx="2078" cy="288"/>
          </a:xfrm>
        </p:grpSpPr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931" y="1788"/>
              <a:ext cx="13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根据已知条件</a:t>
              </a:r>
            </a:p>
          </p:txBody>
        </p:sp>
        <p:graphicFrame>
          <p:nvGraphicFramePr>
            <p:cNvPr id="15412" name="Object 35"/>
            <p:cNvGraphicFramePr/>
            <p:nvPr/>
          </p:nvGraphicFramePr>
          <p:xfrm>
            <a:off x="2169" y="1840"/>
            <a:ext cx="8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42" name="公式" r:id="rId7" imgW="1333500" imgH="342900" progId="Equation.3">
                    <p:embed/>
                  </p:oleObj>
                </mc:Choice>
                <mc:Fallback>
                  <p:oleObj name="公式" r:id="rId7" imgW="1333500" imgH="342900" progId="Equation.3">
                    <p:embed/>
                    <p:pic>
                      <p:nvPicPr>
                        <p:cNvPr id="0" name="图片 4485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1840"/>
                          <a:ext cx="8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60" name="Group 112"/>
          <p:cNvGrpSpPr/>
          <p:nvPr/>
        </p:nvGrpSpPr>
        <p:grpSpPr bwMode="auto">
          <a:xfrm>
            <a:off x="1477963" y="3449638"/>
            <a:ext cx="3956050" cy="457200"/>
            <a:chOff x="931" y="2173"/>
            <a:chExt cx="2492" cy="288"/>
          </a:xfrm>
        </p:grpSpPr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931" y="2173"/>
              <a:ext cx="24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将</a:t>
              </a:r>
              <a:r>
                <a:rPr lang="en-US" altLang="zh-CN" b="1"/>
                <a:t>                     </a:t>
              </a:r>
              <a:r>
                <a:rPr lang="zh-CN" altLang="en-US" b="1"/>
                <a:t>代入上式，</a:t>
              </a:r>
              <a:r>
                <a:rPr lang="en-US" altLang="zh-CN" b="1"/>
                <a:t>  </a:t>
              </a:r>
            </a:p>
          </p:txBody>
        </p:sp>
        <p:graphicFrame>
          <p:nvGraphicFramePr>
            <p:cNvPr id="15410" name="Object 40"/>
            <p:cNvGraphicFramePr/>
            <p:nvPr/>
          </p:nvGraphicFramePr>
          <p:xfrm>
            <a:off x="1207" y="2229"/>
            <a:ext cx="9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43" name="公式" r:id="rId9" imgW="1524000" imgH="342900" progId="Equation.3">
                    <p:embed/>
                  </p:oleObj>
                </mc:Choice>
                <mc:Fallback>
                  <p:oleObj name="公式" r:id="rId9" imgW="1524000" imgH="342900" progId="Equation.3">
                    <p:embed/>
                    <p:pic>
                      <p:nvPicPr>
                        <p:cNvPr id="0" name="图片 4485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229"/>
                          <a:ext cx="9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91" name="Object 43"/>
          <p:cNvGraphicFramePr/>
          <p:nvPr/>
        </p:nvGraphicFramePr>
        <p:xfrm>
          <a:off x="2759075" y="4132263"/>
          <a:ext cx="18780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44" name="公式" r:id="rId11" imgW="1879600" imgH="342900" progId="Equation.3">
                  <p:embed/>
                </p:oleObj>
              </mc:Choice>
              <mc:Fallback>
                <p:oleObj name="公式" r:id="rId11" imgW="1879600" imgH="342900" progId="Equation.3">
                  <p:embed/>
                  <p:pic>
                    <p:nvPicPr>
                      <p:cNvPr id="0" name="图片 4485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132263"/>
                        <a:ext cx="18780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2" name="Object 44"/>
          <p:cNvGraphicFramePr/>
          <p:nvPr/>
        </p:nvGraphicFramePr>
        <p:xfrm>
          <a:off x="4940300" y="4130675"/>
          <a:ext cx="120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45" name="公式" r:id="rId13" imgW="1206500" imgH="342900" progId="Equation.3">
                  <p:embed/>
                </p:oleObj>
              </mc:Choice>
              <mc:Fallback>
                <p:oleObj name="公式" r:id="rId13" imgW="1206500" imgH="342900" progId="Equation.3">
                  <p:embed/>
                  <p:pic>
                    <p:nvPicPr>
                      <p:cNvPr id="0" name="图片 44852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130675"/>
                        <a:ext cx="1206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06" name="Group 58"/>
          <p:cNvGrpSpPr/>
          <p:nvPr/>
        </p:nvGrpSpPr>
        <p:grpSpPr bwMode="auto">
          <a:xfrm>
            <a:off x="1477963" y="4657725"/>
            <a:ext cx="5192712" cy="457200"/>
            <a:chOff x="926" y="2616"/>
            <a:chExt cx="3271" cy="288"/>
          </a:xfrm>
        </p:grpSpPr>
        <p:graphicFrame>
          <p:nvGraphicFramePr>
            <p:cNvPr id="15407" name="Object 41"/>
            <p:cNvGraphicFramePr/>
            <p:nvPr/>
          </p:nvGraphicFramePr>
          <p:xfrm>
            <a:off x="1422" y="2617"/>
            <a:ext cx="27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46" name="公式" r:id="rId15" imgW="4406900" imgH="431800" progId="Equation.3">
                    <p:embed/>
                  </p:oleObj>
                </mc:Choice>
                <mc:Fallback>
                  <p:oleObj name="公式" r:id="rId15" imgW="4406900" imgH="431800" progId="Equation.3">
                    <p:embed/>
                    <p:pic>
                      <p:nvPicPr>
                        <p:cNvPr id="0" name="图片 4485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617"/>
                          <a:ext cx="277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93" name="Rectangle 45"/>
            <p:cNvSpPr>
              <a:spLocks noChangeArrowheads="1"/>
            </p:cNvSpPr>
            <p:nvPr/>
          </p:nvSpPr>
          <p:spPr bwMode="auto">
            <a:xfrm>
              <a:off x="926" y="2616"/>
              <a:ext cx="8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即得</a:t>
              </a:r>
            </a:p>
          </p:txBody>
        </p:sp>
      </p:grpSp>
      <p:graphicFrame>
        <p:nvGraphicFramePr>
          <p:cNvPr id="53290" name="Object 42"/>
          <p:cNvGraphicFramePr/>
          <p:nvPr/>
        </p:nvGraphicFramePr>
        <p:xfrm>
          <a:off x="6562725" y="4657725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47" name="公式" r:id="rId17" imgW="723900" imgH="431800" progId="Equation.3">
                  <p:embed/>
                </p:oleObj>
              </mc:Choice>
              <mc:Fallback>
                <p:oleObj name="公式" r:id="rId17" imgW="723900" imgH="431800" progId="Equation.3">
                  <p:embed/>
                  <p:pic>
                    <p:nvPicPr>
                      <p:cNvPr id="0" name="图片 44853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4657725"/>
                        <a:ext cx="723900" cy="431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90" name="Picture 8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1" name="Group 82"/>
          <p:cNvGrpSpPr/>
          <p:nvPr/>
        </p:nvGrpSpPr>
        <p:grpSpPr bwMode="auto">
          <a:xfrm>
            <a:off x="536575" y="563563"/>
            <a:ext cx="8223250" cy="1020762"/>
            <a:chOff x="338" y="355"/>
            <a:chExt cx="5180" cy="643"/>
          </a:xfrm>
        </p:grpSpPr>
        <p:sp>
          <p:nvSpPr>
            <p:cNvPr id="53331" name="Rectangle 83"/>
            <p:cNvSpPr>
              <a:spLocks noChangeArrowheads="1"/>
            </p:cNvSpPr>
            <p:nvPr/>
          </p:nvSpPr>
          <p:spPr bwMode="auto">
            <a:xfrm>
              <a:off x="661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    </a:t>
              </a:r>
              <a:r>
                <a:rPr lang="zh-CN" altLang="en-US" b="1"/>
                <a:t>为调和函数，并求以</a:t>
              </a:r>
              <a:r>
                <a:rPr lang="en-US" altLang="zh-CN" b="1"/>
                <a:t>   </a:t>
              </a:r>
            </a:p>
          </p:txBody>
        </p:sp>
        <p:graphicFrame>
          <p:nvGraphicFramePr>
            <p:cNvPr id="15399" name="Object 84"/>
            <p:cNvGraphicFramePr/>
            <p:nvPr/>
          </p:nvGraphicFramePr>
          <p:xfrm>
            <a:off x="1149" y="360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48" name="公式" r:id="rId19" imgW="2425700" imgH="406400" progId="Equation.3">
                    <p:embed/>
                  </p:oleObj>
                </mc:Choice>
                <mc:Fallback>
                  <p:oleObj name="公式" r:id="rId19" imgW="2425700" imgH="406400" progId="Equation.3">
                    <p:embed/>
                    <p:pic>
                      <p:nvPicPr>
                        <p:cNvPr id="0" name="图片 4485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360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85"/>
            <p:cNvGraphicFramePr/>
            <p:nvPr/>
          </p:nvGraphicFramePr>
          <p:xfrm>
            <a:off x="4472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49" name="公式" r:id="rId21" imgW="914400" imgH="342900" progId="Equation.3">
                    <p:embed/>
                  </p:oleObj>
                </mc:Choice>
                <mc:Fallback>
                  <p:oleObj name="公式" r:id="rId21" imgW="914400" imgH="342900" progId="Equation.3">
                    <p:embed/>
                    <p:pic>
                      <p:nvPicPr>
                        <p:cNvPr id="0" name="图片 4485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34" name="Rectangle 86"/>
            <p:cNvSpPr>
              <a:spLocks noChangeArrowheads="1"/>
            </p:cNvSpPr>
            <p:nvPr/>
          </p:nvSpPr>
          <p:spPr bwMode="auto">
            <a:xfrm>
              <a:off x="338" y="35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  </a:t>
              </a:r>
            </a:p>
          </p:txBody>
        </p:sp>
        <p:graphicFrame>
          <p:nvGraphicFramePr>
            <p:cNvPr id="15402" name="Object 87"/>
            <p:cNvGraphicFramePr/>
            <p:nvPr/>
          </p:nvGraphicFramePr>
          <p:xfrm>
            <a:off x="2096" y="741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50" name="公式" r:id="rId23" imgW="761365" imgH="342900" progId="Equation.3">
                    <p:embed/>
                  </p:oleObj>
                </mc:Choice>
                <mc:Fallback>
                  <p:oleObj name="公式" r:id="rId23" imgW="761365" imgH="342900" progId="Equation.3">
                    <p:embed/>
                    <p:pic>
                      <p:nvPicPr>
                        <p:cNvPr id="0" name="图片 4485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741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3" name="Object 88"/>
            <p:cNvGraphicFramePr/>
            <p:nvPr/>
          </p:nvGraphicFramePr>
          <p:xfrm>
            <a:off x="3120" y="753"/>
            <a:ext cx="8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51" name="公式" r:id="rId25" imgW="1333500" imgH="342900" progId="Equation.3">
                    <p:embed/>
                  </p:oleObj>
                </mc:Choice>
                <mc:Fallback>
                  <p:oleObj name="公式" r:id="rId25" imgW="1333500" imgH="342900" progId="Equation.3">
                    <p:embed/>
                    <p:pic>
                      <p:nvPicPr>
                        <p:cNvPr id="0" name="图片 4485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53"/>
                          <a:ext cx="8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37" name="Rectangle 89"/>
            <p:cNvSpPr>
              <a:spLocks noChangeArrowheads="1"/>
            </p:cNvSpPr>
            <p:nvPr/>
          </p:nvSpPr>
          <p:spPr bwMode="auto">
            <a:xfrm>
              <a:off x="658" y="702"/>
              <a:ext cx="18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实部的解析函数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53338" name="Rectangle 90"/>
            <p:cNvSpPr>
              <a:spLocks noChangeArrowheads="1"/>
            </p:cNvSpPr>
            <p:nvPr/>
          </p:nvSpPr>
          <p:spPr bwMode="auto">
            <a:xfrm>
              <a:off x="2643" y="710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53339" name="Rectangle 91"/>
            <p:cNvSpPr>
              <a:spLocks noChangeArrowheads="1"/>
            </p:cNvSpPr>
            <p:nvPr/>
          </p:nvSpPr>
          <p:spPr bwMode="auto">
            <a:xfrm>
              <a:off x="5022" y="355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</a:t>
              </a:r>
              <a:r>
                <a:rPr lang="en-US" altLang="zh-CN" b="1">
                  <a:solidFill>
                    <a:srgbClr val="000000"/>
                  </a:solidFill>
                </a:rPr>
                <a:t>  </a:t>
              </a:r>
            </a:p>
          </p:txBody>
        </p:sp>
      </p:grpSp>
      <p:graphicFrame>
        <p:nvGraphicFramePr>
          <p:cNvPr id="15392" name="Object 94"/>
          <p:cNvGraphicFramePr/>
          <p:nvPr/>
        </p:nvGraphicFramePr>
        <p:xfrm>
          <a:off x="3754438" y="5761038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52" name="公式" r:id="rId27" imgW="2082800" imgH="431800" progId="Equation.3">
                  <p:embed/>
                </p:oleObj>
              </mc:Choice>
              <mc:Fallback>
                <p:oleObj name="公式" r:id="rId27" imgW="2082800" imgH="431800" progId="Equation.3">
                  <p:embed/>
                  <p:pic>
                    <p:nvPicPr>
                      <p:cNvPr id="0" name="图片 448536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5761038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45" name="Object 97"/>
          <p:cNvGraphicFramePr/>
          <p:nvPr/>
        </p:nvGraphicFramePr>
        <p:xfrm>
          <a:off x="2816225" y="5845175"/>
          <a:ext cx="88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53" name="Equation" r:id="rId29" imgW="888365" imgH="342900" progId="Equation.DSMT4">
                  <p:embed/>
                </p:oleObj>
              </mc:Choice>
              <mc:Fallback>
                <p:oleObj name="Equation" r:id="rId29" imgW="888365" imgH="342900" progId="Equation.DSMT4">
                  <p:embed/>
                  <p:pic>
                    <p:nvPicPr>
                      <p:cNvPr id="0" name="图片 448537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845175"/>
                        <a:ext cx="889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6" name="Rectangle 108"/>
          <p:cNvSpPr>
            <a:spLocks noChangeArrowheads="1"/>
          </p:cNvSpPr>
          <p:nvPr/>
        </p:nvSpPr>
        <p:spPr bwMode="auto">
          <a:xfrm>
            <a:off x="2752725" y="5715000"/>
            <a:ext cx="3162300" cy="51435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358" name="Rectangle 110"/>
          <p:cNvSpPr>
            <a:spLocks noChangeArrowheads="1"/>
          </p:cNvSpPr>
          <p:nvPr/>
        </p:nvSpPr>
        <p:spPr bwMode="auto">
          <a:xfrm>
            <a:off x="4908550" y="3449638"/>
            <a:ext cx="1250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/>
              <a:t>可得：</a:t>
            </a:r>
            <a:r>
              <a:rPr lang="en-US" altLang="zh-CN" b="1"/>
              <a:t>  </a:t>
            </a:r>
          </a:p>
        </p:txBody>
      </p:sp>
      <p:sp>
        <p:nvSpPr>
          <p:cNvPr id="53361" name="Rectangle 113"/>
          <p:cNvSpPr>
            <a:spLocks noChangeArrowheads="1"/>
          </p:cNvSpPr>
          <p:nvPr/>
        </p:nvSpPr>
        <p:spPr bwMode="auto">
          <a:xfrm>
            <a:off x="2714625" y="5676900"/>
            <a:ext cx="325755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24027 L 0.00052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3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/>
      <p:bldP spid="53356" grpId="0" animBg="1"/>
      <p:bldP spid="53358" grpId="0"/>
      <p:bldP spid="533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2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3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3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3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3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34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3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3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3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3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3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4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4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4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4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4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4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98" name="Group 26"/>
          <p:cNvGrpSpPr/>
          <p:nvPr/>
        </p:nvGrpSpPr>
        <p:grpSpPr bwMode="auto">
          <a:xfrm>
            <a:off x="1489075" y="4487863"/>
            <a:ext cx="4011613" cy="457200"/>
            <a:chOff x="938" y="2827"/>
            <a:chExt cx="2527" cy="288"/>
          </a:xfrm>
        </p:grpSpPr>
        <p:sp>
          <p:nvSpPr>
            <p:cNvPr id="54274" name="Rectangle 2"/>
            <p:cNvSpPr>
              <a:spLocks noChangeArrowheads="1"/>
            </p:cNvSpPr>
            <p:nvPr/>
          </p:nvSpPr>
          <p:spPr bwMode="auto">
            <a:xfrm>
              <a:off x="938" y="2827"/>
              <a:ext cx="25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故</a:t>
              </a:r>
              <a:r>
                <a:rPr lang="en-US" altLang="zh-CN" b="1"/>
                <a:t>              </a:t>
              </a:r>
              <a:r>
                <a:rPr lang="zh-CN" altLang="en-US" b="1"/>
                <a:t>是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调和函数</a:t>
              </a:r>
              <a:r>
                <a:rPr lang="zh-CN" altLang="en-US" b="1"/>
                <a:t>。</a:t>
              </a:r>
            </a:p>
          </p:txBody>
        </p:sp>
        <p:graphicFrame>
          <p:nvGraphicFramePr>
            <p:cNvPr id="16432" name="Object 14"/>
            <p:cNvGraphicFramePr/>
            <p:nvPr/>
          </p:nvGraphicFramePr>
          <p:xfrm>
            <a:off x="1240" y="286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57" name="公式" r:id="rId5" imgW="914400" imgH="342900" progId="Equation.3">
                    <p:embed/>
                  </p:oleObj>
                </mc:Choice>
                <mc:Fallback>
                  <p:oleObj name="公式" r:id="rId5" imgW="914400" imgH="342900" progId="Equation.3">
                    <p:embed/>
                    <p:pic>
                      <p:nvPicPr>
                        <p:cNvPr id="0" name="图片 4495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86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8" name="Object 16"/>
          <p:cNvGraphicFramePr/>
          <p:nvPr/>
        </p:nvGraphicFramePr>
        <p:xfrm>
          <a:off x="2012950" y="3370263"/>
          <a:ext cx="246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8" name="公式" r:id="rId7" imgW="2463800" imgH="863600" progId="Equation.3">
                  <p:embed/>
                </p:oleObj>
              </mc:Choice>
              <mc:Fallback>
                <p:oleObj name="公式" r:id="rId7" imgW="2463800" imgH="863600" progId="Equation.3">
                  <p:embed/>
                  <p:pic>
                    <p:nvPicPr>
                      <p:cNvPr id="0" name="图片 44954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370263"/>
                        <a:ext cx="2463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7" name="Group 25"/>
          <p:cNvGrpSpPr/>
          <p:nvPr/>
        </p:nvGrpSpPr>
        <p:grpSpPr bwMode="auto">
          <a:xfrm>
            <a:off x="1479550" y="2317750"/>
            <a:ext cx="3289300" cy="868363"/>
            <a:chOff x="932" y="1460"/>
            <a:chExt cx="2072" cy="547"/>
          </a:xfrm>
        </p:grpSpPr>
        <p:graphicFrame>
          <p:nvGraphicFramePr>
            <p:cNvPr id="16428" name="Object 8"/>
            <p:cNvGraphicFramePr/>
            <p:nvPr/>
          </p:nvGraphicFramePr>
          <p:xfrm>
            <a:off x="1271" y="1460"/>
            <a:ext cx="69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59" name="公式" r:id="rId9" imgW="1104900" imgH="800100" progId="Equation.3">
                    <p:embed/>
                  </p:oleObj>
                </mc:Choice>
                <mc:Fallback>
                  <p:oleObj name="公式" r:id="rId9" imgW="1104900" imgH="800100" progId="Equation.3">
                    <p:embed/>
                    <p:pic>
                      <p:nvPicPr>
                        <p:cNvPr id="0" name="图片 4495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1460"/>
                          <a:ext cx="69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9" name="Object 17"/>
            <p:cNvGraphicFramePr/>
            <p:nvPr/>
          </p:nvGraphicFramePr>
          <p:xfrm>
            <a:off x="2172" y="1463"/>
            <a:ext cx="83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60" name="公式" r:id="rId11" imgW="1320165" imgH="862965" progId="Equation.3">
                    <p:embed/>
                  </p:oleObj>
                </mc:Choice>
                <mc:Fallback>
                  <p:oleObj name="公式" r:id="rId11" imgW="1320165" imgH="862965" progId="Equation.3">
                    <p:embed/>
                    <p:pic>
                      <p:nvPicPr>
                        <p:cNvPr id="0" name="图片 4495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463"/>
                          <a:ext cx="83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932" y="1566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</a:p>
          </p:txBody>
        </p:sp>
      </p:grpSp>
      <p:grpSp>
        <p:nvGrpSpPr>
          <p:cNvPr id="54296" name="Group 24"/>
          <p:cNvGrpSpPr/>
          <p:nvPr/>
        </p:nvGrpSpPr>
        <p:grpSpPr bwMode="auto">
          <a:xfrm>
            <a:off x="544513" y="1695450"/>
            <a:ext cx="4881562" cy="466725"/>
            <a:chOff x="343" y="1068"/>
            <a:chExt cx="3075" cy="294"/>
          </a:xfrm>
        </p:grpSpPr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343" y="1068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解</a:t>
              </a: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660" y="1074"/>
              <a:ext cx="27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(1)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验证</a:t>
              </a:r>
              <a:r>
                <a:rPr lang="en-US" altLang="zh-CN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            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为调和函数</a:t>
              </a:r>
              <a:r>
                <a:rPr lang="zh-CN" altLang="en-US" b="1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</a:p>
          </p:txBody>
        </p:sp>
        <p:graphicFrame>
          <p:nvGraphicFramePr>
            <p:cNvPr id="16427" name="Object 19"/>
            <p:cNvGraphicFramePr/>
            <p:nvPr/>
          </p:nvGraphicFramePr>
          <p:xfrm>
            <a:off x="1417" y="1112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61" name="公式" r:id="rId13" imgW="914400" imgH="342900" progId="Equation.3">
                    <p:embed/>
                  </p:oleObj>
                </mc:Choice>
                <mc:Fallback>
                  <p:oleObj name="公式" r:id="rId13" imgW="914400" imgH="342900" progId="Equation.3">
                    <p:embed/>
                    <p:pic>
                      <p:nvPicPr>
                        <p:cNvPr id="0" name="图片 4495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1112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33" name="Group 61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</a:p>
          </p:txBody>
        </p:sp>
        <p:graphicFrame>
          <p:nvGraphicFramePr>
            <p:cNvPr id="16416" name="Object 5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62" name="公式" r:id="rId15" imgW="914400" imgH="342900" progId="Equation.3">
                    <p:embed/>
                  </p:oleObj>
                </mc:Choice>
                <mc:Fallback>
                  <p:oleObj name="公式" r:id="rId15" imgW="914400" imgH="342900" progId="Equation.3">
                    <p:embed/>
                    <p:pic>
                      <p:nvPicPr>
                        <p:cNvPr id="0" name="图片 4495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</a:p>
          </p:txBody>
        </p:sp>
        <p:graphicFrame>
          <p:nvGraphicFramePr>
            <p:cNvPr id="16418" name="Object 9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63" name="公式" r:id="rId16" imgW="761365" imgH="342900" progId="Equation.3">
                    <p:embed/>
                  </p:oleObj>
                </mc:Choice>
                <mc:Fallback>
                  <p:oleObj name="公式" r:id="rId16" imgW="761365" imgH="342900" progId="Equation.3">
                    <p:embed/>
                    <p:pic>
                      <p:nvPicPr>
                        <p:cNvPr id="0" name="图片 4495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</a:p>
          </p:txBody>
        </p:sp>
        <p:graphicFrame>
          <p:nvGraphicFramePr>
            <p:cNvPr id="16423" name="Object 21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64" name="公式" r:id="rId18" imgW="2070100" imgH="431800" progId="Equation.3">
                    <p:embed/>
                  </p:oleObj>
                </mc:Choice>
                <mc:Fallback>
                  <p:oleObj name="公式" r:id="rId18" imgW="2070100" imgH="431800" progId="Equation.3">
                    <p:embed/>
                    <p:pic>
                      <p:nvPicPr>
                        <p:cNvPr id="0" name="图片 4495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22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65" name="Equation" r:id="rId20" imgW="1714500" imgH="342900" progId="Equation.DSMT4">
                    <p:embed/>
                  </p:oleObj>
                </mc:Choice>
                <mc:Fallback>
                  <p:oleObj name="Equation" r:id="rId20" imgW="1714500" imgH="342900" progId="Equation.DSMT4">
                    <p:embed/>
                    <p:pic>
                      <p:nvPicPr>
                        <p:cNvPr id="0" name="图片 4495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410" name="Picture 5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328" name="Group 56"/>
          <p:cNvGrpSpPr/>
          <p:nvPr/>
        </p:nvGrpSpPr>
        <p:grpSpPr bwMode="auto">
          <a:xfrm>
            <a:off x="6284915" y="1177928"/>
            <a:ext cx="1182688" cy="338138"/>
            <a:chOff x="3605" y="1156"/>
            <a:chExt cx="745" cy="213"/>
          </a:xfrm>
        </p:grpSpPr>
        <p:sp>
          <p:nvSpPr>
            <p:cNvPr id="54329" name="Rectangle 57"/>
            <p:cNvSpPr>
              <a:spLocks noChangeArrowheads="1"/>
            </p:cNvSpPr>
            <p:nvPr/>
          </p:nvSpPr>
          <p:spPr bwMode="auto">
            <a:xfrm>
              <a:off x="3626" y="1173"/>
              <a:ext cx="68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330" name="Rectangle 58"/>
            <p:cNvSpPr>
              <a:spLocks noChangeArrowheads="1"/>
            </p:cNvSpPr>
            <p:nvPr/>
          </p:nvSpPr>
          <p:spPr bwMode="auto">
            <a:xfrm>
              <a:off x="3605" y="1156"/>
              <a:ext cx="745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33</a:t>
              </a:r>
              <a:r>
                <a:rPr lang="en-US" altLang="zh-CN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en-US" altLang="zh-CN" sz="12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b="1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2.8  </a:t>
              </a:r>
              <a:endParaRPr lang="en-US" altLang="zh-CN" sz="1600" b="1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5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5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5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6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422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6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421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6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422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421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432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6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430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7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7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346" name="Group 50"/>
          <p:cNvGrpSpPr/>
          <p:nvPr/>
        </p:nvGrpSpPr>
        <p:grpSpPr bwMode="auto">
          <a:xfrm>
            <a:off x="1477963" y="4017963"/>
            <a:ext cx="4591050" cy="787400"/>
            <a:chOff x="931" y="2915"/>
            <a:chExt cx="2892" cy="496"/>
          </a:xfrm>
        </p:grpSpPr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931" y="3000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  <a:r>
                <a:rPr lang="en-US" altLang="zh-CN" b="1"/>
                <a:t> </a:t>
              </a:r>
            </a:p>
          </p:txBody>
        </p:sp>
        <p:graphicFrame>
          <p:nvGraphicFramePr>
            <p:cNvPr id="17460" name="Object 14"/>
            <p:cNvGraphicFramePr/>
            <p:nvPr/>
          </p:nvGraphicFramePr>
          <p:xfrm>
            <a:off x="1239" y="2915"/>
            <a:ext cx="25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7" name="公式" r:id="rId5" imgW="4102100" imgH="787400" progId="Equation.3">
                    <p:embed/>
                  </p:oleObj>
                </mc:Choice>
                <mc:Fallback>
                  <p:oleObj name="公式" r:id="rId5" imgW="4102100" imgH="787400" progId="Equation.3">
                    <p:embed/>
                    <p:pic>
                      <p:nvPicPr>
                        <p:cNvPr id="0" name="图片 4505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2915"/>
                          <a:ext cx="258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11" name="Object 15"/>
          <p:cNvGraphicFramePr/>
          <p:nvPr/>
        </p:nvGraphicFramePr>
        <p:xfrm>
          <a:off x="2355850" y="5029200"/>
          <a:ext cx="19700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8" name="公式" r:id="rId7" imgW="1968500" imgH="355600" progId="Equation.3">
                  <p:embed/>
                </p:oleObj>
              </mc:Choice>
              <mc:Fallback>
                <p:oleObj name="公式" r:id="rId7" imgW="1968500" imgH="355600" progId="Equation.3">
                  <p:embed/>
                  <p:pic>
                    <p:nvPicPr>
                      <p:cNvPr id="0" name="图片 45057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029200"/>
                        <a:ext cx="19700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/>
          <p:cNvGraphicFramePr/>
          <p:nvPr/>
        </p:nvGraphicFramePr>
        <p:xfrm>
          <a:off x="4841875" y="4818063"/>
          <a:ext cx="2601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9" name="公式" r:id="rId9" imgW="2743200" imgH="711200" progId="Equation.3">
                  <p:embed/>
                </p:oleObj>
              </mc:Choice>
              <mc:Fallback>
                <p:oleObj name="公式" r:id="rId9" imgW="2743200" imgH="711200" progId="Equation.3">
                  <p:embed/>
                  <p:pic>
                    <p:nvPicPr>
                      <p:cNvPr id="0" name="图片 45057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818063"/>
                        <a:ext cx="2601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7"/>
          <p:cNvGraphicFramePr/>
          <p:nvPr/>
        </p:nvGraphicFramePr>
        <p:xfrm>
          <a:off x="2355850" y="5678488"/>
          <a:ext cx="43291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0" name="公式" r:id="rId11" imgW="4330700" imgH="711200" progId="Equation.3">
                  <p:embed/>
                </p:oleObj>
              </mc:Choice>
              <mc:Fallback>
                <p:oleObj name="公式" r:id="rId11" imgW="4330700" imgH="711200" progId="Equation.3">
                  <p:embed/>
                  <p:pic>
                    <p:nvPicPr>
                      <p:cNvPr id="0" name="图片 45057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678488"/>
                        <a:ext cx="43291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45" name="Group 49"/>
          <p:cNvGrpSpPr/>
          <p:nvPr/>
        </p:nvGrpSpPr>
        <p:grpSpPr bwMode="auto">
          <a:xfrm>
            <a:off x="1479550" y="2325688"/>
            <a:ext cx="2771775" cy="787400"/>
            <a:chOff x="932" y="1813"/>
            <a:chExt cx="1746" cy="496"/>
          </a:xfrm>
        </p:grpSpPr>
        <p:graphicFrame>
          <p:nvGraphicFramePr>
            <p:cNvPr id="17457" name="Object 18"/>
            <p:cNvGraphicFramePr/>
            <p:nvPr/>
          </p:nvGraphicFramePr>
          <p:xfrm>
            <a:off x="1254" y="1813"/>
            <a:ext cx="142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1" name="公式" r:id="rId13" imgW="2260600" imgH="787400" progId="Equation.3">
                    <p:embed/>
                  </p:oleObj>
                </mc:Choice>
                <mc:Fallback>
                  <p:oleObj name="公式" r:id="rId13" imgW="2260600" imgH="787400" progId="Equation.3">
                    <p:embed/>
                    <p:pic>
                      <p:nvPicPr>
                        <p:cNvPr id="0" name="图片 4505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" y="1813"/>
                          <a:ext cx="142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932" y="1884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</a:p>
          </p:txBody>
        </p:sp>
      </p:grp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44513" y="1695450"/>
            <a:ext cx="714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</a:p>
        </p:txBody>
      </p:sp>
      <p:pic>
        <p:nvPicPr>
          <p:cNvPr id="17435" name="Picture 7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6" name="Group 73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5370" name="Rectangle 74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</a:p>
          </p:txBody>
        </p:sp>
        <p:graphicFrame>
          <p:nvGraphicFramePr>
            <p:cNvPr id="17448" name="Object 75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2" name="公式" r:id="rId15" imgW="914400" imgH="342900" progId="Equation.3">
                    <p:embed/>
                  </p:oleObj>
                </mc:Choice>
                <mc:Fallback>
                  <p:oleObj name="公式" r:id="rId15" imgW="914400" imgH="342900" progId="Equation.3">
                    <p:embed/>
                    <p:pic>
                      <p:nvPicPr>
                        <p:cNvPr id="0" name="图片 4505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72" name="Rectangle 76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</a:p>
          </p:txBody>
        </p:sp>
        <p:graphicFrame>
          <p:nvGraphicFramePr>
            <p:cNvPr id="17450" name="Object 77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3" name="公式" r:id="rId17" imgW="761365" imgH="342900" progId="Equation.3">
                    <p:embed/>
                  </p:oleObj>
                </mc:Choice>
                <mc:Fallback>
                  <p:oleObj name="公式" r:id="rId17" imgW="761365" imgH="342900" progId="Equation.3">
                    <p:embed/>
                    <p:pic>
                      <p:nvPicPr>
                        <p:cNvPr id="0" name="图片 4505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74" name="Rectangle 78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</a:p>
          </p:txBody>
        </p:sp>
        <p:sp>
          <p:nvSpPr>
            <p:cNvPr id="55375" name="Rectangle 79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</a:p>
          </p:txBody>
        </p:sp>
        <p:sp>
          <p:nvSpPr>
            <p:cNvPr id="55376" name="Rectangle 80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</a:p>
          </p:txBody>
        </p:sp>
        <p:sp>
          <p:nvSpPr>
            <p:cNvPr id="55377" name="Rectangle 81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</a:p>
          </p:txBody>
        </p:sp>
        <p:graphicFrame>
          <p:nvGraphicFramePr>
            <p:cNvPr id="17455" name="Object 82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4" name="公式" r:id="rId19" imgW="2070100" imgH="431800" progId="Equation.3">
                    <p:embed/>
                  </p:oleObj>
                </mc:Choice>
                <mc:Fallback>
                  <p:oleObj name="公式" r:id="rId19" imgW="2070100" imgH="431800" progId="Equation.3">
                    <p:embed/>
                    <p:pic>
                      <p:nvPicPr>
                        <p:cNvPr id="0" name="图片 4505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6" name="Object 83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5" name="公式" r:id="rId21" imgW="1714500" imgH="342900" progId="Equation.3">
                    <p:embed/>
                  </p:oleObj>
                </mc:Choice>
                <mc:Fallback>
                  <p:oleObj name="公式" r:id="rId21" imgW="1714500" imgH="342900" progId="Equation.3">
                    <p:embed/>
                    <p:pic>
                      <p:nvPicPr>
                        <p:cNvPr id="0" name="图片 4505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0" name="Group 84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5381" name="Rectangle 85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</a:p>
          </p:txBody>
        </p:sp>
        <p:graphicFrame>
          <p:nvGraphicFramePr>
            <p:cNvPr id="17446" name="Object 86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6" name="公式" r:id="rId23" imgW="989965" imgH="342900" progId="Equation.3">
                    <p:embed/>
                  </p:oleObj>
                </mc:Choice>
                <mc:Fallback>
                  <p:oleObj name="公式" r:id="rId23" imgW="989965" imgH="342900" progId="Equation.3">
                    <p:embed/>
                    <p:pic>
                      <p:nvPicPr>
                        <p:cNvPr id="0" name="图片 4505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3" name="Group 87"/>
          <p:cNvGrpSpPr/>
          <p:nvPr/>
        </p:nvGrpSpPr>
        <p:grpSpPr bwMode="auto">
          <a:xfrm>
            <a:off x="3695700" y="1685925"/>
            <a:ext cx="3355975" cy="485775"/>
            <a:chOff x="930" y="1410"/>
            <a:chExt cx="2114" cy="306"/>
          </a:xfrm>
        </p:grpSpPr>
        <p:sp>
          <p:nvSpPr>
            <p:cNvPr id="55384" name="Rectangle 88"/>
            <p:cNvSpPr>
              <a:spLocks noChangeArrowheads="1"/>
            </p:cNvSpPr>
            <p:nvPr/>
          </p:nvSpPr>
          <p:spPr bwMode="auto">
            <a:xfrm>
              <a:off x="930" y="1410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方法一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</a:p>
          </p:txBody>
        </p:sp>
        <p:sp>
          <p:nvSpPr>
            <p:cNvPr id="55385" name="Rectangle 89"/>
            <p:cNvSpPr>
              <a:spLocks noChangeArrowheads="1"/>
            </p:cNvSpPr>
            <p:nvPr/>
          </p:nvSpPr>
          <p:spPr bwMode="auto">
            <a:xfrm>
              <a:off x="1656" y="1428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偏积分法</a:t>
              </a:r>
            </a:p>
          </p:txBody>
        </p:sp>
      </p:grpSp>
      <p:grpSp>
        <p:nvGrpSpPr>
          <p:cNvPr id="55389" name="Group 93"/>
          <p:cNvGrpSpPr/>
          <p:nvPr/>
        </p:nvGrpSpPr>
        <p:grpSpPr bwMode="auto">
          <a:xfrm>
            <a:off x="2355850" y="3170238"/>
            <a:ext cx="5176838" cy="711200"/>
            <a:chOff x="1484" y="1997"/>
            <a:chExt cx="3261" cy="448"/>
          </a:xfrm>
        </p:grpSpPr>
        <p:graphicFrame>
          <p:nvGraphicFramePr>
            <p:cNvPr id="17441" name="Object 19"/>
            <p:cNvGraphicFramePr/>
            <p:nvPr/>
          </p:nvGraphicFramePr>
          <p:xfrm>
            <a:off x="1484" y="1997"/>
            <a:ext cx="325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7" name="公式" r:id="rId25" imgW="5168900" imgH="711200" progId="Equation.3">
                    <p:embed/>
                  </p:oleObj>
                </mc:Choice>
                <mc:Fallback>
                  <p:oleObj name="公式" r:id="rId25" imgW="5168900" imgH="711200" progId="Equation.3">
                    <p:embed/>
                    <p:pic>
                      <p:nvPicPr>
                        <p:cNvPr id="0" name="图片 4505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1997"/>
                          <a:ext cx="3256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2" name="Object 92"/>
            <p:cNvGraphicFramePr/>
            <p:nvPr/>
          </p:nvGraphicFramePr>
          <p:xfrm>
            <a:off x="4089" y="2132"/>
            <a:ext cx="6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8" name="Equation" r:id="rId27" imgW="1040765" imgH="342900" progId="Equation.DSMT4">
                    <p:embed/>
                  </p:oleObj>
                </mc:Choice>
                <mc:Fallback>
                  <p:oleObj name="Equation" r:id="rId27" imgW="1040765" imgH="342900" progId="Equation.DSMT4">
                    <p:embed/>
                    <p:pic>
                      <p:nvPicPr>
                        <p:cNvPr id="0" name="图片 4505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2132"/>
                          <a:ext cx="656" cy="21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6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6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6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7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7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7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7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7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82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7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66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7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7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7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7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8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8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80" name="Group 60"/>
          <p:cNvGrpSpPr/>
          <p:nvPr/>
        </p:nvGrpSpPr>
        <p:grpSpPr bwMode="auto">
          <a:xfrm>
            <a:off x="1479550" y="2322513"/>
            <a:ext cx="5468938" cy="790575"/>
            <a:chOff x="932" y="1763"/>
            <a:chExt cx="3445" cy="498"/>
          </a:xfrm>
        </p:grpSpPr>
        <p:graphicFrame>
          <p:nvGraphicFramePr>
            <p:cNvPr id="18495" name="Object 13"/>
            <p:cNvGraphicFramePr/>
            <p:nvPr/>
          </p:nvGraphicFramePr>
          <p:xfrm>
            <a:off x="2809" y="1763"/>
            <a:ext cx="15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15" name="公式" r:id="rId5" imgW="2489200" imgH="787400" progId="Equation.3">
                    <p:embed/>
                  </p:oleObj>
                </mc:Choice>
                <mc:Fallback>
                  <p:oleObj name="公式" r:id="rId5" imgW="2489200" imgH="787400" progId="Equation.3">
                    <p:embed/>
                    <p:pic>
                      <p:nvPicPr>
                        <p:cNvPr id="0" name="图片 4515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1763"/>
                          <a:ext cx="15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6" name="Object 15"/>
            <p:cNvGraphicFramePr/>
            <p:nvPr/>
          </p:nvGraphicFramePr>
          <p:xfrm>
            <a:off x="1242" y="1765"/>
            <a:ext cx="142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16" name="公式" r:id="rId7" imgW="2260600" imgH="787400" progId="Equation.3">
                    <p:embed/>
                  </p:oleObj>
                </mc:Choice>
                <mc:Fallback>
                  <p:oleObj name="公式" r:id="rId7" imgW="2260600" imgH="787400" progId="Equation.3">
                    <p:embed/>
                    <p:pic>
                      <p:nvPicPr>
                        <p:cNvPr id="0" name="图片 4515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1765"/>
                          <a:ext cx="142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932" y="184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</a:p>
          </p:txBody>
        </p:sp>
      </p:grpSp>
      <p:graphicFrame>
        <p:nvGraphicFramePr>
          <p:cNvPr id="56340" name="Object 20"/>
          <p:cNvGraphicFramePr/>
          <p:nvPr/>
        </p:nvGraphicFramePr>
        <p:xfrm>
          <a:off x="2355850" y="3978275"/>
          <a:ext cx="576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7" name="公式" r:id="rId9" imgW="5765800" imgH="660400" progId="Equation.3">
                  <p:embed/>
                </p:oleObj>
              </mc:Choice>
              <mc:Fallback>
                <p:oleObj name="公式" r:id="rId9" imgW="5765800" imgH="660400" progId="Equation.3">
                  <p:embed/>
                  <p:pic>
                    <p:nvPicPr>
                      <p:cNvPr id="0" name="图片 45160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978275"/>
                        <a:ext cx="576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3" name="Object 43"/>
          <p:cNvGraphicFramePr/>
          <p:nvPr/>
        </p:nvGraphicFramePr>
        <p:xfrm>
          <a:off x="3738563" y="5678488"/>
          <a:ext cx="29575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8" name="公式" r:id="rId11" imgW="2959100" imgH="711200" progId="Equation.3">
                  <p:embed/>
                </p:oleObj>
              </mc:Choice>
              <mc:Fallback>
                <p:oleObj name="公式" r:id="rId11" imgW="2959100" imgH="711200" progId="Equation.3">
                  <p:embed/>
                  <p:pic>
                    <p:nvPicPr>
                      <p:cNvPr id="0" name="图片 45160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5678488"/>
                        <a:ext cx="29575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6" name="Picture 8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57" name="Group 83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6404" name="Rectangle 84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</a:p>
          </p:txBody>
        </p:sp>
        <p:graphicFrame>
          <p:nvGraphicFramePr>
            <p:cNvPr id="18486" name="Object 85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19" name="公式" r:id="rId13" imgW="914400" imgH="342900" progId="Equation.3">
                    <p:embed/>
                  </p:oleObj>
                </mc:Choice>
                <mc:Fallback>
                  <p:oleObj name="公式" r:id="rId13" imgW="914400" imgH="342900" progId="Equation.3">
                    <p:embed/>
                    <p:pic>
                      <p:nvPicPr>
                        <p:cNvPr id="0" name="图片 451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06" name="Rectangle 86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</a:p>
          </p:txBody>
        </p:sp>
        <p:graphicFrame>
          <p:nvGraphicFramePr>
            <p:cNvPr id="18488" name="Object 87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20" name="公式" r:id="rId15" imgW="761365" imgH="342900" progId="Equation.3">
                    <p:embed/>
                  </p:oleObj>
                </mc:Choice>
                <mc:Fallback>
                  <p:oleObj name="公式" r:id="rId15" imgW="761365" imgH="342900" progId="Equation.3">
                    <p:embed/>
                    <p:pic>
                      <p:nvPicPr>
                        <p:cNvPr id="0" name="图片 4516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08" name="Rectangle 88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</a:p>
          </p:txBody>
        </p:sp>
        <p:sp>
          <p:nvSpPr>
            <p:cNvPr id="56409" name="Rectangle 89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</a:p>
          </p:txBody>
        </p:sp>
        <p:sp>
          <p:nvSpPr>
            <p:cNvPr id="56410" name="Rectangle 90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</a:p>
          </p:txBody>
        </p:sp>
        <p:sp>
          <p:nvSpPr>
            <p:cNvPr id="56411" name="Rectangle 91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</a:p>
          </p:txBody>
        </p:sp>
        <p:graphicFrame>
          <p:nvGraphicFramePr>
            <p:cNvPr id="18493" name="Object 92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21" name="公式" r:id="rId17" imgW="2070100" imgH="431800" progId="Equation.3">
                    <p:embed/>
                  </p:oleObj>
                </mc:Choice>
                <mc:Fallback>
                  <p:oleObj name="公式" r:id="rId17" imgW="2070100" imgH="431800" progId="Equation.3">
                    <p:embed/>
                    <p:pic>
                      <p:nvPicPr>
                        <p:cNvPr id="0" name="图片 4516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4" name="Object 93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22" name="公式" r:id="rId19" imgW="1714500" imgH="342900" progId="Equation.3">
                    <p:embed/>
                  </p:oleObj>
                </mc:Choice>
                <mc:Fallback>
                  <p:oleObj name="公式" r:id="rId19" imgW="1714500" imgH="342900" progId="Equation.3">
                    <p:embed/>
                    <p:pic>
                      <p:nvPicPr>
                        <p:cNvPr id="0" name="图片 4516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414" name="Rectangle 94"/>
          <p:cNvSpPr>
            <a:spLocks noChangeArrowheads="1"/>
          </p:cNvSpPr>
          <p:nvPr/>
        </p:nvSpPr>
        <p:spPr bwMode="auto">
          <a:xfrm>
            <a:off x="544513" y="1695450"/>
            <a:ext cx="714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</a:p>
        </p:txBody>
      </p:sp>
      <p:grpSp>
        <p:nvGrpSpPr>
          <p:cNvPr id="18459" name="Group 95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6416" name="Rectangle 96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</a:p>
          </p:txBody>
        </p:sp>
        <p:graphicFrame>
          <p:nvGraphicFramePr>
            <p:cNvPr id="18484" name="Object 97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23" name="公式" r:id="rId21" imgW="989965" imgH="342900" progId="Equation.3">
                    <p:embed/>
                  </p:oleObj>
                </mc:Choice>
                <mc:Fallback>
                  <p:oleObj name="公式" r:id="rId21" imgW="989965" imgH="342900" progId="Equation.3">
                    <p:embed/>
                    <p:pic>
                      <p:nvPicPr>
                        <p:cNvPr id="0" name="图片 4516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46" name="Group 126"/>
          <p:cNvGrpSpPr/>
          <p:nvPr/>
        </p:nvGrpSpPr>
        <p:grpSpPr bwMode="auto">
          <a:xfrm>
            <a:off x="3695700" y="1714500"/>
            <a:ext cx="4937125" cy="457200"/>
            <a:chOff x="2328" y="1080"/>
            <a:chExt cx="3110" cy="288"/>
          </a:xfrm>
        </p:grpSpPr>
        <p:sp>
          <p:nvSpPr>
            <p:cNvPr id="56420" name="Rectangle 100"/>
            <p:cNvSpPr>
              <a:spLocks noChangeArrowheads="1"/>
            </p:cNvSpPr>
            <p:nvPr/>
          </p:nvSpPr>
          <p:spPr bwMode="auto">
            <a:xfrm>
              <a:off x="3054" y="1080"/>
              <a:ext cx="23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全微分法</a:t>
              </a:r>
              <a:r>
                <a:rPr lang="en-US" altLang="zh-CN" b="1" u="sng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利用曲线积分</a:t>
              </a:r>
              <a:r>
                <a:rPr lang="en-US" altLang="zh-CN" b="1" u="sng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en-US" altLang="zh-CN" b="1" u="sng">
                  <a:solidFill>
                    <a:srgbClr val="FFA041"/>
                  </a:solidFill>
                </a:rPr>
                <a:t>  </a:t>
              </a:r>
              <a:endParaRPr lang="en-US" altLang="zh-CN" b="1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6419" name="Rectangle 99"/>
            <p:cNvSpPr>
              <a:spLocks noChangeArrowheads="1"/>
            </p:cNvSpPr>
            <p:nvPr/>
          </p:nvSpPr>
          <p:spPr bwMode="auto">
            <a:xfrm>
              <a:off x="2328" y="1080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方法二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  <a:r>
                <a:rPr lang="en-US" altLang="zh-CN" b="1">
                  <a:solidFill>
                    <a:srgbClr val="CC0000"/>
                  </a:solidFill>
                </a:rPr>
                <a:t>  </a:t>
              </a:r>
            </a:p>
          </p:txBody>
        </p:sp>
      </p:grpSp>
      <p:graphicFrame>
        <p:nvGraphicFramePr>
          <p:cNvPr id="56428" name="Object 108"/>
          <p:cNvGraphicFramePr/>
          <p:nvPr/>
        </p:nvGraphicFramePr>
        <p:xfrm>
          <a:off x="5329238" y="4870450"/>
          <a:ext cx="193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4" name="公式" r:id="rId23" imgW="1930400" imgH="622300" progId="Equation.3">
                  <p:embed/>
                </p:oleObj>
              </mc:Choice>
              <mc:Fallback>
                <p:oleObj name="公式" r:id="rId23" imgW="1930400" imgH="622300" progId="Equation.3">
                  <p:embed/>
                  <p:pic>
                    <p:nvPicPr>
                      <p:cNvPr id="0" name="图片 451607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870450"/>
                        <a:ext cx="1930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9" name="Object 109"/>
          <p:cNvGraphicFramePr/>
          <p:nvPr/>
        </p:nvGraphicFramePr>
        <p:xfrm>
          <a:off x="7265988" y="51054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5" name="公式" r:id="rId25" imgW="419100" imgH="228600" progId="Equation.3">
                  <p:embed/>
                </p:oleObj>
              </mc:Choice>
              <mc:Fallback>
                <p:oleObj name="公式" r:id="rId25" imgW="419100" imgH="228600" progId="Equation.3">
                  <p:embed/>
                  <p:pic>
                    <p:nvPicPr>
                      <p:cNvPr id="0" name="图片 45160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5105400"/>
                        <a:ext cx="419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7" name="Object 107"/>
          <p:cNvGraphicFramePr/>
          <p:nvPr/>
        </p:nvGraphicFramePr>
        <p:xfrm>
          <a:off x="3741738" y="4870450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6" name="公式" r:id="rId27" imgW="1562100" imgH="622300" progId="Equation.3">
                  <p:embed/>
                </p:oleObj>
              </mc:Choice>
              <mc:Fallback>
                <p:oleObj name="公式" r:id="rId27" imgW="1562100" imgH="622300" progId="Equation.3">
                  <p:embed/>
                  <p:pic>
                    <p:nvPicPr>
                      <p:cNvPr id="0" name="图片 45160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4870450"/>
                        <a:ext cx="1562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30" name="Group 110"/>
          <p:cNvGrpSpPr/>
          <p:nvPr/>
        </p:nvGrpSpPr>
        <p:grpSpPr bwMode="auto">
          <a:xfrm>
            <a:off x="1471613" y="5403850"/>
            <a:ext cx="1270000" cy="530225"/>
            <a:chOff x="4607" y="1354"/>
            <a:chExt cx="800" cy="334"/>
          </a:xfrm>
        </p:grpSpPr>
        <p:grpSp>
          <p:nvGrpSpPr>
            <p:cNvPr id="18475" name="Group 111"/>
            <p:cNvGrpSpPr/>
            <p:nvPr/>
          </p:nvGrpSpPr>
          <p:grpSpPr bwMode="auto">
            <a:xfrm>
              <a:off x="4607" y="1476"/>
              <a:ext cx="486" cy="212"/>
              <a:chOff x="4607" y="1476"/>
              <a:chExt cx="486" cy="212"/>
            </a:xfrm>
          </p:grpSpPr>
          <p:sp>
            <p:nvSpPr>
              <p:cNvPr id="56432" name="Rectangle 112"/>
              <p:cNvSpPr>
                <a:spLocks noChangeArrowheads="1"/>
              </p:cNvSpPr>
              <p:nvPr/>
            </p:nvSpPr>
            <p:spPr bwMode="auto">
              <a:xfrm>
                <a:off x="4725" y="1476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rgbClr val="006699"/>
                    </a:solidFill>
                  </a:rPr>
                  <a:t>C</a:t>
                </a:r>
                <a:r>
                  <a:rPr lang="en-US" altLang="zh-CN" sz="1600" b="1" baseline="-25000">
                    <a:solidFill>
                      <a:srgbClr val="006699"/>
                    </a:solidFill>
                  </a:rPr>
                  <a:t>1</a:t>
                </a:r>
              </a:p>
            </p:txBody>
          </p:sp>
          <p:sp>
            <p:nvSpPr>
              <p:cNvPr id="56433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4607" y="1685"/>
                <a:ext cx="486" cy="0"/>
              </a:xfrm>
              <a:prstGeom prst="line">
                <a:avLst/>
              </a:prstGeom>
              <a:noFill/>
              <a:ln w="12700">
                <a:solidFill>
                  <a:srgbClr val="0073AC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8476" name="Group 114"/>
            <p:cNvGrpSpPr/>
            <p:nvPr/>
          </p:nvGrpSpPr>
          <p:grpSpPr bwMode="auto">
            <a:xfrm>
              <a:off x="5055" y="1354"/>
              <a:ext cx="352" cy="332"/>
              <a:chOff x="5055" y="1354"/>
              <a:chExt cx="352" cy="332"/>
            </a:xfrm>
          </p:grpSpPr>
          <p:sp>
            <p:nvSpPr>
              <p:cNvPr id="56435" name="Rectangle 115"/>
              <p:cNvSpPr>
                <a:spLocks noChangeArrowheads="1"/>
              </p:cNvSpPr>
              <p:nvPr/>
            </p:nvSpPr>
            <p:spPr bwMode="auto">
              <a:xfrm>
                <a:off x="5055" y="1422"/>
                <a:ext cx="35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b="1" i="1">
                    <a:solidFill>
                      <a:srgbClr val="006699"/>
                    </a:solidFill>
                  </a:rPr>
                  <a:t>C</a:t>
                </a:r>
                <a:r>
                  <a:rPr lang="en-US" altLang="zh-CN" sz="1600" b="1" baseline="-25000">
                    <a:solidFill>
                      <a:srgbClr val="006699"/>
                    </a:solidFill>
                  </a:rPr>
                  <a:t>2</a:t>
                </a:r>
              </a:p>
            </p:txBody>
          </p:sp>
          <p:sp>
            <p:nvSpPr>
              <p:cNvPr id="56436" name="Line 116"/>
              <p:cNvSpPr>
                <a:spLocks noChangeAspect="1" noChangeShapeType="1"/>
              </p:cNvSpPr>
              <p:nvPr/>
            </p:nvSpPr>
            <p:spPr bwMode="auto">
              <a:xfrm flipV="1">
                <a:off x="5086" y="1354"/>
                <a:ext cx="1" cy="332"/>
              </a:xfrm>
              <a:prstGeom prst="line">
                <a:avLst/>
              </a:prstGeom>
              <a:noFill/>
              <a:ln w="12700">
                <a:solidFill>
                  <a:srgbClr val="0073AC"/>
                </a:solidFill>
                <a:miter lim="800000"/>
                <a:tailEnd type="stealth" w="med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6437" name="Group 117"/>
          <p:cNvGrpSpPr/>
          <p:nvPr/>
        </p:nvGrpSpPr>
        <p:grpSpPr bwMode="auto">
          <a:xfrm>
            <a:off x="1284288" y="4951413"/>
            <a:ext cx="1381125" cy="1143000"/>
            <a:chOff x="750" y="3252"/>
            <a:chExt cx="870" cy="720"/>
          </a:xfrm>
        </p:grpSpPr>
        <p:graphicFrame>
          <p:nvGraphicFramePr>
            <p:cNvPr id="18470" name="Object 118"/>
            <p:cNvGraphicFramePr/>
            <p:nvPr/>
          </p:nvGraphicFramePr>
          <p:xfrm>
            <a:off x="1182" y="3314"/>
            <a:ext cx="34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27" name="公式" r:id="rId29" imgW="774065" imgH="342900" progId="Equation.3">
                    <p:embed/>
                  </p:oleObj>
                </mc:Choice>
                <mc:Fallback>
                  <p:oleObj name="公式" r:id="rId29" imgW="774065" imgH="342900" progId="Equation.3">
                    <p:embed/>
                    <p:pic>
                      <p:nvPicPr>
                        <p:cNvPr id="0" name="图片 4516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3314"/>
                          <a:ext cx="34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>
              <a:off x="750" y="3870"/>
              <a:ext cx="87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40" name="Line 120"/>
            <p:cNvSpPr>
              <a:spLocks noChangeShapeType="1"/>
            </p:cNvSpPr>
            <p:nvPr/>
          </p:nvSpPr>
          <p:spPr bwMode="auto">
            <a:xfrm flipV="1">
              <a:off x="852" y="3252"/>
              <a:ext cx="0" cy="72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41" name="Oval 121"/>
            <p:cNvSpPr>
              <a:spLocks noChangeArrowheads="1"/>
            </p:cNvSpPr>
            <p:nvPr/>
          </p:nvSpPr>
          <p:spPr bwMode="auto">
            <a:xfrm>
              <a:off x="840" y="3852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42" name="Oval 122"/>
            <p:cNvSpPr>
              <a:spLocks noChangeArrowheads="1"/>
            </p:cNvSpPr>
            <p:nvPr/>
          </p:nvSpPr>
          <p:spPr bwMode="auto">
            <a:xfrm>
              <a:off x="1331" y="3509"/>
              <a:ext cx="34" cy="3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6443" name="Line 123"/>
          <p:cNvSpPr>
            <a:spLocks noChangeAspect="1" noChangeShapeType="1"/>
          </p:cNvSpPr>
          <p:nvPr/>
        </p:nvSpPr>
        <p:spPr bwMode="auto">
          <a:xfrm flipV="1">
            <a:off x="1471613" y="5932488"/>
            <a:ext cx="771525" cy="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6444" name="Line 124"/>
          <p:cNvSpPr>
            <a:spLocks noChangeAspect="1" noChangeShapeType="1"/>
          </p:cNvSpPr>
          <p:nvPr/>
        </p:nvSpPr>
        <p:spPr bwMode="auto">
          <a:xfrm flipV="1">
            <a:off x="2232025" y="5407025"/>
            <a:ext cx="1588" cy="527050"/>
          </a:xfrm>
          <a:prstGeom prst="line">
            <a:avLst/>
          </a:prstGeom>
          <a:noFill/>
          <a:ln w="28575">
            <a:solidFill>
              <a:srgbClr val="CC0000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6339" name="Object 19"/>
          <p:cNvGraphicFramePr/>
          <p:nvPr/>
        </p:nvGraphicFramePr>
        <p:xfrm>
          <a:off x="2355850" y="3309938"/>
          <a:ext cx="604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8" name="Equation" r:id="rId31" imgW="6045200" imgH="419100" progId="Equation.DSMT4">
                  <p:embed/>
                </p:oleObj>
              </mc:Choice>
              <mc:Fallback>
                <p:oleObj name="Equation" r:id="rId31" imgW="6045200" imgH="419100" progId="Equation.DSMT4">
                  <p:embed/>
                  <p:pic>
                    <p:nvPicPr>
                      <p:cNvPr id="0" name="图片 451611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309938"/>
                        <a:ext cx="604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81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79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81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5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79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70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68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60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6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60613" y="4622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6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9025" y="4621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22788" y="4622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21200" y="4621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6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75438" y="4632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7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73850" y="4630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7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7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489" name="Group 97"/>
          <p:cNvGrpSpPr/>
          <p:nvPr/>
        </p:nvGrpSpPr>
        <p:grpSpPr bwMode="auto">
          <a:xfrm>
            <a:off x="1479550" y="2322513"/>
            <a:ext cx="5468938" cy="790575"/>
            <a:chOff x="932" y="1463"/>
            <a:chExt cx="3445" cy="498"/>
          </a:xfrm>
        </p:grpSpPr>
        <p:grpSp>
          <p:nvGrpSpPr>
            <p:cNvPr id="19506" name="Group 96"/>
            <p:cNvGrpSpPr/>
            <p:nvPr/>
          </p:nvGrpSpPr>
          <p:grpSpPr bwMode="auto">
            <a:xfrm>
              <a:off x="1242" y="1463"/>
              <a:ext cx="3135" cy="498"/>
              <a:chOff x="1242" y="1463"/>
              <a:chExt cx="3135" cy="498"/>
            </a:xfrm>
          </p:grpSpPr>
          <p:graphicFrame>
            <p:nvGraphicFramePr>
              <p:cNvPr id="19508" name="Object 4"/>
              <p:cNvGraphicFramePr/>
              <p:nvPr/>
            </p:nvGraphicFramePr>
            <p:xfrm>
              <a:off x="2809" y="1463"/>
              <a:ext cx="1568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633" name="公式" r:id="rId5" imgW="2489200" imgH="787400" progId="Equation.3">
                      <p:embed/>
                    </p:oleObj>
                  </mc:Choice>
                  <mc:Fallback>
                    <p:oleObj name="公式" r:id="rId5" imgW="2489200" imgH="787400" progId="Equation.3">
                      <p:embed/>
                      <p:pic>
                        <p:nvPicPr>
                          <p:cNvPr id="0" name="图片 4526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9" y="1463"/>
                            <a:ext cx="1568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9" name="Object 5"/>
              <p:cNvGraphicFramePr/>
              <p:nvPr/>
            </p:nvGraphicFramePr>
            <p:xfrm>
              <a:off x="1242" y="1465"/>
              <a:ext cx="1424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634" name="公式" r:id="rId7" imgW="2260600" imgH="787400" progId="Equation.3">
                      <p:embed/>
                    </p:oleObj>
                  </mc:Choice>
                  <mc:Fallback>
                    <p:oleObj name="公式" r:id="rId7" imgW="2260600" imgH="787400" progId="Equation.3">
                      <p:embed/>
                      <p:pic>
                        <p:nvPicPr>
                          <p:cNvPr id="0" name="图片 4526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2" y="1465"/>
                            <a:ext cx="1424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932" y="154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由</a:t>
              </a:r>
            </a:p>
          </p:txBody>
        </p:sp>
      </p:grpSp>
      <p:graphicFrame>
        <p:nvGraphicFramePr>
          <p:cNvPr id="59401" name="Object 9"/>
          <p:cNvGraphicFramePr/>
          <p:nvPr/>
        </p:nvGraphicFramePr>
        <p:xfrm>
          <a:off x="2355850" y="3309938"/>
          <a:ext cx="604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5" name="公式" r:id="rId9" imgW="6045200" imgH="419100" progId="Equation.3">
                  <p:embed/>
                </p:oleObj>
              </mc:Choice>
              <mc:Fallback>
                <p:oleObj name="公式" r:id="rId9" imgW="6045200" imgH="419100" progId="Equation.3">
                  <p:embed/>
                  <p:pic>
                    <p:nvPicPr>
                      <p:cNvPr id="0" name="图片 4526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309938"/>
                        <a:ext cx="604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4" name="Object 32"/>
          <p:cNvGraphicFramePr/>
          <p:nvPr/>
        </p:nvGraphicFramePr>
        <p:xfrm>
          <a:off x="2359025" y="5678488"/>
          <a:ext cx="43275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6" name="公式" r:id="rId11" imgW="4330700" imgH="711200" progId="Equation.3">
                  <p:embed/>
                </p:oleObj>
              </mc:Choice>
              <mc:Fallback>
                <p:oleObj name="公式" r:id="rId11" imgW="4330700" imgH="711200" progId="Equation.3">
                  <p:embed/>
                  <p:pic>
                    <p:nvPicPr>
                      <p:cNvPr id="0" name="图片 4526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5678488"/>
                        <a:ext cx="43275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5" name="Object 33"/>
          <p:cNvGraphicFramePr/>
          <p:nvPr/>
        </p:nvGraphicFramePr>
        <p:xfrm>
          <a:off x="3189288" y="3835400"/>
          <a:ext cx="444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7" name="公式" r:id="rId13" imgW="4445000" imgH="774700" progId="Equation.3">
                  <p:embed/>
                </p:oleObj>
              </mc:Choice>
              <mc:Fallback>
                <p:oleObj name="公式" r:id="rId13" imgW="4445000" imgH="774700" progId="Equation.3">
                  <p:embed/>
                  <p:pic>
                    <p:nvPicPr>
                      <p:cNvPr id="0" name="图片 45262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835400"/>
                        <a:ext cx="4445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6" name="Line 34"/>
          <p:cNvSpPr>
            <a:spLocks noChangeShapeType="1"/>
          </p:cNvSpPr>
          <p:nvPr/>
        </p:nvSpPr>
        <p:spPr bwMode="auto">
          <a:xfrm>
            <a:off x="3609975" y="4465638"/>
            <a:ext cx="557213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5894388" y="4465638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9428" name="Object 36"/>
          <p:cNvGraphicFramePr/>
          <p:nvPr/>
        </p:nvGraphicFramePr>
        <p:xfrm>
          <a:off x="3187700" y="4729163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8" name="公式" r:id="rId15" imgW="2692400" imgH="774700" progId="Equation.3">
                  <p:embed/>
                </p:oleObj>
              </mc:Choice>
              <mc:Fallback>
                <p:oleObj name="公式" r:id="rId15" imgW="2692400" imgH="774700" progId="Equation.3">
                  <p:embed/>
                  <p:pic>
                    <p:nvPicPr>
                      <p:cNvPr id="0" name="图片 45262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729163"/>
                        <a:ext cx="2692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4" name="Picture 7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85" name="Group 74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9467" name="Rectangle 75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</a:p>
          </p:txBody>
        </p:sp>
        <p:graphicFrame>
          <p:nvGraphicFramePr>
            <p:cNvPr id="19497" name="Object 76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39" name="公式" r:id="rId17" imgW="914400" imgH="342900" progId="Equation.3">
                    <p:embed/>
                  </p:oleObj>
                </mc:Choice>
                <mc:Fallback>
                  <p:oleObj name="公式" r:id="rId17" imgW="914400" imgH="342900" progId="Equation.3">
                    <p:embed/>
                    <p:pic>
                      <p:nvPicPr>
                        <p:cNvPr id="0" name="图片 4526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69" name="Rectangle 77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</a:p>
          </p:txBody>
        </p:sp>
        <p:graphicFrame>
          <p:nvGraphicFramePr>
            <p:cNvPr id="19499" name="Object 78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40" name="公式" r:id="rId19" imgW="761365" imgH="342900" progId="Equation.3">
                    <p:embed/>
                  </p:oleObj>
                </mc:Choice>
                <mc:Fallback>
                  <p:oleObj name="公式" r:id="rId19" imgW="761365" imgH="342900" progId="Equation.3">
                    <p:embed/>
                    <p:pic>
                      <p:nvPicPr>
                        <p:cNvPr id="0" name="图片 452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71" name="Rectangle 79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</a:p>
          </p:txBody>
        </p:sp>
        <p:sp>
          <p:nvSpPr>
            <p:cNvPr id="59472" name="Rectangle 80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</a:p>
          </p:txBody>
        </p:sp>
        <p:sp>
          <p:nvSpPr>
            <p:cNvPr id="59473" name="Rectangle 81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</a:p>
          </p:txBody>
        </p:sp>
        <p:sp>
          <p:nvSpPr>
            <p:cNvPr id="59474" name="Rectangle 82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</a:p>
          </p:txBody>
        </p:sp>
        <p:graphicFrame>
          <p:nvGraphicFramePr>
            <p:cNvPr id="19504" name="Object 83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41" name="公式" r:id="rId21" imgW="2070100" imgH="431800" progId="Equation.3">
                    <p:embed/>
                  </p:oleObj>
                </mc:Choice>
                <mc:Fallback>
                  <p:oleObj name="公式" r:id="rId21" imgW="2070100" imgH="431800" progId="Equation.3">
                    <p:embed/>
                    <p:pic>
                      <p:nvPicPr>
                        <p:cNvPr id="0" name="图片 452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5" name="Object 84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42" name="公式" r:id="rId23" imgW="1714500" imgH="342900" progId="Equation.3">
                    <p:embed/>
                  </p:oleObj>
                </mc:Choice>
                <mc:Fallback>
                  <p:oleObj name="公式" r:id="rId23" imgW="1714500" imgH="342900" progId="Equation.3">
                    <p:embed/>
                    <p:pic>
                      <p:nvPicPr>
                        <p:cNvPr id="0" name="图片 4526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77" name="Rectangle 85"/>
          <p:cNvSpPr>
            <a:spLocks noChangeArrowheads="1"/>
          </p:cNvSpPr>
          <p:nvPr/>
        </p:nvSpPr>
        <p:spPr bwMode="auto">
          <a:xfrm>
            <a:off x="544513" y="1695450"/>
            <a:ext cx="714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</a:p>
        </p:txBody>
      </p:sp>
      <p:grpSp>
        <p:nvGrpSpPr>
          <p:cNvPr id="19487" name="Group 86"/>
          <p:cNvGrpSpPr/>
          <p:nvPr/>
        </p:nvGrpSpPr>
        <p:grpSpPr bwMode="auto">
          <a:xfrm>
            <a:off x="1047750" y="1704975"/>
            <a:ext cx="2921000" cy="457200"/>
            <a:chOff x="660" y="1074"/>
            <a:chExt cx="1840" cy="288"/>
          </a:xfrm>
        </p:grpSpPr>
        <p:sp>
          <p:nvSpPr>
            <p:cNvPr id="59479" name="Rectangle 87"/>
            <p:cNvSpPr>
              <a:spLocks noChangeArrowheads="1"/>
            </p:cNvSpPr>
            <p:nvPr/>
          </p:nvSpPr>
          <p:spPr bwMode="auto">
            <a:xfrm>
              <a:off x="660" y="1074"/>
              <a:ext cx="18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/>
                <a:t>(2) </a:t>
              </a:r>
              <a:r>
                <a:rPr lang="zh-CN" altLang="en-US" b="1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求虚部</a:t>
              </a:r>
              <a:r>
                <a:rPr lang="en-US" altLang="zh-CN" b="1" u="sng">
                  <a:solidFill>
                    <a:srgbClr val="009900"/>
                  </a:solidFill>
                </a:rPr>
                <a:t>            </a:t>
              </a:r>
              <a:r>
                <a:rPr lang="en-US" altLang="zh-CN" sz="800" b="1" u="sng">
                  <a:solidFill>
                    <a:srgbClr val="009900"/>
                  </a:solidFill>
                </a:rPr>
                <a:t> </a:t>
              </a:r>
              <a:r>
                <a:rPr lang="zh-CN" altLang="en-US" b="1" u="sng">
                  <a:solidFill>
                    <a:srgbClr val="FFFFFF"/>
                  </a:solidFill>
                </a:rPr>
                <a:t>。</a:t>
              </a:r>
              <a:r>
                <a:rPr lang="en-US" altLang="zh-CN" b="1"/>
                <a:t> </a:t>
              </a:r>
            </a:p>
          </p:txBody>
        </p:sp>
        <p:graphicFrame>
          <p:nvGraphicFramePr>
            <p:cNvPr id="19495" name="Object 88"/>
            <p:cNvGraphicFramePr/>
            <p:nvPr/>
          </p:nvGraphicFramePr>
          <p:xfrm>
            <a:off x="1609" y="111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43" name="Equation" r:id="rId25" imgW="989965" imgH="342900" progId="Equation.DSMT4">
                    <p:embed/>
                  </p:oleObj>
                </mc:Choice>
                <mc:Fallback>
                  <p:oleObj name="Equation" r:id="rId25" imgW="989965" imgH="342900" progId="Equation.DSMT4">
                    <p:embed/>
                    <p:pic>
                      <p:nvPicPr>
                        <p:cNvPr id="0" name="图片 4526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11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85" name="Group 93"/>
          <p:cNvGrpSpPr/>
          <p:nvPr/>
        </p:nvGrpSpPr>
        <p:grpSpPr bwMode="auto">
          <a:xfrm>
            <a:off x="3695700" y="1714500"/>
            <a:ext cx="5037138" cy="457200"/>
            <a:chOff x="2328" y="1080"/>
            <a:chExt cx="3173" cy="288"/>
          </a:xfrm>
        </p:grpSpPr>
        <p:sp>
          <p:nvSpPr>
            <p:cNvPr id="59481" name="Rectangle 89"/>
            <p:cNvSpPr>
              <a:spLocks noChangeArrowheads="1"/>
            </p:cNvSpPr>
            <p:nvPr/>
          </p:nvSpPr>
          <p:spPr bwMode="auto">
            <a:xfrm>
              <a:off x="3054" y="1080"/>
              <a:ext cx="24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全微分法</a:t>
              </a:r>
              <a:r>
                <a:rPr lang="en-US" altLang="zh-CN" b="1" u="sng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利用</a:t>
              </a:r>
              <a:r>
                <a:rPr lang="en-US" altLang="zh-CN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反微分</a:t>
              </a:r>
              <a:r>
                <a:rPr lang="en-US" altLang="zh-CN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b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="1" u="sng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en-US" altLang="zh-CN" b="1" u="sng">
                  <a:solidFill>
                    <a:srgbClr val="FFA041"/>
                  </a:solidFill>
                </a:rPr>
                <a:t>  </a:t>
              </a:r>
              <a:endParaRPr lang="en-US" altLang="zh-CN" b="1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9482" name="Rectangle 90"/>
            <p:cNvSpPr>
              <a:spLocks noChangeArrowheads="1"/>
            </p:cNvSpPr>
            <p:nvPr/>
          </p:nvSpPr>
          <p:spPr bwMode="auto">
            <a:xfrm>
              <a:off x="2328" y="1080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方法三</a:t>
              </a:r>
              <a:r>
                <a:rPr lang="zh-CN" altLang="en-US" b="1">
                  <a:solidFill>
                    <a:srgbClr val="CC0000"/>
                  </a:solidFill>
                </a:rPr>
                <a:t>：</a:t>
              </a:r>
              <a:r>
                <a:rPr lang="en-US" altLang="zh-CN" b="1">
                  <a:solidFill>
                    <a:srgbClr val="CC0000"/>
                  </a:solidFill>
                </a:rPr>
                <a:t>  </a:t>
              </a:r>
            </a:p>
          </p:txBody>
        </p:sp>
        <p:pic>
          <p:nvPicPr>
            <p:cNvPr id="19492" name="Picture 91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119"/>
              <a:ext cx="150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93" name="Picture 92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" y="1119"/>
              <a:ext cx="168" cy="1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5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60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6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6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6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7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7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7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44513" y="1695450"/>
            <a:ext cx="735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</a:rPr>
              <a:t>解</a:t>
            </a:r>
          </a:p>
        </p:txBody>
      </p:sp>
      <p:grpSp>
        <p:nvGrpSpPr>
          <p:cNvPr id="57394" name="Group 50"/>
          <p:cNvGrpSpPr/>
          <p:nvPr/>
        </p:nvGrpSpPr>
        <p:grpSpPr bwMode="auto">
          <a:xfrm>
            <a:off x="1477963" y="3038475"/>
            <a:ext cx="3051175" cy="457200"/>
            <a:chOff x="931" y="1914"/>
            <a:chExt cx="1922" cy="288"/>
          </a:xfrm>
        </p:grpSpPr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931" y="1914"/>
              <a:ext cx="12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根据条件</a:t>
              </a:r>
            </a:p>
          </p:txBody>
        </p:sp>
        <p:graphicFrame>
          <p:nvGraphicFramePr>
            <p:cNvPr id="20534" name="Object 15"/>
            <p:cNvGraphicFramePr/>
            <p:nvPr/>
          </p:nvGraphicFramePr>
          <p:xfrm>
            <a:off x="1773" y="1972"/>
            <a:ext cx="108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59" name="公式" r:id="rId5" imgW="1714500" imgH="342900" progId="Equation.3">
                    <p:embed/>
                  </p:oleObj>
                </mc:Choice>
                <mc:Fallback>
                  <p:oleObj name="公式" r:id="rId5" imgW="1714500" imgH="342900" progId="Equation.3">
                    <p:embed/>
                    <p:pic>
                      <p:nvPicPr>
                        <p:cNvPr id="0" name="图片 4536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1972"/>
                          <a:ext cx="108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5" name="Group 51"/>
          <p:cNvGrpSpPr/>
          <p:nvPr/>
        </p:nvGrpSpPr>
        <p:grpSpPr bwMode="auto">
          <a:xfrm>
            <a:off x="4594225" y="3068638"/>
            <a:ext cx="3492500" cy="457200"/>
            <a:chOff x="2894" y="1933"/>
            <a:chExt cx="2200" cy="288"/>
          </a:xfrm>
        </p:grpSpPr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2894" y="1933"/>
              <a:ext cx="22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将</a:t>
              </a:r>
              <a:r>
                <a:rPr lang="en-US" altLang="zh-CN" b="1"/>
                <a:t>                     </a:t>
              </a:r>
              <a:r>
                <a:rPr lang="zh-CN" altLang="en-US" b="1"/>
                <a:t>代入，</a:t>
              </a:r>
            </a:p>
          </p:txBody>
        </p:sp>
        <p:graphicFrame>
          <p:nvGraphicFramePr>
            <p:cNvPr id="20532" name="Object 17"/>
            <p:cNvGraphicFramePr/>
            <p:nvPr/>
          </p:nvGraphicFramePr>
          <p:xfrm>
            <a:off x="3170" y="1989"/>
            <a:ext cx="9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60" name="公式" r:id="rId7" imgW="1524000" imgH="342900" progId="Equation.3">
                    <p:embed/>
                  </p:oleObj>
                </mc:Choice>
                <mc:Fallback>
                  <p:oleObj name="公式" r:id="rId7" imgW="1524000" imgH="342900" progId="Equation.3">
                    <p:embed/>
                    <p:pic>
                      <p:nvPicPr>
                        <p:cNvPr id="0" name="图片 4536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1989"/>
                          <a:ext cx="96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65" name="Object 21"/>
          <p:cNvGraphicFramePr/>
          <p:nvPr/>
        </p:nvGraphicFramePr>
        <p:xfrm>
          <a:off x="5740400" y="3670300"/>
          <a:ext cx="1358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1" name="公式" r:id="rId9" imgW="1358900" imgH="787400" progId="Equation.3">
                  <p:embed/>
                </p:oleObj>
              </mc:Choice>
              <mc:Fallback>
                <p:oleObj name="公式" r:id="rId9" imgW="1358900" imgH="787400" progId="Equation.3">
                  <p:embed/>
                  <p:pic>
                    <p:nvPicPr>
                      <p:cNvPr id="0" name="图片 45364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670300"/>
                        <a:ext cx="1358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8" name="Object 34"/>
          <p:cNvGraphicFramePr/>
          <p:nvPr/>
        </p:nvGraphicFramePr>
        <p:xfrm>
          <a:off x="2255838" y="2182813"/>
          <a:ext cx="60023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2" name="公式" r:id="rId11" imgW="6007100" imgH="711200" progId="Equation.3">
                  <p:embed/>
                </p:oleObj>
              </mc:Choice>
              <mc:Fallback>
                <p:oleObj name="公式" r:id="rId11" imgW="6007100" imgH="711200" progId="Equation.3">
                  <p:embed/>
                  <p:pic>
                    <p:nvPicPr>
                      <p:cNvPr id="0" name="图片 45364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2182813"/>
                        <a:ext cx="60023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9" name="Object 35"/>
          <p:cNvGraphicFramePr/>
          <p:nvPr/>
        </p:nvGraphicFramePr>
        <p:xfrm>
          <a:off x="2611438" y="3667125"/>
          <a:ext cx="2868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3" name="公式" r:id="rId13" imgW="2870200" imgH="787400" progId="Equation.3">
                  <p:embed/>
                </p:oleObj>
              </mc:Choice>
              <mc:Fallback>
                <p:oleObj name="公式" r:id="rId13" imgW="2870200" imgH="787400" progId="Equation.3">
                  <p:embed/>
                  <p:pic>
                    <p:nvPicPr>
                      <p:cNvPr id="0" name="图片 45364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667125"/>
                        <a:ext cx="28686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6" name="Group 52"/>
          <p:cNvGrpSpPr/>
          <p:nvPr/>
        </p:nvGrpSpPr>
        <p:grpSpPr bwMode="auto">
          <a:xfrm>
            <a:off x="1470025" y="4572000"/>
            <a:ext cx="6824663" cy="711200"/>
            <a:chOff x="926" y="2880"/>
            <a:chExt cx="4299" cy="448"/>
          </a:xfrm>
        </p:grpSpPr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926" y="2958"/>
              <a:ext cx="7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即得</a:t>
              </a:r>
            </a:p>
          </p:txBody>
        </p:sp>
        <p:graphicFrame>
          <p:nvGraphicFramePr>
            <p:cNvPr id="20530" name="Object 36"/>
            <p:cNvGraphicFramePr/>
            <p:nvPr/>
          </p:nvGraphicFramePr>
          <p:xfrm>
            <a:off x="1420" y="2880"/>
            <a:ext cx="3805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64" name="公式" r:id="rId15" imgW="6045200" imgH="711200" progId="Equation.3">
                    <p:embed/>
                  </p:oleObj>
                </mc:Choice>
                <mc:Fallback>
                  <p:oleObj name="公式" r:id="rId15" imgW="6045200" imgH="711200" progId="Equation.3">
                    <p:embed/>
                    <p:pic>
                      <p:nvPicPr>
                        <p:cNvPr id="0" name="图片 4536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880"/>
                          <a:ext cx="3805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8191500" y="4876800"/>
            <a:ext cx="123825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7417" name="Picture 7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0" name="Picture 7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11" name="Group 75"/>
          <p:cNvGrpSpPr/>
          <p:nvPr/>
        </p:nvGrpSpPr>
        <p:grpSpPr bwMode="auto">
          <a:xfrm>
            <a:off x="434975" y="496888"/>
            <a:ext cx="8647113" cy="1058862"/>
            <a:chOff x="274" y="313"/>
            <a:chExt cx="5447" cy="667"/>
          </a:xfrm>
        </p:grpSpPr>
        <p:sp>
          <p:nvSpPr>
            <p:cNvPr id="57420" name="Rectangle 76"/>
            <p:cNvSpPr>
              <a:spLocks noChangeArrowheads="1"/>
            </p:cNvSpPr>
            <p:nvPr/>
          </p:nvSpPr>
          <p:spPr bwMode="auto">
            <a:xfrm>
              <a:off x="661" y="351"/>
              <a:ext cx="39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/>
                <a:t>验证</a:t>
              </a:r>
              <a:r>
                <a:rPr lang="en-US" altLang="zh-CN" b="1"/>
                <a:t>                             </a:t>
              </a:r>
              <a:r>
                <a:rPr lang="zh-CN" altLang="en-US" b="1"/>
                <a:t>为调和函数，并求以</a:t>
              </a:r>
            </a:p>
          </p:txBody>
        </p:sp>
        <p:graphicFrame>
          <p:nvGraphicFramePr>
            <p:cNvPr id="20520" name="Object 77"/>
            <p:cNvGraphicFramePr/>
            <p:nvPr/>
          </p:nvGraphicFramePr>
          <p:xfrm>
            <a:off x="4286" y="399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65" name="公式" r:id="rId18" imgW="914400" imgH="342900" progId="Equation.3">
                    <p:embed/>
                  </p:oleObj>
                </mc:Choice>
                <mc:Fallback>
                  <p:oleObj name="公式" r:id="rId18" imgW="914400" imgH="342900" progId="Equation.3">
                    <p:embed/>
                    <p:pic>
                      <p:nvPicPr>
                        <p:cNvPr id="0" name="图片 4536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99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22" name="Rectangle 78"/>
            <p:cNvSpPr>
              <a:spLocks noChangeArrowheads="1"/>
            </p:cNvSpPr>
            <p:nvPr/>
          </p:nvSpPr>
          <p:spPr bwMode="auto">
            <a:xfrm>
              <a:off x="338" y="33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</a:p>
          </p:txBody>
        </p:sp>
        <p:graphicFrame>
          <p:nvGraphicFramePr>
            <p:cNvPr id="20522" name="Object 79"/>
            <p:cNvGraphicFramePr/>
            <p:nvPr/>
          </p:nvGraphicFramePr>
          <p:xfrm>
            <a:off x="1712" y="7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66" name="公式" r:id="rId20" imgW="761365" imgH="342900" progId="Equation.3">
                    <p:embed/>
                  </p:oleObj>
                </mc:Choice>
                <mc:Fallback>
                  <p:oleObj name="公式" r:id="rId20" imgW="761365" imgH="342900" progId="Equation.3">
                    <p:embed/>
                    <p:pic>
                      <p:nvPicPr>
                        <p:cNvPr id="0" name="图片 4536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7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24" name="Rectangle 80"/>
            <p:cNvSpPr>
              <a:spLocks noChangeArrowheads="1"/>
            </p:cNvSpPr>
            <p:nvPr/>
          </p:nvSpPr>
          <p:spPr bwMode="auto">
            <a:xfrm>
              <a:off x="658" y="684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的解析函数</a:t>
              </a:r>
            </a:p>
          </p:txBody>
        </p:sp>
        <p:sp>
          <p:nvSpPr>
            <p:cNvPr id="57425" name="Rectangle 81"/>
            <p:cNvSpPr>
              <a:spLocks noChangeArrowheads="1"/>
            </p:cNvSpPr>
            <p:nvPr/>
          </p:nvSpPr>
          <p:spPr bwMode="auto">
            <a:xfrm>
              <a:off x="2259" y="6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使得</a:t>
              </a:r>
            </a:p>
          </p:txBody>
        </p:sp>
        <p:sp>
          <p:nvSpPr>
            <p:cNvPr id="57426" name="Rectangle 82"/>
            <p:cNvSpPr>
              <a:spLocks noChangeArrowheads="1"/>
            </p:cNvSpPr>
            <p:nvPr/>
          </p:nvSpPr>
          <p:spPr bwMode="auto">
            <a:xfrm>
              <a:off x="4842" y="336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00"/>
                  </a:solidFill>
                </a:rPr>
                <a:t>为实部</a:t>
              </a:r>
            </a:p>
          </p:txBody>
        </p:sp>
        <p:sp>
          <p:nvSpPr>
            <p:cNvPr id="57427" name="Rectangle 83"/>
            <p:cNvSpPr>
              <a:spLocks noChangeArrowheads="1"/>
            </p:cNvSpPr>
            <p:nvPr/>
          </p:nvSpPr>
          <p:spPr bwMode="auto">
            <a:xfrm>
              <a:off x="274" y="313"/>
              <a:ext cx="377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FF3300"/>
                  </a:solidFill>
                  <a:cs typeface="Times New Roman" panose="02020703060505090304" charset="0"/>
                </a:rPr>
                <a:t>▲</a:t>
              </a:r>
            </a:p>
          </p:txBody>
        </p:sp>
        <p:graphicFrame>
          <p:nvGraphicFramePr>
            <p:cNvPr id="20527" name="Object 84"/>
            <p:cNvGraphicFramePr/>
            <p:nvPr/>
          </p:nvGraphicFramePr>
          <p:xfrm>
            <a:off x="1147" y="349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67" name="公式" r:id="rId22" imgW="2070100" imgH="431800" progId="Equation.3">
                    <p:embed/>
                  </p:oleObj>
                </mc:Choice>
                <mc:Fallback>
                  <p:oleObj name="公式" r:id="rId22" imgW="2070100" imgH="431800" progId="Equation.3">
                    <p:embed/>
                    <p:pic>
                      <p:nvPicPr>
                        <p:cNvPr id="0" name="图片 4536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49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8" name="Object 85"/>
            <p:cNvGraphicFramePr/>
            <p:nvPr/>
          </p:nvGraphicFramePr>
          <p:xfrm>
            <a:off x="2736" y="757"/>
            <a:ext cx="10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68" name="公式" r:id="rId24" imgW="1714500" imgH="342900" progId="Equation.3">
                    <p:embed/>
                  </p:oleObj>
                </mc:Choice>
                <mc:Fallback>
                  <p:oleObj name="公式" r:id="rId24" imgW="1714500" imgH="342900" progId="Equation.3">
                    <p:embed/>
                    <p:pic>
                      <p:nvPicPr>
                        <p:cNvPr id="0" name="图片 4536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57"/>
                          <a:ext cx="108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430" name="Rectangle 86"/>
          <p:cNvSpPr>
            <a:spLocks noChangeArrowheads="1"/>
          </p:cNvSpPr>
          <p:nvPr/>
        </p:nvSpPr>
        <p:spPr bwMode="auto">
          <a:xfrm>
            <a:off x="1047750" y="1704975"/>
            <a:ext cx="2908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/>
              <a:t>(3) </a:t>
            </a:r>
            <a:r>
              <a:rPr lang="zh-CN" altLang="en-US" b="1" u="sng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求确定常数</a:t>
            </a:r>
            <a:r>
              <a:rPr lang="en-US" altLang="zh-CN" sz="1800" b="1" u="sng">
                <a:solidFill>
                  <a:srgbClr val="009900"/>
                </a:solidFill>
              </a:rPr>
              <a:t> </a:t>
            </a:r>
            <a:r>
              <a:rPr lang="en-US" altLang="zh-CN" b="1" i="1" u="sng">
                <a:solidFill>
                  <a:srgbClr val="009900"/>
                </a:solidFill>
              </a:rPr>
              <a:t>c</a:t>
            </a:r>
            <a:r>
              <a:rPr lang="en-US" altLang="zh-CN" sz="1200" b="1" u="sng">
                <a:solidFill>
                  <a:srgbClr val="009900"/>
                </a:solidFill>
              </a:rPr>
              <a:t> </a:t>
            </a:r>
            <a:r>
              <a:rPr lang="en-US" altLang="zh-CN" sz="800" b="1">
                <a:solidFill>
                  <a:srgbClr val="009900"/>
                </a:solidFill>
              </a:rPr>
              <a:t> </a:t>
            </a:r>
            <a:r>
              <a:rPr lang="en-US" altLang="zh-CN" b="1">
                <a:solidFill>
                  <a:srgbClr val="009900"/>
                </a:solidFill>
              </a:rPr>
              <a:t>.</a:t>
            </a:r>
          </a:p>
        </p:txBody>
      </p:sp>
      <p:sp>
        <p:nvSpPr>
          <p:cNvPr id="57431" name="Rectangle 87"/>
          <p:cNvSpPr>
            <a:spLocks noChangeArrowheads="1"/>
          </p:cNvSpPr>
          <p:nvPr/>
        </p:nvSpPr>
        <p:spPr bwMode="auto">
          <a:xfrm>
            <a:off x="7423150" y="30686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/>
              <a:t>可得</a:t>
            </a:r>
            <a:r>
              <a:rPr lang="en-US" altLang="zh-CN" b="1"/>
              <a:t>  </a:t>
            </a:r>
          </a:p>
        </p:txBody>
      </p:sp>
      <p:graphicFrame>
        <p:nvGraphicFramePr>
          <p:cNvPr id="20514" name="Object 89"/>
          <p:cNvGraphicFramePr/>
          <p:nvPr/>
        </p:nvGraphicFramePr>
        <p:xfrm>
          <a:off x="2814638" y="5678488"/>
          <a:ext cx="38703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9" name="公式" r:id="rId26" imgW="3873500" imgH="711200" progId="Equation.3">
                  <p:embed/>
                </p:oleObj>
              </mc:Choice>
              <mc:Fallback>
                <p:oleObj name="公式" r:id="rId26" imgW="3873500" imgH="711200" progId="Equation.3">
                  <p:embed/>
                  <p:pic>
                    <p:nvPicPr>
                      <p:cNvPr id="0" name="图片 453654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5678488"/>
                        <a:ext cx="38703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34" name="Rectangle 90"/>
          <p:cNvSpPr>
            <a:spLocks noChangeArrowheads="1"/>
          </p:cNvSpPr>
          <p:nvPr/>
        </p:nvSpPr>
        <p:spPr bwMode="auto">
          <a:xfrm>
            <a:off x="2743200" y="5638800"/>
            <a:ext cx="4048125" cy="80962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435" name="Rectangle 91"/>
          <p:cNvSpPr>
            <a:spLocks noChangeArrowheads="1"/>
          </p:cNvSpPr>
          <p:nvPr/>
        </p:nvSpPr>
        <p:spPr bwMode="auto">
          <a:xfrm>
            <a:off x="2695575" y="5610225"/>
            <a:ext cx="4143375" cy="866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7381" name="Object 37"/>
          <p:cNvGraphicFramePr/>
          <p:nvPr/>
        </p:nvGraphicFramePr>
        <p:xfrm>
          <a:off x="2914650" y="5427663"/>
          <a:ext cx="2279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70" name="Equation" r:id="rId28" imgW="2400300" imgH="787400" progId="Equation.DSMT4">
                  <p:embed/>
                </p:oleObj>
              </mc:Choice>
              <mc:Fallback>
                <p:oleObj name="Equation" r:id="rId28" imgW="2400300" imgH="787400" progId="Equation.DSMT4">
                  <p:embed/>
                  <p:pic>
                    <p:nvPicPr>
                      <p:cNvPr id="0" name="图片 453655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427663"/>
                        <a:ext cx="22796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528638" y="52388"/>
            <a:ext cx="73723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§2.2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解析函数与调和函数的关系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 animBg="1"/>
      <p:bldP spid="57430" grpId="0"/>
      <p:bldP spid="57431" grpId="0"/>
      <p:bldP spid="57434" grpId="0" animBg="1"/>
      <p:bldP spid="574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1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2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2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2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3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31813" y="717550"/>
            <a:ext cx="34956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§2.3  </a:t>
            </a:r>
            <a:r>
              <a:rPr lang="zh-CN" altLang="en-US" sz="3200">
                <a:solidFill>
                  <a:srgbClr val="000099"/>
                </a:solidFill>
              </a:rPr>
              <a:t>初等函数</a:t>
            </a:r>
          </a:p>
        </p:txBody>
      </p:sp>
      <p:grpSp>
        <p:nvGrpSpPr>
          <p:cNvPr id="38944" name="Group 32"/>
          <p:cNvGrpSpPr/>
          <p:nvPr/>
        </p:nvGrpSpPr>
        <p:grpSpPr bwMode="auto">
          <a:xfrm>
            <a:off x="952500" y="1490663"/>
            <a:ext cx="5262563" cy="3727450"/>
            <a:chOff x="600" y="939"/>
            <a:chExt cx="3315" cy="2348"/>
          </a:xfrm>
        </p:grpSpPr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602" y="939"/>
              <a:ext cx="207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一、指数函数</a:t>
              </a: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602" y="1342"/>
              <a:ext cx="180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二、对数函数</a:t>
              </a:r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601" y="1743"/>
              <a:ext cx="167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三、幂函数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601" y="2145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四、三角函数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600" y="2552"/>
              <a:ext cx="208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五、反三角函数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601" y="2960"/>
              <a:ext cx="331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六、双曲函数与反双曲函数</a:t>
              </a:r>
            </a:p>
          </p:txBody>
        </p:sp>
      </p:grpSp>
      <p:pic>
        <p:nvPicPr>
          <p:cNvPr id="21527" name="Picture 3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51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2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517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2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51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2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517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2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508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2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506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2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603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2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601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3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603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3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601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3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603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33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601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3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622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3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621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3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622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3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621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3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632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3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630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4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349375" y="1373188"/>
            <a:ext cx="7753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en-US" altLang="zh-CN"/>
              <a:t>(1) </a:t>
            </a:r>
            <a:r>
              <a:rPr lang="zh-CN" altLang="en-US"/>
              <a:t>复变函数中的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初等函数</a:t>
            </a:r>
            <a:r>
              <a:rPr lang="zh-CN" altLang="en-US"/>
              <a:t>是实数域中初等函数的推广，</a:t>
            </a:r>
            <a:r>
              <a:rPr lang="en-US" altLang="zh-CN" sz="2000"/>
              <a:t>  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531813" y="717550"/>
            <a:ext cx="32289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§2.3  </a:t>
            </a:r>
            <a:r>
              <a:rPr lang="zh-CN" altLang="en-US" sz="3200">
                <a:solidFill>
                  <a:srgbClr val="000099"/>
                </a:solidFill>
              </a:rPr>
              <a:t>初等函数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781175" y="1924050"/>
            <a:ext cx="523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zh-CN" altLang="en-US"/>
              <a:t>因此，它们的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定义</a:t>
            </a:r>
            <a:r>
              <a:rPr lang="zh-CN" altLang="en-US"/>
              <a:t>尽可能保持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一致</a:t>
            </a:r>
            <a:r>
              <a:rPr lang="zh-CN" altLang="en-US"/>
              <a:t>。</a:t>
            </a:r>
            <a:r>
              <a:rPr lang="en-US" altLang="zh-CN"/>
              <a:t>  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349375" y="2657475"/>
            <a:ext cx="7546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en-US" altLang="zh-CN"/>
              <a:t>(2) </a:t>
            </a:r>
            <a:r>
              <a:rPr lang="zh-CN" altLang="en-US"/>
              <a:t>一般说来，需要从下面几个方面来认识</a:t>
            </a:r>
            <a:r>
              <a:rPr lang="en-US" altLang="zh-CN" sz="1200"/>
              <a:t> 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初等函数</a:t>
            </a:r>
            <a:r>
              <a:rPr lang="zh-CN" altLang="en-US"/>
              <a:t>：</a:t>
            </a:r>
            <a:r>
              <a:rPr lang="en-US" altLang="zh-CN"/>
              <a:t>  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1906588" y="3246438"/>
            <a:ext cx="5492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4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定义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定义域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值域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以及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运算法则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；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1925638" y="5676900"/>
            <a:ext cx="6245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5"/>
              </a:buBlip>
              <a:defRPr/>
            </a:pP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特别需要注意它们与实初等函数的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区别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  </a:t>
            </a:r>
          </a:p>
        </p:txBody>
      </p:sp>
      <p:pic>
        <p:nvPicPr>
          <p:cNvPr id="22555" name="Picture 4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546100" y="13747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引言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95277" name="Rectangle 45"/>
          <p:cNvSpPr>
            <a:spLocks noChangeArrowheads="1"/>
          </p:cNvSpPr>
          <p:nvPr/>
        </p:nvSpPr>
        <p:spPr bwMode="auto">
          <a:xfrm>
            <a:off x="1906588" y="3802063"/>
            <a:ext cx="6257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4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单值性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连续性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解析性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以及</a:t>
            </a:r>
            <a:r>
              <a:rPr lang="zh-CN" altLang="en-US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映射关系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</a:p>
        </p:txBody>
      </p:sp>
      <p:sp>
        <p:nvSpPr>
          <p:cNvPr id="95278" name="Rectangle 46"/>
          <p:cNvSpPr>
            <a:spLocks noChangeArrowheads="1"/>
          </p:cNvSpPr>
          <p:nvPr/>
        </p:nvSpPr>
        <p:spPr bwMode="auto">
          <a:xfrm>
            <a:off x="1349375" y="4560888"/>
            <a:ext cx="594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en-US" altLang="zh-CN"/>
              <a:t>(3) </a:t>
            </a:r>
            <a:r>
              <a:rPr lang="zh-CN" altLang="en-US"/>
              <a:t>本节将重点讲解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指数函数</a:t>
            </a:r>
            <a:r>
              <a:rPr lang="zh-CN" altLang="en-US"/>
              <a:t>与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对数函数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/>
          </a:p>
        </p:txBody>
      </p:sp>
      <p:sp>
        <p:nvSpPr>
          <p:cNvPr id="95279" name="Rectangle 47"/>
          <p:cNvSpPr>
            <a:spLocks noChangeArrowheads="1"/>
          </p:cNvSpPr>
          <p:nvPr/>
        </p:nvSpPr>
        <p:spPr bwMode="auto">
          <a:xfrm>
            <a:off x="1781175" y="5095875"/>
            <a:ext cx="3552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zh-CN" altLang="en-US"/>
              <a:t>仅作一些简略的介绍。</a:t>
            </a:r>
            <a:r>
              <a:rPr lang="en-US" altLang="zh-CN"/>
              <a:t>    </a:t>
            </a:r>
          </a:p>
        </p:txBody>
      </p:sp>
      <p:sp>
        <p:nvSpPr>
          <p:cNvPr id="95280" name="Rectangle 48"/>
          <p:cNvSpPr>
            <a:spLocks noChangeArrowheads="1"/>
          </p:cNvSpPr>
          <p:nvPr/>
        </p:nvSpPr>
        <p:spPr bwMode="auto">
          <a:xfrm>
            <a:off x="6981825" y="4564063"/>
            <a:ext cx="1868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其余的函数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95246" grpId="0"/>
      <p:bldP spid="95248" grpId="0"/>
      <p:bldP spid="95250" grpId="0"/>
      <p:bldP spid="95253" grpId="0"/>
      <p:bldP spid="95275" grpId="0"/>
      <p:bldP spid="95277" grpId="0"/>
      <p:bldP spid="95278" grpId="0"/>
      <p:bldP spid="95279" grpId="0"/>
      <p:bldP spid="95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3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851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7375" y="187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1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1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1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1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1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1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1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1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1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9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1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87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2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531813" y="531813"/>
            <a:ext cx="33893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一、导数与微分</a:t>
            </a:r>
          </a:p>
        </p:txBody>
      </p:sp>
      <p:pic>
        <p:nvPicPr>
          <p:cNvPr id="33814" name="Picture 47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03" name="Rectangle 55"/>
          <p:cNvSpPr>
            <a:spLocks noChangeArrowheads="1"/>
          </p:cNvSpPr>
          <p:nvPr/>
        </p:nvSpPr>
        <p:spPr bwMode="auto">
          <a:xfrm>
            <a:off x="533400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结论  </a:t>
            </a:r>
            <a:endParaRPr kumimoji="1" lang="zh-CN" altLang="en-US"/>
          </a:p>
        </p:txBody>
      </p:sp>
      <p:sp>
        <p:nvSpPr>
          <p:cNvPr id="78908" name="Rectangle 60"/>
          <p:cNvSpPr>
            <a:spLocks noChangeArrowheads="1"/>
          </p:cNvSpPr>
          <p:nvPr/>
        </p:nvSpPr>
        <p:spPr bwMode="auto">
          <a:xfrm>
            <a:off x="7802563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且有  </a:t>
            </a:r>
          </a:p>
        </p:txBody>
      </p:sp>
      <p:grpSp>
        <p:nvGrpSpPr>
          <p:cNvPr id="78935" name="Group 87"/>
          <p:cNvGrpSpPr/>
          <p:nvPr/>
        </p:nvGrpSpPr>
        <p:grpSpPr bwMode="auto">
          <a:xfrm>
            <a:off x="2543175" y="1848591"/>
            <a:ext cx="4256088" cy="809625"/>
            <a:chOff x="1790" y="1152"/>
            <a:chExt cx="2681" cy="510"/>
          </a:xfrm>
        </p:grpSpPr>
        <p:sp>
          <p:nvSpPr>
            <p:cNvPr id="78909" name="Rectangle 61"/>
            <p:cNvSpPr>
              <a:spLocks noChangeArrowheads="1"/>
            </p:cNvSpPr>
            <p:nvPr/>
          </p:nvSpPr>
          <p:spPr bwMode="auto">
            <a:xfrm>
              <a:off x="1790" y="1152"/>
              <a:ext cx="2681" cy="501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3842" name="Group 62"/>
            <p:cNvGrpSpPr/>
            <p:nvPr/>
          </p:nvGrpSpPr>
          <p:grpSpPr bwMode="auto">
            <a:xfrm>
              <a:off x="1859" y="1166"/>
              <a:ext cx="2529" cy="496"/>
              <a:chOff x="1967" y="1532"/>
              <a:chExt cx="2529" cy="496"/>
            </a:xfrm>
          </p:grpSpPr>
          <p:graphicFrame>
            <p:nvGraphicFramePr>
              <p:cNvPr id="33843" name="Object 44"/>
              <p:cNvGraphicFramePr/>
              <p:nvPr/>
            </p:nvGraphicFramePr>
            <p:xfrm>
              <a:off x="1967" y="1669"/>
              <a:ext cx="112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90" name="公式" r:id="rId5" imgW="1790700" imgH="355600" progId="Equation.3">
                      <p:embed/>
                    </p:oleObj>
                  </mc:Choice>
                  <mc:Fallback>
                    <p:oleObj name="公式" r:id="rId5" imgW="1790700" imgH="355600" progId="Equation.3">
                      <p:embed/>
                      <p:pic>
                        <p:nvPicPr>
                          <p:cNvPr id="0" name="图片 2519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1669"/>
                            <a:ext cx="112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4" name="Object 45"/>
              <p:cNvGraphicFramePr/>
              <p:nvPr/>
            </p:nvGraphicFramePr>
            <p:xfrm>
              <a:off x="3504" y="1532"/>
              <a:ext cx="99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991" name="公式" r:id="rId7" imgW="1574800" imgH="787400" progId="Equation.3">
                      <p:embed/>
                    </p:oleObj>
                  </mc:Choice>
                  <mc:Fallback>
                    <p:oleObj name="公式" r:id="rId7" imgW="1574800" imgH="787400" progId="Equation.3">
                      <p:embed/>
                      <p:pic>
                        <p:nvPicPr>
                          <p:cNvPr id="0" name="图片 2519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32"/>
                            <a:ext cx="99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94" name="Rectangle 46"/>
              <p:cNvSpPr>
                <a:spLocks noChangeArrowheads="1"/>
              </p:cNvSpPr>
              <p:nvPr/>
            </p:nvSpPr>
            <p:spPr bwMode="auto">
              <a:xfrm>
                <a:off x="3152" y="1632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>
                    <a:ea typeface="楷体" panose="02010609060101010101" charset="-122"/>
                    <a:cs typeface="楷体" panose="02010609060101010101" charset="-122"/>
                  </a:rPr>
                  <a:t>即  </a:t>
                </a:r>
              </a:p>
            </p:txBody>
          </p:sp>
        </p:grpSp>
      </p:grpSp>
      <p:sp>
        <p:nvSpPr>
          <p:cNvPr id="78912" name="Rectangle 64"/>
          <p:cNvSpPr>
            <a:spLocks noChangeArrowheads="1"/>
          </p:cNvSpPr>
          <p:nvPr/>
        </p:nvSpPr>
        <p:spPr bwMode="auto">
          <a:xfrm>
            <a:off x="1350963" y="2895600"/>
            <a:ext cx="587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/>
              <a:t>函数</a:t>
            </a:r>
            <a:r>
              <a:rPr kumimoji="1" lang="zh-CN" altLang="en-US" sz="800"/>
              <a:t> 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r>
              <a:rPr kumimoji="1" lang="zh-CN" altLang="en-US" sz="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/>
              <a:t>必连续，但连续不一定可导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kumimoji="1" lang="zh-CN" altLang="en-US"/>
          </a:p>
        </p:txBody>
      </p:sp>
      <p:sp>
        <p:nvSpPr>
          <p:cNvPr id="78916" name="Rectangle 68"/>
          <p:cNvSpPr>
            <a:spLocks noChangeArrowheads="1"/>
          </p:cNvSpPr>
          <p:nvPr/>
        </p:nvSpPr>
        <p:spPr bwMode="auto">
          <a:xfrm>
            <a:off x="600075" y="3741738"/>
            <a:ext cx="7099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9"/>
              </a:buBlip>
              <a:defRPr/>
            </a:pPr>
            <a:r>
              <a:rPr kumimoji="1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由此可见，上述结论与一元实函数是一样的。</a:t>
            </a:r>
            <a:endParaRPr kumimoji="1" lang="zh-CN" altLang="en-US" u="sng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8926" name="Rectangle 78"/>
          <p:cNvSpPr>
            <a:spLocks noChangeArrowheads="1"/>
          </p:cNvSpPr>
          <p:nvPr/>
        </p:nvSpPr>
        <p:spPr bwMode="auto">
          <a:xfrm>
            <a:off x="1350963" y="4856163"/>
            <a:ext cx="67675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buSzPct val="90000"/>
              <a:defRPr/>
            </a:pP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事实上，导数反映</a:t>
            </a:r>
            <a:r>
              <a:rPr kumimoji="1"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变化率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，而微分则体现</a:t>
            </a:r>
            <a:r>
              <a:rPr kumimoji="1"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逼近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  </a:t>
            </a:r>
          </a:p>
        </p:txBody>
      </p:sp>
      <p:grpSp>
        <p:nvGrpSpPr>
          <p:cNvPr id="78934" name="Group 86"/>
          <p:cNvGrpSpPr/>
          <p:nvPr/>
        </p:nvGrpSpPr>
        <p:grpSpPr bwMode="auto">
          <a:xfrm>
            <a:off x="1352550" y="1173163"/>
            <a:ext cx="6938963" cy="460375"/>
            <a:chOff x="852" y="739"/>
            <a:chExt cx="4371" cy="290"/>
          </a:xfrm>
        </p:grpSpPr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852" y="739"/>
              <a:ext cx="4371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dirty="0"/>
                <a:t>(1) </a:t>
              </a:r>
              <a:r>
                <a:rPr kumimoji="1" lang="zh-CN" altLang="en-US" dirty="0"/>
                <a:t>函数                 </a:t>
              </a:r>
              <a:r>
                <a:rPr kumimoji="1" lang="zh-CN" altLang="en-US" u="sng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 dirty="0"/>
                <a:t>的</a:t>
              </a:r>
              <a:r>
                <a:rPr kumimoji="1" lang="zh-CN" altLang="en-US" u="sng" dirty="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 dirty="0"/>
                <a:t>是           </a:t>
              </a:r>
              <a:r>
                <a:rPr kumimoji="1" lang="zh-CN" altLang="en-US" u="sng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 dirty="0">
                  <a:solidFill>
                    <a:srgbClr val="006600"/>
                  </a:solidFill>
                </a:rPr>
                <a:t>；  </a:t>
              </a:r>
              <a:r>
                <a:rPr kumimoji="1" lang="zh-CN" altLang="en-US" dirty="0"/>
                <a:t> </a:t>
              </a:r>
            </a:p>
          </p:txBody>
        </p:sp>
        <p:graphicFrame>
          <p:nvGraphicFramePr>
            <p:cNvPr id="33832" name="Object 51"/>
            <p:cNvGraphicFramePr/>
            <p:nvPr/>
          </p:nvGraphicFramePr>
          <p:xfrm>
            <a:off x="1602" y="782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92" name="公式" r:id="rId10" imgW="1167765" imgH="342900" progId="Equation.3">
                    <p:embed/>
                  </p:oleObj>
                </mc:Choice>
                <mc:Fallback>
                  <p:oleObj name="公式" r:id="rId10" imgW="1167765" imgH="342900" progId="Equation.3">
                    <p:embed/>
                    <p:pic>
                      <p:nvPicPr>
                        <p:cNvPr id="0" name="图片 2519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782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3" name="Object 85"/>
            <p:cNvGraphicFramePr/>
            <p:nvPr/>
          </p:nvGraphicFramePr>
          <p:xfrm>
            <a:off x="3947" y="781"/>
            <a:ext cx="4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93" name="Equation" r:id="rId12" imgW="635000" imgH="342900" progId="Equation.DSMT4">
                    <p:embed/>
                  </p:oleObj>
                </mc:Choice>
                <mc:Fallback>
                  <p:oleObj name="Equation" r:id="rId12" imgW="635000" imgH="342900" progId="Equation.DSMT4">
                    <p:embed/>
                    <p:pic>
                      <p:nvPicPr>
                        <p:cNvPr id="0" name="图片 2519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781"/>
                          <a:ext cx="4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38" name="Rectangle 90"/>
          <p:cNvSpPr>
            <a:spLocks noChangeArrowheads="1"/>
          </p:cNvSpPr>
          <p:nvPr/>
        </p:nvSpPr>
        <p:spPr bwMode="auto">
          <a:xfrm>
            <a:off x="695325" y="3810000"/>
            <a:ext cx="62865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8937" name="Group 89"/>
          <p:cNvGrpSpPr/>
          <p:nvPr/>
        </p:nvGrpSpPr>
        <p:grpSpPr bwMode="auto">
          <a:xfrm>
            <a:off x="531813" y="3522663"/>
            <a:ext cx="1846262" cy="458787"/>
            <a:chOff x="335" y="2219"/>
            <a:chExt cx="1163" cy="289"/>
          </a:xfrm>
        </p:grpSpPr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851" y="22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略</a:t>
              </a:r>
              <a:r>
                <a:rPr kumimoji="1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en-US" altLang="zh-CN">
                  <a:solidFill>
                    <a:schemeClr val="hlink"/>
                  </a:solidFill>
                </a:rPr>
                <a:t> </a:t>
              </a:r>
              <a:r>
                <a:rPr kumimoji="1" lang="zh-CN" altLang="en-US"/>
                <a:t>  </a:t>
              </a:r>
            </a:p>
          </p:txBody>
        </p:sp>
        <p:sp>
          <p:nvSpPr>
            <p:cNvPr id="78915" name="Rectangle 67"/>
            <p:cNvSpPr>
              <a:spLocks noChangeArrowheads="1"/>
            </p:cNvSpPr>
            <p:nvPr/>
          </p:nvSpPr>
          <p:spPr bwMode="auto">
            <a:xfrm>
              <a:off x="335" y="221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证明  </a:t>
              </a:r>
              <a:endParaRPr kumimoji="1" lang="zh-CN" altLang="en-US"/>
            </a:p>
          </p:txBody>
        </p:sp>
      </p:grpSp>
      <p:sp>
        <p:nvSpPr>
          <p:cNvPr id="78927" name="Rectangle 79"/>
          <p:cNvSpPr>
            <a:spLocks noChangeArrowheads="1"/>
          </p:cNvSpPr>
          <p:nvPr/>
        </p:nvSpPr>
        <p:spPr bwMode="auto">
          <a:xfrm>
            <a:off x="1350963" y="4305300"/>
            <a:ext cx="7689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导数与微分是两个不同的概念，它们有着本质的区别，  </a:t>
            </a:r>
          </a:p>
        </p:txBody>
      </p:sp>
      <p:sp>
        <p:nvSpPr>
          <p:cNvPr id="78928" name="Rectangle 80"/>
          <p:cNvSpPr>
            <a:spLocks noChangeArrowheads="1"/>
          </p:cNvSpPr>
          <p:nvPr/>
        </p:nvSpPr>
        <p:spPr bwMode="auto">
          <a:xfrm>
            <a:off x="531813" y="43037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FF0000"/>
                </a:solidFill>
              </a:rPr>
              <a:t>注意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7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03" grpId="0"/>
      <p:bldP spid="78908" grpId="0"/>
      <p:bldP spid="78912" grpId="0"/>
      <p:bldP spid="78916" grpId="0"/>
      <p:bldP spid="78926" grpId="0"/>
      <p:bldP spid="78938" grpId="0" animBg="1"/>
      <p:bldP spid="78927" grpId="0"/>
      <p:bldP spid="789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7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7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7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7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7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7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8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81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8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8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8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8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8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8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8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8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9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9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9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2" name="Picture 9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1813" y="571500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一、指数函数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43055" name="Rectangle 47"/>
          <p:cNvSpPr>
            <a:spLocks noChangeArrowheads="1"/>
          </p:cNvSpPr>
          <p:nvPr/>
        </p:nvSpPr>
        <p:spPr bwMode="auto">
          <a:xfrm>
            <a:off x="533400" y="1181100"/>
            <a:ext cx="1350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</a:p>
        </p:txBody>
      </p:sp>
      <p:grpSp>
        <p:nvGrpSpPr>
          <p:cNvPr id="43116" name="Group 108"/>
          <p:cNvGrpSpPr/>
          <p:nvPr/>
        </p:nvGrpSpPr>
        <p:grpSpPr bwMode="auto">
          <a:xfrm>
            <a:off x="1352550" y="1157288"/>
            <a:ext cx="7791450" cy="500062"/>
            <a:chOff x="852" y="729"/>
            <a:chExt cx="4908" cy="315"/>
          </a:xfrm>
        </p:grpSpPr>
        <p:sp>
          <p:nvSpPr>
            <p:cNvPr id="43043" name="Rectangle 35"/>
            <p:cNvSpPr>
              <a:spLocks noChangeArrowheads="1"/>
            </p:cNvSpPr>
            <p:nvPr/>
          </p:nvSpPr>
          <p:spPr bwMode="auto">
            <a:xfrm>
              <a:off x="2550" y="729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称</a:t>
              </a:r>
            </a:p>
          </p:txBody>
        </p:sp>
        <p:grpSp>
          <p:nvGrpSpPr>
            <p:cNvPr id="23599" name="Group 107"/>
            <p:cNvGrpSpPr/>
            <p:nvPr/>
          </p:nvGrpSpPr>
          <p:grpSpPr bwMode="auto">
            <a:xfrm>
              <a:off x="852" y="735"/>
              <a:ext cx="4908" cy="309"/>
              <a:chOff x="852" y="735"/>
              <a:chExt cx="4908" cy="309"/>
            </a:xfrm>
          </p:grpSpPr>
          <p:graphicFrame>
            <p:nvGraphicFramePr>
              <p:cNvPr id="23600" name="Object 20"/>
              <p:cNvGraphicFramePr/>
              <p:nvPr/>
            </p:nvGraphicFramePr>
            <p:xfrm>
              <a:off x="1707" y="793"/>
              <a:ext cx="83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6719" name="公式" r:id="rId5" imgW="1358265" imgH="342900" progId="Equation.3">
                      <p:embed/>
                    </p:oleObj>
                  </mc:Choice>
                  <mc:Fallback>
                    <p:oleObj name="公式" r:id="rId5" imgW="1358265" imgH="342900" progId="Equation.3">
                      <p:embed/>
                      <p:pic>
                        <p:nvPicPr>
                          <p:cNvPr id="0" name="图片 4567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7" y="793"/>
                            <a:ext cx="83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01" name="Object 17"/>
              <p:cNvGraphicFramePr>
                <a:graphicFrameLocks noChangeAspect="1"/>
              </p:cNvGraphicFramePr>
              <p:nvPr/>
            </p:nvGraphicFramePr>
            <p:xfrm>
              <a:off x="2838" y="745"/>
              <a:ext cx="165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6720" name="公式" r:id="rId7" imgW="2743200" imgH="431800" progId="Equation.3">
                      <p:embed/>
                    </p:oleObj>
                  </mc:Choice>
                  <mc:Fallback>
                    <p:oleObj name="公式" r:id="rId7" imgW="2743200" imgH="431800" progId="Equation.3">
                      <p:embed/>
                      <p:pic>
                        <p:nvPicPr>
                          <p:cNvPr id="0" name="图片 4567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8" y="745"/>
                            <a:ext cx="165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2" name="Rectangle 34"/>
              <p:cNvSpPr>
                <a:spLocks noChangeArrowheads="1"/>
              </p:cNvSpPr>
              <p:nvPr/>
            </p:nvSpPr>
            <p:spPr bwMode="auto">
              <a:xfrm>
                <a:off x="852" y="735"/>
                <a:ext cx="121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对于复数</a:t>
                </a:r>
              </a:p>
            </p:txBody>
          </p:sp>
          <p:sp>
            <p:nvSpPr>
              <p:cNvPr id="43063" name="Rectangle 55"/>
              <p:cNvSpPr>
                <a:spLocks noChangeArrowheads="1"/>
              </p:cNvSpPr>
              <p:nvPr/>
            </p:nvSpPr>
            <p:spPr bwMode="auto">
              <a:xfrm>
                <a:off x="4464" y="756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指数函数</a:t>
                </a:r>
                <a:r>
                  <a:rPr lang="en-US" altLang="zh-CN" sz="1600" baseline="30000">
                    <a:solidFill>
                      <a:schemeClr val="folHlink"/>
                    </a:solidFill>
                    <a:ea typeface="楷体_GB2312" charset="0"/>
                    <a:cs typeface="楷体_GB2312" charset="0"/>
                  </a:rPr>
                  <a:t> </a:t>
                </a:r>
                <a:r>
                  <a:rPr lang="en-US" altLang="zh-CN"/>
                  <a:t>,</a:t>
                </a:r>
              </a:p>
            </p:txBody>
          </p:sp>
        </p:grpSp>
      </p:grpSp>
      <p:grpSp>
        <p:nvGrpSpPr>
          <p:cNvPr id="43078" name="Group 70"/>
          <p:cNvGrpSpPr/>
          <p:nvPr/>
        </p:nvGrpSpPr>
        <p:grpSpPr bwMode="auto">
          <a:xfrm>
            <a:off x="1352550" y="1766888"/>
            <a:ext cx="3275013" cy="457200"/>
            <a:chOff x="852" y="1113"/>
            <a:chExt cx="2063" cy="288"/>
          </a:xfrm>
        </p:grpSpPr>
        <p:sp>
          <p:nvSpPr>
            <p:cNvPr id="43044" name="Rectangle 36"/>
            <p:cNvSpPr>
              <a:spLocks noChangeArrowheads="1"/>
            </p:cNvSpPr>
            <p:nvPr/>
          </p:nvSpPr>
          <p:spPr bwMode="auto">
            <a:xfrm>
              <a:off x="852" y="1113"/>
              <a:ext cx="17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记为</a:t>
              </a:r>
              <a:r>
                <a:rPr lang="en-US" altLang="zh-CN"/>
                <a:t>                 </a:t>
              </a:r>
              <a:r>
                <a:rPr lang="zh-CN" altLang="en-US"/>
                <a:t>或</a:t>
              </a:r>
            </a:p>
          </p:txBody>
        </p:sp>
        <p:graphicFrame>
          <p:nvGraphicFramePr>
            <p:cNvPr id="23596" name="Object 18"/>
            <p:cNvGraphicFramePr>
              <a:graphicFrameLocks noChangeAspect="1"/>
            </p:cNvGraphicFramePr>
            <p:nvPr/>
          </p:nvGraphicFramePr>
          <p:xfrm>
            <a:off x="1335" y="1207"/>
            <a:ext cx="7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21" name="公式" r:id="rId9" imgW="1193800" imgH="279400" progId="Equation.3">
                    <p:embed/>
                  </p:oleObj>
                </mc:Choice>
                <mc:Fallback>
                  <p:oleObj name="公式" r:id="rId9" imgW="1193800" imgH="279400" progId="Equation.3">
                    <p:embed/>
                    <p:pic>
                      <p:nvPicPr>
                        <p:cNvPr id="0" name="图片 456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1207"/>
                          <a:ext cx="7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7" name="Object 57"/>
            <p:cNvGraphicFramePr>
              <a:graphicFrameLocks noChangeAspect="1"/>
            </p:cNvGraphicFramePr>
            <p:nvPr/>
          </p:nvGraphicFramePr>
          <p:xfrm>
            <a:off x="2363" y="1116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22" name="公式" r:id="rId11" imgW="914400" imgH="431800" progId="Equation.3">
                    <p:embed/>
                  </p:oleObj>
                </mc:Choice>
                <mc:Fallback>
                  <p:oleObj name="公式" r:id="rId11" imgW="914400" imgH="431800" progId="Equation.3">
                    <p:embed/>
                    <p:pic>
                      <p:nvPicPr>
                        <p:cNvPr id="0" name="图片 456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1116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58" name="Rectangle 50"/>
          <p:cNvSpPr>
            <a:spLocks noChangeArrowheads="1"/>
          </p:cNvSpPr>
          <p:nvPr/>
        </p:nvSpPr>
        <p:spPr bwMode="auto">
          <a:xfrm>
            <a:off x="533400" y="2566988"/>
            <a:ext cx="86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</a:t>
            </a:r>
          </a:p>
        </p:txBody>
      </p:sp>
      <p:grpSp>
        <p:nvGrpSpPr>
          <p:cNvPr id="43112" name="Group 104"/>
          <p:cNvGrpSpPr/>
          <p:nvPr/>
        </p:nvGrpSpPr>
        <p:grpSpPr bwMode="auto">
          <a:xfrm>
            <a:off x="1046163" y="2584450"/>
            <a:ext cx="8097837" cy="996950"/>
            <a:chOff x="659" y="1628"/>
            <a:chExt cx="5101" cy="628"/>
          </a:xfrm>
        </p:grpSpPr>
        <p:sp>
          <p:nvSpPr>
            <p:cNvPr id="43066" name="Rectangle 58"/>
            <p:cNvSpPr>
              <a:spLocks noChangeArrowheads="1"/>
            </p:cNvSpPr>
            <p:nvPr/>
          </p:nvSpPr>
          <p:spPr bwMode="auto">
            <a:xfrm>
              <a:off x="659" y="1628"/>
              <a:ext cx="51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en-US" altLang="zh-CN" sz="50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是初等函数中</a:t>
              </a:r>
              <a:r>
                <a:rPr lang="en-US" altLang="zh-CN" sz="5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最重要</a:t>
              </a:r>
              <a:r>
                <a:rPr lang="en-US" altLang="zh-CN" sz="50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的函数，其它初等</a:t>
              </a:r>
              <a:r>
                <a:rPr lang="zh-CN" altLang="en-US"/>
                <a:t>函数</a:t>
              </a:r>
            </a:p>
          </p:txBody>
        </p:sp>
        <p:sp>
          <p:nvSpPr>
            <p:cNvPr id="43067" name="Rectangle 59"/>
            <p:cNvSpPr>
              <a:spLocks noChangeArrowheads="1"/>
            </p:cNvSpPr>
            <p:nvPr/>
          </p:nvSpPr>
          <p:spPr bwMode="auto">
            <a:xfrm>
              <a:off x="938" y="1968"/>
              <a:ext cx="30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都是通过指数函数来定义的。</a:t>
              </a:r>
            </a:p>
          </p:txBody>
        </p:sp>
      </p:grpSp>
      <p:grpSp>
        <p:nvGrpSpPr>
          <p:cNvPr id="43113" name="Group 105"/>
          <p:cNvGrpSpPr/>
          <p:nvPr/>
        </p:nvGrpSpPr>
        <p:grpSpPr bwMode="auto">
          <a:xfrm>
            <a:off x="1046163" y="3840163"/>
            <a:ext cx="6778625" cy="1028700"/>
            <a:chOff x="659" y="2419"/>
            <a:chExt cx="4270" cy="648"/>
          </a:xfrm>
        </p:grpSpPr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659" y="2419"/>
              <a:ext cx="42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借助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欧拉公式</a:t>
              </a:r>
              <a:r>
                <a:rPr lang="zh-CN" altLang="en-US">
                  <a:solidFill>
                    <a:srgbClr val="000000"/>
                  </a:solidFill>
                </a:rPr>
                <a:t>，指数函数可以这样来记忆：</a:t>
              </a:r>
              <a:endParaRPr lang="zh-CN" altLang="en-US"/>
            </a:p>
          </p:txBody>
        </p:sp>
        <p:graphicFrame>
          <p:nvGraphicFramePr>
            <p:cNvPr id="23592" name="Object 62"/>
            <p:cNvGraphicFramePr>
              <a:graphicFrameLocks noChangeAspect="1"/>
            </p:cNvGraphicFramePr>
            <p:nvPr/>
          </p:nvGraphicFramePr>
          <p:xfrm>
            <a:off x="1209" y="2795"/>
            <a:ext cx="33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23" name="公式" r:id="rId13" imgW="5549900" imgH="431800" progId="Equation.3">
                    <p:embed/>
                  </p:oleObj>
                </mc:Choice>
                <mc:Fallback>
                  <p:oleObj name="公式" r:id="rId13" imgW="5549900" imgH="431800" progId="Equation.3">
                    <p:embed/>
                    <p:pic>
                      <p:nvPicPr>
                        <p:cNvPr id="0" name="图片 456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2795"/>
                          <a:ext cx="33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114" name="Group 106"/>
          <p:cNvGrpSpPr/>
          <p:nvPr/>
        </p:nvGrpSpPr>
        <p:grpSpPr bwMode="auto">
          <a:xfrm>
            <a:off x="1044575" y="5116513"/>
            <a:ext cx="8099425" cy="1017587"/>
            <a:chOff x="658" y="3223"/>
            <a:chExt cx="5102" cy="641"/>
          </a:xfrm>
        </p:grpSpPr>
        <p:sp>
          <p:nvSpPr>
            <p:cNvPr id="43072" name="Rectangle 64"/>
            <p:cNvSpPr>
              <a:spLocks noChangeArrowheads="1"/>
            </p:cNvSpPr>
            <p:nvPr/>
          </p:nvSpPr>
          <p:spPr bwMode="auto">
            <a:xfrm>
              <a:off x="658" y="3223"/>
              <a:ext cx="51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(3) </a:t>
              </a:r>
              <a:r>
                <a:rPr lang="zh-CN" altLang="en-US">
                  <a:solidFill>
                    <a:srgbClr val="000000"/>
                  </a:solidFill>
                </a:rPr>
                <a:t>事实上，从上述定义本身来看，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en-US" altLang="zh-CN">
                  <a:solidFill>
                    <a:schemeClr val="folHlink"/>
                  </a:solidFill>
                </a:rPr>
                <a:t>     </a:t>
              </a:r>
              <a:r>
                <a:rPr lang="en-US" altLang="zh-CN" sz="800">
                  <a:solidFill>
                    <a:schemeClr val="folHlink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应理解为</a:t>
              </a:r>
            </a:p>
          </p:txBody>
        </p:sp>
        <p:graphicFrame>
          <p:nvGraphicFramePr>
            <p:cNvPr id="23589" name="Object 66"/>
            <p:cNvGraphicFramePr>
              <a:graphicFrameLocks noChangeAspect="1"/>
            </p:cNvGraphicFramePr>
            <p:nvPr/>
          </p:nvGraphicFramePr>
          <p:xfrm>
            <a:off x="4506" y="3229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24" name="Equation" r:id="rId15" imgW="292100" imgH="368300" progId="Equation.DSMT4">
                    <p:embed/>
                  </p:oleObj>
                </mc:Choice>
                <mc:Fallback>
                  <p:oleObj name="Equation" r:id="rId15" imgW="292100" imgH="368300" progId="Equation.DSMT4">
                    <p:embed/>
                    <p:pic>
                      <p:nvPicPr>
                        <p:cNvPr id="0" name="图片 456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229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73" name="Rectangle 65"/>
            <p:cNvSpPr>
              <a:spLocks noChangeArrowheads="1"/>
            </p:cNvSpPr>
            <p:nvPr/>
          </p:nvSpPr>
          <p:spPr bwMode="auto">
            <a:xfrm>
              <a:off x="937" y="3576"/>
              <a:ext cx="447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仅仅是一种记号或者甚至是一种</a:t>
              </a:r>
              <a:r>
                <a:rPr lang="zh-CN" altLang="en-US">
                  <a:solidFill>
                    <a:srgbClr val="FF0000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。</a:t>
              </a:r>
            </a:p>
          </p:txBody>
        </p:sp>
      </p:grpSp>
      <p:pic>
        <p:nvPicPr>
          <p:cNvPr id="23581" name="Picture 9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06" name="Group 98"/>
          <p:cNvGrpSpPr/>
          <p:nvPr/>
        </p:nvGrpSpPr>
        <p:grpSpPr bwMode="auto">
          <a:xfrm>
            <a:off x="528638" y="1679575"/>
            <a:ext cx="796925" cy="796925"/>
            <a:chOff x="1467" y="524"/>
            <a:chExt cx="502" cy="502"/>
          </a:xfrm>
        </p:grpSpPr>
        <p:sp>
          <p:nvSpPr>
            <p:cNvPr id="43107" name="Rectangle 99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108" name="Rectangle 100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  </a:t>
              </a:r>
            </a:p>
          </p:txBody>
        </p:sp>
        <p:sp>
          <p:nvSpPr>
            <p:cNvPr id="43109" name="Rectangle 101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43110" name="Rectangle 102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2.5  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55" grpId="0"/>
      <p:bldP spid="430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66975" y="303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3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65388" y="3032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228975" y="2624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227388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572125" y="3508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600700" y="3678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1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1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1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1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1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322638" y="2679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1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321050" y="2678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537" name="Group 145"/>
          <p:cNvGrpSpPr/>
          <p:nvPr/>
        </p:nvGrpSpPr>
        <p:grpSpPr bwMode="auto">
          <a:xfrm>
            <a:off x="1941513" y="1255713"/>
            <a:ext cx="5922962" cy="457200"/>
            <a:chOff x="1223" y="791"/>
            <a:chExt cx="3731" cy="288"/>
          </a:xfrm>
        </p:grpSpPr>
        <p:sp>
          <p:nvSpPr>
            <p:cNvPr id="187427" name="Rectangle 35"/>
            <p:cNvSpPr>
              <a:spLocks noChangeArrowheads="1"/>
            </p:cNvSpPr>
            <p:nvPr/>
          </p:nvSpPr>
          <p:spPr bwMode="auto">
            <a:xfrm>
              <a:off x="1223" y="791"/>
              <a:ext cx="37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指数函数</a:t>
              </a:r>
              <a:r>
                <a:rPr lang="en-US" altLang="zh-CN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            </a:t>
              </a:r>
              <a:r>
                <a:rPr lang="zh-CN" altLang="en-US"/>
                <a:t>在复平面上处处有定义。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24632" name="Object 36"/>
            <p:cNvGraphicFramePr/>
            <p:nvPr/>
          </p:nvGraphicFramePr>
          <p:xfrm>
            <a:off x="2116" y="793"/>
            <a:ext cx="5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53" name="公式" r:id="rId5" imgW="838200" imgH="368300" progId="Equation.3">
                    <p:embed/>
                  </p:oleObj>
                </mc:Choice>
                <mc:Fallback>
                  <p:oleObj name="公式" r:id="rId5" imgW="838200" imgH="368300" progId="Equation.3">
                    <p:embed/>
                    <p:pic>
                      <p:nvPicPr>
                        <p:cNvPr id="0" name="图片 4577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793"/>
                          <a:ext cx="5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444" name="Rectangle 52"/>
          <p:cNvSpPr>
            <a:spLocks noChangeArrowheads="1"/>
          </p:cNvSpPr>
          <p:nvPr/>
        </p:nvSpPr>
        <p:spPr bwMode="auto">
          <a:xfrm>
            <a:off x="533400" y="1257300"/>
            <a:ext cx="16621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7"/>
              </a:buBlip>
              <a:defRPr/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定义域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en-US" altLang="zh-CN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</a:p>
        </p:txBody>
      </p:sp>
      <p:sp>
        <p:nvSpPr>
          <p:cNvPr id="187465" name="Rectangle 73"/>
          <p:cNvSpPr>
            <a:spLocks noChangeArrowheads="1"/>
          </p:cNvSpPr>
          <p:nvPr/>
        </p:nvSpPr>
        <p:spPr bwMode="auto">
          <a:xfrm>
            <a:off x="531813" y="1865313"/>
            <a:ext cx="1203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7"/>
              </a:buBlip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值域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pic>
        <p:nvPicPr>
          <p:cNvPr id="24596" name="Picture 7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66950" y="3505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7" name="Picture 7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65363" y="3503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8" name="Picture 7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60613" y="3560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9" name="Picture 7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9025" y="3559175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484" name="Object 92"/>
          <p:cNvGraphicFramePr>
            <a:graphicFrameLocks noChangeAspect="1"/>
          </p:cNvGraphicFramePr>
          <p:nvPr/>
        </p:nvGraphicFramePr>
        <p:xfrm>
          <a:off x="6284913" y="592138"/>
          <a:ext cx="2689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4" name="公式" r:id="rId8" imgW="2806700" imgH="431800" progId="Equation.3">
                  <p:embed/>
                </p:oleObj>
              </mc:Choice>
              <mc:Fallback>
                <p:oleObj name="公式" r:id="rId8" imgW="2806700" imgH="431800" progId="Equation.3">
                  <p:embed/>
                  <p:pic>
                    <p:nvPicPr>
                      <p:cNvPr id="0" name="图片 457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92138"/>
                        <a:ext cx="2689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601" name="Picture 9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38375" y="3671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2" name="Picture 9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36788" y="3670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3" name="Picture 9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32038" y="3727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4" name="Picture 9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30450" y="3725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5" name="Picture 10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1613" y="5384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6" name="Picture 101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0025" y="538321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494" name="Rectangle 102"/>
          <p:cNvSpPr>
            <a:spLocks noChangeArrowheads="1"/>
          </p:cNvSpPr>
          <p:nvPr/>
        </p:nvSpPr>
        <p:spPr bwMode="auto">
          <a:xfrm>
            <a:off x="533400" y="2743200"/>
            <a:ext cx="181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7"/>
              </a:buBlip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运算法则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graphicFrame>
        <p:nvGraphicFramePr>
          <p:cNvPr id="187495" name="Object 103"/>
          <p:cNvGraphicFramePr/>
          <p:nvPr/>
        </p:nvGraphicFramePr>
        <p:xfrm>
          <a:off x="7770813" y="5794375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5" name="公式" r:id="rId10" imgW="1028065" imgH="431800" progId="Equation.3">
                  <p:embed/>
                </p:oleObj>
              </mc:Choice>
              <mc:Fallback>
                <p:oleObj name="公式" r:id="rId10" imgW="1028065" imgH="431800" progId="Equation.3">
                  <p:embed/>
                  <p:pic>
                    <p:nvPicPr>
                      <p:cNvPr id="0" name="图片 45774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3" y="5794375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96" name="Object 104"/>
          <p:cNvGraphicFramePr/>
          <p:nvPr/>
        </p:nvGraphicFramePr>
        <p:xfrm>
          <a:off x="3062288" y="5797550"/>
          <a:ext cx="4632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6" name="公式" r:id="rId12" imgW="4635500" imgH="431800" progId="Equation.3">
                  <p:embed/>
                </p:oleObj>
              </mc:Choice>
              <mc:Fallback>
                <p:oleObj name="公式" r:id="rId12" imgW="4635500" imgH="431800" progId="Equation.3">
                  <p:embed/>
                  <p:pic>
                    <p:nvPicPr>
                      <p:cNvPr id="0" name="图片 45774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5797550"/>
                        <a:ext cx="4632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97" name="Object 105"/>
          <p:cNvGraphicFramePr/>
          <p:nvPr/>
        </p:nvGraphicFramePr>
        <p:xfrm>
          <a:off x="2105025" y="3951288"/>
          <a:ext cx="6408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7" name="公式" r:id="rId14" imgW="6413500" imgH="431800" progId="Equation.3">
                  <p:embed/>
                </p:oleObj>
              </mc:Choice>
              <mc:Fallback>
                <p:oleObj name="公式" r:id="rId14" imgW="6413500" imgH="431800" progId="Equation.3">
                  <p:embed/>
                  <p:pic>
                    <p:nvPicPr>
                      <p:cNvPr id="0" name="图片 45774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951288"/>
                        <a:ext cx="64087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500" name="Rectangle 108"/>
          <p:cNvSpPr>
            <a:spLocks noChangeArrowheads="1"/>
          </p:cNvSpPr>
          <p:nvPr/>
        </p:nvSpPr>
        <p:spPr bwMode="auto">
          <a:xfrm>
            <a:off x="531813" y="571500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一、指数函数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</a:p>
        </p:txBody>
      </p:sp>
      <p:grpSp>
        <p:nvGrpSpPr>
          <p:cNvPr id="187538" name="Group 146"/>
          <p:cNvGrpSpPr/>
          <p:nvPr/>
        </p:nvGrpSpPr>
        <p:grpSpPr bwMode="auto">
          <a:xfrm>
            <a:off x="1631950" y="1862138"/>
            <a:ext cx="4117975" cy="461962"/>
            <a:chOff x="1028" y="1173"/>
            <a:chExt cx="2594" cy="291"/>
          </a:xfrm>
        </p:grpSpPr>
        <p:sp>
          <p:nvSpPr>
            <p:cNvPr id="187464" name="Rectangle 72"/>
            <p:cNvSpPr>
              <a:spLocks noChangeArrowheads="1"/>
            </p:cNvSpPr>
            <p:nvPr/>
          </p:nvSpPr>
          <p:spPr bwMode="auto">
            <a:xfrm>
              <a:off x="1028" y="1176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由于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24630" name="Object 71"/>
            <p:cNvGraphicFramePr/>
            <p:nvPr/>
          </p:nvGraphicFramePr>
          <p:xfrm>
            <a:off x="1522" y="1173"/>
            <a:ext cx="210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58" name="公式" r:id="rId16" imgW="3314700" imgH="431800" progId="Equation.3">
                    <p:embed/>
                  </p:oleObj>
                </mc:Choice>
                <mc:Fallback>
                  <p:oleObj name="公式" r:id="rId16" imgW="3314700" imgH="431800" progId="Equation.3">
                    <p:embed/>
                    <p:pic>
                      <p:nvPicPr>
                        <p:cNvPr id="0" name="图片 4577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1173"/>
                          <a:ext cx="210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7539" name="Group 147"/>
          <p:cNvGrpSpPr/>
          <p:nvPr/>
        </p:nvGrpSpPr>
        <p:grpSpPr bwMode="auto">
          <a:xfrm>
            <a:off x="5868988" y="1863725"/>
            <a:ext cx="2241550" cy="461963"/>
            <a:chOff x="3697" y="1174"/>
            <a:chExt cx="1412" cy="291"/>
          </a:xfrm>
        </p:grpSpPr>
        <p:graphicFrame>
          <p:nvGraphicFramePr>
            <p:cNvPr id="24627" name="Object 69"/>
            <p:cNvGraphicFramePr/>
            <p:nvPr/>
          </p:nvGraphicFramePr>
          <p:xfrm>
            <a:off x="4200" y="1174"/>
            <a:ext cx="90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59" name="公式" r:id="rId18" imgW="1435100" imgH="431800" progId="Equation.3">
                    <p:embed/>
                  </p:oleObj>
                </mc:Choice>
                <mc:Fallback>
                  <p:oleObj name="公式" r:id="rId18" imgW="1435100" imgH="431800" progId="Equation.3">
                    <p:embed/>
                    <p:pic>
                      <p:nvPicPr>
                        <p:cNvPr id="0" name="图片 4577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174"/>
                          <a:ext cx="90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501" name="Rectangle 109"/>
            <p:cNvSpPr>
              <a:spLocks noChangeArrowheads="1"/>
            </p:cNvSpPr>
            <p:nvPr/>
          </p:nvSpPr>
          <p:spPr bwMode="auto">
            <a:xfrm>
              <a:off x="3697" y="117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因此</a:t>
              </a:r>
              <a:r>
                <a:rPr lang="en-US" altLang="zh-CN"/>
                <a:t>  </a:t>
              </a:r>
            </a:p>
          </p:txBody>
        </p:sp>
      </p:grpSp>
      <p:grpSp>
        <p:nvGrpSpPr>
          <p:cNvPr id="187542" name="Group 150"/>
          <p:cNvGrpSpPr/>
          <p:nvPr/>
        </p:nvGrpSpPr>
        <p:grpSpPr bwMode="auto">
          <a:xfrm>
            <a:off x="3076575" y="4564063"/>
            <a:ext cx="4833938" cy="1046162"/>
            <a:chOff x="1938" y="2875"/>
            <a:chExt cx="3045" cy="659"/>
          </a:xfrm>
        </p:grpSpPr>
        <p:graphicFrame>
          <p:nvGraphicFramePr>
            <p:cNvPr id="24625" name="Object 110"/>
            <p:cNvGraphicFramePr/>
            <p:nvPr/>
          </p:nvGraphicFramePr>
          <p:xfrm>
            <a:off x="1938" y="2875"/>
            <a:ext cx="30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60" name="公式" r:id="rId20" imgW="4838700" imgH="431800" progId="Equation.3">
                    <p:embed/>
                  </p:oleObj>
                </mc:Choice>
                <mc:Fallback>
                  <p:oleObj name="公式" r:id="rId20" imgW="4838700" imgH="431800" progId="Equation.3">
                    <p:embed/>
                    <p:pic>
                      <p:nvPicPr>
                        <p:cNvPr id="0" name="图片 4577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2875"/>
                          <a:ext cx="304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6" name="Object 111"/>
            <p:cNvGraphicFramePr/>
            <p:nvPr/>
          </p:nvGraphicFramePr>
          <p:xfrm>
            <a:off x="2562" y="3302"/>
            <a:ext cx="235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61" name="公式" r:id="rId22" imgW="3746500" imgH="368300" progId="Equation.3">
                    <p:embed/>
                  </p:oleObj>
                </mc:Choice>
                <mc:Fallback>
                  <p:oleObj name="公式" r:id="rId22" imgW="3746500" imgH="368300" progId="Equation.3">
                    <p:embed/>
                    <p:pic>
                      <p:nvPicPr>
                        <p:cNvPr id="0" name="图片 4577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302"/>
                          <a:ext cx="235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505" name="Rectangle 113"/>
          <p:cNvSpPr>
            <a:spLocks noChangeArrowheads="1"/>
          </p:cNvSpPr>
          <p:nvPr/>
        </p:nvSpPr>
        <p:spPr bwMode="auto">
          <a:xfrm>
            <a:off x="788988" y="33702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推导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</a:p>
        </p:txBody>
      </p:sp>
      <p:grpSp>
        <p:nvGrpSpPr>
          <p:cNvPr id="187541" name="Group 149"/>
          <p:cNvGrpSpPr/>
          <p:nvPr/>
        </p:nvGrpSpPr>
        <p:grpSpPr bwMode="auto">
          <a:xfrm>
            <a:off x="1631950" y="3373438"/>
            <a:ext cx="4000500" cy="457200"/>
            <a:chOff x="1028" y="2125"/>
            <a:chExt cx="2520" cy="288"/>
          </a:xfrm>
        </p:grpSpPr>
        <p:graphicFrame>
          <p:nvGraphicFramePr>
            <p:cNvPr id="24623" name="Object 106"/>
            <p:cNvGraphicFramePr/>
            <p:nvPr/>
          </p:nvGraphicFramePr>
          <p:xfrm>
            <a:off x="1333" y="2126"/>
            <a:ext cx="221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62" name="公式" r:id="rId24" imgW="3517900" imgH="368300" progId="Equation.3">
                    <p:embed/>
                  </p:oleObj>
                </mc:Choice>
                <mc:Fallback>
                  <p:oleObj name="公式" r:id="rId24" imgW="3517900" imgH="368300" progId="Equation.3">
                    <p:embed/>
                    <p:pic>
                      <p:nvPicPr>
                        <p:cNvPr id="0" name="图片 4577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2126"/>
                          <a:ext cx="221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507" name="Rectangle 115"/>
            <p:cNvSpPr>
              <a:spLocks noChangeArrowheads="1"/>
            </p:cNvSpPr>
            <p:nvPr/>
          </p:nvSpPr>
          <p:spPr bwMode="auto">
            <a:xfrm>
              <a:off x="1028" y="212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设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</a:p>
          </p:txBody>
        </p:sp>
      </p:grpSp>
      <p:sp>
        <p:nvSpPr>
          <p:cNvPr id="187508" name="Rectangle 116"/>
          <p:cNvSpPr>
            <a:spLocks noChangeArrowheads="1"/>
          </p:cNvSpPr>
          <p:nvPr/>
        </p:nvSpPr>
        <p:spPr bwMode="auto">
          <a:xfrm>
            <a:off x="5716588" y="33734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则有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187518" name="Rectangle 126"/>
          <p:cNvSpPr>
            <a:spLocks noChangeArrowheads="1"/>
          </p:cNvSpPr>
          <p:nvPr/>
        </p:nvSpPr>
        <p:spPr bwMode="auto">
          <a:xfrm>
            <a:off x="6219825" y="600075"/>
            <a:ext cx="2800350" cy="4191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7540" name="Group 148"/>
          <p:cNvGrpSpPr/>
          <p:nvPr/>
        </p:nvGrpSpPr>
        <p:grpSpPr bwMode="auto">
          <a:xfrm>
            <a:off x="2363788" y="2713038"/>
            <a:ext cx="2198687" cy="481012"/>
            <a:chOff x="1489" y="1709"/>
            <a:chExt cx="1385" cy="303"/>
          </a:xfrm>
        </p:grpSpPr>
        <p:sp>
          <p:nvSpPr>
            <p:cNvPr id="187519" name="Rectangle 127"/>
            <p:cNvSpPr>
              <a:spLocks noChangeArrowheads="1"/>
            </p:cNvSpPr>
            <p:nvPr/>
          </p:nvSpPr>
          <p:spPr bwMode="auto">
            <a:xfrm>
              <a:off x="1489" y="1715"/>
              <a:ext cx="1385" cy="297"/>
            </a:xfrm>
            <a:prstGeom prst="rect">
              <a:avLst/>
            </a:prstGeom>
            <a:solidFill>
              <a:srgbClr val="EFFFFF"/>
            </a:solidFill>
            <a:ln w="3175">
              <a:solidFill>
                <a:srgbClr val="000099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4622" name="Object 107"/>
            <p:cNvGraphicFramePr/>
            <p:nvPr/>
          </p:nvGraphicFramePr>
          <p:xfrm>
            <a:off x="1534" y="1709"/>
            <a:ext cx="12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63" name="Equation" r:id="rId26" imgW="2044700" imgH="469900" progId="Equation.DSMT4">
                    <p:embed/>
                  </p:oleObj>
                </mc:Choice>
                <mc:Fallback>
                  <p:oleObj name="Equation" r:id="rId26" imgW="2044700" imgH="469900" progId="Equation.DSMT4">
                    <p:embed/>
                    <p:pic>
                      <p:nvPicPr>
                        <p:cNvPr id="0" name="图片 4577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709"/>
                          <a:ext cx="128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08797 L 5E-6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7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4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8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8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8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8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8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8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44" grpId="0"/>
      <p:bldP spid="187465" grpId="0"/>
      <p:bldP spid="187494" grpId="0"/>
      <p:bldP spid="187505" grpId="0"/>
      <p:bldP spid="187508" grpId="0"/>
      <p:bldP spid="1875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3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3133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1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1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1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1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1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8213" y="3775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1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6625" y="3773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1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0388" y="3775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1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8800" y="3773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1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23038" y="3784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1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21450" y="3783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20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490" name="Group 74"/>
          <p:cNvGrpSpPr/>
          <p:nvPr/>
        </p:nvGrpSpPr>
        <p:grpSpPr bwMode="auto">
          <a:xfrm>
            <a:off x="1354138" y="2417763"/>
            <a:ext cx="5332412" cy="460375"/>
            <a:chOff x="853" y="1523"/>
            <a:chExt cx="3359" cy="290"/>
          </a:xfrm>
        </p:grpSpPr>
        <p:sp>
          <p:nvSpPr>
            <p:cNvPr id="188448" name="Text Box 32"/>
            <p:cNvSpPr txBox="1">
              <a:spLocks noChangeArrowheads="1"/>
            </p:cNvSpPr>
            <p:nvPr/>
          </p:nvSpPr>
          <p:spPr bwMode="auto">
            <a:xfrm>
              <a:off x="853" y="1525"/>
              <a:ext cx="335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(3)      </a:t>
              </a:r>
              <a:r>
                <a:rPr lang="zh-CN" altLang="en-US"/>
                <a:t>是以</a:t>
              </a:r>
              <a:r>
                <a:rPr lang="en-US" altLang="zh-CN"/>
                <a:t>          </a:t>
              </a:r>
              <a:r>
                <a:rPr lang="en-US" altLang="zh-CN" sz="1600"/>
                <a:t> </a:t>
              </a:r>
              <a:r>
                <a:rPr lang="zh-CN" altLang="en-US"/>
                <a:t>为周期的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周期函数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25656" name="Object 33"/>
            <p:cNvGraphicFramePr/>
            <p:nvPr/>
          </p:nvGraphicFramePr>
          <p:xfrm>
            <a:off x="1210" y="1523"/>
            <a:ext cx="18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3" name="公式" r:id="rId5" imgW="292100" imgH="368300" progId="Equation.3">
                    <p:embed/>
                  </p:oleObj>
                </mc:Choice>
                <mc:Fallback>
                  <p:oleObj name="公式" r:id="rId5" imgW="292100" imgH="368300" progId="Equation.3">
                    <p:embed/>
                    <p:pic>
                      <p:nvPicPr>
                        <p:cNvPr id="0" name="图片 4587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523"/>
                          <a:ext cx="18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7" name="Object 34"/>
            <p:cNvGraphicFramePr/>
            <p:nvPr/>
          </p:nvGraphicFramePr>
          <p:xfrm>
            <a:off x="1864" y="1584"/>
            <a:ext cx="41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4" name="公式" r:id="rId7" imgW="660400" imgH="342900" progId="Equation.3">
                    <p:embed/>
                  </p:oleObj>
                </mc:Choice>
                <mc:Fallback>
                  <p:oleObj name="公式" r:id="rId7" imgW="660400" imgH="342900" progId="Equation.3">
                    <p:embed/>
                    <p:pic>
                      <p:nvPicPr>
                        <p:cNvPr id="0" name="图片 4587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584"/>
                          <a:ext cx="41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21" name="Picture 38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455" name="Rectangle 39"/>
          <p:cNvSpPr>
            <a:spLocks noChangeArrowheads="1"/>
          </p:cNvSpPr>
          <p:nvPr/>
        </p:nvSpPr>
        <p:spPr bwMode="auto">
          <a:xfrm>
            <a:off x="533400" y="12192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</a:p>
        </p:txBody>
      </p:sp>
      <p:grpSp>
        <p:nvGrpSpPr>
          <p:cNvPr id="188486" name="Group 70"/>
          <p:cNvGrpSpPr/>
          <p:nvPr/>
        </p:nvGrpSpPr>
        <p:grpSpPr bwMode="auto">
          <a:xfrm>
            <a:off x="1352550" y="1212850"/>
            <a:ext cx="2987675" cy="463550"/>
            <a:chOff x="852" y="764"/>
            <a:chExt cx="1882" cy="292"/>
          </a:xfrm>
        </p:grpSpPr>
        <p:sp>
          <p:nvSpPr>
            <p:cNvPr id="188457" name="Rectangle 41"/>
            <p:cNvSpPr>
              <a:spLocks noChangeArrowheads="1"/>
            </p:cNvSpPr>
            <p:nvPr/>
          </p:nvSpPr>
          <p:spPr bwMode="auto">
            <a:xfrm>
              <a:off x="852" y="768"/>
              <a:ext cx="18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    </a:t>
              </a:r>
              <a:r>
                <a:rPr lang="zh-CN" altLang="en-US"/>
                <a:t>是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单值函数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25654" name="Object 42"/>
            <p:cNvGraphicFramePr/>
            <p:nvPr/>
          </p:nvGraphicFramePr>
          <p:xfrm>
            <a:off x="1210" y="764"/>
            <a:ext cx="18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5" name="公式" r:id="rId9" imgW="292100" imgH="368300" progId="Equation.3">
                    <p:embed/>
                  </p:oleObj>
                </mc:Choice>
                <mc:Fallback>
                  <p:oleObj name="公式" r:id="rId9" imgW="292100" imgH="368300" progId="Equation.3">
                    <p:embed/>
                    <p:pic>
                      <p:nvPicPr>
                        <p:cNvPr id="0" name="图片 4587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764"/>
                          <a:ext cx="18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8488" name="Group 72"/>
          <p:cNvGrpSpPr/>
          <p:nvPr/>
        </p:nvGrpSpPr>
        <p:grpSpPr bwMode="auto">
          <a:xfrm>
            <a:off x="1354138" y="1820863"/>
            <a:ext cx="5721350" cy="457200"/>
            <a:chOff x="853" y="1147"/>
            <a:chExt cx="3604" cy="288"/>
          </a:xfrm>
        </p:grpSpPr>
        <p:sp>
          <p:nvSpPr>
            <p:cNvPr id="188466" name="Text Box 50"/>
            <p:cNvSpPr txBox="1">
              <a:spLocks noChangeArrowheads="1"/>
            </p:cNvSpPr>
            <p:nvPr/>
          </p:nvSpPr>
          <p:spPr bwMode="auto">
            <a:xfrm>
              <a:off x="853" y="1147"/>
              <a:ext cx="36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    </a:t>
              </a:r>
              <a:r>
                <a:rPr lang="zh-CN" altLang="en-US"/>
                <a:t>在复平面上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处处连续</a:t>
              </a:r>
              <a:r>
                <a:rPr lang="zh-CN" altLang="en-US"/>
                <a:t>，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处处解析</a:t>
              </a:r>
              <a:r>
                <a:rPr lang="zh-CN" altLang="en-US"/>
                <a:t>，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25652" name="Object 52"/>
            <p:cNvGraphicFramePr/>
            <p:nvPr/>
          </p:nvGraphicFramePr>
          <p:xfrm>
            <a:off x="1210" y="1147"/>
            <a:ext cx="18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6" name="公式" r:id="rId10" imgW="292100" imgH="368300" progId="Equation.3">
                    <p:embed/>
                  </p:oleObj>
                </mc:Choice>
                <mc:Fallback>
                  <p:oleObj name="公式" r:id="rId10" imgW="292100" imgH="368300" progId="Equation.3">
                    <p:embed/>
                    <p:pic>
                      <p:nvPicPr>
                        <p:cNvPr id="0" name="图片 4587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147"/>
                          <a:ext cx="18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469" name="Rectangle 53"/>
          <p:cNvSpPr>
            <a:spLocks noChangeArrowheads="1"/>
          </p:cNvSpPr>
          <p:nvPr/>
        </p:nvSpPr>
        <p:spPr bwMode="auto">
          <a:xfrm>
            <a:off x="531813" y="571500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一、指数函数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</a:p>
        </p:txBody>
      </p:sp>
      <p:grpSp>
        <p:nvGrpSpPr>
          <p:cNvPr id="188496" name="Group 80"/>
          <p:cNvGrpSpPr/>
          <p:nvPr/>
        </p:nvGrpSpPr>
        <p:grpSpPr bwMode="auto">
          <a:xfrm>
            <a:off x="1857375" y="4897438"/>
            <a:ext cx="4856163" cy="457200"/>
            <a:chOff x="1170" y="3085"/>
            <a:chExt cx="3059" cy="288"/>
          </a:xfrm>
        </p:grpSpPr>
        <p:sp>
          <p:nvSpPr>
            <p:cNvPr id="188470" name="Rectangle 54"/>
            <p:cNvSpPr>
              <a:spLocks noChangeArrowheads="1"/>
            </p:cNvSpPr>
            <p:nvPr/>
          </p:nvSpPr>
          <p:spPr bwMode="auto">
            <a:xfrm>
              <a:off x="1170" y="3085"/>
              <a:ext cx="305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11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事实上，当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时，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graphicFrame>
          <p:nvGraphicFramePr>
            <p:cNvPr id="25650" name="Object 55"/>
            <p:cNvGraphicFramePr/>
            <p:nvPr/>
          </p:nvGraphicFramePr>
          <p:xfrm>
            <a:off x="2386" y="3130"/>
            <a:ext cx="125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7" name="公式" r:id="rId12" imgW="1993900" imgH="342900" progId="Equation.3">
                    <p:embed/>
                  </p:oleObj>
                </mc:Choice>
                <mc:Fallback>
                  <p:oleObj name="公式" r:id="rId12" imgW="1993900" imgH="342900" progId="Equation.3">
                    <p:embed/>
                    <p:pic>
                      <p:nvPicPr>
                        <p:cNvPr id="0" name="图片 4587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3130"/>
                          <a:ext cx="125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8472" name="Object 56"/>
          <p:cNvGraphicFramePr/>
          <p:nvPr/>
        </p:nvGraphicFramePr>
        <p:xfrm>
          <a:off x="6469063" y="4883150"/>
          <a:ext cx="1327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88" name="公式" r:id="rId14" imgW="1320165" imgH="431800" progId="Equation.3">
                  <p:embed/>
                </p:oleObj>
              </mc:Choice>
              <mc:Fallback>
                <p:oleObj name="公式" r:id="rId14" imgW="1320165" imgH="431800" progId="Equation.3">
                  <p:embed/>
                  <p:pic>
                    <p:nvPicPr>
                      <p:cNvPr id="0" name="图片 45877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4883150"/>
                        <a:ext cx="1327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97" name="Group 81"/>
          <p:cNvGrpSpPr/>
          <p:nvPr/>
        </p:nvGrpSpPr>
        <p:grpSpPr bwMode="auto">
          <a:xfrm>
            <a:off x="3325813" y="5429250"/>
            <a:ext cx="3389312" cy="457200"/>
            <a:chOff x="2095" y="3420"/>
            <a:chExt cx="2135" cy="288"/>
          </a:xfrm>
        </p:grpSpPr>
        <p:sp>
          <p:nvSpPr>
            <p:cNvPr id="188473" name="Rectangle 57"/>
            <p:cNvSpPr>
              <a:spLocks noChangeArrowheads="1"/>
            </p:cNvSpPr>
            <p:nvPr/>
          </p:nvSpPr>
          <p:spPr bwMode="auto">
            <a:xfrm>
              <a:off x="2095" y="3420"/>
              <a:ext cx="21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时，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graphicFrame>
          <p:nvGraphicFramePr>
            <p:cNvPr id="25648" name="Object 58"/>
            <p:cNvGraphicFramePr/>
            <p:nvPr/>
          </p:nvGraphicFramePr>
          <p:xfrm>
            <a:off x="2385" y="3471"/>
            <a:ext cx="125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9" name="公式" r:id="rId16" imgW="1993900" imgH="342900" progId="Equation.3">
                    <p:embed/>
                  </p:oleObj>
                </mc:Choice>
                <mc:Fallback>
                  <p:oleObj name="公式" r:id="rId16" imgW="1993900" imgH="342900" progId="Equation.3">
                    <p:embed/>
                    <p:pic>
                      <p:nvPicPr>
                        <p:cNvPr id="0" name="图片 4587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3471"/>
                          <a:ext cx="125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8475" name="Object 59"/>
          <p:cNvGraphicFramePr/>
          <p:nvPr/>
        </p:nvGraphicFramePr>
        <p:xfrm>
          <a:off x="6467475" y="5414963"/>
          <a:ext cx="10207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90" name="公式" r:id="rId18" imgW="1016000" imgH="431800" progId="Equation.3">
                  <p:embed/>
                </p:oleObj>
              </mc:Choice>
              <mc:Fallback>
                <p:oleObj name="公式" r:id="rId18" imgW="1016000" imgH="431800" progId="Equation.3">
                  <p:embed/>
                  <p:pic>
                    <p:nvPicPr>
                      <p:cNvPr id="0" name="图片 458773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5414963"/>
                        <a:ext cx="10207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30" name="Picture 6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477" name="Rectangle 61"/>
          <p:cNvSpPr>
            <a:spLocks noChangeArrowheads="1"/>
          </p:cNvSpPr>
          <p:nvPr/>
        </p:nvSpPr>
        <p:spPr bwMode="auto">
          <a:xfrm>
            <a:off x="6219825" y="600075"/>
            <a:ext cx="2800350" cy="4191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5632" name="Object 62"/>
          <p:cNvGraphicFramePr>
            <a:graphicFrameLocks noChangeAspect="1"/>
          </p:cNvGraphicFramePr>
          <p:nvPr/>
        </p:nvGraphicFramePr>
        <p:xfrm>
          <a:off x="6284913" y="592138"/>
          <a:ext cx="2689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91" name="公式" r:id="rId20" imgW="2806700" imgH="431800" progId="Equation.3">
                  <p:embed/>
                </p:oleObj>
              </mc:Choice>
              <mc:Fallback>
                <p:oleObj name="公式" r:id="rId20" imgW="2806700" imgH="431800" progId="Equation.3">
                  <p:embed/>
                  <p:pic>
                    <p:nvPicPr>
                      <p:cNvPr id="0" name="图片 458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92138"/>
                        <a:ext cx="2689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95" name="Group 79"/>
          <p:cNvGrpSpPr/>
          <p:nvPr/>
        </p:nvGrpSpPr>
        <p:grpSpPr bwMode="auto">
          <a:xfrm>
            <a:off x="1352550" y="4330700"/>
            <a:ext cx="5013325" cy="460375"/>
            <a:chOff x="852" y="2728"/>
            <a:chExt cx="3158" cy="290"/>
          </a:xfrm>
        </p:grpSpPr>
        <p:sp>
          <p:nvSpPr>
            <p:cNvPr id="188479" name="Text Box 63"/>
            <p:cNvSpPr txBox="1">
              <a:spLocks noChangeArrowheads="1"/>
            </p:cNvSpPr>
            <p:nvPr/>
          </p:nvSpPr>
          <p:spPr bwMode="auto">
            <a:xfrm>
              <a:off x="852" y="2730"/>
              <a:ext cx="31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(4) </a:t>
              </a:r>
              <a:r>
                <a:rPr lang="zh-CN" altLang="en-US"/>
                <a:t>当</a:t>
              </a:r>
              <a:r>
                <a:rPr lang="en-US" altLang="zh-CN"/>
                <a:t>            </a:t>
              </a:r>
              <a:r>
                <a:rPr lang="en-US" altLang="zh-CN" sz="1200"/>
                <a:t> </a:t>
              </a:r>
              <a:r>
                <a:rPr lang="zh-CN" altLang="en-US"/>
                <a:t>时，</a:t>
              </a:r>
              <a:r>
                <a:rPr lang="en-US" altLang="zh-CN"/>
                <a:t>     </a:t>
              </a:r>
              <a:r>
                <a:rPr lang="zh-CN" altLang="en-US"/>
                <a:t>的极限不存在。</a:t>
              </a:r>
            </a:p>
          </p:txBody>
        </p:sp>
        <p:graphicFrame>
          <p:nvGraphicFramePr>
            <p:cNvPr id="25645" name="Object 64"/>
            <p:cNvGraphicFramePr/>
            <p:nvPr/>
          </p:nvGraphicFramePr>
          <p:xfrm>
            <a:off x="2372" y="2728"/>
            <a:ext cx="18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92" name="公式" r:id="rId22" imgW="292100" imgH="368300" progId="Equation.3">
                    <p:embed/>
                  </p:oleObj>
                </mc:Choice>
                <mc:Fallback>
                  <p:oleObj name="公式" r:id="rId22" imgW="292100" imgH="368300" progId="Equation.3">
                    <p:embed/>
                    <p:pic>
                      <p:nvPicPr>
                        <p:cNvPr id="0" name="图片 4587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2728"/>
                          <a:ext cx="18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6" name="Object 66"/>
            <p:cNvGraphicFramePr/>
            <p:nvPr/>
          </p:nvGraphicFramePr>
          <p:xfrm>
            <a:off x="1416" y="2801"/>
            <a:ext cx="5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93" name="公式" r:id="rId23" imgW="838200" imgH="241300" progId="Equation.3">
                    <p:embed/>
                  </p:oleObj>
                </mc:Choice>
                <mc:Fallback>
                  <p:oleObj name="公式" r:id="rId23" imgW="838200" imgH="241300" progId="Equation.3">
                    <p:embed/>
                    <p:pic>
                      <p:nvPicPr>
                        <p:cNvPr id="0" name="图片 4587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801"/>
                          <a:ext cx="5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8494" name="Group 78"/>
          <p:cNvGrpSpPr/>
          <p:nvPr/>
        </p:nvGrpSpPr>
        <p:grpSpPr bwMode="auto">
          <a:xfrm>
            <a:off x="3325813" y="3643313"/>
            <a:ext cx="3500437" cy="463550"/>
            <a:chOff x="2095" y="2295"/>
            <a:chExt cx="2205" cy="292"/>
          </a:xfrm>
        </p:grpSpPr>
        <p:graphicFrame>
          <p:nvGraphicFramePr>
            <p:cNvPr id="25642" name="Object 30"/>
            <p:cNvGraphicFramePr/>
            <p:nvPr/>
          </p:nvGraphicFramePr>
          <p:xfrm>
            <a:off x="2412" y="2295"/>
            <a:ext cx="188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94" name="公式" r:id="rId25" imgW="2997200" imgH="368300" progId="Equation.3">
                    <p:embed/>
                  </p:oleObj>
                </mc:Choice>
                <mc:Fallback>
                  <p:oleObj name="公式" r:id="rId25" imgW="2997200" imgH="368300" progId="Equation.3">
                    <p:embed/>
                    <p:pic>
                      <p:nvPicPr>
                        <p:cNvPr id="0" name="图片 4587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2295"/>
                          <a:ext cx="188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83" name="Rectangle 67"/>
            <p:cNvSpPr>
              <a:spLocks noChangeArrowheads="1"/>
            </p:cNvSpPr>
            <p:nvPr/>
          </p:nvSpPr>
          <p:spPr bwMode="auto">
            <a:xfrm>
              <a:off x="2095" y="229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有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</p:grpSp>
      <p:grpSp>
        <p:nvGrpSpPr>
          <p:cNvPr id="188489" name="Group 73"/>
          <p:cNvGrpSpPr/>
          <p:nvPr/>
        </p:nvGrpSpPr>
        <p:grpSpPr bwMode="auto">
          <a:xfrm>
            <a:off x="6737350" y="1789113"/>
            <a:ext cx="1760538" cy="488950"/>
            <a:chOff x="4244" y="1127"/>
            <a:chExt cx="1109" cy="308"/>
          </a:xfrm>
        </p:grpSpPr>
        <p:graphicFrame>
          <p:nvGraphicFramePr>
            <p:cNvPr id="25640" name="Object 51"/>
            <p:cNvGraphicFramePr/>
            <p:nvPr/>
          </p:nvGraphicFramePr>
          <p:xfrm>
            <a:off x="4561" y="1127"/>
            <a:ext cx="7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95" name="公式" r:id="rId27" imgW="1257300" imgH="431800" progId="Equation.3">
                    <p:embed/>
                  </p:oleObj>
                </mc:Choice>
                <mc:Fallback>
                  <p:oleObj name="公式" r:id="rId27" imgW="1257300" imgH="431800" progId="Equation.3">
                    <p:embed/>
                    <p:pic>
                      <p:nvPicPr>
                        <p:cNvPr id="0" name="图片 4587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127"/>
                          <a:ext cx="7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87" name="Rectangle 71"/>
            <p:cNvSpPr>
              <a:spLocks noChangeArrowheads="1"/>
            </p:cNvSpPr>
            <p:nvPr/>
          </p:nvSpPr>
          <p:spPr bwMode="auto">
            <a:xfrm>
              <a:off x="4244" y="1147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且</a:t>
              </a:r>
              <a:r>
                <a:rPr lang="en-US" altLang="zh-CN"/>
                <a:t>  </a:t>
              </a:r>
            </a:p>
          </p:txBody>
        </p:sp>
      </p:grpSp>
      <p:grpSp>
        <p:nvGrpSpPr>
          <p:cNvPr id="188493" name="Group 77"/>
          <p:cNvGrpSpPr/>
          <p:nvPr/>
        </p:nvGrpSpPr>
        <p:grpSpPr bwMode="auto">
          <a:xfrm>
            <a:off x="1857375" y="3060700"/>
            <a:ext cx="5818188" cy="463550"/>
            <a:chOff x="1170" y="1928"/>
            <a:chExt cx="3665" cy="292"/>
          </a:xfrm>
        </p:grpSpPr>
        <p:sp>
          <p:nvSpPr>
            <p:cNvPr id="188444" name="Rectangle 28"/>
            <p:cNvSpPr>
              <a:spLocks noChangeArrowheads="1"/>
            </p:cNvSpPr>
            <p:nvPr/>
          </p:nvSpPr>
          <p:spPr bwMode="auto">
            <a:xfrm>
              <a:off x="1170" y="1932"/>
              <a:ext cx="1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11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事实上，由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graphicFrame>
          <p:nvGraphicFramePr>
            <p:cNvPr id="25639" name="Object 76"/>
            <p:cNvGraphicFramePr/>
            <p:nvPr/>
          </p:nvGraphicFramePr>
          <p:xfrm>
            <a:off x="2411" y="1928"/>
            <a:ext cx="24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96" name="Equation" r:id="rId29" imgW="3848100" imgH="431800" progId="Equation.DSMT4">
                    <p:embed/>
                  </p:oleObj>
                </mc:Choice>
                <mc:Fallback>
                  <p:oleObj name="Equation" r:id="rId29" imgW="3848100" imgH="431800" progId="Equation.DSMT4">
                    <p:embed/>
                    <p:pic>
                      <p:nvPicPr>
                        <p:cNvPr id="0" name="图片 4587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" y="1928"/>
                          <a:ext cx="24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578" name="Object 138"/>
          <p:cNvGraphicFramePr>
            <a:graphicFrameLocks noChangeAspect="1"/>
          </p:cNvGraphicFramePr>
          <p:nvPr/>
        </p:nvGraphicFramePr>
        <p:xfrm>
          <a:off x="5618163" y="1749425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03" name="公式" r:id="rId3" imgW="1180465" imgH="419100" progId="Equation.3">
                  <p:embed/>
                </p:oleObj>
              </mc:Choice>
              <mc:Fallback>
                <p:oleObj name="公式" r:id="rId3" imgW="1180465" imgH="419100" progId="Equation.3">
                  <p:embed/>
                  <p:pic>
                    <p:nvPicPr>
                      <p:cNvPr id="0" name="图片 459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1749425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6" name="Picture 14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884488" y="493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15" descr="xsf"/>
          <p:cNvPicPr>
            <a:picLocks noChangeAspect="1" noChangeArrowheads="1"/>
          </p:cNvPicPr>
          <p:nvPr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882900" y="493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16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046663" y="493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17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045075" y="493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18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1353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19" descr="xsf"/>
          <p:cNvPicPr>
            <a:picLocks noChangeAspect="1" noChangeArrowheads="1"/>
          </p:cNvPicPr>
          <p:nvPr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1195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20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21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481" name="AutoShape 41"/>
          <p:cNvCxnSpPr>
            <a:cxnSpLocks noChangeShapeType="1"/>
            <a:stCxn id="189525" idx="7"/>
            <a:endCxn id="189494" idx="1"/>
          </p:cNvCxnSpPr>
          <p:nvPr/>
        </p:nvCxnSpPr>
        <p:spPr bwMode="auto">
          <a:xfrm rot="16200000">
            <a:off x="5660232" y="2964656"/>
            <a:ext cx="304800" cy="3995737"/>
          </a:xfrm>
          <a:prstGeom prst="curvedConnector3">
            <a:avLst>
              <a:gd name="adj1" fmla="val 207810"/>
            </a:avLst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</p:cxnSp>
      <p:sp>
        <p:nvSpPr>
          <p:cNvPr id="189483" name="Line 43"/>
          <p:cNvSpPr>
            <a:spLocks noChangeShapeType="1"/>
          </p:cNvSpPr>
          <p:nvPr/>
        </p:nvSpPr>
        <p:spPr bwMode="auto">
          <a:xfrm flipV="1">
            <a:off x="5581650" y="4481513"/>
            <a:ext cx="258763" cy="793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85" name="Text Box 45"/>
          <p:cNvSpPr txBox="1">
            <a:spLocks noChangeArrowheads="1"/>
          </p:cNvSpPr>
          <p:nvPr/>
        </p:nvSpPr>
        <p:spPr bwMode="auto">
          <a:xfrm>
            <a:off x="8391525" y="0"/>
            <a:ext cx="590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/>
              <a:t>)</a:t>
            </a:r>
          </a:p>
        </p:txBody>
      </p:sp>
      <p:sp>
        <p:nvSpPr>
          <p:cNvPr id="189492" name="Line 52"/>
          <p:cNvSpPr>
            <a:spLocks noChangeShapeType="1"/>
          </p:cNvSpPr>
          <p:nvPr/>
        </p:nvSpPr>
        <p:spPr bwMode="auto">
          <a:xfrm flipV="1">
            <a:off x="7829550" y="4819650"/>
            <a:ext cx="0" cy="1209675"/>
          </a:xfrm>
          <a:prstGeom prst="line">
            <a:avLst/>
          </a:prstGeom>
          <a:noFill/>
          <a:ln w="12700">
            <a:solidFill>
              <a:srgbClr val="008000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95" name="Text Box 55"/>
          <p:cNvSpPr txBox="1">
            <a:spLocks noChangeArrowheads="1"/>
          </p:cNvSpPr>
          <p:nvPr/>
        </p:nvSpPr>
        <p:spPr bwMode="auto">
          <a:xfrm>
            <a:off x="7874000" y="4556125"/>
            <a:ext cx="561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/>
              <a:t>w</a:t>
            </a:r>
          </a:p>
        </p:txBody>
      </p:sp>
      <p:grpSp>
        <p:nvGrpSpPr>
          <p:cNvPr id="189573" name="Group 133"/>
          <p:cNvGrpSpPr/>
          <p:nvPr/>
        </p:nvGrpSpPr>
        <p:grpSpPr bwMode="auto">
          <a:xfrm>
            <a:off x="6867525" y="4829175"/>
            <a:ext cx="957263" cy="1325563"/>
            <a:chOff x="4326" y="3042"/>
            <a:chExt cx="603" cy="835"/>
          </a:xfrm>
        </p:grpSpPr>
        <p:sp>
          <p:nvSpPr>
            <p:cNvPr id="189497" name="Text Box 57"/>
            <p:cNvSpPr txBox="1">
              <a:spLocks noChangeArrowheads="1"/>
            </p:cNvSpPr>
            <p:nvPr/>
          </p:nvSpPr>
          <p:spPr bwMode="auto">
            <a:xfrm>
              <a:off x="4485" y="3525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y</a:t>
              </a:r>
            </a:p>
          </p:txBody>
        </p:sp>
        <p:sp>
          <p:nvSpPr>
            <p:cNvPr id="189498" name="弧 58"/>
            <p:cNvSpPr/>
            <p:nvPr/>
          </p:nvSpPr>
          <p:spPr bwMode="auto">
            <a:xfrm>
              <a:off x="4404" y="3688"/>
              <a:ext cx="73" cy="189"/>
            </a:xfrm>
            <a:custGeom>
              <a:avLst/>
              <a:gdLst>
                <a:gd name="G0" fmla="+- 0 0 0"/>
                <a:gd name="G1" fmla="+- 21314 0 0"/>
                <a:gd name="G2" fmla="+- 21600 0 0"/>
                <a:gd name="T0" fmla="*/ 3502 w 19616"/>
                <a:gd name="T1" fmla="*/ 0 h 21314"/>
                <a:gd name="T2" fmla="*/ 19616 w 19616"/>
                <a:gd name="T3" fmla="*/ 12271 h 21314"/>
                <a:gd name="T4" fmla="*/ 0 w 19616"/>
                <a:gd name="T5" fmla="*/ 21314 h 2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16" h="21314" fill="none" extrusionOk="0">
                  <a:moveTo>
                    <a:pt x="3502" y="-1"/>
                  </a:moveTo>
                  <a:cubicBezTo>
                    <a:pt x="10577" y="1162"/>
                    <a:pt x="16614" y="5759"/>
                    <a:pt x="19615" y="12271"/>
                  </a:cubicBezTo>
                </a:path>
                <a:path w="19616" h="21314" stroke="0" extrusionOk="0">
                  <a:moveTo>
                    <a:pt x="3502" y="-1"/>
                  </a:moveTo>
                  <a:cubicBezTo>
                    <a:pt x="10577" y="1162"/>
                    <a:pt x="16614" y="5759"/>
                    <a:pt x="19615" y="12271"/>
                  </a:cubicBezTo>
                  <a:lnTo>
                    <a:pt x="0" y="2131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500" name="Line 60"/>
            <p:cNvSpPr>
              <a:spLocks noChangeShapeType="1"/>
            </p:cNvSpPr>
            <p:nvPr/>
          </p:nvSpPr>
          <p:spPr bwMode="auto">
            <a:xfrm flipH="1">
              <a:off x="4326" y="3042"/>
              <a:ext cx="603" cy="75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727" name="Object 61"/>
            <p:cNvGraphicFramePr/>
            <p:nvPr/>
          </p:nvGraphicFramePr>
          <p:xfrm>
            <a:off x="4495" y="3221"/>
            <a:ext cx="17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804" name="公式" r:id="rId7" imgW="330200" imgH="368300" progId="Equation.3">
                    <p:embed/>
                  </p:oleObj>
                </mc:Choice>
                <mc:Fallback>
                  <p:oleObj name="公式" r:id="rId7" imgW="330200" imgH="368300" progId="Equation.3">
                    <p:embed/>
                    <p:pic>
                      <p:nvPicPr>
                        <p:cNvPr id="0" name="图片 4597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3221"/>
                          <a:ext cx="17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62" name="Group 122"/>
          <p:cNvGrpSpPr/>
          <p:nvPr/>
        </p:nvGrpSpPr>
        <p:grpSpPr bwMode="auto">
          <a:xfrm>
            <a:off x="5057775" y="5014913"/>
            <a:ext cx="1047750" cy="423862"/>
            <a:chOff x="3186" y="3159"/>
            <a:chExt cx="660" cy="267"/>
          </a:xfrm>
        </p:grpSpPr>
        <p:sp>
          <p:nvSpPr>
            <p:cNvPr id="189503" name="Line 63"/>
            <p:cNvSpPr>
              <a:spLocks noChangeShapeType="1"/>
            </p:cNvSpPr>
            <p:nvPr/>
          </p:nvSpPr>
          <p:spPr bwMode="auto">
            <a:xfrm>
              <a:off x="3186" y="3426"/>
              <a:ext cx="66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723" name="Object 64"/>
            <p:cNvGraphicFramePr>
              <a:graphicFrameLocks noChangeAspect="1"/>
            </p:cNvGraphicFramePr>
            <p:nvPr/>
          </p:nvGraphicFramePr>
          <p:xfrm>
            <a:off x="3263" y="3159"/>
            <a:ext cx="4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805" name="公式" r:id="rId9" imgW="838200" imgH="368300" progId="Equation.3">
                    <p:embed/>
                  </p:oleObj>
                </mc:Choice>
                <mc:Fallback>
                  <p:oleObj name="公式" r:id="rId9" imgW="838200" imgH="368300" progId="Equation.3">
                    <p:embed/>
                    <p:pic>
                      <p:nvPicPr>
                        <p:cNvPr id="0" name="图片 4597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3159"/>
                          <a:ext cx="4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63" name="Group 123"/>
          <p:cNvGrpSpPr/>
          <p:nvPr/>
        </p:nvGrpSpPr>
        <p:grpSpPr bwMode="auto">
          <a:xfrm>
            <a:off x="5045075" y="5711825"/>
            <a:ext cx="1047750" cy="373063"/>
            <a:chOff x="3178" y="3598"/>
            <a:chExt cx="660" cy="235"/>
          </a:xfrm>
        </p:grpSpPr>
        <p:sp>
          <p:nvSpPr>
            <p:cNvPr id="189506" name="Line 66"/>
            <p:cNvSpPr>
              <a:spLocks noChangeShapeType="1"/>
            </p:cNvSpPr>
            <p:nvPr/>
          </p:nvSpPr>
          <p:spPr bwMode="auto">
            <a:xfrm flipH="1">
              <a:off x="3178" y="3598"/>
              <a:ext cx="66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721" name="Object 67"/>
            <p:cNvGraphicFramePr>
              <a:graphicFrameLocks noChangeAspect="1"/>
            </p:cNvGraphicFramePr>
            <p:nvPr/>
          </p:nvGraphicFramePr>
          <p:xfrm>
            <a:off x="3194" y="3640"/>
            <a:ext cx="63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806" name="公式" r:id="rId11" imgW="1116965" imgH="342900" progId="Equation.3">
                    <p:embed/>
                  </p:oleObj>
                </mc:Choice>
                <mc:Fallback>
                  <p:oleObj name="公式" r:id="rId11" imgW="1116965" imgH="342900" progId="Equation.3">
                    <p:embed/>
                    <p:pic>
                      <p:nvPicPr>
                        <p:cNvPr id="0" name="图片 459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3640"/>
                          <a:ext cx="63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71" name="Group 131"/>
          <p:cNvGrpSpPr/>
          <p:nvPr/>
        </p:nvGrpSpPr>
        <p:grpSpPr bwMode="auto">
          <a:xfrm>
            <a:off x="1990725" y="3870325"/>
            <a:ext cx="2646363" cy="2530475"/>
            <a:chOff x="1254" y="2438"/>
            <a:chExt cx="1667" cy="1594"/>
          </a:xfrm>
        </p:grpSpPr>
        <p:sp>
          <p:nvSpPr>
            <p:cNvPr id="189488" name="Line 48"/>
            <p:cNvSpPr>
              <a:spLocks noChangeShapeType="1"/>
            </p:cNvSpPr>
            <p:nvPr/>
          </p:nvSpPr>
          <p:spPr bwMode="auto">
            <a:xfrm flipV="1">
              <a:off x="1254" y="3804"/>
              <a:ext cx="153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489" name="Text Box 49"/>
            <p:cNvSpPr txBox="1">
              <a:spLocks noChangeArrowheads="1"/>
            </p:cNvSpPr>
            <p:nvPr/>
          </p:nvSpPr>
          <p:spPr bwMode="auto">
            <a:xfrm>
              <a:off x="1754" y="24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/>
                <a:t>y</a:t>
              </a:r>
            </a:p>
          </p:txBody>
        </p:sp>
        <p:sp>
          <p:nvSpPr>
            <p:cNvPr id="189490" name="Text Box 50"/>
            <p:cNvSpPr txBox="1">
              <a:spLocks noChangeArrowheads="1"/>
            </p:cNvSpPr>
            <p:nvPr/>
          </p:nvSpPr>
          <p:spPr bwMode="auto">
            <a:xfrm>
              <a:off x="2613" y="37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/>
                <a:t>x</a:t>
              </a:r>
            </a:p>
          </p:txBody>
        </p:sp>
        <p:sp>
          <p:nvSpPr>
            <p:cNvPr id="189491" name="Line 51"/>
            <p:cNvSpPr>
              <a:spLocks noChangeShapeType="1"/>
            </p:cNvSpPr>
            <p:nvPr/>
          </p:nvSpPr>
          <p:spPr bwMode="auto">
            <a:xfrm flipV="1">
              <a:off x="1740" y="2553"/>
              <a:ext cx="0" cy="1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9572" name="Group 132"/>
          <p:cNvGrpSpPr/>
          <p:nvPr/>
        </p:nvGrpSpPr>
        <p:grpSpPr bwMode="auto">
          <a:xfrm>
            <a:off x="6600825" y="3870325"/>
            <a:ext cx="2033588" cy="2520950"/>
            <a:chOff x="4158" y="2438"/>
            <a:chExt cx="1281" cy="1588"/>
          </a:xfrm>
        </p:grpSpPr>
        <p:sp>
          <p:nvSpPr>
            <p:cNvPr id="189509" name="Line 69"/>
            <p:cNvSpPr>
              <a:spLocks noChangeShapeType="1"/>
            </p:cNvSpPr>
            <p:nvPr/>
          </p:nvSpPr>
          <p:spPr bwMode="auto">
            <a:xfrm>
              <a:off x="4158" y="3798"/>
              <a:ext cx="112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510" name="Text Box 70"/>
            <p:cNvSpPr txBox="1">
              <a:spLocks noChangeArrowheads="1"/>
            </p:cNvSpPr>
            <p:nvPr/>
          </p:nvSpPr>
          <p:spPr bwMode="auto">
            <a:xfrm>
              <a:off x="4322" y="24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/>
                <a:t>v</a:t>
              </a:r>
            </a:p>
          </p:txBody>
        </p:sp>
        <p:sp>
          <p:nvSpPr>
            <p:cNvPr id="189511" name="Text Box 71"/>
            <p:cNvSpPr txBox="1">
              <a:spLocks noChangeArrowheads="1"/>
            </p:cNvSpPr>
            <p:nvPr/>
          </p:nvSpPr>
          <p:spPr bwMode="auto">
            <a:xfrm>
              <a:off x="5115" y="3738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/>
                <a:t>u</a:t>
              </a:r>
            </a:p>
          </p:txBody>
        </p:sp>
        <p:sp>
          <p:nvSpPr>
            <p:cNvPr id="189512" name="Line 72"/>
            <p:cNvSpPr>
              <a:spLocks noChangeShapeType="1"/>
            </p:cNvSpPr>
            <p:nvPr/>
          </p:nvSpPr>
          <p:spPr bwMode="auto">
            <a:xfrm flipV="1">
              <a:off x="4326" y="2552"/>
              <a:ext cx="0" cy="1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9540" name="Text Box 100"/>
          <p:cNvSpPr txBox="1">
            <a:spLocks noChangeArrowheads="1"/>
          </p:cNvSpPr>
          <p:nvPr/>
        </p:nvSpPr>
        <p:spPr bwMode="auto">
          <a:xfrm>
            <a:off x="3830638" y="5394325"/>
            <a:ext cx="4397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/>
              <a:t>z</a:t>
            </a:r>
          </a:p>
        </p:txBody>
      </p:sp>
      <p:grpSp>
        <p:nvGrpSpPr>
          <p:cNvPr id="189570" name="Group 130"/>
          <p:cNvGrpSpPr/>
          <p:nvPr/>
        </p:nvGrpSpPr>
        <p:grpSpPr bwMode="auto">
          <a:xfrm>
            <a:off x="2481263" y="5424488"/>
            <a:ext cx="1598612" cy="892175"/>
            <a:chOff x="1563" y="3417"/>
            <a:chExt cx="1007" cy="562"/>
          </a:xfrm>
        </p:grpSpPr>
        <p:sp>
          <p:nvSpPr>
            <p:cNvPr id="189538" name="Line 98"/>
            <p:cNvSpPr>
              <a:spLocks noChangeAspect="1" noChangeShapeType="1"/>
            </p:cNvSpPr>
            <p:nvPr/>
          </p:nvSpPr>
          <p:spPr bwMode="auto">
            <a:xfrm flipV="1">
              <a:off x="2389" y="3567"/>
              <a:ext cx="0" cy="23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539" name="Text Box 99"/>
            <p:cNvSpPr txBox="1">
              <a:spLocks noChangeArrowheads="1"/>
            </p:cNvSpPr>
            <p:nvPr/>
          </p:nvSpPr>
          <p:spPr bwMode="auto">
            <a:xfrm>
              <a:off x="2285" y="372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x</a:t>
              </a:r>
            </a:p>
          </p:txBody>
        </p:sp>
        <p:sp>
          <p:nvSpPr>
            <p:cNvPr id="189541" name="Text Box 101"/>
            <p:cNvSpPr txBox="1">
              <a:spLocks noChangeArrowheads="1"/>
            </p:cNvSpPr>
            <p:nvPr/>
          </p:nvSpPr>
          <p:spPr bwMode="auto">
            <a:xfrm>
              <a:off x="1563" y="3417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i="1"/>
                <a:t>y</a:t>
              </a:r>
            </a:p>
          </p:txBody>
        </p:sp>
        <p:sp>
          <p:nvSpPr>
            <p:cNvPr id="189542" name="Line 102"/>
            <p:cNvSpPr>
              <a:spLocks noChangeShapeType="1"/>
            </p:cNvSpPr>
            <p:nvPr/>
          </p:nvSpPr>
          <p:spPr bwMode="auto">
            <a:xfrm>
              <a:off x="1740" y="3570"/>
              <a:ext cx="64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26646" name="Picture 105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546" name="Rectangle 106"/>
          <p:cNvSpPr>
            <a:spLocks noChangeArrowheads="1"/>
          </p:cNvSpPr>
          <p:nvPr/>
        </p:nvSpPr>
        <p:spPr bwMode="auto">
          <a:xfrm>
            <a:off x="531813" y="571500"/>
            <a:ext cx="25050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一、指数函数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</a:p>
        </p:txBody>
      </p:sp>
      <p:pic>
        <p:nvPicPr>
          <p:cNvPr id="26648" name="Picture 2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81225" y="311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9" name="Picture 3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79638" y="3117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0" name="Picture 4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43400" y="311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1" name="Picture 5" descr="xsf"/>
          <p:cNvPicPr>
            <a:picLocks noChangeAspect="1" noChangeArrowheads="1"/>
          </p:cNvPicPr>
          <p:nvPr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41813" y="3117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2" name="Picture 6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36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3" name="Picture 7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35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4" name="Picture 8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5" name="Picture 9" descr="xsf"/>
          <p:cNvPicPr>
            <a:picLocks noChangeAspect="1" noChangeArrowheads="1"/>
          </p:cNvPicPr>
          <p:nvPr/>
        </p:nvPicPr>
        <p:blipFill>
          <a:blip r:embed="rId5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6" name="Picture 10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7" name="Picture 11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8" name="Picture 12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9" name="Picture 13" descr="xsf"/>
          <p:cNvPicPr>
            <a:picLocks noChangeAspect="1" noChangeArrowheads="1"/>
          </p:cNvPicPr>
          <p:nvPr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520" name="Rectangle 80"/>
          <p:cNvSpPr>
            <a:spLocks noChangeArrowheads="1"/>
          </p:cNvSpPr>
          <p:nvPr/>
        </p:nvSpPr>
        <p:spPr bwMode="auto">
          <a:xfrm>
            <a:off x="1784350" y="2587625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有</a:t>
            </a:r>
            <a:r>
              <a:rPr lang="en-US" altLang="zh-CN"/>
              <a:t>  </a:t>
            </a:r>
          </a:p>
        </p:txBody>
      </p:sp>
      <p:graphicFrame>
        <p:nvGraphicFramePr>
          <p:cNvPr id="189533" name="Object 93"/>
          <p:cNvGraphicFramePr>
            <a:graphicFrameLocks noChangeAspect="1"/>
          </p:cNvGraphicFramePr>
          <p:nvPr/>
        </p:nvGraphicFramePr>
        <p:xfrm>
          <a:off x="2547938" y="2333625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07" name="公式" r:id="rId13" imgW="1091565" imgH="431800" progId="Equation.3">
                  <p:embed/>
                </p:oleObj>
              </mc:Choice>
              <mc:Fallback>
                <p:oleObj name="公式" r:id="rId13" imgW="1091565" imgH="431800" progId="Equation.3">
                  <p:embed/>
                  <p:pic>
                    <p:nvPicPr>
                      <p:cNvPr id="0" name="图片 459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333625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9580" name="Group 140"/>
          <p:cNvGrpSpPr/>
          <p:nvPr/>
        </p:nvGrpSpPr>
        <p:grpSpPr bwMode="auto">
          <a:xfrm>
            <a:off x="2524125" y="2947988"/>
            <a:ext cx="2222500" cy="747712"/>
            <a:chOff x="1572" y="1857"/>
            <a:chExt cx="1400" cy="471"/>
          </a:xfrm>
        </p:grpSpPr>
        <p:graphicFrame>
          <p:nvGraphicFramePr>
            <p:cNvPr id="26706" name="Object 94"/>
            <p:cNvGraphicFramePr>
              <a:graphicFrameLocks noChangeAspect="1"/>
            </p:cNvGraphicFramePr>
            <p:nvPr/>
          </p:nvGraphicFramePr>
          <p:xfrm>
            <a:off x="1572" y="1857"/>
            <a:ext cx="1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808" name="公式" r:id="rId15" imgW="2222500" imgH="342900" progId="Equation.3">
                    <p:embed/>
                  </p:oleObj>
                </mc:Choice>
                <mc:Fallback>
                  <p:oleObj name="公式" r:id="rId15" imgW="2222500" imgH="342900" progId="Equation.3">
                    <p:embed/>
                    <p:pic>
                      <p:nvPicPr>
                        <p:cNvPr id="0" name="图片 459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857"/>
                          <a:ext cx="1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07" name="Object 95"/>
            <p:cNvGraphicFramePr>
              <a:graphicFrameLocks noChangeAspect="1"/>
            </p:cNvGraphicFramePr>
            <p:nvPr/>
          </p:nvGraphicFramePr>
          <p:xfrm>
            <a:off x="1648" y="2144"/>
            <a:ext cx="13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809" name="公式" r:id="rId17" imgW="2425700" imgH="342900" progId="Equation.3">
                    <p:embed/>
                  </p:oleObj>
                </mc:Choice>
                <mc:Fallback>
                  <p:oleObj name="公式" r:id="rId17" imgW="2425700" imgH="342900" progId="Equation.3">
                    <p:embed/>
                    <p:pic>
                      <p:nvPicPr>
                        <p:cNvPr id="0" name="图片 459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2144"/>
                          <a:ext cx="13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536" name="Object 96"/>
          <p:cNvGraphicFramePr>
            <a:graphicFrameLocks noChangeAspect="1"/>
          </p:cNvGraphicFramePr>
          <p:nvPr/>
        </p:nvGraphicFramePr>
        <p:xfrm>
          <a:off x="2282825" y="2384425"/>
          <a:ext cx="342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0" name="公式" r:id="rId19" imgW="342900" imgH="901065" progId="Equation.3">
                  <p:embed/>
                </p:oleObj>
              </mc:Choice>
              <mc:Fallback>
                <p:oleObj name="公式" r:id="rId19" imgW="342900" imgH="901065" progId="Equation.3">
                  <p:embed/>
                  <p:pic>
                    <p:nvPicPr>
                      <p:cNvPr id="0" name="图片 459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2384425"/>
                        <a:ext cx="342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547" name="Rectangle 107"/>
          <p:cNvSpPr>
            <a:spLocks noChangeArrowheads="1"/>
          </p:cNvSpPr>
          <p:nvPr/>
        </p:nvSpPr>
        <p:spPr bwMode="auto">
          <a:xfrm>
            <a:off x="533400" y="12192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</a:p>
        </p:txBody>
      </p:sp>
      <p:grpSp>
        <p:nvGrpSpPr>
          <p:cNvPr id="189564" name="Group 124"/>
          <p:cNvGrpSpPr/>
          <p:nvPr/>
        </p:nvGrpSpPr>
        <p:grpSpPr bwMode="auto">
          <a:xfrm>
            <a:off x="2019300" y="4471988"/>
            <a:ext cx="1804988" cy="652462"/>
            <a:chOff x="1272" y="2817"/>
            <a:chExt cx="1137" cy="411"/>
          </a:xfrm>
        </p:grpSpPr>
        <p:sp>
          <p:nvSpPr>
            <p:cNvPr id="189473" name="Line 33"/>
            <p:cNvSpPr>
              <a:spLocks noChangeShapeType="1"/>
            </p:cNvSpPr>
            <p:nvPr/>
          </p:nvSpPr>
          <p:spPr bwMode="auto">
            <a:xfrm>
              <a:off x="1740" y="2898"/>
              <a:ext cx="64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703" name="Object 34"/>
            <p:cNvGraphicFramePr/>
            <p:nvPr/>
          </p:nvGraphicFramePr>
          <p:xfrm>
            <a:off x="1272" y="2817"/>
            <a:ext cx="42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811" name="公式" r:id="rId21" imgW="825500" imgH="342900" progId="Equation.3">
                    <p:embed/>
                  </p:oleObj>
                </mc:Choice>
                <mc:Fallback>
                  <p:oleObj name="公式" r:id="rId21" imgW="825500" imgH="342900" progId="Equation.3">
                    <p:embed/>
                    <p:pic>
                      <p:nvPicPr>
                        <p:cNvPr id="0" name="图片 4597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2817"/>
                          <a:ext cx="42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472" name="Line 32"/>
            <p:cNvSpPr>
              <a:spLocks noChangeAspect="1" noChangeShapeType="1"/>
            </p:cNvSpPr>
            <p:nvPr/>
          </p:nvSpPr>
          <p:spPr bwMode="auto">
            <a:xfrm flipV="1">
              <a:off x="2388" y="2891"/>
              <a:ext cx="0" cy="3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475" name="Oval 35"/>
            <p:cNvSpPr>
              <a:spLocks noChangeArrowheads="1"/>
            </p:cNvSpPr>
            <p:nvPr/>
          </p:nvSpPr>
          <p:spPr bwMode="auto">
            <a:xfrm>
              <a:off x="2370" y="2880"/>
              <a:ext cx="39" cy="39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9565" name="Group 125"/>
          <p:cNvGrpSpPr/>
          <p:nvPr/>
        </p:nvGrpSpPr>
        <p:grpSpPr bwMode="auto">
          <a:xfrm>
            <a:off x="2016125" y="5006975"/>
            <a:ext cx="1808163" cy="655638"/>
            <a:chOff x="1270" y="3154"/>
            <a:chExt cx="1139" cy="413"/>
          </a:xfrm>
        </p:grpSpPr>
        <p:sp>
          <p:nvSpPr>
            <p:cNvPr id="189523" name="Line 83"/>
            <p:cNvSpPr>
              <a:spLocks noChangeShapeType="1"/>
            </p:cNvSpPr>
            <p:nvPr/>
          </p:nvSpPr>
          <p:spPr bwMode="auto">
            <a:xfrm>
              <a:off x="1748" y="3234"/>
              <a:ext cx="64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6699" name="Object 84"/>
            <p:cNvGraphicFramePr/>
            <p:nvPr/>
          </p:nvGraphicFramePr>
          <p:xfrm>
            <a:off x="1270" y="3154"/>
            <a:ext cx="43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812" name="公式" r:id="rId23" imgW="837565" imgH="342900" progId="Equation.3">
                    <p:embed/>
                  </p:oleObj>
                </mc:Choice>
                <mc:Fallback>
                  <p:oleObj name="公式" r:id="rId23" imgW="837565" imgH="342900" progId="Equation.3">
                    <p:embed/>
                    <p:pic>
                      <p:nvPicPr>
                        <p:cNvPr id="0" name="图片 4597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3154"/>
                          <a:ext cx="43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522" name="Line 82"/>
            <p:cNvSpPr>
              <a:spLocks noChangeAspect="1" noChangeShapeType="1"/>
            </p:cNvSpPr>
            <p:nvPr/>
          </p:nvSpPr>
          <p:spPr bwMode="auto">
            <a:xfrm flipV="1">
              <a:off x="2388" y="3230"/>
              <a:ext cx="0" cy="337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525" name="Oval 85"/>
            <p:cNvSpPr>
              <a:spLocks noChangeArrowheads="1"/>
            </p:cNvSpPr>
            <p:nvPr/>
          </p:nvSpPr>
          <p:spPr bwMode="auto">
            <a:xfrm>
              <a:off x="2370" y="3216"/>
              <a:ext cx="39" cy="39"/>
            </a:xfrm>
            <a:prstGeom prst="ellipse">
              <a:avLst/>
            </a:prstGeom>
            <a:solidFill>
              <a:srgbClr val="FFCC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9543" name="Oval 103"/>
          <p:cNvSpPr>
            <a:spLocks noChangeArrowheads="1"/>
          </p:cNvSpPr>
          <p:nvPr/>
        </p:nvSpPr>
        <p:spPr bwMode="auto">
          <a:xfrm>
            <a:off x="3762375" y="5638800"/>
            <a:ext cx="61913" cy="61913"/>
          </a:xfrm>
          <a:prstGeom prst="ellipse">
            <a:avLst/>
          </a:prstGeom>
          <a:solidFill>
            <a:srgbClr val="FFCC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89555" name="AutoShape 115"/>
          <p:cNvCxnSpPr>
            <a:cxnSpLocks noChangeShapeType="1"/>
            <a:stCxn id="189475" idx="0"/>
            <a:endCxn id="189494" idx="0"/>
          </p:cNvCxnSpPr>
          <p:nvPr/>
        </p:nvCxnSpPr>
        <p:spPr bwMode="auto">
          <a:xfrm rot="5400000" flipV="1">
            <a:off x="5699125" y="2667000"/>
            <a:ext cx="228600" cy="4038600"/>
          </a:xfrm>
          <a:prstGeom prst="curvedConnector3">
            <a:avLst>
              <a:gd name="adj1" fmla="val -152782"/>
            </a:avLst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</p:cxnSp>
      <p:cxnSp>
        <p:nvCxnSpPr>
          <p:cNvPr id="189556" name="AutoShape 116"/>
          <p:cNvCxnSpPr>
            <a:cxnSpLocks noChangeShapeType="1"/>
            <a:stCxn id="189543" idx="0"/>
            <a:endCxn id="189494" idx="4"/>
          </p:cNvCxnSpPr>
          <p:nvPr/>
        </p:nvCxnSpPr>
        <p:spPr bwMode="auto">
          <a:xfrm rot="16200000">
            <a:off x="5425281" y="3231357"/>
            <a:ext cx="776287" cy="4038600"/>
          </a:xfrm>
          <a:prstGeom prst="curvedConnector3">
            <a:avLst>
              <a:gd name="adj1" fmla="val 120037"/>
            </a:avLst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</p:cxnSp>
      <p:sp>
        <p:nvSpPr>
          <p:cNvPr id="189480" name="Line 40"/>
          <p:cNvSpPr>
            <a:spLocks noChangeShapeType="1"/>
          </p:cNvSpPr>
          <p:nvPr/>
        </p:nvSpPr>
        <p:spPr bwMode="auto">
          <a:xfrm flipV="1">
            <a:off x="5578475" y="4221163"/>
            <a:ext cx="258763" cy="4762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77" name="Line 37"/>
          <p:cNvSpPr>
            <a:spLocks noChangeShapeType="1"/>
          </p:cNvSpPr>
          <p:nvPr/>
        </p:nvSpPr>
        <p:spPr bwMode="auto">
          <a:xfrm flipV="1">
            <a:off x="5578475" y="4706938"/>
            <a:ext cx="258763" cy="7937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64" name="Line 24"/>
          <p:cNvSpPr>
            <a:spLocks noChangeShapeType="1"/>
          </p:cNvSpPr>
          <p:nvPr/>
        </p:nvSpPr>
        <p:spPr bwMode="auto">
          <a:xfrm flipV="1">
            <a:off x="5303838" y="4716463"/>
            <a:ext cx="258762" cy="25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 flipV="1">
            <a:off x="5303838" y="4224338"/>
            <a:ext cx="258762" cy="142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 flipV="1">
            <a:off x="5303838" y="4491038"/>
            <a:ext cx="258762" cy="190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9494" name="Oval 54"/>
          <p:cNvSpPr>
            <a:spLocks noChangeArrowheads="1"/>
          </p:cNvSpPr>
          <p:nvPr/>
        </p:nvSpPr>
        <p:spPr bwMode="auto">
          <a:xfrm>
            <a:off x="7800975" y="4800600"/>
            <a:ext cx="61913" cy="61913"/>
          </a:xfrm>
          <a:prstGeom prst="ellipse">
            <a:avLst/>
          </a:prstGeom>
          <a:solidFill>
            <a:srgbClr val="FFCC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6676" name="Picture 135" descr="xsf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576" name="Rectangle 136"/>
          <p:cNvSpPr>
            <a:spLocks noChangeArrowheads="1"/>
          </p:cNvSpPr>
          <p:nvPr/>
        </p:nvSpPr>
        <p:spPr bwMode="auto">
          <a:xfrm>
            <a:off x="6219825" y="600075"/>
            <a:ext cx="2800350" cy="4191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678" name="Object 137"/>
          <p:cNvGraphicFramePr>
            <a:graphicFrameLocks noChangeAspect="1"/>
          </p:cNvGraphicFramePr>
          <p:nvPr/>
        </p:nvGraphicFramePr>
        <p:xfrm>
          <a:off x="6284913" y="592138"/>
          <a:ext cx="2689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3" name="公式" r:id="rId25" imgW="2806700" imgH="431800" progId="Equation.3">
                  <p:embed/>
                </p:oleObj>
              </mc:Choice>
              <mc:Fallback>
                <p:oleObj name="公式" r:id="rId25" imgW="2806700" imgH="431800" progId="Equation.3">
                  <p:embed/>
                  <p:pic>
                    <p:nvPicPr>
                      <p:cNvPr id="0" name="图片 459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92138"/>
                        <a:ext cx="2689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9581" name="Group 141"/>
          <p:cNvGrpSpPr/>
          <p:nvPr/>
        </p:nvGrpSpPr>
        <p:grpSpPr bwMode="auto">
          <a:xfrm>
            <a:off x="1784350" y="1760538"/>
            <a:ext cx="3803650" cy="469900"/>
            <a:chOff x="1124" y="1109"/>
            <a:chExt cx="2396" cy="296"/>
          </a:xfrm>
        </p:grpSpPr>
        <p:sp>
          <p:nvSpPr>
            <p:cNvPr id="189518" name="Rectangle 78"/>
            <p:cNvSpPr>
              <a:spLocks noChangeArrowheads="1"/>
            </p:cNvSpPr>
            <p:nvPr/>
          </p:nvSpPr>
          <p:spPr bwMode="auto">
            <a:xfrm>
              <a:off x="1124" y="111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由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26697" name="Object 139"/>
            <p:cNvGraphicFramePr>
              <a:graphicFrameLocks noChangeAspect="1"/>
            </p:cNvGraphicFramePr>
            <p:nvPr/>
          </p:nvGraphicFramePr>
          <p:xfrm>
            <a:off x="1408" y="1109"/>
            <a:ext cx="2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814" name="Equation" r:id="rId27" imgW="3352800" imgH="431800" progId="Equation.DSMT4">
                    <p:embed/>
                  </p:oleObj>
                </mc:Choice>
                <mc:Fallback>
                  <p:oleObj name="Equation" r:id="rId27" imgW="3352800" imgH="431800" progId="Equation.DSMT4">
                    <p:embed/>
                    <p:pic>
                      <p:nvPicPr>
                        <p:cNvPr id="0" name="图片 459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1109"/>
                          <a:ext cx="2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591" name="Group 151"/>
          <p:cNvGrpSpPr/>
          <p:nvPr/>
        </p:nvGrpSpPr>
        <p:grpSpPr bwMode="auto">
          <a:xfrm>
            <a:off x="4930775" y="2852738"/>
            <a:ext cx="4225925" cy="455612"/>
            <a:chOff x="3136" y="1797"/>
            <a:chExt cx="2662" cy="287"/>
          </a:xfrm>
        </p:grpSpPr>
        <p:grpSp>
          <p:nvGrpSpPr>
            <p:cNvPr id="26691" name="Group 147"/>
            <p:cNvGrpSpPr/>
            <p:nvPr/>
          </p:nvGrpSpPr>
          <p:grpSpPr bwMode="auto">
            <a:xfrm>
              <a:off x="3468" y="1797"/>
              <a:ext cx="2330" cy="287"/>
              <a:chOff x="3214" y="1833"/>
              <a:chExt cx="2330" cy="287"/>
            </a:xfrm>
          </p:grpSpPr>
          <p:sp>
            <p:nvSpPr>
              <p:cNvPr id="189550" name="Rectangle 110"/>
              <p:cNvSpPr>
                <a:spLocks noChangeArrowheads="1"/>
              </p:cNvSpPr>
              <p:nvPr/>
            </p:nvSpPr>
            <p:spPr bwMode="auto">
              <a:xfrm>
                <a:off x="3214" y="1851"/>
                <a:ext cx="2330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虚部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辐角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</a:p>
            </p:txBody>
          </p:sp>
          <p:sp>
            <p:nvSpPr>
              <p:cNvPr id="189582" name="Rectangle 142"/>
              <p:cNvSpPr>
                <a:spLocks noChangeArrowheads="1"/>
              </p:cNvSpPr>
              <p:nvPr/>
            </p:nvSpPr>
            <p:spPr bwMode="auto">
              <a:xfrm>
                <a:off x="3433" y="1833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</a:p>
            </p:txBody>
          </p:sp>
          <p:sp>
            <p:nvSpPr>
              <p:cNvPr id="189584" name="Rectangle 144"/>
              <p:cNvSpPr>
                <a:spLocks noChangeArrowheads="1"/>
              </p:cNvSpPr>
              <p:nvPr/>
            </p:nvSpPr>
            <p:spPr bwMode="auto">
              <a:xfrm>
                <a:off x="4474" y="1839"/>
                <a:ext cx="321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</a:t>
                </a:r>
              </a:p>
            </p:txBody>
          </p:sp>
        </p:grpSp>
        <p:sp>
          <p:nvSpPr>
            <p:cNvPr id="189588" name="Line 148"/>
            <p:cNvSpPr>
              <a:spLocks noChangeShapeType="1"/>
            </p:cNvSpPr>
            <p:nvPr/>
          </p:nvSpPr>
          <p:spPr bwMode="auto">
            <a:xfrm>
              <a:off x="3136" y="1956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9590" name="Group 150"/>
          <p:cNvGrpSpPr/>
          <p:nvPr/>
        </p:nvGrpSpPr>
        <p:grpSpPr bwMode="auto">
          <a:xfrm>
            <a:off x="4930775" y="2319338"/>
            <a:ext cx="3944938" cy="455612"/>
            <a:chOff x="3136" y="1461"/>
            <a:chExt cx="2485" cy="287"/>
          </a:xfrm>
        </p:grpSpPr>
        <p:grpSp>
          <p:nvGrpSpPr>
            <p:cNvPr id="26686" name="Group 146"/>
            <p:cNvGrpSpPr/>
            <p:nvPr/>
          </p:nvGrpSpPr>
          <p:grpSpPr bwMode="auto">
            <a:xfrm>
              <a:off x="3468" y="1461"/>
              <a:ext cx="2153" cy="287"/>
              <a:chOff x="3106" y="1497"/>
              <a:chExt cx="2153" cy="287"/>
            </a:xfrm>
          </p:grpSpPr>
          <p:sp>
            <p:nvSpPr>
              <p:cNvPr id="189574" name="Rectangle 134"/>
              <p:cNvSpPr>
                <a:spLocks noChangeArrowheads="1"/>
              </p:cNvSpPr>
              <p:nvPr/>
            </p:nvSpPr>
            <p:spPr bwMode="auto">
              <a:xfrm>
                <a:off x="3106" y="1515"/>
                <a:ext cx="2153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实部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模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；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</a:p>
            </p:txBody>
          </p:sp>
          <p:sp>
            <p:nvSpPr>
              <p:cNvPr id="189583" name="Rectangle 143"/>
              <p:cNvSpPr>
                <a:spLocks noChangeArrowheads="1"/>
              </p:cNvSpPr>
              <p:nvPr/>
            </p:nvSpPr>
            <p:spPr bwMode="auto">
              <a:xfrm>
                <a:off x="3325" y="1497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</a:p>
            </p:txBody>
          </p:sp>
          <p:sp>
            <p:nvSpPr>
              <p:cNvPr id="189585" name="Rectangle 145"/>
              <p:cNvSpPr>
                <a:spLocks noChangeArrowheads="1"/>
              </p:cNvSpPr>
              <p:nvPr/>
            </p:nvSpPr>
            <p:spPr bwMode="auto">
              <a:xfrm>
                <a:off x="4365" y="1514"/>
                <a:ext cx="365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 </a:t>
                </a:r>
              </a:p>
            </p:txBody>
          </p:sp>
        </p:grpSp>
        <p:sp>
          <p:nvSpPr>
            <p:cNvPr id="189589" name="Line 149"/>
            <p:cNvSpPr>
              <a:spLocks noChangeShapeType="1"/>
            </p:cNvSpPr>
            <p:nvPr/>
          </p:nvSpPr>
          <p:spPr bwMode="auto">
            <a:xfrm>
              <a:off x="3136" y="1625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9593" name="Group 153"/>
          <p:cNvGrpSpPr/>
          <p:nvPr/>
        </p:nvGrpSpPr>
        <p:grpSpPr bwMode="auto">
          <a:xfrm>
            <a:off x="1270000" y="1203325"/>
            <a:ext cx="2382838" cy="473075"/>
            <a:chOff x="800" y="758"/>
            <a:chExt cx="1501" cy="298"/>
          </a:xfrm>
        </p:grpSpPr>
        <p:sp>
          <p:nvSpPr>
            <p:cNvPr id="189548" name="Rectangle 108"/>
            <p:cNvSpPr>
              <a:spLocks noChangeArrowheads="1"/>
            </p:cNvSpPr>
            <p:nvPr/>
          </p:nvSpPr>
          <p:spPr bwMode="auto">
            <a:xfrm>
              <a:off x="852" y="768"/>
              <a:ext cx="14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(5) 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映射关系</a:t>
              </a:r>
              <a:r>
                <a:rPr lang="zh-CN" altLang="en-US">
                  <a:solidFill>
                    <a:srgbClr val="990033"/>
                  </a:solidFill>
                </a:rPr>
                <a:t>：</a:t>
              </a:r>
              <a:r>
                <a:rPr lang="en-US" altLang="zh-CN"/>
                <a:t>  </a:t>
              </a:r>
            </a:p>
          </p:txBody>
        </p:sp>
        <p:sp>
          <p:nvSpPr>
            <p:cNvPr id="189592" name="Text Box 152"/>
            <p:cNvSpPr txBox="1">
              <a:spLocks noChangeArrowheads="1"/>
            </p:cNvSpPr>
            <p:nvPr/>
          </p:nvSpPr>
          <p:spPr bwMode="auto">
            <a:xfrm>
              <a:off x="800" y="758"/>
              <a:ext cx="260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solidFill>
                    <a:srgbClr val="FF0000"/>
                  </a:solidFill>
                  <a:cs typeface="Times New Roman" panose="02020703060505090304" charset="0"/>
                </a:rPr>
                <a:t>▲</a:t>
              </a:r>
              <a:r>
                <a:rPr lang="en-US" altLang="zh-CN" sz="1000">
                  <a:solidFill>
                    <a:srgbClr val="FF0000"/>
                  </a:solidFill>
                  <a:cs typeface="Times New Roman" panose="02020703060505090304" charset="0"/>
                </a:rPr>
                <a:t>    </a:t>
              </a:r>
            </a:p>
          </p:txBody>
        </p:sp>
      </p:grpSp>
      <p:sp>
        <p:nvSpPr>
          <p:cNvPr id="104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8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8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1000"/>
                                        <p:tgtEl>
                                          <p:spTgt spid="18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1000"/>
                                        <p:tgtEl>
                                          <p:spTgt spid="1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8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1000"/>
                                        <p:tgtEl>
                                          <p:spTgt spid="18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1000"/>
                                        <p:tgtEl>
                                          <p:spTgt spid="18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0"/>
                                        <p:tgtEl>
                                          <p:spTgt spid="1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2000"/>
                                        <p:tgtEl>
                                          <p:spTgt spid="1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20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2000"/>
                                        <p:tgtEl>
                                          <p:spTgt spid="1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3" dur="10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6" dur="10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9" dur="10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1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1000"/>
                                        <p:tgtEl>
                                          <p:spTgt spid="18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95" grpId="0"/>
      <p:bldP spid="189540" grpId="0"/>
      <p:bldP spid="189520" grpId="0"/>
      <p:bldP spid="189543" grpId="0" animBg="1"/>
      <p:bldP spid="18949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1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17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1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6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17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06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66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6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7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7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2" name="Picture 7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7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7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7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7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7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8" name="Picture 7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二、对数函数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838200" y="1206500"/>
            <a:ext cx="5586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5"/>
              </a:buBlip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对数函数定义为指数函数的反函数</a:t>
            </a:r>
            <a:r>
              <a:rPr lang="zh-CN" altLang="en-US"/>
              <a:t>。</a:t>
            </a:r>
            <a:r>
              <a:rPr lang="en-US" altLang="zh-CN"/>
              <a:t> 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531813" y="2522538"/>
            <a:ext cx="1063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推导</a:t>
            </a:r>
          </a:p>
        </p:txBody>
      </p:sp>
      <p:grpSp>
        <p:nvGrpSpPr>
          <p:cNvPr id="44148" name="Group 116"/>
          <p:cNvGrpSpPr/>
          <p:nvPr/>
        </p:nvGrpSpPr>
        <p:grpSpPr bwMode="auto">
          <a:xfrm>
            <a:off x="1355725" y="2514600"/>
            <a:ext cx="4670425" cy="457200"/>
            <a:chOff x="854" y="1848"/>
            <a:chExt cx="2942" cy="288"/>
          </a:xfrm>
        </p:grpSpPr>
        <p:sp>
          <p:nvSpPr>
            <p:cNvPr id="44066" name="Rectangle 34"/>
            <p:cNvSpPr>
              <a:spLocks noChangeArrowheads="1"/>
            </p:cNvSpPr>
            <p:nvPr/>
          </p:nvSpPr>
          <p:spPr bwMode="auto">
            <a:xfrm>
              <a:off x="854" y="1848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</a:p>
          </p:txBody>
        </p:sp>
        <p:graphicFrame>
          <p:nvGraphicFramePr>
            <p:cNvPr id="27746" name="Object 35"/>
            <p:cNvGraphicFramePr/>
            <p:nvPr/>
          </p:nvGraphicFramePr>
          <p:xfrm>
            <a:off x="1165" y="1860"/>
            <a:ext cx="15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9" name="公式" r:id="rId6" imgW="2514600" imgH="431800" progId="Equation.3">
                    <p:embed/>
                  </p:oleObj>
                </mc:Choice>
                <mc:Fallback>
                  <p:oleObj name="公式" r:id="rId6" imgW="2514600" imgH="431800" progId="Equation.3">
                    <p:embed/>
                    <p:pic>
                      <p:nvPicPr>
                        <p:cNvPr id="0" name="图片 4608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860"/>
                          <a:ext cx="15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47" name="Object 36"/>
            <p:cNvGraphicFramePr/>
            <p:nvPr/>
          </p:nvGraphicFramePr>
          <p:xfrm>
            <a:off x="2900" y="1911"/>
            <a:ext cx="8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40" name="公式" r:id="rId8" imgW="1422400" imgH="342900" progId="Equation.3">
                    <p:embed/>
                  </p:oleObj>
                </mc:Choice>
                <mc:Fallback>
                  <p:oleObj name="公式" r:id="rId8" imgW="1422400" imgH="342900" progId="Equation.3">
                    <p:embed/>
                    <p:pic>
                      <p:nvPicPr>
                        <p:cNvPr id="0" name="图片 4608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1911"/>
                          <a:ext cx="8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49" name="Group 117"/>
          <p:cNvGrpSpPr/>
          <p:nvPr/>
        </p:nvGrpSpPr>
        <p:grpSpPr bwMode="auto">
          <a:xfrm>
            <a:off x="1354138" y="3094038"/>
            <a:ext cx="1393825" cy="461962"/>
            <a:chOff x="853" y="2207"/>
            <a:chExt cx="878" cy="291"/>
          </a:xfrm>
        </p:grpSpPr>
        <p:sp>
          <p:nvSpPr>
            <p:cNvPr id="44069" name="Rectangle 37"/>
            <p:cNvSpPr>
              <a:spLocks noChangeArrowheads="1"/>
            </p:cNvSpPr>
            <p:nvPr/>
          </p:nvSpPr>
          <p:spPr bwMode="auto">
            <a:xfrm>
              <a:off x="853" y="2207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由</a:t>
              </a:r>
            </a:p>
          </p:txBody>
        </p:sp>
        <p:graphicFrame>
          <p:nvGraphicFramePr>
            <p:cNvPr id="27744" name="Object 38"/>
            <p:cNvGraphicFramePr/>
            <p:nvPr/>
          </p:nvGraphicFramePr>
          <p:xfrm>
            <a:off x="1140" y="2226"/>
            <a:ext cx="5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41" name="公式" r:id="rId10" imgW="939165" imgH="431800" progId="Equation.3">
                    <p:embed/>
                  </p:oleObj>
                </mc:Choice>
                <mc:Fallback>
                  <p:oleObj name="公式" r:id="rId10" imgW="939165" imgH="431800" progId="Equation.3">
                    <p:embed/>
                    <p:pic>
                      <p:nvPicPr>
                        <p:cNvPr id="0" name="图片 4608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2226"/>
                          <a:ext cx="5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51" name="Group 119"/>
          <p:cNvGrpSpPr/>
          <p:nvPr/>
        </p:nvGrpSpPr>
        <p:grpSpPr bwMode="auto">
          <a:xfrm>
            <a:off x="2838450" y="3122613"/>
            <a:ext cx="2362200" cy="457200"/>
            <a:chOff x="1788" y="2225"/>
            <a:chExt cx="1488" cy="288"/>
          </a:xfrm>
        </p:grpSpPr>
        <p:sp>
          <p:nvSpPr>
            <p:cNvPr id="44071" name="Rectangle 39"/>
            <p:cNvSpPr>
              <a:spLocks noChangeArrowheads="1"/>
            </p:cNvSpPr>
            <p:nvPr/>
          </p:nvSpPr>
          <p:spPr bwMode="auto">
            <a:xfrm>
              <a:off x="1788" y="222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27742" name="Object 40"/>
            <p:cNvGraphicFramePr/>
            <p:nvPr/>
          </p:nvGraphicFramePr>
          <p:xfrm>
            <a:off x="2100" y="2225"/>
            <a:ext cx="1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42" name="公式" r:id="rId12" imgW="1866900" imgH="431800" progId="Equation.3">
                    <p:embed/>
                  </p:oleObj>
                </mc:Choice>
                <mc:Fallback>
                  <p:oleObj name="公式" r:id="rId12" imgW="1866900" imgH="431800" progId="Equation.3">
                    <p:embed/>
                    <p:pic>
                      <p:nvPicPr>
                        <p:cNvPr id="0" name="图片 4608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2225"/>
                          <a:ext cx="11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73" name="Object 41"/>
          <p:cNvGraphicFramePr/>
          <p:nvPr/>
        </p:nvGraphicFramePr>
        <p:xfrm>
          <a:off x="2503488" y="3813175"/>
          <a:ext cx="1981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3" name="公式" r:id="rId14" imgW="1981200" imgH="342900" progId="Equation.3">
                  <p:embed/>
                </p:oleObj>
              </mc:Choice>
              <mc:Fallback>
                <p:oleObj name="公式" r:id="rId14" imgW="1981200" imgH="342900" progId="Equation.3">
                  <p:embed/>
                  <p:pic>
                    <p:nvPicPr>
                      <p:cNvPr id="0" name="图片 46082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813175"/>
                        <a:ext cx="1981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76" name="Picture 8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06" name="Group 174"/>
          <p:cNvGrpSpPr/>
          <p:nvPr/>
        </p:nvGrpSpPr>
        <p:grpSpPr bwMode="auto">
          <a:xfrm>
            <a:off x="4921250" y="3709988"/>
            <a:ext cx="3944938" cy="455612"/>
            <a:chOff x="3100" y="2577"/>
            <a:chExt cx="2485" cy="287"/>
          </a:xfrm>
        </p:grpSpPr>
        <p:grpSp>
          <p:nvGrpSpPr>
            <p:cNvPr id="27736" name="Group 122"/>
            <p:cNvGrpSpPr/>
            <p:nvPr/>
          </p:nvGrpSpPr>
          <p:grpSpPr bwMode="auto">
            <a:xfrm>
              <a:off x="3432" y="2577"/>
              <a:ext cx="2153" cy="287"/>
              <a:chOff x="3432" y="2577"/>
              <a:chExt cx="2153" cy="287"/>
            </a:xfrm>
          </p:grpSpPr>
          <p:sp>
            <p:nvSpPr>
              <p:cNvPr id="44129" name="Rectangle 97"/>
              <p:cNvSpPr>
                <a:spLocks noChangeArrowheads="1"/>
              </p:cNvSpPr>
              <p:nvPr/>
            </p:nvSpPr>
            <p:spPr bwMode="auto">
              <a:xfrm>
                <a:off x="3432" y="2595"/>
                <a:ext cx="2153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模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实部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；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</a:p>
            </p:txBody>
          </p:sp>
          <p:sp>
            <p:nvSpPr>
              <p:cNvPr id="44130" name="Rectangle 98"/>
              <p:cNvSpPr>
                <a:spLocks noChangeArrowheads="1"/>
              </p:cNvSpPr>
              <p:nvPr/>
            </p:nvSpPr>
            <p:spPr bwMode="auto">
              <a:xfrm>
                <a:off x="3651" y="2577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</a:p>
            </p:txBody>
          </p:sp>
          <p:sp>
            <p:nvSpPr>
              <p:cNvPr id="44131" name="Rectangle 99"/>
              <p:cNvSpPr>
                <a:spLocks noChangeArrowheads="1"/>
              </p:cNvSpPr>
              <p:nvPr/>
            </p:nvSpPr>
            <p:spPr bwMode="auto">
              <a:xfrm>
                <a:off x="4517" y="2594"/>
                <a:ext cx="365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 </a:t>
                </a:r>
              </a:p>
            </p:txBody>
          </p:sp>
        </p:grp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>
              <a:off x="3100" y="2741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44152" name="Object 120"/>
          <p:cNvGraphicFramePr/>
          <p:nvPr/>
        </p:nvGraphicFramePr>
        <p:xfrm>
          <a:off x="2271713" y="3800475"/>
          <a:ext cx="34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4" name="公式" r:id="rId16" imgW="342900" imgH="876300" progId="Equation.3">
                  <p:embed/>
                </p:oleObj>
              </mc:Choice>
              <mc:Fallback>
                <p:oleObj name="公式" r:id="rId16" imgW="342900" imgH="876300" progId="Equation.3">
                  <p:embed/>
                  <p:pic>
                    <p:nvPicPr>
                      <p:cNvPr id="0" name="图片 46082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3800475"/>
                        <a:ext cx="342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53" name="Object 121"/>
          <p:cNvGraphicFramePr/>
          <p:nvPr/>
        </p:nvGraphicFramePr>
        <p:xfrm>
          <a:off x="1831975" y="414813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5" name="公式" r:id="rId18" imgW="342900" imgH="215900" progId="Equation.3">
                  <p:embed/>
                </p:oleObj>
              </mc:Choice>
              <mc:Fallback>
                <p:oleObj name="公式" r:id="rId18" imgW="342900" imgH="215900" progId="Equation.3">
                  <p:embed/>
                  <p:pic>
                    <p:nvPicPr>
                      <p:cNvPr id="0" name="图片 460824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148138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92" name="Group 160"/>
          <p:cNvGrpSpPr/>
          <p:nvPr/>
        </p:nvGrpSpPr>
        <p:grpSpPr bwMode="auto">
          <a:xfrm>
            <a:off x="2282825" y="5443538"/>
            <a:ext cx="6873875" cy="989012"/>
            <a:chOff x="1438" y="3435"/>
            <a:chExt cx="4330" cy="623"/>
          </a:xfrm>
        </p:grpSpPr>
        <p:graphicFrame>
          <p:nvGraphicFramePr>
            <p:cNvPr id="27721" name="Object 142"/>
            <p:cNvGraphicFramePr>
              <a:graphicFrameLocks noChangeAspect="1"/>
            </p:cNvGraphicFramePr>
            <p:nvPr/>
          </p:nvGraphicFramePr>
          <p:xfrm>
            <a:off x="1605" y="3444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46" name="公式" r:id="rId20" imgW="1091565" imgH="431800" progId="Equation.3">
                    <p:embed/>
                  </p:oleObj>
                </mc:Choice>
                <mc:Fallback>
                  <p:oleObj name="公式" r:id="rId20" imgW="1091565" imgH="431800" progId="Equation.3">
                    <p:embed/>
                    <p:pic>
                      <p:nvPicPr>
                        <p:cNvPr id="0" name="图片 4608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3444"/>
                          <a:ext cx="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22" name="Object 144"/>
            <p:cNvGraphicFramePr>
              <a:graphicFrameLocks noChangeAspect="1"/>
            </p:cNvGraphicFramePr>
            <p:nvPr/>
          </p:nvGraphicFramePr>
          <p:xfrm>
            <a:off x="1590" y="3831"/>
            <a:ext cx="1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47" name="公式" r:id="rId22" imgW="2222500" imgH="342900" progId="Equation.3">
                    <p:embed/>
                  </p:oleObj>
                </mc:Choice>
                <mc:Fallback>
                  <p:oleObj name="公式" r:id="rId22" imgW="2222500" imgH="342900" progId="Equation.3">
                    <p:embed/>
                    <p:pic>
                      <p:nvPicPr>
                        <p:cNvPr id="0" name="图片 4608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3831"/>
                          <a:ext cx="1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23" name="Object 146"/>
            <p:cNvGraphicFramePr>
              <a:graphicFrameLocks noChangeAspect="1"/>
            </p:cNvGraphicFramePr>
            <p:nvPr/>
          </p:nvGraphicFramePr>
          <p:xfrm>
            <a:off x="1438" y="3476"/>
            <a:ext cx="216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48" name="公式" r:id="rId24" imgW="342900" imgH="901065" progId="Equation.3">
                    <p:embed/>
                  </p:oleObj>
                </mc:Choice>
                <mc:Fallback>
                  <p:oleObj name="公式" r:id="rId24" imgW="342900" imgH="901065" progId="Equation.3">
                    <p:embed/>
                    <p:pic>
                      <p:nvPicPr>
                        <p:cNvPr id="0" name="图片 4608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3476"/>
                          <a:ext cx="216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24" name="Group 147"/>
            <p:cNvGrpSpPr/>
            <p:nvPr/>
          </p:nvGrpSpPr>
          <p:grpSpPr bwMode="auto">
            <a:xfrm>
              <a:off x="3106" y="3771"/>
              <a:ext cx="2662" cy="287"/>
              <a:chOff x="3136" y="1797"/>
              <a:chExt cx="2662" cy="287"/>
            </a:xfrm>
          </p:grpSpPr>
          <p:grpSp>
            <p:nvGrpSpPr>
              <p:cNvPr id="27731" name="Group 148"/>
              <p:cNvGrpSpPr/>
              <p:nvPr/>
            </p:nvGrpSpPr>
            <p:grpSpPr bwMode="auto">
              <a:xfrm>
                <a:off x="3468" y="1797"/>
                <a:ext cx="2330" cy="287"/>
                <a:chOff x="3214" y="1833"/>
                <a:chExt cx="2330" cy="287"/>
              </a:xfrm>
            </p:grpSpPr>
            <p:sp>
              <p:nvSpPr>
                <p:cNvPr id="44181" name="Rectangle 149"/>
                <p:cNvSpPr>
                  <a:spLocks noChangeArrowheads="1"/>
                </p:cNvSpPr>
                <p:nvPr/>
              </p:nvSpPr>
              <p:spPr bwMode="auto">
                <a:xfrm>
                  <a:off x="3214" y="1851"/>
                  <a:ext cx="2330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由</a:t>
                  </a:r>
                  <a:r>
                    <a:rPr lang="en-US" altLang="zh-CN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</a:t>
                  </a:r>
                  <a:r>
                    <a:rPr lang="en-US" altLang="zh-CN" sz="8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的</a:t>
                  </a:r>
                  <a:r>
                    <a:rPr lang="zh-CN" altLang="en-US" sz="2200">
                      <a:solidFill>
                        <a:srgbClr val="0087D2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虚部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得到</a:t>
                  </a:r>
                  <a:r>
                    <a:rPr lang="en-US" altLang="zh-CN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 </a:t>
                  </a:r>
                  <a:r>
                    <a:rPr lang="en-US" altLang="zh-CN" sz="16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的</a:t>
                  </a:r>
                  <a:r>
                    <a:rPr lang="zh-CN" altLang="en-US" sz="2200">
                      <a:solidFill>
                        <a:srgbClr val="0087D2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辐角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。</a:t>
                  </a:r>
                  <a:r>
                    <a:rPr lang="en-US" altLang="zh-CN" sz="22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</a:p>
              </p:txBody>
            </p:sp>
            <p:sp>
              <p:nvSpPr>
                <p:cNvPr id="44182" name="Rectangle 150"/>
                <p:cNvSpPr>
                  <a:spLocks noChangeArrowheads="1"/>
                </p:cNvSpPr>
                <p:nvPr/>
              </p:nvSpPr>
              <p:spPr bwMode="auto">
                <a:xfrm>
                  <a:off x="3433" y="1833"/>
                  <a:ext cx="27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200" i="1">
                      <a:solidFill>
                        <a:srgbClr val="3AC230"/>
                      </a:solidFill>
                    </a:rPr>
                    <a:t>z</a:t>
                  </a:r>
                  <a:r>
                    <a:rPr lang="en-US" altLang="zh-CN" sz="2200" i="1">
                      <a:solidFill>
                        <a:srgbClr val="008000"/>
                      </a:solidFill>
                    </a:rPr>
                    <a:t>  </a:t>
                  </a:r>
                </a:p>
              </p:txBody>
            </p:sp>
            <p:sp>
              <p:nvSpPr>
                <p:cNvPr id="4418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474" y="1839"/>
                  <a:ext cx="321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200" i="1">
                      <a:solidFill>
                        <a:srgbClr val="3AC230"/>
                      </a:solidFill>
                    </a:rPr>
                    <a:t>w</a:t>
                  </a:r>
                  <a:r>
                    <a:rPr lang="en-US" altLang="zh-CN" sz="2200" i="1">
                      <a:solidFill>
                        <a:srgbClr val="008000"/>
                      </a:solidFill>
                    </a:rPr>
                    <a:t>  </a:t>
                  </a:r>
                </a:p>
              </p:txBody>
            </p:sp>
          </p:grpSp>
          <p:sp>
            <p:nvSpPr>
              <p:cNvPr id="44184" name="Line 152"/>
              <p:cNvSpPr>
                <a:spLocks noChangeShapeType="1"/>
              </p:cNvSpPr>
              <p:nvPr/>
            </p:nvSpPr>
            <p:spPr bwMode="auto">
              <a:xfrm>
                <a:off x="3136" y="1956"/>
                <a:ext cx="340" cy="0"/>
              </a:xfrm>
              <a:prstGeom prst="line">
                <a:avLst/>
              </a:prstGeom>
              <a:noFill/>
              <a:ln w="3175">
                <a:solidFill>
                  <a:srgbClr val="008000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7725" name="Group 153"/>
            <p:cNvGrpSpPr/>
            <p:nvPr/>
          </p:nvGrpSpPr>
          <p:grpSpPr bwMode="auto">
            <a:xfrm>
              <a:off x="3106" y="3435"/>
              <a:ext cx="2485" cy="287"/>
              <a:chOff x="3136" y="1461"/>
              <a:chExt cx="2485" cy="287"/>
            </a:xfrm>
          </p:grpSpPr>
          <p:grpSp>
            <p:nvGrpSpPr>
              <p:cNvPr id="27726" name="Group 154"/>
              <p:cNvGrpSpPr/>
              <p:nvPr/>
            </p:nvGrpSpPr>
            <p:grpSpPr bwMode="auto">
              <a:xfrm>
                <a:off x="3468" y="1461"/>
                <a:ext cx="2153" cy="287"/>
                <a:chOff x="3106" y="1497"/>
                <a:chExt cx="2153" cy="287"/>
              </a:xfrm>
            </p:grpSpPr>
            <p:sp>
              <p:nvSpPr>
                <p:cNvPr id="44187" name="Rectangle 155"/>
                <p:cNvSpPr>
                  <a:spLocks noChangeArrowheads="1"/>
                </p:cNvSpPr>
                <p:nvPr/>
              </p:nvSpPr>
              <p:spPr bwMode="auto">
                <a:xfrm>
                  <a:off x="3106" y="1515"/>
                  <a:ext cx="2153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由</a:t>
                  </a:r>
                  <a:r>
                    <a:rPr lang="en-US" altLang="zh-CN" sz="22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</a:t>
                  </a:r>
                  <a:r>
                    <a:rPr lang="en-US" altLang="zh-CN" sz="8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的</a:t>
                  </a:r>
                  <a:r>
                    <a:rPr lang="zh-CN" altLang="en-US" sz="2200">
                      <a:solidFill>
                        <a:srgbClr val="0087D2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实部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得到</a:t>
                  </a:r>
                  <a:r>
                    <a:rPr lang="en-US" altLang="zh-CN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 </a:t>
                  </a:r>
                  <a:r>
                    <a:rPr lang="en-US" altLang="zh-CN" sz="16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的</a:t>
                  </a:r>
                  <a:r>
                    <a:rPr lang="zh-CN" altLang="en-US" sz="2200">
                      <a:solidFill>
                        <a:srgbClr val="0087D2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模</a:t>
                  </a:r>
                  <a:r>
                    <a:rPr lang="zh-CN" altLang="en-US" sz="2200">
                      <a:solidFill>
                        <a:srgbClr val="3AC23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；</a:t>
                  </a:r>
                  <a:r>
                    <a:rPr lang="en-US" altLang="zh-CN" sz="22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</a:p>
              </p:txBody>
            </p:sp>
            <p:sp>
              <p:nvSpPr>
                <p:cNvPr id="44188" name="Rectangle 156"/>
                <p:cNvSpPr>
                  <a:spLocks noChangeArrowheads="1"/>
                </p:cNvSpPr>
                <p:nvPr/>
              </p:nvSpPr>
              <p:spPr bwMode="auto">
                <a:xfrm>
                  <a:off x="3325" y="1497"/>
                  <a:ext cx="27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200" i="1">
                      <a:solidFill>
                        <a:srgbClr val="3AC230"/>
                      </a:solidFill>
                    </a:rPr>
                    <a:t>z </a:t>
                  </a:r>
                  <a:r>
                    <a:rPr lang="en-US" altLang="zh-CN" sz="2200" i="1">
                      <a:solidFill>
                        <a:srgbClr val="008000"/>
                      </a:solidFill>
                    </a:rPr>
                    <a:t> </a:t>
                  </a:r>
                </a:p>
              </p:txBody>
            </p:sp>
            <p:sp>
              <p:nvSpPr>
                <p:cNvPr id="44189" name="Rectangle 157"/>
                <p:cNvSpPr>
                  <a:spLocks noChangeArrowheads="1"/>
                </p:cNvSpPr>
                <p:nvPr/>
              </p:nvSpPr>
              <p:spPr bwMode="auto">
                <a:xfrm>
                  <a:off x="4365" y="1514"/>
                  <a:ext cx="365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200" i="1">
                      <a:solidFill>
                        <a:srgbClr val="3AC230"/>
                      </a:solidFill>
                    </a:rPr>
                    <a:t>w</a:t>
                  </a:r>
                  <a:r>
                    <a:rPr lang="en-US" altLang="zh-CN" sz="2200" i="1">
                      <a:solidFill>
                        <a:srgbClr val="008000"/>
                      </a:solidFill>
                    </a:rPr>
                    <a:t>   </a:t>
                  </a:r>
                </a:p>
              </p:txBody>
            </p:sp>
          </p:grpSp>
          <p:sp>
            <p:nvSpPr>
              <p:cNvPr id="44190" name="Line 158"/>
              <p:cNvSpPr>
                <a:spLocks noChangeShapeType="1"/>
              </p:cNvSpPr>
              <p:nvPr/>
            </p:nvSpPr>
            <p:spPr bwMode="auto">
              <a:xfrm>
                <a:off x="3136" y="1625"/>
                <a:ext cx="340" cy="0"/>
              </a:xfrm>
              <a:prstGeom prst="line">
                <a:avLst/>
              </a:prstGeom>
              <a:noFill/>
              <a:ln w="3175">
                <a:solidFill>
                  <a:srgbClr val="008000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4204" name="Line 172"/>
          <p:cNvSpPr>
            <a:spLocks noChangeShapeType="1"/>
          </p:cNvSpPr>
          <p:nvPr/>
        </p:nvSpPr>
        <p:spPr bwMode="auto">
          <a:xfrm flipV="1">
            <a:off x="492125" y="544512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3319463" y="4972050"/>
          <a:ext cx="20272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9" name="公式" r:id="rId26" imgW="2019300" imgH="342900" progId="Equation.3">
                  <p:embed/>
                </p:oleObj>
              </mc:Choice>
              <mc:Fallback>
                <p:oleObj name="公式" r:id="rId26" imgW="2019300" imgH="342900" progId="Equation.3">
                  <p:embed/>
                  <p:pic>
                    <p:nvPicPr>
                      <p:cNvPr id="0" name="图片 460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4972050"/>
                        <a:ext cx="202723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55" name="Group 123"/>
          <p:cNvGrpSpPr/>
          <p:nvPr/>
        </p:nvGrpSpPr>
        <p:grpSpPr bwMode="auto">
          <a:xfrm>
            <a:off x="1352550" y="4891088"/>
            <a:ext cx="1939925" cy="457200"/>
            <a:chOff x="852" y="3315"/>
            <a:chExt cx="1222" cy="288"/>
          </a:xfrm>
        </p:grpSpPr>
        <p:graphicFrame>
          <p:nvGraphicFramePr>
            <p:cNvPr id="27719" name="Object 10"/>
            <p:cNvGraphicFramePr>
              <a:graphicFrameLocks noChangeAspect="1"/>
            </p:cNvGraphicFramePr>
            <p:nvPr/>
          </p:nvGraphicFramePr>
          <p:xfrm>
            <a:off x="1362" y="3361"/>
            <a:ext cx="71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50" name="公式" r:id="rId28" imgW="1129665" imgH="292100" progId="Equation.3">
                    <p:embed/>
                  </p:oleObj>
                </mc:Choice>
                <mc:Fallback>
                  <p:oleObj name="公式" r:id="rId28" imgW="1129665" imgH="292100" progId="Equation.3">
                    <p:embed/>
                    <p:pic>
                      <p:nvPicPr>
                        <p:cNvPr id="0" name="图片 460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3361"/>
                          <a:ext cx="71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2" name="Rectangle 30"/>
            <p:cNvSpPr>
              <a:spLocks noChangeArrowheads="1"/>
            </p:cNvSpPr>
            <p:nvPr/>
          </p:nvSpPr>
          <p:spPr bwMode="auto">
            <a:xfrm>
              <a:off x="852" y="3315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即得</a:t>
              </a:r>
            </a:p>
          </p:txBody>
        </p:sp>
      </p:grp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923925" y="1219200"/>
            <a:ext cx="52006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147" name="Group 115"/>
          <p:cNvGrpSpPr/>
          <p:nvPr/>
        </p:nvGrpSpPr>
        <p:grpSpPr bwMode="auto">
          <a:xfrm>
            <a:off x="1352550" y="1728788"/>
            <a:ext cx="2009775" cy="457200"/>
            <a:chOff x="852" y="1419"/>
            <a:chExt cx="1266" cy="288"/>
          </a:xfrm>
        </p:grpSpPr>
        <p:graphicFrame>
          <p:nvGraphicFramePr>
            <p:cNvPr id="27717" name="Object 12"/>
            <p:cNvGraphicFramePr/>
            <p:nvPr/>
          </p:nvGraphicFramePr>
          <p:xfrm>
            <a:off x="1342" y="1469"/>
            <a:ext cx="7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51" name="公式" r:id="rId30" imgW="1231265" imgH="342900" progId="Equation.3">
                    <p:embed/>
                  </p:oleObj>
                </mc:Choice>
                <mc:Fallback>
                  <p:oleObj name="公式" r:id="rId30" imgW="1231265" imgH="342900" progId="Equation.3">
                    <p:embed/>
                    <p:pic>
                      <p:nvPicPr>
                        <p:cNvPr id="0" name="图片 4608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469"/>
                          <a:ext cx="7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0" name="Rectangle 28"/>
            <p:cNvSpPr>
              <a:spLocks noChangeArrowheads="1"/>
            </p:cNvSpPr>
            <p:nvPr/>
          </p:nvSpPr>
          <p:spPr bwMode="auto">
            <a:xfrm>
              <a:off x="852" y="1419"/>
              <a:ext cx="6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记作</a:t>
              </a:r>
              <a:r>
                <a:rPr lang="en-US" altLang="zh-CN"/>
                <a:t>   </a:t>
              </a:r>
            </a:p>
          </p:txBody>
        </p:sp>
      </p:grpSp>
      <p:grpSp>
        <p:nvGrpSpPr>
          <p:cNvPr id="44146" name="Group 114"/>
          <p:cNvGrpSpPr/>
          <p:nvPr/>
        </p:nvGrpSpPr>
        <p:grpSpPr bwMode="auto">
          <a:xfrm>
            <a:off x="1352550" y="1147763"/>
            <a:ext cx="6910388" cy="485775"/>
            <a:chOff x="852" y="1065"/>
            <a:chExt cx="4353" cy="306"/>
          </a:xfrm>
        </p:grpSpPr>
        <p:graphicFrame>
          <p:nvGraphicFramePr>
            <p:cNvPr id="27712" name="Object 15"/>
            <p:cNvGraphicFramePr/>
            <p:nvPr/>
          </p:nvGraphicFramePr>
          <p:xfrm>
            <a:off x="1737" y="1073"/>
            <a:ext cx="5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52" name="公式" r:id="rId32" imgW="838200" imgH="381000" progId="Equation.3">
                    <p:embed/>
                  </p:oleObj>
                </mc:Choice>
                <mc:Fallback>
                  <p:oleObj name="公式" r:id="rId32" imgW="838200" imgH="381000" progId="Equation.3">
                    <p:embed/>
                    <p:pic>
                      <p:nvPicPr>
                        <p:cNvPr id="0" name="图片 4608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1073"/>
                          <a:ext cx="5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13" name="Object 13"/>
            <p:cNvGraphicFramePr/>
            <p:nvPr/>
          </p:nvGraphicFramePr>
          <p:xfrm>
            <a:off x="2899" y="1131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53" name="公式" r:id="rId34" imgW="1167765" imgH="342900" progId="Equation.3">
                    <p:embed/>
                  </p:oleObj>
                </mc:Choice>
                <mc:Fallback>
                  <p:oleObj name="公式" r:id="rId34" imgW="1167765" imgH="342900" progId="Equation.3">
                    <p:embed/>
                    <p:pic>
                      <p:nvPicPr>
                        <p:cNvPr id="0" name="图片 4608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1131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852" y="1083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满足方程</a:t>
              </a:r>
              <a:r>
                <a:rPr lang="en-US" altLang="zh-CN"/>
                <a:t>  </a:t>
              </a:r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2238" y="1065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的函数</a:t>
              </a:r>
            </a:p>
          </p:txBody>
        </p:sp>
        <p:sp>
          <p:nvSpPr>
            <p:cNvPr id="44059" name="Rectangle 27"/>
            <p:cNvSpPr>
              <a:spLocks noChangeArrowheads="1"/>
            </p:cNvSpPr>
            <p:nvPr/>
          </p:nvSpPr>
          <p:spPr bwMode="auto">
            <a:xfrm>
              <a:off x="3624" y="1065"/>
              <a:ext cx="15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称为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对数函数</a:t>
              </a:r>
              <a:r>
                <a:rPr lang="zh-CN" altLang="en-US"/>
                <a:t>，</a:t>
              </a:r>
            </a:p>
          </p:txBody>
        </p:sp>
      </p:grp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533400" y="11811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831850" y="5678488"/>
            <a:ext cx="1717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2B4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指数函数</a:t>
            </a:r>
            <a:r>
              <a:rPr lang="en-US" altLang="zh-CN">
                <a:solidFill>
                  <a:srgbClr val="92B4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sp>
        <p:nvSpPr>
          <p:cNvPr id="44205" name="Rectangle 173"/>
          <p:cNvSpPr>
            <a:spLocks noChangeArrowheads="1"/>
          </p:cNvSpPr>
          <p:nvPr/>
        </p:nvSpPr>
        <p:spPr bwMode="auto">
          <a:xfrm>
            <a:off x="484188" y="5410200"/>
            <a:ext cx="8618537" cy="10191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156" name="Group 124"/>
          <p:cNvGrpSpPr/>
          <p:nvPr/>
        </p:nvGrpSpPr>
        <p:grpSpPr bwMode="auto">
          <a:xfrm>
            <a:off x="2455863" y="5548313"/>
            <a:ext cx="5324475" cy="338137"/>
            <a:chOff x="1547" y="3723"/>
            <a:chExt cx="3354" cy="213"/>
          </a:xfrm>
        </p:grpSpPr>
        <p:graphicFrame>
          <p:nvGraphicFramePr>
            <p:cNvPr id="27710" name="Object 48"/>
            <p:cNvGraphicFramePr>
              <a:graphicFrameLocks noChangeAspect="1"/>
            </p:cNvGraphicFramePr>
            <p:nvPr/>
          </p:nvGraphicFramePr>
          <p:xfrm>
            <a:off x="1547" y="3723"/>
            <a:ext cx="187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54" name="公式" r:id="rId36" imgW="2959100" imgH="342900" progId="Equation.3">
                    <p:embed/>
                  </p:oleObj>
                </mc:Choice>
                <mc:Fallback>
                  <p:oleObj name="公式" r:id="rId36" imgW="2959100" imgH="342900" progId="Equation.3">
                    <p:embed/>
                    <p:pic>
                      <p:nvPicPr>
                        <p:cNvPr id="0" name="图片 460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3723"/>
                          <a:ext cx="187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11" name="Object 49"/>
            <p:cNvGraphicFramePr>
              <a:graphicFrameLocks noChangeAspect="1"/>
            </p:cNvGraphicFramePr>
            <p:nvPr/>
          </p:nvGraphicFramePr>
          <p:xfrm>
            <a:off x="3547" y="3728"/>
            <a:ext cx="135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55" name="公式" r:id="rId38" imgW="2527300" imgH="342900" progId="Equation.3">
                    <p:embed/>
                  </p:oleObj>
                </mc:Choice>
                <mc:Fallback>
                  <p:oleObj name="公式" r:id="rId38" imgW="2527300" imgH="342900" progId="Equation.3">
                    <p:embed/>
                    <p:pic>
                      <p:nvPicPr>
                        <p:cNvPr id="0" name="图片 460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3728"/>
                          <a:ext cx="135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42" name="Group 210"/>
          <p:cNvGrpSpPr/>
          <p:nvPr/>
        </p:nvGrpSpPr>
        <p:grpSpPr bwMode="auto">
          <a:xfrm>
            <a:off x="3708400" y="4181475"/>
            <a:ext cx="1719263" cy="431800"/>
            <a:chOff x="2330" y="2484"/>
            <a:chExt cx="1083" cy="272"/>
          </a:xfrm>
        </p:grpSpPr>
        <p:sp>
          <p:nvSpPr>
            <p:cNvPr id="44238" name="Line 206"/>
            <p:cNvSpPr>
              <a:spLocks noChangeShapeType="1"/>
            </p:cNvSpPr>
            <p:nvPr/>
          </p:nvSpPr>
          <p:spPr bwMode="auto">
            <a:xfrm>
              <a:off x="2352" y="2484"/>
              <a:ext cx="40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7707" name="Group 209"/>
            <p:cNvGrpSpPr/>
            <p:nvPr/>
          </p:nvGrpSpPr>
          <p:grpSpPr bwMode="auto">
            <a:xfrm>
              <a:off x="2330" y="2506"/>
              <a:ext cx="1083" cy="250"/>
              <a:chOff x="3992" y="1432"/>
              <a:chExt cx="1083" cy="250"/>
            </a:xfrm>
          </p:grpSpPr>
          <p:sp>
            <p:nvSpPr>
              <p:cNvPr id="44239" name="Text Box 207"/>
              <p:cNvSpPr txBox="1">
                <a:spLocks noChangeArrowheads="1"/>
              </p:cNvSpPr>
              <p:nvPr/>
            </p:nvSpPr>
            <p:spPr bwMode="auto">
              <a:xfrm>
                <a:off x="3992" y="1432"/>
                <a:ext cx="1083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>
                    <a:solidFill>
                      <a:srgbClr val="008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实对数函数</a:t>
                </a:r>
                <a:r>
                  <a:rPr lang="en-US" altLang="zh-CN" sz="2000">
                    <a:solidFill>
                      <a:srgbClr val="008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</a:p>
            </p:txBody>
          </p:sp>
          <p:sp>
            <p:nvSpPr>
              <p:cNvPr id="44240" name="Rectangle 208"/>
              <p:cNvSpPr>
                <a:spLocks noChangeArrowheads="1"/>
              </p:cNvSpPr>
              <p:nvPr/>
            </p:nvSpPr>
            <p:spPr bwMode="auto">
              <a:xfrm>
                <a:off x="4014" y="1446"/>
                <a:ext cx="888" cy="234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4243" name="Rectangle 211"/>
          <p:cNvSpPr>
            <a:spLocks noChangeArrowheads="1"/>
          </p:cNvSpPr>
          <p:nvPr/>
        </p:nvSpPr>
        <p:spPr bwMode="auto">
          <a:xfrm>
            <a:off x="3695700" y="4133850"/>
            <a:ext cx="158115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4074" name="Object 42"/>
          <p:cNvGraphicFramePr/>
          <p:nvPr/>
        </p:nvGraphicFramePr>
        <p:xfrm>
          <a:off x="2520950" y="4344988"/>
          <a:ext cx="1790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6" name="Equation" r:id="rId40" imgW="1790700" imgH="342900" progId="Equation.DSMT4">
                  <p:embed/>
                </p:oleObj>
              </mc:Choice>
              <mc:Fallback>
                <p:oleObj name="Equation" r:id="rId40" imgW="1790700" imgH="342900" progId="Equation.DSMT4">
                  <p:embed/>
                  <p:pic>
                    <p:nvPicPr>
                      <p:cNvPr id="0" name="图片 460835"/>
                      <p:cNvPicPr>
                        <a:picLocks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344988"/>
                        <a:ext cx="1790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21" name="Group 89"/>
          <p:cNvGrpSpPr/>
          <p:nvPr/>
        </p:nvGrpSpPr>
        <p:grpSpPr bwMode="auto">
          <a:xfrm>
            <a:off x="4921250" y="4243388"/>
            <a:ext cx="4225925" cy="455612"/>
            <a:chOff x="3136" y="1797"/>
            <a:chExt cx="2662" cy="287"/>
          </a:xfrm>
        </p:grpSpPr>
        <p:grpSp>
          <p:nvGrpSpPr>
            <p:cNvPr id="27701" name="Group 90"/>
            <p:cNvGrpSpPr/>
            <p:nvPr/>
          </p:nvGrpSpPr>
          <p:grpSpPr bwMode="auto">
            <a:xfrm>
              <a:off x="3468" y="1797"/>
              <a:ext cx="2330" cy="287"/>
              <a:chOff x="3214" y="1833"/>
              <a:chExt cx="2330" cy="287"/>
            </a:xfrm>
          </p:grpSpPr>
          <p:sp>
            <p:nvSpPr>
              <p:cNvPr id="44123" name="Rectangle 91"/>
              <p:cNvSpPr>
                <a:spLocks noChangeArrowheads="1"/>
              </p:cNvSpPr>
              <p:nvPr/>
            </p:nvSpPr>
            <p:spPr bwMode="auto">
              <a:xfrm>
                <a:off x="3214" y="1851"/>
                <a:ext cx="2330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由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r>
                  <a:rPr lang="en-US" altLang="zh-CN" sz="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辐角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得到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en-US" altLang="zh-CN" sz="16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zh-CN" altLang="en-US" sz="2200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虚部</a:t>
                </a:r>
                <a:r>
                  <a:rPr lang="zh-CN" altLang="en-US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 sz="2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</a:p>
            </p:txBody>
          </p:sp>
          <p:sp>
            <p:nvSpPr>
              <p:cNvPr id="44124" name="Rectangle 92"/>
              <p:cNvSpPr>
                <a:spLocks noChangeArrowheads="1"/>
              </p:cNvSpPr>
              <p:nvPr/>
            </p:nvSpPr>
            <p:spPr bwMode="auto">
              <a:xfrm>
                <a:off x="3433" y="1833"/>
                <a:ext cx="272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z  </a:t>
                </a:r>
              </a:p>
            </p:txBody>
          </p:sp>
          <p:sp>
            <p:nvSpPr>
              <p:cNvPr id="44125" name="Rectangle 93"/>
              <p:cNvSpPr>
                <a:spLocks noChangeArrowheads="1"/>
              </p:cNvSpPr>
              <p:nvPr/>
            </p:nvSpPr>
            <p:spPr bwMode="auto">
              <a:xfrm>
                <a:off x="4474" y="1839"/>
                <a:ext cx="321" cy="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200" i="1">
                    <a:solidFill>
                      <a:srgbClr val="008000"/>
                    </a:solidFill>
                  </a:rPr>
                  <a:t>w  </a:t>
                </a:r>
              </a:p>
            </p:txBody>
          </p:sp>
        </p:grpSp>
        <p:sp>
          <p:nvSpPr>
            <p:cNvPr id="44126" name="Line 94"/>
            <p:cNvSpPr>
              <a:spLocks noChangeShapeType="1"/>
            </p:cNvSpPr>
            <p:nvPr/>
          </p:nvSpPr>
          <p:spPr bwMode="auto">
            <a:xfrm>
              <a:off x="3136" y="1956"/>
              <a:ext cx="340" cy="0"/>
            </a:xfrm>
            <a:prstGeom prst="line">
              <a:avLst/>
            </a:prstGeom>
            <a:noFill/>
            <a:ln w="3175">
              <a:solidFill>
                <a:srgbClr val="008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4244" name="Group 212"/>
          <p:cNvGrpSpPr/>
          <p:nvPr/>
        </p:nvGrpSpPr>
        <p:grpSpPr bwMode="auto">
          <a:xfrm>
            <a:off x="528638" y="1679575"/>
            <a:ext cx="796925" cy="796925"/>
            <a:chOff x="1467" y="524"/>
            <a:chExt cx="502" cy="502"/>
          </a:xfrm>
        </p:grpSpPr>
        <p:sp>
          <p:nvSpPr>
            <p:cNvPr id="44245" name="Rectangle 213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46" name="Rectangle 214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36  </a:t>
              </a:r>
            </a:p>
          </p:txBody>
        </p:sp>
        <p:sp>
          <p:nvSpPr>
            <p:cNvPr id="44247" name="Rectangle 215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44248" name="Rectangle 216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2.6  </a:t>
              </a:r>
            </a:p>
          </p:txBody>
        </p:sp>
      </p:grp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45579 L 0.00035 0.0004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4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4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4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4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56" grpId="0"/>
      <p:bldP spid="44064" grpId="0"/>
      <p:bldP spid="44207" grpId="0" animBg="1"/>
      <p:bldP spid="44063" grpId="0"/>
      <p:bldP spid="44236" grpId="0"/>
      <p:bldP spid="44205" grpId="0" animBg="1"/>
      <p:bldP spid="4424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533400" y="1220788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公式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1495425" y="1209675"/>
            <a:ext cx="6667500" cy="457200"/>
          </a:xfrm>
          <a:prstGeom prst="rect">
            <a:avLst/>
          </a:prstGeom>
          <a:solidFill>
            <a:srgbClr val="EF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571625" y="1287463"/>
          <a:ext cx="11303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3" name="公式" r:id="rId3" imgW="1129665" imgH="292100" progId="Equation.3">
                  <p:embed/>
                </p:oleObj>
              </mc:Choice>
              <mc:Fallback>
                <p:oleObj name="公式" r:id="rId3" imgW="1129665" imgH="292100" progId="Equation.3">
                  <p:embed/>
                  <p:pic>
                    <p:nvPicPr>
                      <p:cNvPr id="0" name="图片 461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287463"/>
                        <a:ext cx="11303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591" name="Group 7"/>
          <p:cNvGrpSpPr/>
          <p:nvPr/>
        </p:nvGrpSpPr>
        <p:grpSpPr bwMode="auto">
          <a:xfrm>
            <a:off x="2741613" y="1300163"/>
            <a:ext cx="5324475" cy="338137"/>
            <a:chOff x="1547" y="3723"/>
            <a:chExt cx="3354" cy="213"/>
          </a:xfrm>
        </p:grpSpPr>
        <p:graphicFrame>
          <p:nvGraphicFramePr>
            <p:cNvPr id="28709" name="Object 8"/>
            <p:cNvGraphicFramePr>
              <a:graphicFrameLocks noChangeAspect="1"/>
            </p:cNvGraphicFramePr>
            <p:nvPr/>
          </p:nvGraphicFramePr>
          <p:xfrm>
            <a:off x="1547" y="3723"/>
            <a:ext cx="187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4" name="公式" r:id="rId5" imgW="2959100" imgH="342900" progId="Equation.3">
                    <p:embed/>
                  </p:oleObj>
                </mc:Choice>
                <mc:Fallback>
                  <p:oleObj name="公式" r:id="rId5" imgW="2959100" imgH="342900" progId="Equation.3">
                    <p:embed/>
                    <p:pic>
                      <p:nvPicPr>
                        <p:cNvPr id="0" name="图片 461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3723"/>
                          <a:ext cx="187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0" name="Object 9"/>
            <p:cNvGraphicFramePr>
              <a:graphicFrameLocks noChangeAspect="1"/>
            </p:cNvGraphicFramePr>
            <p:nvPr/>
          </p:nvGraphicFramePr>
          <p:xfrm>
            <a:off x="3547" y="3728"/>
            <a:ext cx="135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5" name="公式" r:id="rId7" imgW="2527300" imgH="342900" progId="Equation.3">
                    <p:embed/>
                  </p:oleObj>
                </mc:Choice>
                <mc:Fallback>
                  <p:oleObj name="公式" r:id="rId7" imgW="2527300" imgH="342900" progId="Equation.3">
                    <p:embed/>
                    <p:pic>
                      <p:nvPicPr>
                        <p:cNvPr id="0" name="图片 461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3728"/>
                          <a:ext cx="135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二、对数函数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195621" name="Rectangle 37"/>
          <p:cNvSpPr>
            <a:spLocks noChangeArrowheads="1"/>
          </p:cNvSpPr>
          <p:nvPr/>
        </p:nvSpPr>
        <p:spPr bwMode="auto">
          <a:xfrm>
            <a:off x="533400" y="1892300"/>
            <a:ext cx="44370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85000"/>
              <a:buFontTx/>
              <a:buBlip>
                <a:blip r:embed="rId9"/>
              </a:buBlip>
              <a:defRPr/>
            </a:pPr>
            <a:r>
              <a:rPr lang="en-US" altLang="zh-CN"/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显然，对数函数为</a:t>
            </a:r>
            <a:r>
              <a:rPr lang="zh-CN" altLang="en-US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多值函数</a:t>
            </a:r>
            <a:r>
              <a:rPr lang="zh-CN" altLang="en-US"/>
              <a:t>。</a:t>
            </a:r>
          </a:p>
        </p:txBody>
      </p:sp>
      <p:sp>
        <p:nvSpPr>
          <p:cNvPr id="195622" name="Rectangle 38"/>
          <p:cNvSpPr>
            <a:spLocks noChangeArrowheads="1"/>
          </p:cNvSpPr>
          <p:nvPr/>
        </p:nvSpPr>
        <p:spPr bwMode="auto">
          <a:xfrm>
            <a:off x="800100" y="2476500"/>
            <a:ext cx="2006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75000"/>
              <a:defRPr/>
            </a:pPr>
            <a:r>
              <a:rPr lang="zh-CN" altLang="en-US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主值</a:t>
            </a:r>
            <a:r>
              <a:rPr lang="en-US" altLang="zh-CN">
                <a:solidFill>
                  <a:srgbClr val="0000FF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枝</a:t>
            </a:r>
            <a:r>
              <a:rPr lang="en-US" altLang="zh-CN">
                <a:solidFill>
                  <a:srgbClr val="0000FF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</a:p>
        </p:txBody>
      </p:sp>
      <p:grpSp>
        <p:nvGrpSpPr>
          <p:cNvPr id="195623" name="Group 39"/>
          <p:cNvGrpSpPr/>
          <p:nvPr/>
        </p:nvGrpSpPr>
        <p:grpSpPr bwMode="auto">
          <a:xfrm>
            <a:off x="2247900" y="2443163"/>
            <a:ext cx="5956300" cy="457200"/>
            <a:chOff x="1416" y="1935"/>
            <a:chExt cx="3752" cy="288"/>
          </a:xfrm>
        </p:grpSpPr>
        <p:graphicFrame>
          <p:nvGraphicFramePr>
            <p:cNvPr id="28704" name="Object 40"/>
            <p:cNvGraphicFramePr/>
            <p:nvPr/>
          </p:nvGraphicFramePr>
          <p:xfrm>
            <a:off x="3376" y="1996"/>
            <a:ext cx="3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6" name="公式" r:id="rId10" imgW="596900" imgH="292100" progId="Equation.3">
                    <p:embed/>
                  </p:oleObj>
                </mc:Choice>
                <mc:Fallback>
                  <p:oleObj name="公式" r:id="rId10" imgW="596900" imgH="292100" progId="Equation.3">
                    <p:embed/>
                    <p:pic>
                      <p:nvPicPr>
                        <p:cNvPr id="0" name="图片 4618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1996"/>
                          <a:ext cx="3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25" name="Rectangle 41"/>
            <p:cNvSpPr>
              <a:spLocks noChangeArrowheads="1"/>
            </p:cNvSpPr>
            <p:nvPr/>
          </p:nvSpPr>
          <p:spPr bwMode="auto">
            <a:xfrm>
              <a:off x="1416" y="1935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称</a:t>
              </a:r>
            </a:p>
          </p:txBody>
        </p:sp>
        <p:sp>
          <p:nvSpPr>
            <p:cNvPr id="195626" name="Rectangle 42"/>
            <p:cNvSpPr>
              <a:spLocks noChangeArrowheads="1"/>
            </p:cNvSpPr>
            <p:nvPr/>
          </p:nvSpPr>
          <p:spPr bwMode="auto">
            <a:xfrm>
              <a:off x="3066" y="1935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为</a:t>
              </a:r>
            </a:p>
          </p:txBody>
        </p:sp>
        <p:sp>
          <p:nvSpPr>
            <p:cNvPr id="195627" name="Rectangle 43"/>
            <p:cNvSpPr>
              <a:spLocks noChangeArrowheads="1"/>
            </p:cNvSpPr>
            <p:nvPr/>
          </p:nvSpPr>
          <p:spPr bwMode="auto">
            <a:xfrm>
              <a:off x="3726" y="1935"/>
              <a:ext cx="1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的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枝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，</a:t>
              </a:r>
            </a:p>
          </p:txBody>
        </p:sp>
        <p:graphicFrame>
          <p:nvGraphicFramePr>
            <p:cNvPr id="28708" name="Object 44"/>
            <p:cNvGraphicFramePr>
              <a:graphicFrameLocks noChangeAspect="1"/>
            </p:cNvGraphicFramePr>
            <p:nvPr/>
          </p:nvGraphicFramePr>
          <p:xfrm>
            <a:off x="1696" y="2001"/>
            <a:ext cx="140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7" name="公式" r:id="rId12" imgW="2222500" imgH="342900" progId="Equation.3">
                    <p:embed/>
                  </p:oleObj>
                </mc:Choice>
                <mc:Fallback>
                  <p:oleObj name="公式" r:id="rId12" imgW="2222500" imgH="342900" progId="Equation.3">
                    <p:embed/>
                    <p:pic>
                      <p:nvPicPr>
                        <p:cNvPr id="0" name="图片 461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2001"/>
                          <a:ext cx="140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29" name="Group 45"/>
          <p:cNvGrpSpPr/>
          <p:nvPr/>
        </p:nvGrpSpPr>
        <p:grpSpPr bwMode="auto">
          <a:xfrm>
            <a:off x="2246313" y="2984500"/>
            <a:ext cx="1882775" cy="461963"/>
            <a:chOff x="1235" y="1838"/>
            <a:chExt cx="1186" cy="291"/>
          </a:xfrm>
        </p:grpSpPr>
        <p:graphicFrame>
          <p:nvGraphicFramePr>
            <p:cNvPr id="28702" name="Object 46"/>
            <p:cNvGraphicFramePr>
              <a:graphicFrameLocks noChangeAspect="1"/>
            </p:cNvGraphicFramePr>
            <p:nvPr/>
          </p:nvGraphicFramePr>
          <p:xfrm>
            <a:off x="1714" y="1916"/>
            <a:ext cx="70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8" name="公式" r:id="rId14" imgW="1116965" imgH="342900" progId="Equation.3">
                    <p:embed/>
                  </p:oleObj>
                </mc:Choice>
                <mc:Fallback>
                  <p:oleObj name="公式" r:id="rId14" imgW="1116965" imgH="342900" progId="Equation.3">
                    <p:embed/>
                    <p:pic>
                      <p:nvPicPr>
                        <p:cNvPr id="0" name="图片 461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1916"/>
                          <a:ext cx="70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31" name="Rectangle 47"/>
            <p:cNvSpPr>
              <a:spLocks noChangeArrowheads="1"/>
            </p:cNvSpPr>
            <p:nvPr/>
          </p:nvSpPr>
          <p:spPr bwMode="auto">
            <a:xfrm>
              <a:off x="1235" y="1838"/>
              <a:ext cx="6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记为</a:t>
              </a:r>
            </a:p>
          </p:txBody>
        </p:sp>
      </p:grpSp>
      <p:sp>
        <p:nvSpPr>
          <p:cNvPr id="195632" name="Rectangle 48"/>
          <p:cNvSpPr>
            <a:spLocks noChangeArrowheads="1"/>
          </p:cNvSpPr>
          <p:nvPr/>
        </p:nvSpPr>
        <p:spPr bwMode="auto">
          <a:xfrm>
            <a:off x="798513" y="5341938"/>
            <a:ext cx="191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75000"/>
              <a:defRPr/>
            </a:pPr>
            <a:r>
              <a:rPr lang="zh-CN" altLang="en-US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分支</a:t>
            </a:r>
            <a:r>
              <a:rPr lang="en-US" altLang="zh-CN">
                <a:solidFill>
                  <a:srgbClr val="0000FF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枝</a:t>
            </a:r>
            <a:r>
              <a:rPr lang="en-US" altLang="zh-CN">
                <a:solidFill>
                  <a:srgbClr val="0000FF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</a:p>
        </p:txBody>
      </p:sp>
      <p:grpSp>
        <p:nvGrpSpPr>
          <p:cNvPr id="195633" name="Group 49"/>
          <p:cNvGrpSpPr/>
          <p:nvPr/>
        </p:nvGrpSpPr>
        <p:grpSpPr bwMode="auto">
          <a:xfrm>
            <a:off x="2247900" y="3595688"/>
            <a:ext cx="6030913" cy="457200"/>
            <a:chOff x="1416" y="2673"/>
            <a:chExt cx="3799" cy="288"/>
          </a:xfrm>
        </p:grpSpPr>
        <p:sp>
          <p:nvSpPr>
            <p:cNvPr id="195634" name="Rectangle 50"/>
            <p:cNvSpPr>
              <a:spLocks noChangeArrowheads="1"/>
            </p:cNvSpPr>
            <p:nvPr/>
          </p:nvSpPr>
          <p:spPr bwMode="auto">
            <a:xfrm>
              <a:off x="1416" y="2673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从而有</a:t>
              </a:r>
              <a:r>
                <a:rPr lang="en-US" altLang="zh-CN"/>
                <a:t>  </a:t>
              </a:r>
            </a:p>
          </p:txBody>
        </p:sp>
        <p:sp>
          <p:nvSpPr>
            <p:cNvPr id="195635" name="Rectangle 51"/>
            <p:cNvSpPr>
              <a:spLocks noChangeArrowheads="1"/>
            </p:cNvSpPr>
            <p:nvPr/>
          </p:nvSpPr>
          <p:spPr bwMode="auto">
            <a:xfrm>
              <a:off x="2144" y="2694"/>
              <a:ext cx="3071" cy="249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8700" name="Object 52"/>
            <p:cNvGraphicFramePr>
              <a:graphicFrameLocks noChangeAspect="1"/>
            </p:cNvGraphicFramePr>
            <p:nvPr/>
          </p:nvGraphicFramePr>
          <p:xfrm>
            <a:off x="2203" y="2733"/>
            <a:ext cx="14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9" name="公式" r:id="rId16" imgW="2324100" imgH="342900" progId="Equation.3">
                    <p:embed/>
                  </p:oleObj>
                </mc:Choice>
                <mc:Fallback>
                  <p:oleObj name="公式" r:id="rId16" imgW="2324100" imgH="342900" progId="Equation.3">
                    <p:embed/>
                    <p:pic>
                      <p:nvPicPr>
                        <p:cNvPr id="0" name="图片 461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3" y="2733"/>
                          <a:ext cx="14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1" name="Object 53"/>
            <p:cNvGraphicFramePr>
              <a:graphicFrameLocks noChangeAspect="1"/>
            </p:cNvGraphicFramePr>
            <p:nvPr/>
          </p:nvGraphicFramePr>
          <p:xfrm>
            <a:off x="3800" y="2738"/>
            <a:ext cx="13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60" name="公式" r:id="rId18" imgW="2527300" imgH="342900" progId="Equation.3">
                    <p:embed/>
                  </p:oleObj>
                </mc:Choice>
                <mc:Fallback>
                  <p:oleObj name="公式" r:id="rId18" imgW="2527300" imgH="342900" progId="Equation.3">
                    <p:embed/>
                    <p:pic>
                      <p:nvPicPr>
                        <p:cNvPr id="0" name="图片 461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2738"/>
                          <a:ext cx="135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38" name="Group 54"/>
          <p:cNvGrpSpPr/>
          <p:nvPr/>
        </p:nvGrpSpPr>
        <p:grpSpPr bwMode="auto">
          <a:xfrm>
            <a:off x="2247900" y="5370513"/>
            <a:ext cx="6884988" cy="1001712"/>
            <a:chOff x="1416" y="3131"/>
            <a:chExt cx="4337" cy="631"/>
          </a:xfrm>
        </p:grpSpPr>
        <p:grpSp>
          <p:nvGrpSpPr>
            <p:cNvPr id="28693" name="Group 55"/>
            <p:cNvGrpSpPr/>
            <p:nvPr/>
          </p:nvGrpSpPr>
          <p:grpSpPr bwMode="auto">
            <a:xfrm>
              <a:off x="1417" y="3131"/>
              <a:ext cx="4336" cy="288"/>
              <a:chOff x="1417" y="3131"/>
              <a:chExt cx="4336" cy="288"/>
            </a:xfrm>
          </p:grpSpPr>
          <p:sp>
            <p:nvSpPr>
              <p:cNvPr id="195640" name="Rectangle 56"/>
              <p:cNvSpPr>
                <a:spLocks noChangeArrowheads="1"/>
              </p:cNvSpPr>
              <p:nvPr/>
            </p:nvSpPr>
            <p:spPr bwMode="auto">
              <a:xfrm>
                <a:off x="1417" y="3131"/>
                <a:ext cx="433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ym typeface="Symbol" charset="0"/>
                  </a:rPr>
                  <a:t>对于任意一个固定的</a:t>
                </a:r>
                <a:r>
                  <a:rPr lang="en-US" altLang="zh-CN" baseline="-25000">
                    <a:sym typeface="Symbol" charset="0"/>
                  </a:rPr>
                  <a:t> </a:t>
                </a:r>
                <a:r>
                  <a:rPr lang="en-US" altLang="zh-CN" i="1">
                    <a:sym typeface="Symbol" charset="0"/>
                  </a:rPr>
                  <a:t>k</a:t>
                </a:r>
                <a:r>
                  <a:rPr lang="zh-CN" altLang="en-US">
                    <a:sym typeface="Symbol" charset="0"/>
                  </a:rPr>
                  <a:t>，称</a:t>
                </a:r>
                <a:r>
                  <a:rPr lang="en-US" altLang="zh-CN">
                    <a:sym typeface="Symbol" charset="0"/>
                  </a:rPr>
                  <a:t>                   </a:t>
                </a:r>
                <a:r>
                  <a:rPr lang="zh-CN" altLang="en-US">
                    <a:sym typeface="Symbol" charset="0"/>
                  </a:rPr>
                  <a:t>为</a:t>
                </a:r>
                <a:r>
                  <a:rPr lang="en-US" altLang="zh-CN">
                    <a:sym typeface="Symbol" charset="0"/>
                  </a:rPr>
                  <a:t>         </a:t>
                </a:r>
                <a:r>
                  <a:rPr lang="zh-CN" altLang="en-US">
                    <a:sym typeface="Symbol" charset="0"/>
                  </a:rPr>
                  <a:t>的</a:t>
                </a:r>
                <a:endParaRPr lang="zh-CN" altLang="en-US">
                  <a:solidFill>
                    <a:schemeClr val="tx2"/>
                  </a:solidFill>
                  <a:sym typeface="Symbol" charset="0"/>
                </a:endParaRPr>
              </a:p>
            </p:txBody>
          </p:sp>
          <p:graphicFrame>
            <p:nvGraphicFramePr>
              <p:cNvPr id="28696" name="Object 57"/>
              <p:cNvGraphicFramePr>
                <a:graphicFrameLocks noChangeAspect="1"/>
              </p:cNvGraphicFramePr>
              <p:nvPr/>
            </p:nvGraphicFramePr>
            <p:xfrm>
              <a:off x="3765" y="3194"/>
              <a:ext cx="85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861" name="公式" r:id="rId20" imgW="1346200" imgH="342900" progId="Equation.3">
                      <p:embed/>
                    </p:oleObj>
                  </mc:Choice>
                  <mc:Fallback>
                    <p:oleObj name="公式" r:id="rId20" imgW="1346200" imgH="342900" progId="Equation.3">
                      <p:embed/>
                      <p:pic>
                        <p:nvPicPr>
                          <p:cNvPr id="0" name="图片 4618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3194"/>
                            <a:ext cx="85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7" name="Object 58"/>
              <p:cNvGraphicFramePr>
                <a:graphicFrameLocks noChangeAspect="1"/>
              </p:cNvGraphicFramePr>
              <p:nvPr/>
            </p:nvGraphicFramePr>
            <p:xfrm>
              <a:off x="4865" y="3187"/>
              <a:ext cx="378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862" name="公式" r:id="rId22" imgW="596900" imgH="342900" progId="Equation.3">
                      <p:embed/>
                    </p:oleObj>
                  </mc:Choice>
                  <mc:Fallback>
                    <p:oleObj name="公式" r:id="rId22" imgW="596900" imgH="342900" progId="Equation.3">
                      <p:embed/>
                      <p:pic>
                        <p:nvPicPr>
                          <p:cNvPr id="0" name="图片 4618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5" y="3187"/>
                            <a:ext cx="378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643" name="Rectangle 59"/>
            <p:cNvSpPr>
              <a:spLocks noChangeArrowheads="1"/>
            </p:cNvSpPr>
            <p:nvPr/>
          </p:nvSpPr>
          <p:spPr bwMode="auto">
            <a:xfrm>
              <a:off x="1416" y="3474"/>
              <a:ext cx="17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一个</a:t>
              </a:r>
              <a:r>
                <a:rPr lang="zh-CN" altLang="en-US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分支</a:t>
              </a:r>
              <a:r>
                <a:rPr lang="en-US" altLang="zh-CN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  <a:sym typeface="Symbol" charset="0"/>
                </a:rPr>
                <a:t>(</a:t>
              </a:r>
              <a:r>
                <a:rPr lang="zh-CN" altLang="en-US">
                  <a:solidFill>
                    <a:schemeClr val="fol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枝</a:t>
              </a:r>
              <a:r>
                <a:rPr lang="en-US" altLang="zh-CN">
                  <a:solidFill>
                    <a:schemeClr val="folHlink"/>
                  </a:solidFill>
                  <a:latin typeface="楷体_GB2312" charset="0"/>
                  <a:ea typeface="楷体_GB2312" charset="0"/>
                  <a:cs typeface="楷体_GB2312" charset="0"/>
                  <a:sym typeface="Symbol" charset="0"/>
                </a:rPr>
                <a:t>)</a:t>
              </a:r>
              <a:r>
                <a:rPr lang="zh-CN" altLang="en-US">
                  <a:solidFill>
                    <a:schemeClr val="folHlink"/>
                  </a:solidFill>
                  <a:latin typeface="宋体" panose="02010600030101010101" charset="-122"/>
                  <a:sym typeface="Symbol" charset="0"/>
                </a:rPr>
                <a:t>。</a:t>
              </a:r>
            </a:p>
          </p:txBody>
        </p:sp>
      </p:grpSp>
      <p:grpSp>
        <p:nvGrpSpPr>
          <p:cNvPr id="195644" name="Group 60"/>
          <p:cNvGrpSpPr/>
          <p:nvPr/>
        </p:nvGrpSpPr>
        <p:grpSpPr bwMode="auto">
          <a:xfrm>
            <a:off x="2247900" y="4165600"/>
            <a:ext cx="3859213" cy="457200"/>
            <a:chOff x="1236" y="2666"/>
            <a:chExt cx="2431" cy="288"/>
          </a:xfrm>
        </p:grpSpPr>
        <p:sp>
          <p:nvSpPr>
            <p:cNvPr id="195645" name="Rectangle 61"/>
            <p:cNvSpPr>
              <a:spLocks noChangeArrowheads="1"/>
            </p:cNvSpPr>
            <p:nvPr/>
          </p:nvSpPr>
          <p:spPr bwMode="auto">
            <a:xfrm>
              <a:off x="1236" y="2666"/>
              <a:ext cx="24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特别地，当</a:t>
              </a:r>
              <a:r>
                <a:rPr lang="en-US" altLang="zh-CN">
                  <a:sym typeface="Symbol" charset="0"/>
                </a:rPr>
                <a:t>                 </a:t>
              </a:r>
              <a:r>
                <a:rPr lang="zh-CN" altLang="en-US">
                  <a:sym typeface="Symbol" charset="0"/>
                </a:rPr>
                <a:t>时</a:t>
              </a:r>
              <a:r>
                <a:rPr lang="en-US" altLang="zh-CN">
                  <a:sym typeface="Symbol" charset="0"/>
                </a:rPr>
                <a:t>, </a:t>
              </a:r>
            </a:p>
          </p:txBody>
        </p:sp>
        <p:graphicFrame>
          <p:nvGraphicFramePr>
            <p:cNvPr id="28692" name="Object 62"/>
            <p:cNvGraphicFramePr/>
            <p:nvPr/>
          </p:nvGraphicFramePr>
          <p:xfrm>
            <a:off x="2317" y="2712"/>
            <a:ext cx="7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63" name="公式" r:id="rId24" imgW="1143000" imgH="292100" progId="Equation.3">
                    <p:embed/>
                  </p:oleObj>
                </mc:Choice>
                <mc:Fallback>
                  <p:oleObj name="公式" r:id="rId24" imgW="1143000" imgH="292100" progId="Equation.3">
                    <p:embed/>
                    <p:pic>
                      <p:nvPicPr>
                        <p:cNvPr id="0" name="图片 4618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2712"/>
                          <a:ext cx="7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47" name="Group 63"/>
          <p:cNvGrpSpPr/>
          <p:nvPr/>
        </p:nvGrpSpPr>
        <p:grpSpPr bwMode="auto">
          <a:xfrm>
            <a:off x="3552825" y="4686300"/>
            <a:ext cx="5600700" cy="457200"/>
            <a:chOff x="2082" y="2994"/>
            <a:chExt cx="3528" cy="288"/>
          </a:xfrm>
        </p:grpSpPr>
        <p:sp>
          <p:nvSpPr>
            <p:cNvPr id="195648" name="Rectangle 64"/>
            <p:cNvSpPr>
              <a:spLocks noChangeArrowheads="1"/>
            </p:cNvSpPr>
            <p:nvPr/>
          </p:nvSpPr>
          <p:spPr bwMode="auto">
            <a:xfrm>
              <a:off x="2400" y="2994"/>
              <a:ext cx="32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的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主值</a:t>
              </a:r>
              <a:r>
                <a:rPr lang="en-US" altLang="zh-CN">
                  <a:sym typeface="Symbol" charset="0"/>
                </a:rPr>
                <a:t>                  </a:t>
              </a:r>
              <a:r>
                <a:rPr lang="zh-CN" altLang="en-US">
                  <a:sym typeface="Symbol" charset="0"/>
                </a:rPr>
                <a:t>就是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实对数函数</a:t>
              </a:r>
              <a:r>
                <a:rPr lang="zh-CN" altLang="en-US">
                  <a:sym typeface="Symbol" charset="0"/>
                </a:rPr>
                <a:t>。</a:t>
              </a:r>
            </a:p>
          </p:txBody>
        </p:sp>
        <p:graphicFrame>
          <p:nvGraphicFramePr>
            <p:cNvPr id="28689" name="Object 65"/>
            <p:cNvGraphicFramePr>
              <a:graphicFrameLocks noChangeAspect="1"/>
            </p:cNvGraphicFramePr>
            <p:nvPr/>
          </p:nvGraphicFramePr>
          <p:xfrm>
            <a:off x="2082" y="3044"/>
            <a:ext cx="37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64" name="公式" r:id="rId26" imgW="596900" imgH="342900" progId="Equation.3">
                    <p:embed/>
                  </p:oleObj>
                </mc:Choice>
                <mc:Fallback>
                  <p:oleObj name="公式" r:id="rId26" imgW="596900" imgH="342900" progId="Equation.3">
                    <p:embed/>
                    <p:pic>
                      <p:nvPicPr>
                        <p:cNvPr id="0" name="图片 4618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" y="3044"/>
                          <a:ext cx="37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66"/>
            <p:cNvGraphicFramePr>
              <a:graphicFrameLocks noChangeAspect="1"/>
            </p:cNvGraphicFramePr>
            <p:nvPr/>
          </p:nvGraphicFramePr>
          <p:xfrm>
            <a:off x="3075" y="3056"/>
            <a:ext cx="8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65" name="Equation" r:id="rId28" imgW="1269365" imgH="342900" progId="Equation.DSMT4">
                    <p:embed/>
                  </p:oleObj>
                </mc:Choice>
                <mc:Fallback>
                  <p:oleObj name="Equation" r:id="rId28" imgW="1269365" imgH="342900" progId="Equation.DSMT4">
                    <p:embed/>
                    <p:pic>
                      <p:nvPicPr>
                        <p:cNvPr id="0" name="图片 4618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" y="3056"/>
                          <a:ext cx="8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89 0.53657 L 0.0003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-26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61991 L 0.00035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9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89" grpId="0" animBg="1"/>
      <p:bldP spid="195621" grpId="0"/>
      <p:bldP spid="195622" grpId="0"/>
      <p:bldP spid="1956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35" name="Rectangle 195"/>
          <p:cNvSpPr>
            <a:spLocks noChangeArrowheads="1"/>
          </p:cNvSpPr>
          <p:nvPr/>
        </p:nvSpPr>
        <p:spPr bwMode="auto">
          <a:xfrm>
            <a:off x="858838" y="5970588"/>
            <a:ext cx="2722562" cy="395287"/>
          </a:xfrm>
          <a:prstGeom prst="rect">
            <a:avLst/>
          </a:prstGeom>
          <a:solidFill>
            <a:srgbClr val="FFF3E7"/>
          </a:solidFill>
          <a:ln w="3175">
            <a:solidFill>
              <a:srgbClr val="80808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9698" name="Picture 7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7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8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8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8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27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8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2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9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9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66" name="Rectangle 126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二、对数函数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87170" name="Rectangle 130"/>
          <p:cNvSpPr>
            <a:spLocks noChangeArrowheads="1"/>
          </p:cNvSpPr>
          <p:nvPr/>
        </p:nvSpPr>
        <p:spPr bwMode="auto">
          <a:xfrm>
            <a:off x="533400" y="1171575"/>
            <a:ext cx="1509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5"/>
              </a:buBlip>
              <a:defRPr/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定义域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FF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7275" name="Group 235"/>
          <p:cNvGrpSpPr/>
          <p:nvPr/>
        </p:nvGrpSpPr>
        <p:grpSpPr bwMode="auto">
          <a:xfrm>
            <a:off x="7029450" y="1701800"/>
            <a:ext cx="1830388" cy="477838"/>
            <a:chOff x="4428" y="1072"/>
            <a:chExt cx="1153" cy="301"/>
          </a:xfrm>
        </p:grpSpPr>
        <p:graphicFrame>
          <p:nvGraphicFramePr>
            <p:cNvPr id="29741" name="Object 147"/>
            <p:cNvGraphicFramePr/>
            <p:nvPr/>
          </p:nvGraphicFramePr>
          <p:xfrm>
            <a:off x="4717" y="1072"/>
            <a:ext cx="86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5" name="公式" r:id="rId6" imgW="1371600" imgH="431800" progId="Equation.3">
                    <p:embed/>
                  </p:oleObj>
                </mc:Choice>
                <mc:Fallback>
                  <p:oleObj name="公式" r:id="rId6" imgW="1371600" imgH="431800" progId="Equation.3">
                    <p:embed/>
                    <p:pic>
                      <p:nvPicPr>
                        <p:cNvPr id="0" name="图片 4628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1072"/>
                          <a:ext cx="86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88" name="Rectangle 148"/>
            <p:cNvSpPr>
              <a:spLocks noChangeArrowheads="1"/>
            </p:cNvSpPr>
            <p:nvPr/>
          </p:nvSpPr>
          <p:spPr bwMode="auto">
            <a:xfrm>
              <a:off x="4428" y="108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</p:grpSp>
      <p:sp>
        <p:nvSpPr>
          <p:cNvPr id="87189" name="Rectangle 149"/>
          <p:cNvSpPr>
            <a:spLocks noChangeArrowheads="1"/>
          </p:cNvSpPr>
          <p:nvPr/>
        </p:nvSpPr>
        <p:spPr bwMode="auto">
          <a:xfrm>
            <a:off x="5629275" y="1171575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即它仅在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原点</a:t>
            </a:r>
            <a:r>
              <a:rPr lang="zh-CN" altLang="en-US">
                <a:solidFill>
                  <a:srgbClr val="000000"/>
                </a:solidFill>
              </a:rPr>
              <a:t>无定义</a:t>
            </a:r>
            <a:r>
              <a:rPr lang="zh-CN" altLang="en-US"/>
              <a:t>。</a:t>
            </a:r>
            <a:r>
              <a:rPr lang="en-US" altLang="zh-CN"/>
              <a:t>  </a:t>
            </a:r>
          </a:p>
        </p:txBody>
      </p:sp>
      <p:grpSp>
        <p:nvGrpSpPr>
          <p:cNvPr id="87194" name="Group 154"/>
          <p:cNvGrpSpPr/>
          <p:nvPr/>
        </p:nvGrpSpPr>
        <p:grpSpPr bwMode="auto">
          <a:xfrm>
            <a:off x="2001838" y="1171575"/>
            <a:ext cx="3532187" cy="457200"/>
            <a:chOff x="1261" y="732"/>
            <a:chExt cx="2225" cy="288"/>
          </a:xfrm>
        </p:grpSpPr>
        <p:graphicFrame>
          <p:nvGraphicFramePr>
            <p:cNvPr id="29738" name="Object 142"/>
            <p:cNvGraphicFramePr>
              <a:graphicFrameLocks noChangeAspect="1"/>
            </p:cNvGraphicFramePr>
            <p:nvPr/>
          </p:nvGraphicFramePr>
          <p:xfrm>
            <a:off x="3012" y="776"/>
            <a:ext cx="47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6" name="公式" r:id="rId8" imgW="748665" imgH="342900" progId="Equation.3">
                    <p:embed/>
                  </p:oleObj>
                </mc:Choice>
                <mc:Fallback>
                  <p:oleObj name="公式" r:id="rId8" imgW="748665" imgH="342900" progId="Equation.3">
                    <p:embed/>
                    <p:pic>
                      <p:nvPicPr>
                        <p:cNvPr id="0" name="图片 462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776"/>
                          <a:ext cx="47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90" name="Rectangle 150"/>
            <p:cNvSpPr>
              <a:spLocks noChangeArrowheads="1"/>
            </p:cNvSpPr>
            <p:nvPr/>
          </p:nvSpPr>
          <p:spPr bwMode="auto">
            <a:xfrm>
              <a:off x="1945" y="732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</a:rPr>
                <a:t>的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定义域</a:t>
              </a:r>
              <a:r>
                <a:rPr lang="zh-CN" altLang="en-US"/>
                <a:t>为</a:t>
              </a:r>
              <a:r>
                <a:rPr lang="en-US" altLang="zh-CN"/>
                <a:t>   </a:t>
              </a:r>
            </a:p>
          </p:txBody>
        </p:sp>
        <p:graphicFrame>
          <p:nvGraphicFramePr>
            <p:cNvPr id="29740" name="Object 141"/>
            <p:cNvGraphicFramePr>
              <a:graphicFrameLocks noChangeAspect="1"/>
            </p:cNvGraphicFramePr>
            <p:nvPr/>
          </p:nvGraphicFramePr>
          <p:xfrm>
            <a:off x="1261" y="777"/>
            <a:ext cx="71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7" name="公式" r:id="rId10" imgW="1129665" imgH="342900" progId="Equation.3">
                    <p:embed/>
                  </p:oleObj>
                </mc:Choice>
                <mc:Fallback>
                  <p:oleObj name="公式" r:id="rId10" imgW="1129665" imgH="342900" progId="Equation.3">
                    <p:embed/>
                    <p:pic>
                      <p:nvPicPr>
                        <p:cNvPr id="0" name="图片 462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777"/>
                          <a:ext cx="71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207" name="Rectangle 167"/>
          <p:cNvSpPr>
            <a:spLocks noChangeArrowheads="1"/>
          </p:cNvSpPr>
          <p:nvPr/>
        </p:nvSpPr>
        <p:spPr bwMode="auto">
          <a:xfrm>
            <a:off x="533400" y="2343150"/>
            <a:ext cx="181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5"/>
              </a:buBlip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运算法则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grpSp>
        <p:nvGrpSpPr>
          <p:cNvPr id="87269" name="Group 229"/>
          <p:cNvGrpSpPr/>
          <p:nvPr/>
        </p:nvGrpSpPr>
        <p:grpSpPr bwMode="auto">
          <a:xfrm>
            <a:off x="788988" y="2879725"/>
            <a:ext cx="4594225" cy="481013"/>
            <a:chOff x="497" y="1814"/>
            <a:chExt cx="2894" cy="303"/>
          </a:xfrm>
        </p:grpSpPr>
        <p:sp>
          <p:nvSpPr>
            <p:cNvPr id="87208" name="Rectangle 168"/>
            <p:cNvSpPr>
              <a:spLocks noChangeArrowheads="1"/>
            </p:cNvSpPr>
            <p:nvPr/>
          </p:nvSpPr>
          <p:spPr bwMode="auto">
            <a:xfrm>
              <a:off x="497" y="1829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法则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</a:p>
          </p:txBody>
        </p:sp>
        <p:graphicFrame>
          <p:nvGraphicFramePr>
            <p:cNvPr id="29736" name="Object 173"/>
            <p:cNvGraphicFramePr/>
            <p:nvPr/>
          </p:nvGraphicFramePr>
          <p:xfrm>
            <a:off x="1359" y="1867"/>
            <a:ext cx="20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8" name="公式" r:id="rId12" imgW="3225800" imgH="368300" progId="Equation.3">
                    <p:embed/>
                  </p:oleObj>
                </mc:Choice>
                <mc:Fallback>
                  <p:oleObj name="公式" r:id="rId12" imgW="3225800" imgH="368300" progId="Equation.3">
                    <p:embed/>
                    <p:pic>
                      <p:nvPicPr>
                        <p:cNvPr id="0" name="图片 4628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1867"/>
                          <a:ext cx="20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216" name="Text Box 176"/>
            <p:cNvSpPr txBox="1">
              <a:spLocks noChangeArrowheads="1"/>
            </p:cNvSpPr>
            <p:nvPr/>
          </p:nvSpPr>
          <p:spPr bwMode="auto">
            <a:xfrm>
              <a:off x="1008" y="1814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</a:t>
              </a:r>
            </a:p>
          </p:txBody>
        </p:sp>
      </p:grpSp>
      <p:grpSp>
        <p:nvGrpSpPr>
          <p:cNvPr id="87270" name="Group 230"/>
          <p:cNvGrpSpPr/>
          <p:nvPr/>
        </p:nvGrpSpPr>
        <p:grpSpPr bwMode="auto">
          <a:xfrm>
            <a:off x="1600200" y="3462338"/>
            <a:ext cx="3355975" cy="785812"/>
            <a:chOff x="1008" y="2181"/>
            <a:chExt cx="2114" cy="495"/>
          </a:xfrm>
        </p:grpSpPr>
        <p:graphicFrame>
          <p:nvGraphicFramePr>
            <p:cNvPr id="29733" name="Object 172"/>
            <p:cNvGraphicFramePr/>
            <p:nvPr/>
          </p:nvGraphicFramePr>
          <p:xfrm>
            <a:off x="1354" y="2181"/>
            <a:ext cx="176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9" name="公式" r:id="rId14" imgW="2806700" imgH="787400" progId="Equation.3">
                    <p:embed/>
                  </p:oleObj>
                </mc:Choice>
                <mc:Fallback>
                  <p:oleObj name="公式" r:id="rId14" imgW="2806700" imgH="787400" progId="Equation.3">
                    <p:embed/>
                    <p:pic>
                      <p:nvPicPr>
                        <p:cNvPr id="0" name="图片 4628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2181"/>
                          <a:ext cx="176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217" name="Text Box 177"/>
            <p:cNvSpPr txBox="1">
              <a:spLocks noChangeArrowheads="1"/>
            </p:cNvSpPr>
            <p:nvPr/>
          </p:nvSpPr>
          <p:spPr bwMode="auto">
            <a:xfrm>
              <a:off x="1008" y="2263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</a:t>
              </a:r>
            </a:p>
          </p:txBody>
        </p:sp>
      </p:grpSp>
      <p:sp>
        <p:nvSpPr>
          <p:cNvPr id="87219" name="Rectangle 179"/>
          <p:cNvSpPr>
            <a:spLocks noChangeArrowheads="1"/>
          </p:cNvSpPr>
          <p:nvPr/>
        </p:nvSpPr>
        <p:spPr bwMode="auto">
          <a:xfrm>
            <a:off x="787400" y="438785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</a:p>
        </p:txBody>
      </p:sp>
      <p:grpSp>
        <p:nvGrpSpPr>
          <p:cNvPr id="87271" name="Group 231"/>
          <p:cNvGrpSpPr/>
          <p:nvPr/>
        </p:nvGrpSpPr>
        <p:grpSpPr bwMode="auto">
          <a:xfrm>
            <a:off x="1622425" y="4391025"/>
            <a:ext cx="7340600" cy="457200"/>
            <a:chOff x="1022" y="2766"/>
            <a:chExt cx="4624" cy="288"/>
          </a:xfrm>
        </p:grpSpPr>
        <p:sp>
          <p:nvSpPr>
            <p:cNvPr id="87221" name="Rectangle 181"/>
            <p:cNvSpPr>
              <a:spLocks noChangeArrowheads="1"/>
            </p:cNvSpPr>
            <p:nvPr/>
          </p:nvSpPr>
          <p:spPr bwMode="auto">
            <a:xfrm>
              <a:off x="1022" y="2766"/>
              <a:ext cx="46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 typeface="Wingdings" panose="05000000000000000000" charset="0"/>
                <a:buBlip>
                  <a:blip r:embed="rId16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80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是多值函数，故上式是指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在集合意义下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成立，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graphicFrame>
          <p:nvGraphicFramePr>
            <p:cNvPr id="29732" name="Object 180"/>
            <p:cNvGraphicFramePr/>
            <p:nvPr/>
          </p:nvGraphicFramePr>
          <p:xfrm>
            <a:off x="1232" y="2802"/>
            <a:ext cx="3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0" name="公式" r:id="rId17" imgW="596900" imgH="292100" progId="Equation.3">
                    <p:embed/>
                  </p:oleObj>
                </mc:Choice>
                <mc:Fallback>
                  <p:oleObj name="公式" r:id="rId17" imgW="596900" imgH="292100" progId="Equation.3">
                    <p:embed/>
                    <p:pic>
                      <p:nvPicPr>
                        <p:cNvPr id="0" name="图片 4628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2802"/>
                          <a:ext cx="3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272" name="Group 232"/>
          <p:cNvGrpSpPr/>
          <p:nvPr/>
        </p:nvGrpSpPr>
        <p:grpSpPr bwMode="auto">
          <a:xfrm>
            <a:off x="1830388" y="4929188"/>
            <a:ext cx="4616450" cy="469900"/>
            <a:chOff x="1153" y="3105"/>
            <a:chExt cx="2908" cy="296"/>
          </a:xfrm>
        </p:grpSpPr>
        <p:sp>
          <p:nvSpPr>
            <p:cNvPr id="87222" name="Rectangle 182"/>
            <p:cNvSpPr>
              <a:spLocks noChangeArrowheads="1"/>
            </p:cNvSpPr>
            <p:nvPr/>
          </p:nvSpPr>
          <p:spPr bwMode="auto">
            <a:xfrm>
              <a:off x="1153" y="3113"/>
              <a:ext cx="2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 typeface="Wingdings" panose="05000000000000000000" charset="0"/>
                <a:buNone/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比如，不能推出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</a:p>
          </p:txBody>
        </p:sp>
        <p:graphicFrame>
          <p:nvGraphicFramePr>
            <p:cNvPr id="29730" name="Object 183"/>
            <p:cNvGraphicFramePr/>
            <p:nvPr/>
          </p:nvGraphicFramePr>
          <p:xfrm>
            <a:off x="2611" y="3105"/>
            <a:ext cx="1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1" name="公式" r:id="rId19" imgW="1816100" imgH="431800" progId="Equation.3">
                    <p:embed/>
                  </p:oleObj>
                </mc:Choice>
                <mc:Fallback>
                  <p:oleObj name="公式" r:id="rId19" imgW="1816100" imgH="431800" progId="Equation.3">
                    <p:embed/>
                    <p:pic>
                      <p:nvPicPr>
                        <p:cNvPr id="0" name="图片 4628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3105"/>
                          <a:ext cx="11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226" name="Rectangle 186"/>
          <p:cNvSpPr>
            <a:spLocks noChangeArrowheads="1"/>
          </p:cNvSpPr>
          <p:nvPr/>
        </p:nvSpPr>
        <p:spPr bwMode="auto">
          <a:xfrm>
            <a:off x="3927475" y="5972175"/>
            <a:ext cx="4875213" cy="395288"/>
          </a:xfrm>
          <a:prstGeom prst="rect">
            <a:avLst/>
          </a:prstGeom>
          <a:solidFill>
            <a:srgbClr val="FFF3E7"/>
          </a:solidFill>
          <a:ln w="3175">
            <a:solidFill>
              <a:srgbClr val="80808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7247" name="Group 207"/>
          <p:cNvGrpSpPr/>
          <p:nvPr/>
        </p:nvGrpSpPr>
        <p:grpSpPr bwMode="auto">
          <a:xfrm>
            <a:off x="4021138" y="6034088"/>
            <a:ext cx="4683125" cy="338137"/>
            <a:chOff x="2533" y="3801"/>
            <a:chExt cx="2950" cy="213"/>
          </a:xfrm>
        </p:grpSpPr>
        <p:graphicFrame>
          <p:nvGraphicFramePr>
            <p:cNvPr id="29727" name="Object 187"/>
            <p:cNvGraphicFramePr>
              <a:graphicFrameLocks noChangeAspect="1"/>
            </p:cNvGraphicFramePr>
            <p:nvPr/>
          </p:nvGraphicFramePr>
          <p:xfrm>
            <a:off x="2533" y="3801"/>
            <a:ext cx="14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2" name="公式" r:id="rId21" imgW="2324100" imgH="342900" progId="Equation.3">
                    <p:embed/>
                  </p:oleObj>
                </mc:Choice>
                <mc:Fallback>
                  <p:oleObj name="公式" r:id="rId21" imgW="2324100" imgH="342900" progId="Equation.3">
                    <p:embed/>
                    <p:pic>
                      <p:nvPicPr>
                        <p:cNvPr id="0" name="图片 462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3801"/>
                          <a:ext cx="14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188"/>
            <p:cNvGraphicFramePr>
              <a:graphicFrameLocks noChangeAspect="1"/>
            </p:cNvGraphicFramePr>
            <p:nvPr/>
          </p:nvGraphicFramePr>
          <p:xfrm>
            <a:off x="4130" y="3806"/>
            <a:ext cx="13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3" name="公式" r:id="rId23" imgW="2527300" imgH="342900" progId="Equation.3">
                    <p:embed/>
                  </p:oleObj>
                </mc:Choice>
                <mc:Fallback>
                  <p:oleObj name="公式" r:id="rId23" imgW="2527300" imgH="342900" progId="Equation.3">
                    <p:embed/>
                    <p:pic>
                      <p:nvPicPr>
                        <p:cNvPr id="0" name="图片 4628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3806"/>
                          <a:ext cx="135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234" name="Object 194"/>
          <p:cNvGraphicFramePr>
            <a:graphicFrameLocks noChangeAspect="1"/>
          </p:cNvGraphicFramePr>
          <p:nvPr/>
        </p:nvGraphicFramePr>
        <p:xfrm>
          <a:off x="942975" y="6029325"/>
          <a:ext cx="25479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84" name="公式" r:id="rId25" imgW="2540000" imgH="342900" progId="Equation.3">
                  <p:embed/>
                </p:oleObj>
              </mc:Choice>
              <mc:Fallback>
                <p:oleObj name="公式" r:id="rId25" imgW="2540000" imgH="342900" progId="Equation.3">
                  <p:embed/>
                  <p:pic>
                    <p:nvPicPr>
                      <p:cNvPr id="0" name="图片 462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6029325"/>
                        <a:ext cx="25479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68" name="Line 228"/>
          <p:cNvSpPr>
            <a:spLocks noChangeShapeType="1"/>
          </p:cNvSpPr>
          <p:nvPr/>
        </p:nvSpPr>
        <p:spPr bwMode="auto">
          <a:xfrm flipV="1">
            <a:off x="492125" y="580707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7274" name="Group 234"/>
          <p:cNvGrpSpPr/>
          <p:nvPr/>
        </p:nvGrpSpPr>
        <p:grpSpPr bwMode="auto">
          <a:xfrm>
            <a:off x="1944688" y="1722438"/>
            <a:ext cx="5422900" cy="457200"/>
            <a:chOff x="1225" y="1085"/>
            <a:chExt cx="3416" cy="288"/>
          </a:xfrm>
        </p:grpSpPr>
        <p:sp>
          <p:nvSpPr>
            <p:cNvPr id="87184" name="Rectangle 144"/>
            <p:cNvSpPr>
              <a:spLocks noChangeArrowheads="1"/>
            </p:cNvSpPr>
            <p:nvPr/>
          </p:nvSpPr>
          <p:spPr bwMode="auto">
            <a:xfrm>
              <a:off x="1225" y="1085"/>
              <a:ext cx="12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16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1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</a:t>
              </a:r>
            </a:p>
          </p:txBody>
        </p:sp>
        <p:sp>
          <p:nvSpPr>
            <p:cNvPr id="87185" name="Rectangle 145"/>
            <p:cNvSpPr>
              <a:spLocks noChangeArrowheads="1"/>
            </p:cNvSpPr>
            <p:nvPr/>
          </p:nvSpPr>
          <p:spPr bwMode="auto">
            <a:xfrm>
              <a:off x="2885" y="1085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仅在原点无定义，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graphicFrame>
          <p:nvGraphicFramePr>
            <p:cNvPr id="29725" name="Object 146"/>
            <p:cNvGraphicFramePr/>
            <p:nvPr/>
          </p:nvGraphicFramePr>
          <p:xfrm>
            <a:off x="2515" y="1172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5" name="公式" r:id="rId27" imgW="660400" imgH="279400" progId="Equation.3">
                    <p:embed/>
                  </p:oleObj>
                </mc:Choice>
                <mc:Fallback>
                  <p:oleObj name="公式" r:id="rId27" imgW="660400" imgH="279400" progId="Equation.3">
                    <p:embed/>
                    <p:pic>
                      <p:nvPicPr>
                        <p:cNvPr id="0" name="图片 4628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" y="1172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6" name="Object 233"/>
            <p:cNvGraphicFramePr/>
            <p:nvPr/>
          </p:nvGraphicFramePr>
          <p:xfrm>
            <a:off x="1860" y="1139"/>
            <a:ext cx="39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6" name="Equation" r:id="rId29" imgW="622300" imgH="342900" progId="Equation.DSMT4">
                    <p:embed/>
                  </p:oleObj>
                </mc:Choice>
                <mc:Fallback>
                  <p:oleObj name="Equation" r:id="rId29" imgW="622300" imgH="342900" progId="Equation.DSMT4">
                    <p:embed/>
                    <p:pic>
                      <p:nvPicPr>
                        <p:cNvPr id="0" name="图片 4628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1139"/>
                          <a:ext cx="39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-0.34167 L 5E-6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7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1 -0.50787 L 0.00035 0.0004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7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35" grpId="0" animBg="1"/>
      <p:bldP spid="87170" grpId="0"/>
      <p:bldP spid="87189" grpId="0"/>
      <p:bldP spid="87207" grpId="0"/>
      <p:bldP spid="87219" grpId="0"/>
      <p:bldP spid="8722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5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5038" y="245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5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3450" y="245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5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7213" y="245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5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5625" y="245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5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765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5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562100" y="4325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5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5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5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59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6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61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6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51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6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49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6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51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6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49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6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60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6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59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0" name="Picture 6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534988" y="11858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</a:p>
        </p:txBody>
      </p:sp>
      <p:grpSp>
        <p:nvGrpSpPr>
          <p:cNvPr id="139401" name="Group 137"/>
          <p:cNvGrpSpPr/>
          <p:nvPr/>
        </p:nvGrpSpPr>
        <p:grpSpPr bwMode="auto">
          <a:xfrm>
            <a:off x="1354138" y="1166813"/>
            <a:ext cx="7799387" cy="476250"/>
            <a:chOff x="853" y="735"/>
            <a:chExt cx="4913" cy="300"/>
          </a:xfrm>
        </p:grpSpPr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853" y="735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</a:t>
              </a:r>
            </a:p>
          </p:txBody>
        </p:sp>
        <p:sp>
          <p:nvSpPr>
            <p:cNvPr id="139296" name="Rectangle 32"/>
            <p:cNvSpPr>
              <a:spLocks noChangeArrowheads="1"/>
            </p:cNvSpPr>
            <p:nvPr/>
          </p:nvSpPr>
          <p:spPr bwMode="auto">
            <a:xfrm>
              <a:off x="1503" y="747"/>
              <a:ext cx="42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的各分支在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除去原点及负实轴</a:t>
              </a:r>
              <a:r>
                <a:rPr lang="zh-CN" altLang="en-US"/>
                <a:t>的复平面上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30802" name="Object 33"/>
            <p:cNvGraphicFramePr>
              <a:graphicFrameLocks noChangeAspect="1"/>
            </p:cNvGraphicFramePr>
            <p:nvPr/>
          </p:nvGraphicFramePr>
          <p:xfrm>
            <a:off x="1177" y="805"/>
            <a:ext cx="37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97" name="公式" r:id="rId5" imgW="596900" imgH="342900" progId="Equation.3">
                    <p:embed/>
                  </p:oleObj>
                </mc:Choice>
                <mc:Fallback>
                  <p:oleObj name="公式" r:id="rId5" imgW="596900" imgH="342900" progId="Equation.3">
                    <p:embed/>
                    <p:pic>
                      <p:nvPicPr>
                        <p:cNvPr id="0" name="图片 463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805"/>
                          <a:ext cx="37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743" name="Picture 7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35" name="Rectangle 71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二、对数函数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</a:p>
        </p:txBody>
      </p:sp>
      <p:pic>
        <p:nvPicPr>
          <p:cNvPr id="30745" name="Picture 8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7913" y="5065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6" name="Picture 8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6325" y="5064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7" name="Picture 8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0088" y="5065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8" name="Picture 88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08500" y="5064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9" name="Picture 89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2738" y="5054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0" name="Picture 9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2738" y="5053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1" name="Picture 9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6325" y="3940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2" name="Picture 92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4738" y="3938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3" name="Picture 93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08500" y="372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4" name="Picture 9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06913" y="3719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5" name="Picture 9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1150" y="3949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6" name="Picture 96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59563" y="3948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7" name="Picture 9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84425" y="4968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8" name="Picture 98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82838" y="4967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9" name="Picture 99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46600" y="4968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0" name="Picture 10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45013" y="4967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1" name="Picture 10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9250" y="4978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2" name="Picture 102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97663" y="4976813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367" name="Object 103"/>
          <p:cNvGraphicFramePr/>
          <p:nvPr/>
        </p:nvGraphicFramePr>
        <p:xfrm>
          <a:off x="3363913" y="3724275"/>
          <a:ext cx="1879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8" name="公式" r:id="rId7" imgW="1879600" imgH="812800" progId="Equation.3">
                  <p:embed/>
                </p:oleObj>
              </mc:Choice>
              <mc:Fallback>
                <p:oleObj name="公式" r:id="rId7" imgW="1879600" imgH="812800" progId="Equation.3">
                  <p:embed/>
                  <p:pic>
                    <p:nvPicPr>
                      <p:cNvPr id="0" name="图片 46388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3724275"/>
                        <a:ext cx="1879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68" name="Rectangle 104"/>
          <p:cNvSpPr>
            <a:spLocks noChangeArrowheads="1"/>
          </p:cNvSpPr>
          <p:nvPr/>
        </p:nvSpPr>
        <p:spPr bwMode="auto">
          <a:xfrm>
            <a:off x="1828800" y="3082925"/>
            <a:ext cx="33448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SzPct val="85000"/>
              <a:buFontTx/>
              <a:buBlip>
                <a:blip r:embed="rId9"/>
              </a:buBlip>
              <a:defRPr/>
            </a:pP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由反函数求导法则，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graphicFrame>
        <p:nvGraphicFramePr>
          <p:cNvPr id="139369" name="Object 105"/>
          <p:cNvGraphicFramePr/>
          <p:nvPr/>
        </p:nvGraphicFramePr>
        <p:xfrm>
          <a:off x="5287963" y="3717925"/>
          <a:ext cx="13335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9" name="公式" r:id="rId10" imgW="1333500" imgH="800100" progId="Equation.3">
                  <p:embed/>
                </p:oleObj>
              </mc:Choice>
              <mc:Fallback>
                <p:oleObj name="公式" r:id="rId10" imgW="1333500" imgH="800100" progId="Equation.3">
                  <p:embed/>
                  <p:pic>
                    <p:nvPicPr>
                      <p:cNvPr id="0" name="图片 46388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3717925"/>
                        <a:ext cx="13335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402" name="Group 138"/>
          <p:cNvGrpSpPr/>
          <p:nvPr/>
        </p:nvGrpSpPr>
        <p:grpSpPr bwMode="auto">
          <a:xfrm>
            <a:off x="1828800" y="1770063"/>
            <a:ext cx="6813550" cy="457200"/>
            <a:chOff x="1152" y="1115"/>
            <a:chExt cx="4292" cy="288"/>
          </a:xfrm>
        </p:grpSpPr>
        <p:sp>
          <p:nvSpPr>
            <p:cNvPr id="139384" name="Rectangle 120"/>
            <p:cNvSpPr>
              <a:spLocks noChangeArrowheads="1"/>
            </p:cNvSpPr>
            <p:nvPr/>
          </p:nvSpPr>
          <p:spPr bwMode="auto">
            <a:xfrm>
              <a:off x="1152" y="1115"/>
              <a:ext cx="42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9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只需考察函数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与函数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的连续性即可。</a:t>
              </a:r>
            </a:p>
          </p:txBody>
        </p:sp>
        <p:graphicFrame>
          <p:nvGraphicFramePr>
            <p:cNvPr id="30798" name="Object 122"/>
            <p:cNvGraphicFramePr/>
            <p:nvPr/>
          </p:nvGraphicFramePr>
          <p:xfrm>
            <a:off x="3589" y="1190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00" name="公式" r:id="rId12" imgW="660400" imgH="279400" progId="Equation.3">
                    <p:embed/>
                  </p:oleObj>
                </mc:Choice>
                <mc:Fallback>
                  <p:oleObj name="公式" r:id="rId12" imgW="660400" imgH="279400" progId="Equation.3">
                    <p:embed/>
                    <p:pic>
                      <p:nvPicPr>
                        <p:cNvPr id="0" name="图片 4638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1190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9" name="Object 123"/>
            <p:cNvGraphicFramePr/>
            <p:nvPr/>
          </p:nvGraphicFramePr>
          <p:xfrm>
            <a:off x="2568" y="1157"/>
            <a:ext cx="39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01" name="公式" r:id="rId14" imgW="622300" imgH="342900" progId="Equation.3">
                    <p:embed/>
                  </p:oleObj>
                </mc:Choice>
                <mc:Fallback>
                  <p:oleObj name="公式" r:id="rId14" imgW="622300" imgH="342900" progId="Equation.3">
                    <p:embed/>
                    <p:pic>
                      <p:nvPicPr>
                        <p:cNvPr id="0" name="图片 4638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1157"/>
                          <a:ext cx="39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91" name="Rectangle 127"/>
          <p:cNvSpPr>
            <a:spLocks noChangeArrowheads="1"/>
          </p:cNvSpPr>
          <p:nvPr/>
        </p:nvSpPr>
        <p:spPr bwMode="auto">
          <a:xfrm>
            <a:off x="4822825" y="308768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可得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grpSp>
        <p:nvGrpSpPr>
          <p:cNvPr id="139406" name="Group 142"/>
          <p:cNvGrpSpPr/>
          <p:nvPr/>
        </p:nvGrpSpPr>
        <p:grpSpPr bwMode="auto">
          <a:xfrm>
            <a:off x="1828800" y="4745038"/>
            <a:ext cx="4564063" cy="457200"/>
            <a:chOff x="1152" y="2989"/>
            <a:chExt cx="2875" cy="288"/>
          </a:xfrm>
        </p:grpSpPr>
        <p:sp>
          <p:nvSpPr>
            <p:cNvPr id="139373" name="Rectangle 109"/>
            <p:cNvSpPr>
              <a:spLocks noChangeArrowheads="1"/>
            </p:cNvSpPr>
            <p:nvPr/>
          </p:nvSpPr>
          <p:spPr bwMode="auto">
            <a:xfrm>
              <a:off x="1152" y="2989"/>
              <a:ext cx="15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85000"/>
                <a:buFontTx/>
                <a:buBlip>
                  <a:blip r:embed="rId9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进一步，由于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graphicFrame>
          <p:nvGraphicFramePr>
            <p:cNvPr id="30796" name="Object 131"/>
            <p:cNvGraphicFramePr>
              <a:graphicFrameLocks noChangeAspect="1"/>
            </p:cNvGraphicFramePr>
            <p:nvPr/>
          </p:nvGraphicFramePr>
          <p:xfrm>
            <a:off x="2557" y="3045"/>
            <a:ext cx="14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02" name="公式" r:id="rId16" imgW="2324100" imgH="342900" progId="Equation.3">
                    <p:embed/>
                  </p:oleObj>
                </mc:Choice>
                <mc:Fallback>
                  <p:oleObj name="公式" r:id="rId16" imgW="2324100" imgH="342900" progId="Equation.3">
                    <p:embed/>
                    <p:pic>
                      <p:nvPicPr>
                        <p:cNvPr id="0" name="图片 463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3045"/>
                          <a:ext cx="14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98" name="Rectangle 134"/>
          <p:cNvSpPr>
            <a:spLocks noChangeArrowheads="1"/>
          </p:cNvSpPr>
          <p:nvPr/>
        </p:nvSpPr>
        <p:spPr bwMode="auto">
          <a:xfrm>
            <a:off x="2078038" y="5297488"/>
            <a:ext cx="67706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各分支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在除去原点及负实轴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的复平面上也</a:t>
            </a:r>
            <a:r>
              <a:rPr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解析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grpSp>
        <p:nvGrpSpPr>
          <p:cNvPr id="139405" name="Group 141"/>
          <p:cNvGrpSpPr/>
          <p:nvPr/>
        </p:nvGrpSpPr>
        <p:grpSpPr bwMode="auto">
          <a:xfrm>
            <a:off x="6505575" y="4743450"/>
            <a:ext cx="2228850" cy="457200"/>
            <a:chOff x="4098" y="2988"/>
            <a:chExt cx="1404" cy="288"/>
          </a:xfrm>
        </p:grpSpPr>
        <p:sp>
          <p:nvSpPr>
            <p:cNvPr id="139404" name="Rectangle 140"/>
            <p:cNvSpPr>
              <a:spLocks noChangeArrowheads="1"/>
            </p:cNvSpPr>
            <p:nvPr/>
          </p:nvSpPr>
          <p:spPr bwMode="auto">
            <a:xfrm>
              <a:off x="4098" y="2988"/>
              <a:ext cx="1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故函数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</a:t>
              </a:r>
              <a:r>
                <a:rPr lang="en-US" altLang="zh-CN" sz="180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</a:p>
          </p:txBody>
        </p:sp>
        <p:graphicFrame>
          <p:nvGraphicFramePr>
            <p:cNvPr id="30794" name="Object 133"/>
            <p:cNvGraphicFramePr>
              <a:graphicFrameLocks noChangeAspect="1"/>
            </p:cNvGraphicFramePr>
            <p:nvPr/>
          </p:nvGraphicFramePr>
          <p:xfrm>
            <a:off x="4758" y="3036"/>
            <a:ext cx="37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03" name="公式" r:id="rId18" imgW="596900" imgH="342900" progId="Equation.3">
                    <p:embed/>
                  </p:oleObj>
                </mc:Choice>
                <mc:Fallback>
                  <p:oleObj name="公式" r:id="rId18" imgW="596900" imgH="342900" progId="Equation.3">
                    <p:embed/>
                    <p:pic>
                      <p:nvPicPr>
                        <p:cNvPr id="0" name="图片 463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3036"/>
                          <a:ext cx="37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410" name="Group 146"/>
          <p:cNvGrpSpPr/>
          <p:nvPr/>
        </p:nvGrpSpPr>
        <p:grpSpPr bwMode="auto">
          <a:xfrm>
            <a:off x="3970338" y="2263775"/>
            <a:ext cx="1411287" cy="336550"/>
            <a:chOff x="4595" y="2296"/>
            <a:chExt cx="889" cy="212"/>
          </a:xfrm>
        </p:grpSpPr>
        <p:sp>
          <p:nvSpPr>
            <p:cNvPr id="139408" name="Rectangle 144"/>
            <p:cNvSpPr>
              <a:spLocks noChangeArrowheads="1"/>
            </p:cNvSpPr>
            <p:nvPr/>
          </p:nvSpPr>
          <p:spPr bwMode="auto">
            <a:xfrm>
              <a:off x="4670" y="2313"/>
              <a:ext cx="749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9" name="Rectangle 145"/>
            <p:cNvSpPr>
              <a:spLocks noChangeArrowheads="1"/>
            </p:cNvSpPr>
            <p:nvPr/>
          </p:nvSpPr>
          <p:spPr bwMode="auto">
            <a:xfrm>
              <a:off x="4595" y="2296"/>
              <a:ext cx="88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实对数函数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39414" name="Group 150"/>
          <p:cNvGrpSpPr/>
          <p:nvPr/>
        </p:nvGrpSpPr>
        <p:grpSpPr bwMode="auto">
          <a:xfrm>
            <a:off x="5564188" y="2263775"/>
            <a:ext cx="2205037" cy="336550"/>
            <a:chOff x="4225" y="2230"/>
            <a:chExt cx="1389" cy="212"/>
          </a:xfrm>
        </p:grpSpPr>
        <p:sp>
          <p:nvSpPr>
            <p:cNvPr id="139412" name="Rectangle 148"/>
            <p:cNvSpPr>
              <a:spLocks noChangeArrowheads="1"/>
            </p:cNvSpPr>
            <p:nvPr/>
          </p:nvSpPr>
          <p:spPr bwMode="auto">
            <a:xfrm>
              <a:off x="4304" y="2247"/>
              <a:ext cx="1241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3" name="Rectangle 149"/>
            <p:cNvSpPr>
              <a:spLocks noChangeArrowheads="1"/>
            </p:cNvSpPr>
            <p:nvPr/>
          </p:nvSpPr>
          <p:spPr bwMode="auto">
            <a:xfrm>
              <a:off x="4225" y="2230"/>
              <a:ext cx="138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参见教材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25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1.16  </a:t>
              </a:r>
              <a:endParaRPr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39416" name="Rectangle 152"/>
          <p:cNvSpPr>
            <a:spLocks noChangeArrowheads="1"/>
          </p:cNvSpPr>
          <p:nvPr/>
        </p:nvSpPr>
        <p:spPr bwMode="auto">
          <a:xfrm>
            <a:off x="4038600" y="2247900"/>
            <a:ext cx="128587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9417" name="Rectangle 153"/>
          <p:cNvSpPr>
            <a:spLocks noChangeArrowheads="1"/>
          </p:cNvSpPr>
          <p:nvPr/>
        </p:nvSpPr>
        <p:spPr bwMode="auto">
          <a:xfrm>
            <a:off x="5637213" y="2255838"/>
            <a:ext cx="207645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9403" name="Group 139"/>
          <p:cNvGrpSpPr/>
          <p:nvPr/>
        </p:nvGrpSpPr>
        <p:grpSpPr bwMode="auto">
          <a:xfrm>
            <a:off x="1352550" y="2479675"/>
            <a:ext cx="7739063" cy="476250"/>
            <a:chOff x="852" y="1562"/>
            <a:chExt cx="4875" cy="300"/>
          </a:xfrm>
        </p:grpSpPr>
        <p:sp>
          <p:nvSpPr>
            <p:cNvPr id="139388" name="Rectangle 124"/>
            <p:cNvSpPr>
              <a:spLocks noChangeArrowheads="1"/>
            </p:cNvSpPr>
            <p:nvPr/>
          </p:nvSpPr>
          <p:spPr bwMode="auto">
            <a:xfrm>
              <a:off x="852" y="156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</a:t>
              </a:r>
            </a:p>
          </p:txBody>
        </p:sp>
        <p:sp>
          <p:nvSpPr>
            <p:cNvPr id="139389" name="Rectangle 125"/>
            <p:cNvSpPr>
              <a:spLocks noChangeArrowheads="1"/>
            </p:cNvSpPr>
            <p:nvPr/>
          </p:nvSpPr>
          <p:spPr bwMode="auto">
            <a:xfrm>
              <a:off x="1130" y="1574"/>
              <a:ext cx="45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函数</a:t>
              </a:r>
              <a:r>
                <a:rPr lang="en-US" altLang="zh-CN"/>
                <a:t>               </a:t>
              </a:r>
              <a:r>
                <a:rPr lang="zh-CN" altLang="en-US"/>
                <a:t>在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除去原点及负实轴</a:t>
              </a:r>
              <a:r>
                <a:rPr lang="zh-CN" altLang="en-US"/>
                <a:t>的复平面上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</a:p>
          </p:txBody>
        </p:sp>
        <p:graphicFrame>
          <p:nvGraphicFramePr>
            <p:cNvPr id="30788" name="Object 126"/>
            <p:cNvGraphicFramePr>
              <a:graphicFrameLocks noChangeAspect="1"/>
            </p:cNvGraphicFramePr>
            <p:nvPr/>
          </p:nvGraphicFramePr>
          <p:xfrm>
            <a:off x="1608" y="1620"/>
            <a:ext cx="64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04" name="公式" r:id="rId19" imgW="1016000" imgH="342900" progId="Equation.3">
                    <p:embed/>
                  </p:oleObj>
                </mc:Choice>
                <mc:Fallback>
                  <p:oleObj name="公式" r:id="rId19" imgW="1016000" imgH="342900" progId="Equation.3">
                    <p:embed/>
                    <p:pic>
                      <p:nvPicPr>
                        <p:cNvPr id="0" name="图片 463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1620"/>
                          <a:ext cx="64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418" name="Rectangle 154"/>
          <p:cNvSpPr>
            <a:spLocks noChangeArrowheads="1"/>
          </p:cNvSpPr>
          <p:nvPr/>
        </p:nvSpPr>
        <p:spPr bwMode="auto">
          <a:xfrm>
            <a:off x="858838" y="5970588"/>
            <a:ext cx="2722562" cy="395287"/>
          </a:xfrm>
          <a:prstGeom prst="rect">
            <a:avLst/>
          </a:prstGeom>
          <a:solidFill>
            <a:srgbClr val="FFF3E7"/>
          </a:solidFill>
          <a:ln w="3175">
            <a:solidFill>
              <a:srgbClr val="80808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9419" name="Rectangle 155"/>
          <p:cNvSpPr>
            <a:spLocks noChangeArrowheads="1"/>
          </p:cNvSpPr>
          <p:nvPr/>
        </p:nvSpPr>
        <p:spPr bwMode="auto">
          <a:xfrm>
            <a:off x="3927475" y="5972175"/>
            <a:ext cx="4875213" cy="395288"/>
          </a:xfrm>
          <a:prstGeom prst="rect">
            <a:avLst/>
          </a:prstGeom>
          <a:solidFill>
            <a:srgbClr val="FFF3E7"/>
          </a:solidFill>
          <a:ln w="3175">
            <a:solidFill>
              <a:srgbClr val="80808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778" name="Group 156"/>
          <p:cNvGrpSpPr/>
          <p:nvPr/>
        </p:nvGrpSpPr>
        <p:grpSpPr bwMode="auto">
          <a:xfrm>
            <a:off x="4021138" y="6034088"/>
            <a:ext cx="4683125" cy="338137"/>
            <a:chOff x="2533" y="3801"/>
            <a:chExt cx="2950" cy="213"/>
          </a:xfrm>
        </p:grpSpPr>
        <p:graphicFrame>
          <p:nvGraphicFramePr>
            <p:cNvPr id="30784" name="Object 157"/>
            <p:cNvGraphicFramePr>
              <a:graphicFrameLocks noChangeAspect="1"/>
            </p:cNvGraphicFramePr>
            <p:nvPr/>
          </p:nvGraphicFramePr>
          <p:xfrm>
            <a:off x="2533" y="3801"/>
            <a:ext cx="14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05" name="公式" r:id="rId21" imgW="2324100" imgH="342900" progId="Equation.3">
                    <p:embed/>
                  </p:oleObj>
                </mc:Choice>
                <mc:Fallback>
                  <p:oleObj name="公式" r:id="rId21" imgW="2324100" imgH="342900" progId="Equation.3">
                    <p:embed/>
                    <p:pic>
                      <p:nvPicPr>
                        <p:cNvPr id="0" name="图片 463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3801"/>
                          <a:ext cx="14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5" name="Object 158"/>
            <p:cNvGraphicFramePr>
              <a:graphicFrameLocks noChangeAspect="1"/>
            </p:cNvGraphicFramePr>
            <p:nvPr/>
          </p:nvGraphicFramePr>
          <p:xfrm>
            <a:off x="4130" y="3806"/>
            <a:ext cx="13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06" name="公式" r:id="rId23" imgW="2527300" imgH="342900" progId="Equation.3">
                    <p:embed/>
                  </p:oleObj>
                </mc:Choice>
                <mc:Fallback>
                  <p:oleObj name="公式" r:id="rId23" imgW="2527300" imgH="342900" progId="Equation.3">
                    <p:embed/>
                    <p:pic>
                      <p:nvPicPr>
                        <p:cNvPr id="0" name="图片 463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3806"/>
                          <a:ext cx="135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79" name="Object 159"/>
          <p:cNvGraphicFramePr>
            <a:graphicFrameLocks noChangeAspect="1"/>
          </p:cNvGraphicFramePr>
          <p:nvPr/>
        </p:nvGraphicFramePr>
        <p:xfrm>
          <a:off x="942975" y="6029325"/>
          <a:ext cx="25479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07" name="Equation" r:id="rId25" imgW="2540000" imgH="342900" progId="Equation.DSMT4">
                  <p:embed/>
                </p:oleObj>
              </mc:Choice>
              <mc:Fallback>
                <p:oleObj name="Equation" r:id="rId25" imgW="2540000" imgH="342900" progId="Equation.DSMT4">
                  <p:embed/>
                  <p:pic>
                    <p:nvPicPr>
                      <p:cNvPr id="0" name="图片 463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6029325"/>
                        <a:ext cx="25479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424" name="Line 160"/>
          <p:cNvSpPr>
            <a:spLocks noChangeShapeType="1"/>
          </p:cNvSpPr>
          <p:nvPr/>
        </p:nvSpPr>
        <p:spPr bwMode="auto">
          <a:xfrm flipV="1">
            <a:off x="492125" y="580707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425" name="Rectangle 161"/>
          <p:cNvSpPr>
            <a:spLocks noChangeArrowheads="1"/>
          </p:cNvSpPr>
          <p:nvPr/>
        </p:nvSpPr>
        <p:spPr bwMode="auto">
          <a:xfrm>
            <a:off x="484188" y="5762625"/>
            <a:ext cx="8618537" cy="695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9399" name="Rectangle 135"/>
          <p:cNvSpPr>
            <a:spLocks noChangeArrowheads="1"/>
          </p:cNvSpPr>
          <p:nvPr/>
        </p:nvSpPr>
        <p:spPr bwMode="auto">
          <a:xfrm>
            <a:off x="2078038" y="5848350"/>
            <a:ext cx="3552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并且有</a:t>
            </a:r>
            <a:r>
              <a:rPr lang="zh-CN" altLang="en-US">
                <a:solidFill>
                  <a:srgbClr val="FF0000"/>
                </a:solidFill>
                <a:ea typeface="楷体" panose="02010609060101010101" charset="-122"/>
                <a:cs typeface="楷体" panose="02010609060101010101" charset="-122"/>
              </a:rPr>
              <a:t>相同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的导数值。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</a:p>
        </p:txBody>
      </p: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3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3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3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3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3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1" grpId="0"/>
      <p:bldP spid="139368" grpId="0"/>
      <p:bldP spid="139391" grpId="0"/>
      <p:bldP spid="139398" grpId="0"/>
      <p:bldP spid="139416" grpId="0" animBg="1"/>
      <p:bldP spid="139417" grpId="0" animBg="1"/>
      <p:bldP spid="139425" grpId="0" animBg="1"/>
      <p:bldP spid="13939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5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5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5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58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6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6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6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6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7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400" name="Group 48"/>
          <p:cNvGrpSpPr/>
          <p:nvPr/>
        </p:nvGrpSpPr>
        <p:grpSpPr bwMode="auto">
          <a:xfrm>
            <a:off x="1508125" y="3170238"/>
            <a:ext cx="2768600" cy="712787"/>
            <a:chOff x="950" y="1997"/>
            <a:chExt cx="1744" cy="449"/>
          </a:xfrm>
        </p:grpSpPr>
        <p:sp>
          <p:nvSpPr>
            <p:cNvPr id="100378" name="Text Box 26"/>
            <p:cNvSpPr txBox="1">
              <a:spLocks noChangeArrowheads="1"/>
            </p:cNvSpPr>
            <p:nvPr/>
          </p:nvSpPr>
          <p:spPr bwMode="auto">
            <a:xfrm>
              <a:off x="950" y="2079"/>
              <a:ext cx="7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31788" name="Object 27"/>
            <p:cNvGraphicFramePr/>
            <p:nvPr/>
          </p:nvGraphicFramePr>
          <p:xfrm>
            <a:off x="1479" y="1997"/>
            <a:ext cx="1215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17" name="公式" r:id="rId5" imgW="1930400" imgH="711200" progId="Equation.3">
                    <p:embed/>
                  </p:oleObj>
                </mc:Choice>
                <mc:Fallback>
                  <p:oleObj name="公式" r:id="rId5" imgW="1930400" imgH="711200" progId="Equation.3">
                    <p:embed/>
                    <p:pic>
                      <p:nvPicPr>
                        <p:cNvPr id="0" name="图片 4649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1997"/>
                          <a:ext cx="1215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99" name="Group 47"/>
          <p:cNvGrpSpPr/>
          <p:nvPr/>
        </p:nvGrpSpPr>
        <p:grpSpPr bwMode="auto">
          <a:xfrm>
            <a:off x="533400" y="1695450"/>
            <a:ext cx="5391150" cy="477838"/>
            <a:chOff x="336" y="1044"/>
            <a:chExt cx="3396" cy="301"/>
          </a:xfrm>
        </p:grpSpPr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36" y="1044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graphicFrame>
          <p:nvGraphicFramePr>
            <p:cNvPr id="31785" name="Object 24"/>
            <p:cNvGraphicFramePr/>
            <p:nvPr/>
          </p:nvGraphicFramePr>
          <p:xfrm>
            <a:off x="972" y="1129"/>
            <a:ext cx="276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18" name="公式" r:id="rId7" imgW="4381500" imgH="342900" progId="Equation.3">
                    <p:embed/>
                  </p:oleObj>
                </mc:Choice>
                <mc:Fallback>
                  <p:oleObj name="公式" r:id="rId7" imgW="4381500" imgH="342900" progId="Equation.3">
                    <p:embed/>
                    <p:pic>
                      <p:nvPicPr>
                        <p:cNvPr id="0" name="图片 4649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129"/>
                          <a:ext cx="276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659" y="1049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</a:p>
          </p:txBody>
        </p:sp>
      </p:grpSp>
      <p:graphicFrame>
        <p:nvGraphicFramePr>
          <p:cNvPr id="100388" name="Object 36"/>
          <p:cNvGraphicFramePr/>
          <p:nvPr/>
        </p:nvGraphicFramePr>
        <p:xfrm>
          <a:off x="2519363" y="2330450"/>
          <a:ext cx="2844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19" name="公式" r:id="rId9" imgW="2844800" imgH="711200" progId="Equation.3">
                  <p:embed/>
                </p:oleObj>
              </mc:Choice>
              <mc:Fallback>
                <p:oleObj name="公式" r:id="rId9" imgW="2844800" imgH="711200" progId="Equation.3">
                  <p:embed/>
                  <p:pic>
                    <p:nvPicPr>
                      <p:cNvPr id="0" name="图片 46490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330450"/>
                        <a:ext cx="28448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9" name="Object 37"/>
          <p:cNvGraphicFramePr/>
          <p:nvPr/>
        </p:nvGraphicFramePr>
        <p:xfrm>
          <a:off x="5422900" y="2338388"/>
          <a:ext cx="20066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20" name="公式" r:id="rId11" imgW="2006600" imgH="711200" progId="Equation.3">
                  <p:embed/>
                </p:oleObj>
              </mc:Choice>
              <mc:Fallback>
                <p:oleObj name="公式" r:id="rId11" imgW="2006600" imgH="711200" progId="Equation.3">
                  <p:embed/>
                  <p:pic>
                    <p:nvPicPr>
                      <p:cNvPr id="0" name="图片 46490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338388"/>
                        <a:ext cx="20066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401" name="Group 49"/>
          <p:cNvGrpSpPr/>
          <p:nvPr/>
        </p:nvGrpSpPr>
        <p:grpSpPr bwMode="auto">
          <a:xfrm>
            <a:off x="1044575" y="4121150"/>
            <a:ext cx="5494338" cy="469900"/>
            <a:chOff x="658" y="2596"/>
            <a:chExt cx="3461" cy="296"/>
          </a:xfrm>
        </p:grpSpPr>
        <p:graphicFrame>
          <p:nvGraphicFramePr>
            <p:cNvPr id="31782" name="Object 38"/>
            <p:cNvGraphicFramePr/>
            <p:nvPr/>
          </p:nvGraphicFramePr>
          <p:xfrm>
            <a:off x="967" y="2676"/>
            <a:ext cx="31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21" name="公式" r:id="rId13" imgW="5003800" imgH="342900" progId="Equation.3">
                    <p:embed/>
                  </p:oleObj>
                </mc:Choice>
                <mc:Fallback>
                  <p:oleObj name="公式" r:id="rId13" imgW="5003800" imgH="342900" progId="Equation.3">
                    <p:embed/>
                    <p:pic>
                      <p:nvPicPr>
                        <p:cNvPr id="0" name="图片 4649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676"/>
                          <a:ext cx="31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658" y="2596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</a:p>
          </p:txBody>
        </p:sp>
      </p:grpSp>
      <p:graphicFrame>
        <p:nvGraphicFramePr>
          <p:cNvPr id="100394" name="Object 42"/>
          <p:cNvGraphicFramePr/>
          <p:nvPr/>
        </p:nvGraphicFramePr>
        <p:xfrm>
          <a:off x="2755900" y="4786313"/>
          <a:ext cx="29591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22" name="公式" r:id="rId15" imgW="2959100" imgH="711200" progId="Equation.3">
                  <p:embed/>
                </p:oleObj>
              </mc:Choice>
              <mc:Fallback>
                <p:oleObj name="公式" r:id="rId15" imgW="2959100" imgH="711200" progId="Equation.3">
                  <p:embed/>
                  <p:pic>
                    <p:nvPicPr>
                      <p:cNvPr id="0" name="图片 4649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786313"/>
                        <a:ext cx="29591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402" name="Group 50"/>
          <p:cNvGrpSpPr/>
          <p:nvPr/>
        </p:nvGrpSpPr>
        <p:grpSpPr bwMode="auto">
          <a:xfrm>
            <a:off x="1506538" y="5670550"/>
            <a:ext cx="3968750" cy="712788"/>
            <a:chOff x="949" y="3572"/>
            <a:chExt cx="2500" cy="449"/>
          </a:xfrm>
        </p:grpSpPr>
        <p:sp>
          <p:nvSpPr>
            <p:cNvPr id="100391" name="Text Box 39"/>
            <p:cNvSpPr txBox="1">
              <a:spLocks noChangeArrowheads="1"/>
            </p:cNvSpPr>
            <p:nvPr/>
          </p:nvSpPr>
          <p:spPr bwMode="auto">
            <a:xfrm>
              <a:off x="949" y="3656"/>
              <a:ext cx="7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31781" name="Object 44"/>
            <p:cNvGraphicFramePr/>
            <p:nvPr/>
          </p:nvGraphicFramePr>
          <p:xfrm>
            <a:off x="1489" y="3572"/>
            <a:ext cx="196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23" name="公式" r:id="rId17" imgW="3111500" imgH="711200" progId="Equation.3">
                    <p:embed/>
                  </p:oleObj>
                </mc:Choice>
                <mc:Fallback>
                  <p:oleObj name="公式" r:id="rId17" imgW="3111500" imgH="711200" progId="Equation.3">
                    <p:embed/>
                    <p:pic>
                      <p:nvPicPr>
                        <p:cNvPr id="0" name="图片 4649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3572"/>
                          <a:ext cx="1960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1" name="Picture 7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0182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425" name="Group 73"/>
          <p:cNvGrpSpPr/>
          <p:nvPr/>
        </p:nvGrpSpPr>
        <p:grpSpPr bwMode="auto">
          <a:xfrm>
            <a:off x="533400" y="542925"/>
            <a:ext cx="5106988" cy="990600"/>
            <a:chOff x="336" y="336"/>
            <a:chExt cx="3217" cy="624"/>
          </a:xfrm>
        </p:grpSpPr>
        <p:graphicFrame>
          <p:nvGraphicFramePr>
            <p:cNvPr id="31774" name="Object 74"/>
            <p:cNvGraphicFramePr/>
            <p:nvPr/>
          </p:nvGraphicFramePr>
          <p:xfrm>
            <a:off x="2128" y="745"/>
            <a:ext cx="80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24" name="公式" r:id="rId19" imgW="1282700" imgH="342900" progId="Equation.3">
                    <p:embed/>
                  </p:oleObj>
                </mc:Choice>
                <mc:Fallback>
                  <p:oleObj name="公式" r:id="rId19" imgW="1282700" imgH="342900" progId="Equation.3">
                    <p:embed/>
                    <p:pic>
                      <p:nvPicPr>
                        <p:cNvPr id="0" name="图片 4649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745"/>
                          <a:ext cx="80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36" y="336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660" y="336"/>
              <a:ext cx="28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求下列对数以及它们的主值。</a:t>
              </a:r>
            </a:p>
          </p:txBody>
        </p:sp>
        <p:graphicFrame>
          <p:nvGraphicFramePr>
            <p:cNvPr id="31777" name="Object 77"/>
            <p:cNvGraphicFramePr/>
            <p:nvPr/>
          </p:nvGraphicFramePr>
          <p:xfrm>
            <a:off x="976" y="745"/>
            <a:ext cx="6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25" name="Equation" r:id="rId21" imgW="1066800" imgH="342900" progId="Equation.DSMT4">
                    <p:embed/>
                  </p:oleObj>
                </mc:Choice>
                <mc:Fallback>
                  <p:oleObj name="Equation" r:id="rId21" imgW="1066800" imgH="342900" progId="Equation.DSMT4">
                    <p:embed/>
                    <p:pic>
                      <p:nvPicPr>
                        <p:cNvPr id="0" name="图片 4649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745"/>
                          <a:ext cx="6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1805" y="672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660" y="672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</a:p>
          </p:txBody>
        </p:sp>
      </p:grp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405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2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403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2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405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2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403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2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3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3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965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32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96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3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965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3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96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3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3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3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3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3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4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4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4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4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820" name="Object 4"/>
          <p:cNvGraphicFramePr/>
          <p:nvPr/>
        </p:nvGraphicFramePr>
        <p:xfrm>
          <a:off x="4403725" y="2206625"/>
          <a:ext cx="16748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33" name="公式" r:id="rId5" imgW="1676400" imgH="342900" progId="Equation.3">
                  <p:embed/>
                </p:oleObj>
              </mc:Choice>
              <mc:Fallback>
                <p:oleObj name="公式" r:id="rId5" imgW="1676400" imgH="342900" progId="Equation.3">
                  <p:embed/>
                  <p:pic>
                    <p:nvPicPr>
                      <p:cNvPr id="0" name="图片 4659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206625"/>
                        <a:ext cx="1674813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39" name="Group 23"/>
          <p:cNvGrpSpPr/>
          <p:nvPr/>
        </p:nvGrpSpPr>
        <p:grpSpPr bwMode="auto">
          <a:xfrm>
            <a:off x="530225" y="1457325"/>
            <a:ext cx="5032375" cy="458788"/>
            <a:chOff x="334" y="762"/>
            <a:chExt cx="3170" cy="289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334" y="76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graphicFrame>
          <p:nvGraphicFramePr>
            <p:cNvPr id="32807" name="Object 15"/>
            <p:cNvGraphicFramePr/>
            <p:nvPr/>
          </p:nvGraphicFramePr>
          <p:xfrm>
            <a:off x="696" y="835"/>
            <a:ext cx="2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34" name="公式" r:id="rId7" imgW="4457700" imgH="342900" progId="Equation.3">
                    <p:embed/>
                  </p:oleObj>
                </mc:Choice>
                <mc:Fallback>
                  <p:oleObj name="公式" r:id="rId7" imgW="4457700" imgH="342900" progId="Equation.3">
                    <p:embed/>
                    <p:pic>
                      <p:nvPicPr>
                        <p:cNvPr id="0" name="图片 4659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835"/>
                          <a:ext cx="2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2840" name="Group 24"/>
          <p:cNvGrpSpPr/>
          <p:nvPr/>
        </p:nvGrpSpPr>
        <p:grpSpPr bwMode="auto">
          <a:xfrm>
            <a:off x="1089025" y="2833688"/>
            <a:ext cx="2416175" cy="457200"/>
            <a:chOff x="686" y="1629"/>
            <a:chExt cx="1522" cy="288"/>
          </a:xfrm>
        </p:grpSpPr>
        <p:sp>
          <p:nvSpPr>
            <p:cNvPr id="162832" name="Text Box 16"/>
            <p:cNvSpPr txBox="1">
              <a:spLocks noChangeArrowheads="1"/>
            </p:cNvSpPr>
            <p:nvPr/>
          </p:nvSpPr>
          <p:spPr bwMode="auto">
            <a:xfrm>
              <a:off x="686" y="1629"/>
              <a:ext cx="7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32805" name="Object 17"/>
            <p:cNvGraphicFramePr/>
            <p:nvPr/>
          </p:nvGraphicFramePr>
          <p:xfrm>
            <a:off x="1209" y="1687"/>
            <a:ext cx="9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35" name="公式" r:id="rId9" imgW="1586865" imgH="342900" progId="Equation.3">
                    <p:embed/>
                  </p:oleObj>
                </mc:Choice>
                <mc:Fallback>
                  <p:oleObj name="公式" r:id="rId9" imgW="1586865" imgH="342900" progId="Equation.3">
                    <p:embed/>
                    <p:pic>
                      <p:nvPicPr>
                        <p:cNvPr id="0" name="图片 4659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1687"/>
                          <a:ext cx="99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34" name="Object 18"/>
          <p:cNvGraphicFramePr/>
          <p:nvPr/>
        </p:nvGraphicFramePr>
        <p:xfrm>
          <a:off x="2112963" y="2209800"/>
          <a:ext cx="2247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36" name="公式" r:id="rId11" imgW="2247900" imgH="342900" progId="Equation.3">
                  <p:embed/>
                </p:oleObj>
              </mc:Choice>
              <mc:Fallback>
                <p:oleObj name="公式" r:id="rId11" imgW="2247900" imgH="342900" progId="Equation.3">
                  <p:embed/>
                  <p:pic>
                    <p:nvPicPr>
                      <p:cNvPr id="0" name="图片 4659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209800"/>
                        <a:ext cx="22479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38" name="Group 22"/>
          <p:cNvGrpSpPr/>
          <p:nvPr/>
        </p:nvGrpSpPr>
        <p:grpSpPr bwMode="auto">
          <a:xfrm>
            <a:off x="414338" y="581025"/>
            <a:ext cx="5245100" cy="477838"/>
            <a:chOff x="261" y="336"/>
            <a:chExt cx="3304" cy="301"/>
          </a:xfrm>
        </p:grpSpPr>
        <p:sp>
          <p:nvSpPr>
            <p:cNvPr id="162830" name="Rectangle 14"/>
            <p:cNvSpPr>
              <a:spLocks noChangeArrowheads="1"/>
            </p:cNvSpPr>
            <p:nvPr/>
          </p:nvSpPr>
          <p:spPr bwMode="auto">
            <a:xfrm>
              <a:off x="660" y="349"/>
              <a:ext cx="29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求对数</a:t>
              </a:r>
              <a:r>
                <a:rPr lang="en-US" altLang="zh-CN"/>
                <a:t>              </a:t>
              </a:r>
              <a:r>
                <a:rPr lang="zh-CN" altLang="en-US"/>
                <a:t>以及它的主值。</a:t>
              </a:r>
            </a:p>
          </p:txBody>
        </p:sp>
        <p:graphicFrame>
          <p:nvGraphicFramePr>
            <p:cNvPr id="32801" name="Object 2"/>
            <p:cNvGraphicFramePr/>
            <p:nvPr/>
          </p:nvGraphicFramePr>
          <p:xfrm>
            <a:off x="1337" y="394"/>
            <a:ext cx="61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37" name="Equation" r:id="rId13" imgW="977265" imgH="342900" progId="Equation.DSMT4">
                    <p:embed/>
                  </p:oleObj>
                </mc:Choice>
                <mc:Fallback>
                  <p:oleObj name="Equation" r:id="rId13" imgW="977265" imgH="342900" progId="Equation.DSMT4">
                    <p:embed/>
                    <p:pic>
                      <p:nvPicPr>
                        <p:cNvPr id="0" name="图片 4659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394"/>
                          <a:ext cx="61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336" y="33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162836" name="Rectangle 20"/>
            <p:cNvSpPr>
              <a:spLocks noChangeArrowheads="1"/>
            </p:cNvSpPr>
            <p:nvPr/>
          </p:nvSpPr>
          <p:spPr bwMode="auto">
            <a:xfrm>
              <a:off x="261" y="342"/>
              <a:ext cx="220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solidFill>
                    <a:srgbClr val="FF0000"/>
                  </a:solidFill>
                  <a:cs typeface="Times New Roman" panose="02020703060505090304" charset="0"/>
                </a:rPr>
                <a:t>▲</a:t>
              </a:r>
              <a:r>
                <a:rPr lang="en-US" altLang="zh-CN" sz="1000">
                  <a:solidFill>
                    <a:srgbClr val="FF0000"/>
                  </a:solidFill>
                  <a:cs typeface="Times New Roman" panose="02020703060505090304" charset="0"/>
                </a:rPr>
                <a:t>  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534988" y="3622675"/>
            <a:ext cx="6888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15"/>
              </a:buBlip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可见，在复数域内，负实数是可以求对数的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</a:t>
            </a:r>
          </a:p>
        </p:txBody>
      </p:sp>
      <p:pic>
        <p:nvPicPr>
          <p:cNvPr id="32795" name="Picture 4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866" name="Group 50"/>
          <p:cNvGrpSpPr/>
          <p:nvPr/>
        </p:nvGrpSpPr>
        <p:grpSpPr bwMode="auto">
          <a:xfrm>
            <a:off x="557211" y="1073153"/>
            <a:ext cx="1266825" cy="338138"/>
            <a:chOff x="3579" y="1156"/>
            <a:chExt cx="798" cy="213"/>
          </a:xfrm>
        </p:grpSpPr>
        <p:sp>
          <p:nvSpPr>
            <p:cNvPr id="162867" name="Rectangle 51"/>
            <p:cNvSpPr>
              <a:spLocks noChangeArrowheads="1"/>
            </p:cNvSpPr>
            <p:nvPr/>
          </p:nvSpPr>
          <p:spPr bwMode="auto">
            <a:xfrm>
              <a:off x="3626" y="1173"/>
              <a:ext cx="68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868" name="Rectangle 52"/>
            <p:cNvSpPr>
              <a:spLocks noChangeArrowheads="1"/>
            </p:cNvSpPr>
            <p:nvPr/>
          </p:nvSpPr>
          <p:spPr bwMode="auto">
            <a:xfrm>
              <a:off x="3579" y="1156"/>
              <a:ext cx="798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37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2.11  </a:t>
              </a:r>
              <a:endParaRPr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2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917" name="Object 21"/>
          <p:cNvGraphicFramePr/>
          <p:nvPr/>
        </p:nvGraphicFramePr>
        <p:xfrm>
          <a:off x="7210425" y="3397250"/>
          <a:ext cx="7223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24" name="公式" r:id="rId5" imgW="723900" imgH="342900" progId="Equation.3">
                  <p:embed/>
                </p:oleObj>
              </mc:Choice>
              <mc:Fallback>
                <p:oleObj name="公式" r:id="rId5" imgW="723900" imgH="342900" progId="Equation.3">
                  <p:embed/>
                  <p:pic>
                    <p:nvPicPr>
                      <p:cNvPr id="0" name="图片 2531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3397250"/>
                        <a:ext cx="7223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22"/>
          <p:cNvGraphicFramePr/>
          <p:nvPr/>
        </p:nvGraphicFramePr>
        <p:xfrm>
          <a:off x="4840288" y="1987550"/>
          <a:ext cx="2616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25" name="公式" r:id="rId7" imgW="2616200" imgH="850900" progId="Equation.3">
                  <p:embed/>
                </p:oleObj>
              </mc:Choice>
              <mc:Fallback>
                <p:oleObj name="公式" r:id="rId7" imgW="2616200" imgH="850900" progId="Equation.3">
                  <p:embed/>
                  <p:pic>
                    <p:nvPicPr>
                      <p:cNvPr id="0" name="图片 2531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1987550"/>
                        <a:ext cx="2616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/>
          <p:nvPr/>
        </p:nvGraphicFramePr>
        <p:xfrm>
          <a:off x="2457450" y="3119438"/>
          <a:ext cx="26035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26" name="公式" r:id="rId9" imgW="2603500" imgH="850900" progId="Equation.3">
                  <p:embed/>
                </p:oleObj>
              </mc:Choice>
              <mc:Fallback>
                <p:oleObj name="公式" r:id="rId9" imgW="2603500" imgH="850900" progId="Equation.3">
                  <p:embed/>
                  <p:pic>
                    <p:nvPicPr>
                      <p:cNvPr id="0" name="图片 2531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119438"/>
                        <a:ext cx="26035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24"/>
          <p:cNvGraphicFramePr/>
          <p:nvPr/>
        </p:nvGraphicFramePr>
        <p:xfrm>
          <a:off x="5132388" y="3365500"/>
          <a:ext cx="2006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27" name="公式" r:id="rId11" imgW="2005965" imgH="546100" progId="Equation.3">
                  <p:embed/>
                </p:oleObj>
              </mc:Choice>
              <mc:Fallback>
                <p:oleObj name="公式" r:id="rId11" imgW="2005965" imgH="546100" progId="Equation.3">
                  <p:embed/>
                  <p:pic>
                    <p:nvPicPr>
                      <p:cNvPr id="0" name="图片 2531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3365500"/>
                        <a:ext cx="2006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21" name="Group 25"/>
          <p:cNvGrpSpPr/>
          <p:nvPr/>
        </p:nvGrpSpPr>
        <p:grpSpPr bwMode="auto">
          <a:xfrm>
            <a:off x="533400" y="2049463"/>
            <a:ext cx="4184650" cy="788987"/>
            <a:chOff x="336" y="1291"/>
            <a:chExt cx="2636" cy="497"/>
          </a:xfrm>
        </p:grpSpPr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336" y="1344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graphicFrame>
          <p:nvGraphicFramePr>
            <p:cNvPr id="34862" name="Object 27"/>
            <p:cNvGraphicFramePr/>
            <p:nvPr/>
          </p:nvGraphicFramePr>
          <p:xfrm>
            <a:off x="1237" y="1291"/>
            <a:ext cx="1735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28" name="公式" r:id="rId13" imgW="2755900" imgH="787400" progId="Equation.3">
                    <p:embed/>
                  </p:oleObj>
                </mc:Choice>
                <mc:Fallback>
                  <p:oleObj name="公式" r:id="rId13" imgW="2755900" imgH="787400" progId="Equation.3">
                    <p:embed/>
                    <p:pic>
                      <p:nvPicPr>
                        <p:cNvPr id="0" name="图片 2531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1291"/>
                          <a:ext cx="1735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662" y="1357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由</a:t>
              </a:r>
            </a:p>
          </p:txBody>
        </p:sp>
      </p:grpSp>
      <p:grpSp>
        <p:nvGrpSpPr>
          <p:cNvPr id="80929" name="Group 33"/>
          <p:cNvGrpSpPr/>
          <p:nvPr/>
        </p:nvGrpSpPr>
        <p:grpSpPr bwMode="auto">
          <a:xfrm>
            <a:off x="1479550" y="4219575"/>
            <a:ext cx="2779713" cy="457200"/>
            <a:chOff x="932" y="2760"/>
            <a:chExt cx="1751" cy="288"/>
          </a:xfrm>
        </p:grpSpPr>
        <p:graphicFrame>
          <p:nvGraphicFramePr>
            <p:cNvPr id="34859" name="Object 34"/>
            <p:cNvGraphicFramePr/>
            <p:nvPr/>
          </p:nvGraphicFramePr>
          <p:xfrm>
            <a:off x="1229" y="2769"/>
            <a:ext cx="145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29" name="公式" r:id="rId15" imgW="2311400" imgH="431800" progId="Equation.3">
                    <p:embed/>
                  </p:oleObj>
                </mc:Choice>
                <mc:Fallback>
                  <p:oleObj name="公式" r:id="rId15" imgW="2311400" imgH="431800" progId="Equation.3">
                    <p:embed/>
                    <p:pic>
                      <p:nvPicPr>
                        <p:cNvPr id="0" name="图片 2531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2769"/>
                          <a:ext cx="145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932" y="2760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得</a:t>
              </a:r>
            </a:p>
          </p:txBody>
        </p:sp>
      </p:grpSp>
      <p:grpSp>
        <p:nvGrpSpPr>
          <p:cNvPr id="80932" name="Group 36"/>
          <p:cNvGrpSpPr/>
          <p:nvPr/>
        </p:nvGrpSpPr>
        <p:grpSpPr bwMode="auto">
          <a:xfrm>
            <a:off x="2790825" y="5708650"/>
            <a:ext cx="3824288" cy="457200"/>
            <a:chOff x="1836" y="3638"/>
            <a:chExt cx="2409" cy="288"/>
          </a:xfrm>
        </p:grpSpPr>
        <p:graphicFrame>
          <p:nvGraphicFramePr>
            <p:cNvPr id="34857" name="Object 37"/>
            <p:cNvGraphicFramePr/>
            <p:nvPr/>
          </p:nvGraphicFramePr>
          <p:xfrm>
            <a:off x="1836" y="3691"/>
            <a:ext cx="70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30" name="公式" r:id="rId17" imgW="1116965" imgH="355600" progId="Equation.3">
                    <p:embed/>
                  </p:oleObj>
                </mc:Choice>
                <mc:Fallback>
                  <p:oleObj name="公式" r:id="rId17" imgW="1116965" imgH="355600" progId="Equation.3">
                    <p:embed/>
                    <p:pic>
                      <p:nvPicPr>
                        <p:cNvPr id="0" name="图片 2531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3691"/>
                          <a:ext cx="70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4" name="Text Box 38"/>
            <p:cNvSpPr txBox="1">
              <a:spLocks noChangeArrowheads="1"/>
            </p:cNvSpPr>
            <p:nvPr/>
          </p:nvSpPr>
          <p:spPr bwMode="auto">
            <a:xfrm>
              <a:off x="2627" y="3638"/>
              <a:ext cx="16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8000"/>
                  </a:solidFill>
                </a:rPr>
                <a:t>(</a:t>
              </a:r>
              <a:r>
                <a:rPr kumimoji="1" lang="en-US" altLang="zh-CN" baseline="-25000">
                  <a:solidFill>
                    <a:srgbClr val="008000"/>
                  </a:solidFill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</a:rPr>
                <a:t>C</a:t>
              </a:r>
              <a:r>
                <a:rPr kumimoji="1" lang="en-US" altLang="zh-CN" i="1" baseline="-25000">
                  <a:solidFill>
                    <a:srgbClr val="008000"/>
                  </a:solidFill>
                </a:rPr>
                <a:t> </a:t>
              </a:r>
              <a:r>
                <a:rPr kumimoji="1"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为复常数</a:t>
              </a:r>
              <a:r>
                <a:rPr kumimoji="1" lang="zh-CN" altLang="en-US" baseline="-25000">
                  <a:solidFill>
                    <a:srgbClr val="008000"/>
                  </a:solidFill>
                </a:rPr>
                <a:t> </a:t>
              </a:r>
              <a:r>
                <a:rPr kumimoji="1" lang="en-US" altLang="zh-CN">
                  <a:solidFill>
                    <a:srgbClr val="008000"/>
                  </a:solidFill>
                </a:rPr>
                <a:t>)</a:t>
              </a:r>
              <a:r>
                <a:rPr kumimoji="1" lang="zh-CN" altLang="en-US">
                  <a:solidFill>
                    <a:srgbClr val="008000"/>
                  </a:solidFill>
                </a:rPr>
                <a:t>。</a:t>
              </a:r>
            </a:p>
          </p:txBody>
        </p:sp>
      </p:grpSp>
      <p:pic>
        <p:nvPicPr>
          <p:cNvPr id="34843" name="Picture 4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938" name="Group 42"/>
          <p:cNvGrpSpPr/>
          <p:nvPr/>
        </p:nvGrpSpPr>
        <p:grpSpPr bwMode="auto">
          <a:xfrm>
            <a:off x="1089025" y="5084763"/>
            <a:ext cx="6099175" cy="471487"/>
            <a:chOff x="686" y="3203"/>
            <a:chExt cx="3842" cy="297"/>
          </a:xfrm>
        </p:grpSpPr>
        <p:grpSp>
          <p:nvGrpSpPr>
            <p:cNvPr id="34852" name="Group 29"/>
            <p:cNvGrpSpPr/>
            <p:nvPr/>
          </p:nvGrpSpPr>
          <p:grpSpPr bwMode="auto">
            <a:xfrm>
              <a:off x="847" y="3203"/>
              <a:ext cx="3681" cy="292"/>
              <a:chOff x="925" y="3245"/>
              <a:chExt cx="3681" cy="292"/>
            </a:xfrm>
          </p:grpSpPr>
          <p:sp>
            <p:nvSpPr>
              <p:cNvPr id="80926" name="Text Box 30"/>
              <p:cNvSpPr txBox="1">
                <a:spLocks noChangeArrowheads="1"/>
              </p:cNvSpPr>
              <p:nvPr/>
            </p:nvSpPr>
            <p:spPr bwMode="auto">
              <a:xfrm>
                <a:off x="2988" y="3249"/>
                <a:ext cx="161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>
                    <a:solidFill>
                      <a:srgbClr val="008000"/>
                    </a:solidFill>
                  </a:rPr>
                  <a:t>(</a:t>
                </a:r>
                <a:r>
                  <a:rPr kumimoji="1" lang="en-US" altLang="zh-CN" baseline="-25000">
                    <a:solidFill>
                      <a:srgbClr val="008000"/>
                    </a:solidFill>
                  </a:rPr>
                  <a:t> </a:t>
                </a:r>
                <a:r>
                  <a:rPr kumimoji="1" lang="en-US" altLang="zh-CN" i="1">
                    <a:solidFill>
                      <a:srgbClr val="008000"/>
                    </a:solidFill>
                  </a:rPr>
                  <a:t>n</a:t>
                </a:r>
                <a:r>
                  <a:rPr kumimoji="1" lang="en-US" altLang="zh-CN" i="1" baseline="-25000">
                    <a:solidFill>
                      <a:srgbClr val="008000"/>
                    </a:solidFill>
                  </a:rPr>
                  <a:t> </a:t>
                </a:r>
                <a:r>
                  <a:rPr kumimoji="1" lang="zh-CN" altLang="en-US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为正整数</a:t>
                </a:r>
                <a:r>
                  <a:rPr kumimoji="1" lang="zh-CN" altLang="en-US" baseline="-25000">
                    <a:solidFill>
                      <a:srgbClr val="008000"/>
                    </a:solidFill>
                  </a:rPr>
                  <a:t> </a:t>
                </a:r>
                <a:r>
                  <a:rPr kumimoji="1" lang="en-US" altLang="zh-CN">
                    <a:solidFill>
                      <a:srgbClr val="008000"/>
                    </a:solidFill>
                  </a:rPr>
                  <a:t>)</a:t>
                </a:r>
                <a:r>
                  <a:rPr kumimoji="1" lang="zh-CN" altLang="en-US">
                    <a:solidFill>
                      <a:srgbClr val="008000"/>
                    </a:solidFill>
                  </a:rPr>
                  <a:t>；</a:t>
                </a:r>
              </a:p>
            </p:txBody>
          </p:sp>
          <p:graphicFrame>
            <p:nvGraphicFramePr>
              <p:cNvPr id="34855" name="Object 31"/>
              <p:cNvGraphicFramePr/>
              <p:nvPr/>
            </p:nvGraphicFramePr>
            <p:xfrm>
              <a:off x="1835" y="3260"/>
              <a:ext cx="1079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131" name="公式" r:id="rId19" imgW="1714500" imgH="431800" progId="Equation.3">
                      <p:embed/>
                    </p:oleObj>
                  </mc:Choice>
                  <mc:Fallback>
                    <p:oleObj name="公式" r:id="rId19" imgW="1714500" imgH="431800" progId="Equation.3">
                      <p:embed/>
                      <p:pic>
                        <p:nvPicPr>
                          <p:cNvPr id="0" name="图片 2531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" y="3260"/>
                            <a:ext cx="1079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28" name="Rectangle 32"/>
              <p:cNvSpPr>
                <a:spLocks noChangeArrowheads="1"/>
              </p:cNvSpPr>
              <p:nvPr/>
            </p:nvSpPr>
            <p:spPr bwMode="auto">
              <a:xfrm>
                <a:off x="925" y="3245"/>
                <a:ext cx="12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同理可得</a:t>
                </a:r>
              </a:p>
            </p:txBody>
          </p:sp>
        </p:grpSp>
        <p:sp>
          <p:nvSpPr>
            <p:cNvPr id="80937" name="Text Box 41"/>
            <p:cNvSpPr txBox="1">
              <a:spLocks noChangeArrowheads="1"/>
            </p:cNvSpPr>
            <p:nvPr/>
          </p:nvSpPr>
          <p:spPr bwMode="auto">
            <a:xfrm>
              <a:off x="686" y="3212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21"/>
                </a:buBlip>
                <a:defRPr/>
              </a:pPr>
              <a:r>
                <a:rPr lang="zh-CN" altLang="en-US"/>
                <a:t>  </a:t>
              </a:r>
            </a:p>
          </p:txBody>
        </p:sp>
      </p:grpSp>
      <p:grpSp>
        <p:nvGrpSpPr>
          <p:cNvPr id="80939" name="Group 43"/>
          <p:cNvGrpSpPr/>
          <p:nvPr/>
        </p:nvGrpSpPr>
        <p:grpSpPr bwMode="auto">
          <a:xfrm>
            <a:off x="533400" y="531813"/>
            <a:ext cx="4729163" cy="1200150"/>
            <a:chOff x="336" y="335"/>
            <a:chExt cx="2979" cy="756"/>
          </a:xfrm>
        </p:grpSpPr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660" y="335"/>
              <a:ext cx="23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求下列函数的的导数。</a:t>
              </a:r>
            </a:p>
          </p:txBody>
        </p:sp>
        <p:graphicFrame>
          <p:nvGraphicFramePr>
            <p:cNvPr id="34847" name="Object 45"/>
            <p:cNvGraphicFramePr/>
            <p:nvPr/>
          </p:nvGraphicFramePr>
          <p:xfrm>
            <a:off x="1089" y="712"/>
            <a:ext cx="8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32" name="公式" r:id="rId22" imgW="1307465" imgH="431800" progId="Equation.3">
                    <p:embed/>
                  </p:oleObj>
                </mc:Choice>
                <mc:Fallback>
                  <p:oleObj name="公式" r:id="rId22" imgW="1307465" imgH="431800" progId="Equation.3">
                    <p:embed/>
                    <p:pic>
                      <p:nvPicPr>
                        <p:cNvPr id="0" name="图片 2531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712"/>
                          <a:ext cx="8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336" y="336"/>
              <a:ext cx="6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80943" name="Rectangle 47"/>
            <p:cNvSpPr>
              <a:spLocks noChangeArrowheads="1"/>
            </p:cNvSpPr>
            <p:nvPr/>
          </p:nvSpPr>
          <p:spPr bwMode="auto">
            <a:xfrm>
              <a:off x="745" y="702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</a:p>
          </p:txBody>
        </p:sp>
        <p:sp>
          <p:nvSpPr>
            <p:cNvPr id="80944" name="Rectangle 48"/>
            <p:cNvSpPr>
              <a:spLocks noChangeArrowheads="1"/>
            </p:cNvSpPr>
            <p:nvPr/>
          </p:nvSpPr>
          <p:spPr bwMode="auto">
            <a:xfrm>
              <a:off x="2142" y="702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</a:p>
          </p:txBody>
        </p:sp>
        <p:graphicFrame>
          <p:nvGraphicFramePr>
            <p:cNvPr id="34851" name="Object 49"/>
            <p:cNvGraphicFramePr/>
            <p:nvPr/>
          </p:nvGraphicFramePr>
          <p:xfrm>
            <a:off x="2492" y="627"/>
            <a:ext cx="823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33" name="Equation" r:id="rId24" imgW="1308100" imgH="736600" progId="Equation.DSMT4">
                    <p:embed/>
                  </p:oleObj>
                </mc:Choice>
                <mc:Fallback>
                  <p:oleObj name="Equation" r:id="rId24" imgW="1308100" imgH="736600" progId="Equation.DSMT4">
                    <p:embed/>
                    <p:pic>
                      <p:nvPicPr>
                        <p:cNvPr id="0" name="图片 2531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627"/>
                          <a:ext cx="823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3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3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3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3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3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3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3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37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3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3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4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4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4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4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4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4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4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4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4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2" name="Picture 4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057" name="Group 25"/>
          <p:cNvGrpSpPr/>
          <p:nvPr/>
        </p:nvGrpSpPr>
        <p:grpSpPr bwMode="auto">
          <a:xfrm>
            <a:off x="530225" y="1209675"/>
            <a:ext cx="4124325" cy="458788"/>
            <a:chOff x="334" y="762"/>
            <a:chExt cx="2598" cy="289"/>
          </a:xfrm>
        </p:grpSpPr>
        <p:sp>
          <p:nvSpPr>
            <p:cNvPr id="172037" name="Rectangle 5"/>
            <p:cNvSpPr>
              <a:spLocks noChangeArrowheads="1"/>
            </p:cNvSpPr>
            <p:nvPr/>
          </p:nvSpPr>
          <p:spPr bwMode="auto">
            <a:xfrm>
              <a:off x="334" y="762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graphicFrame>
          <p:nvGraphicFramePr>
            <p:cNvPr id="33837" name="Object 7"/>
            <p:cNvGraphicFramePr/>
            <p:nvPr/>
          </p:nvGraphicFramePr>
          <p:xfrm>
            <a:off x="716" y="835"/>
            <a:ext cx="2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57" name="公式" r:id="rId5" imgW="3517900" imgH="342900" progId="Equation.3">
                    <p:embed/>
                  </p:oleObj>
                </mc:Choice>
                <mc:Fallback>
                  <p:oleObj name="公式" r:id="rId5" imgW="3517900" imgH="342900" progId="Equation.3">
                    <p:embed/>
                    <p:pic>
                      <p:nvPicPr>
                        <p:cNvPr id="0" name="图片 4669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835"/>
                          <a:ext cx="22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2058" name="Group 26"/>
          <p:cNvGrpSpPr/>
          <p:nvPr/>
        </p:nvGrpSpPr>
        <p:grpSpPr bwMode="auto">
          <a:xfrm>
            <a:off x="1050925" y="1833563"/>
            <a:ext cx="2228850" cy="457200"/>
            <a:chOff x="662" y="1155"/>
            <a:chExt cx="1404" cy="288"/>
          </a:xfrm>
        </p:grpSpPr>
        <p:sp>
          <p:nvSpPr>
            <p:cNvPr id="172040" name="Text Box 8"/>
            <p:cNvSpPr txBox="1">
              <a:spLocks noChangeArrowheads="1"/>
            </p:cNvSpPr>
            <p:nvPr/>
          </p:nvSpPr>
          <p:spPr bwMode="auto">
            <a:xfrm>
              <a:off x="662" y="1155"/>
              <a:ext cx="7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33835" name="Object 9"/>
            <p:cNvGraphicFramePr/>
            <p:nvPr/>
          </p:nvGraphicFramePr>
          <p:xfrm>
            <a:off x="1218" y="1213"/>
            <a:ext cx="84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58" name="公式" r:id="rId7" imgW="1346200" imgH="342900" progId="Equation.3">
                    <p:embed/>
                  </p:oleObj>
                </mc:Choice>
                <mc:Fallback>
                  <p:oleObj name="公式" r:id="rId7" imgW="1346200" imgH="342900" progId="Equation.3">
                    <p:embed/>
                    <p:pic>
                      <p:nvPicPr>
                        <p:cNvPr id="0" name="图片 4669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213"/>
                          <a:ext cx="84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2042" name="Object 10"/>
          <p:cNvGraphicFramePr/>
          <p:nvPr/>
        </p:nvGraphicFramePr>
        <p:xfrm>
          <a:off x="4729163" y="1323975"/>
          <a:ext cx="177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9" name="公式" r:id="rId9" imgW="1777365" imgH="342900" progId="Equation.3">
                  <p:embed/>
                </p:oleObj>
              </mc:Choice>
              <mc:Fallback>
                <p:oleObj name="公式" r:id="rId9" imgW="1777365" imgH="342900" progId="Equation.3">
                  <p:embed/>
                  <p:pic>
                    <p:nvPicPr>
                      <p:cNvPr id="0" name="图片 46695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1323975"/>
                        <a:ext cx="1778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56" name="Group 24"/>
          <p:cNvGrpSpPr/>
          <p:nvPr/>
        </p:nvGrpSpPr>
        <p:grpSpPr bwMode="auto">
          <a:xfrm>
            <a:off x="414338" y="590550"/>
            <a:ext cx="5013325" cy="477838"/>
            <a:chOff x="261" y="336"/>
            <a:chExt cx="3158" cy="301"/>
          </a:xfrm>
        </p:grpSpPr>
        <p:sp>
          <p:nvSpPr>
            <p:cNvPr id="172034" name="Rectangle 2"/>
            <p:cNvSpPr>
              <a:spLocks noChangeArrowheads="1"/>
            </p:cNvSpPr>
            <p:nvPr/>
          </p:nvSpPr>
          <p:spPr bwMode="auto">
            <a:xfrm>
              <a:off x="660" y="349"/>
              <a:ext cx="275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求对数</a:t>
              </a:r>
              <a:r>
                <a:rPr lang="en-US" altLang="zh-CN"/>
                <a:t>         </a:t>
              </a:r>
              <a:r>
                <a:rPr lang="zh-CN" altLang="en-US"/>
                <a:t>以及它的主值。</a:t>
              </a:r>
            </a:p>
          </p:txBody>
        </p:sp>
        <p:graphicFrame>
          <p:nvGraphicFramePr>
            <p:cNvPr id="33831" name="Object 3"/>
            <p:cNvGraphicFramePr/>
            <p:nvPr/>
          </p:nvGraphicFramePr>
          <p:xfrm>
            <a:off x="1332" y="406"/>
            <a:ext cx="38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60" name="公式" r:id="rId11" imgW="609600" imgH="342900" progId="Equation.3">
                    <p:embed/>
                  </p:oleObj>
                </mc:Choice>
                <mc:Fallback>
                  <p:oleObj name="公式" r:id="rId11" imgW="609600" imgH="342900" progId="Equation.3">
                    <p:embed/>
                    <p:pic>
                      <p:nvPicPr>
                        <p:cNvPr id="0" name="图片 4669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406"/>
                          <a:ext cx="38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38" name="Rectangle 6"/>
            <p:cNvSpPr>
              <a:spLocks noChangeArrowheads="1"/>
            </p:cNvSpPr>
            <p:nvPr/>
          </p:nvSpPr>
          <p:spPr bwMode="auto">
            <a:xfrm>
              <a:off x="336" y="336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172043" name="Rectangle 11"/>
            <p:cNvSpPr>
              <a:spLocks noChangeArrowheads="1"/>
            </p:cNvSpPr>
            <p:nvPr/>
          </p:nvSpPr>
          <p:spPr bwMode="auto">
            <a:xfrm>
              <a:off x="261" y="357"/>
              <a:ext cx="212" cy="1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solidFill>
                    <a:srgbClr val="FF0000"/>
                  </a:solidFill>
                  <a:cs typeface="Times New Roman" panose="02020703060505090304" charset="0"/>
                </a:rPr>
                <a:t>▲  </a:t>
              </a:r>
              <a:endParaRPr lang="en-US" altLang="zh-CN" sz="800">
                <a:solidFill>
                  <a:srgbClr val="FF0000"/>
                </a:solidFill>
              </a:endParaRPr>
            </a:p>
          </p:txBody>
        </p:sp>
      </p:grp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3086100" y="2243138"/>
            <a:ext cx="0" cy="357187"/>
          </a:xfrm>
          <a:prstGeom prst="line">
            <a:avLst/>
          </a:prstGeom>
          <a:noFill/>
          <a:ln w="12700">
            <a:solidFill>
              <a:srgbClr val="A50021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2060" name="Group 28"/>
          <p:cNvGrpSpPr/>
          <p:nvPr/>
        </p:nvGrpSpPr>
        <p:grpSpPr bwMode="auto">
          <a:xfrm>
            <a:off x="3086100" y="2333625"/>
            <a:ext cx="3092450" cy="457200"/>
            <a:chOff x="1944" y="1470"/>
            <a:chExt cx="1948" cy="288"/>
          </a:xfrm>
        </p:grpSpPr>
        <p:sp>
          <p:nvSpPr>
            <p:cNvPr id="172044" name="Rectangle 12"/>
            <p:cNvSpPr>
              <a:spLocks noChangeArrowheads="1"/>
            </p:cNvSpPr>
            <p:nvPr/>
          </p:nvSpPr>
          <p:spPr bwMode="auto">
            <a:xfrm>
              <a:off x="2430" y="1470"/>
              <a:ext cx="14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在实数范围内</a:t>
              </a:r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>
              <a:off x="1944" y="1638"/>
              <a:ext cx="483" cy="0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2051" name="Line 19"/>
          <p:cNvSpPr>
            <a:spLocks noChangeShapeType="1"/>
          </p:cNvSpPr>
          <p:nvPr/>
        </p:nvSpPr>
        <p:spPr bwMode="auto">
          <a:xfrm>
            <a:off x="2319338" y="2243138"/>
            <a:ext cx="0" cy="889000"/>
          </a:xfrm>
          <a:prstGeom prst="line">
            <a:avLst/>
          </a:prstGeom>
          <a:noFill/>
          <a:ln w="12700">
            <a:solidFill>
              <a:srgbClr val="A50021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2059" name="Group 27"/>
          <p:cNvGrpSpPr/>
          <p:nvPr/>
        </p:nvGrpSpPr>
        <p:grpSpPr bwMode="auto">
          <a:xfrm>
            <a:off x="2319338" y="2865438"/>
            <a:ext cx="3859212" cy="457200"/>
            <a:chOff x="1461" y="1805"/>
            <a:chExt cx="2431" cy="288"/>
          </a:xfrm>
        </p:grpSpPr>
        <p:sp>
          <p:nvSpPr>
            <p:cNvPr id="172045" name="Rectangle 13"/>
            <p:cNvSpPr>
              <a:spLocks noChangeArrowheads="1"/>
            </p:cNvSpPr>
            <p:nvPr/>
          </p:nvSpPr>
          <p:spPr bwMode="auto">
            <a:xfrm>
              <a:off x="2430" y="1805"/>
              <a:ext cx="14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在复数范围内</a:t>
              </a:r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>
              <a:off x="1461" y="1974"/>
              <a:ext cx="966" cy="0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2083" name="Group 51"/>
          <p:cNvGrpSpPr/>
          <p:nvPr/>
        </p:nvGrpSpPr>
        <p:grpSpPr bwMode="auto">
          <a:xfrm>
            <a:off x="534988" y="3736975"/>
            <a:ext cx="7759700" cy="457200"/>
            <a:chOff x="337" y="2354"/>
            <a:chExt cx="4888" cy="288"/>
          </a:xfrm>
        </p:grpSpPr>
        <p:sp>
          <p:nvSpPr>
            <p:cNvPr id="172054" name="Text Box 22"/>
            <p:cNvSpPr txBox="1">
              <a:spLocks noChangeArrowheads="1"/>
            </p:cNvSpPr>
            <p:nvPr/>
          </p:nvSpPr>
          <p:spPr bwMode="auto">
            <a:xfrm>
              <a:off x="337" y="2354"/>
              <a:ext cx="48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13"/>
                </a:buBlip>
                <a:defRPr/>
              </a:pP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可见，当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z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为正实数时，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与实对数函数是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一致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的。</a:t>
              </a:r>
              <a:endParaRPr lang="zh-CN" altLang="en-US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3825" name="Object 23"/>
            <p:cNvGraphicFramePr/>
            <p:nvPr/>
          </p:nvGraphicFramePr>
          <p:xfrm>
            <a:off x="2675" y="2406"/>
            <a:ext cx="29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961" name="Equation" r:id="rId14" imgW="469900" imgH="342900" progId="Equation.DSMT4">
                    <p:embed/>
                  </p:oleObj>
                </mc:Choice>
                <mc:Fallback>
                  <p:oleObj name="Equation" r:id="rId14" imgW="469900" imgH="342900" progId="Equation.DSMT4">
                    <p:embed/>
                    <p:pic>
                      <p:nvPicPr>
                        <p:cNvPr id="0" name="图片 4669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2406"/>
                          <a:ext cx="29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822" name="Picture 5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7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7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8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7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8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8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81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8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8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73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8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85" descr="xsf"/>
          <p:cNvPicPr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8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8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8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89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9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91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9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9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9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95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9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6" name="Picture 97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127" name="Group 71"/>
          <p:cNvGrpSpPr/>
          <p:nvPr/>
        </p:nvGrpSpPr>
        <p:grpSpPr bwMode="auto">
          <a:xfrm>
            <a:off x="533400" y="561975"/>
            <a:ext cx="5435600" cy="990600"/>
            <a:chOff x="336" y="336"/>
            <a:chExt cx="3424" cy="624"/>
          </a:xfrm>
        </p:grpSpPr>
        <p:graphicFrame>
          <p:nvGraphicFramePr>
            <p:cNvPr id="34885" name="Object 9"/>
            <p:cNvGraphicFramePr/>
            <p:nvPr/>
          </p:nvGraphicFramePr>
          <p:xfrm>
            <a:off x="2744" y="675"/>
            <a:ext cx="10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89" name="公式" r:id="rId6" imgW="1612900" imgH="431800" progId="Equation.3">
                    <p:embed/>
                  </p:oleObj>
                </mc:Choice>
                <mc:Fallback>
                  <p:oleObj name="公式" r:id="rId6" imgW="1612900" imgH="431800" progId="Equation.3">
                    <p:embed/>
                    <p:pic>
                      <p:nvPicPr>
                        <p:cNvPr id="0" name="图片 4679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675"/>
                          <a:ext cx="101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336" y="336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660" y="336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求下列函数的导数。</a:t>
              </a:r>
            </a:p>
          </p:txBody>
        </p:sp>
        <p:graphicFrame>
          <p:nvGraphicFramePr>
            <p:cNvPr id="34888" name="Object 15"/>
            <p:cNvGraphicFramePr/>
            <p:nvPr/>
          </p:nvGraphicFramePr>
          <p:xfrm>
            <a:off x="966" y="733"/>
            <a:ext cx="13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0" name="公式" r:id="rId8" imgW="2108200" imgH="342900" progId="Equation.3">
                    <p:embed/>
                  </p:oleObj>
                </mc:Choice>
                <mc:Fallback>
                  <p:oleObj name="公式" r:id="rId8" imgW="2108200" imgH="342900" progId="Equation.3">
                    <p:embed/>
                    <p:pic>
                      <p:nvPicPr>
                        <p:cNvPr id="0" name="图片 4679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733"/>
                          <a:ext cx="13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2405" y="672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660" y="672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</a:p>
          </p:txBody>
        </p:sp>
      </p:grpSp>
      <p:grpSp>
        <p:nvGrpSpPr>
          <p:cNvPr id="173128" name="Group 72"/>
          <p:cNvGrpSpPr/>
          <p:nvPr/>
        </p:nvGrpSpPr>
        <p:grpSpPr bwMode="auto">
          <a:xfrm>
            <a:off x="533400" y="1751013"/>
            <a:ext cx="2841625" cy="787400"/>
            <a:chOff x="336" y="1085"/>
            <a:chExt cx="1790" cy="496"/>
          </a:xfrm>
        </p:grpSpPr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336" y="1158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graphicFrame>
          <p:nvGraphicFramePr>
            <p:cNvPr id="34883" name="Object 17"/>
            <p:cNvGraphicFramePr/>
            <p:nvPr/>
          </p:nvGraphicFramePr>
          <p:xfrm>
            <a:off x="982" y="1085"/>
            <a:ext cx="11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1" name="公式" r:id="rId10" imgW="1816100" imgH="787400" progId="Equation.3">
                    <p:embed/>
                  </p:oleObj>
                </mc:Choice>
                <mc:Fallback>
                  <p:oleObj name="公式" r:id="rId10" imgW="1816100" imgH="787400" progId="Equation.3">
                    <p:embed/>
                    <p:pic>
                      <p:nvPicPr>
                        <p:cNvPr id="0" name="图片 4679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1085"/>
                          <a:ext cx="11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659" y="1163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</a:p>
          </p:txBody>
        </p:sp>
      </p:grpSp>
      <p:grpSp>
        <p:nvGrpSpPr>
          <p:cNvPr id="173130" name="Group 74"/>
          <p:cNvGrpSpPr/>
          <p:nvPr/>
        </p:nvGrpSpPr>
        <p:grpSpPr bwMode="auto">
          <a:xfrm>
            <a:off x="1044575" y="3705225"/>
            <a:ext cx="3090863" cy="800100"/>
            <a:chOff x="658" y="2316"/>
            <a:chExt cx="1947" cy="504"/>
          </a:xfrm>
        </p:grpSpPr>
        <p:graphicFrame>
          <p:nvGraphicFramePr>
            <p:cNvPr id="34880" name="Object 25"/>
            <p:cNvGraphicFramePr/>
            <p:nvPr/>
          </p:nvGraphicFramePr>
          <p:xfrm>
            <a:off x="981" y="2316"/>
            <a:ext cx="162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2" name="公式" r:id="rId12" imgW="2578100" imgH="800100" progId="Equation.3">
                    <p:embed/>
                  </p:oleObj>
                </mc:Choice>
                <mc:Fallback>
                  <p:oleObj name="公式" r:id="rId12" imgW="2578100" imgH="800100" progId="Equation.3">
                    <p:embed/>
                    <p:pic>
                      <p:nvPicPr>
                        <p:cNvPr id="0" name="图片 4679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2316"/>
                          <a:ext cx="162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83" name="Rectangle 27"/>
            <p:cNvSpPr>
              <a:spLocks noChangeArrowheads="1"/>
            </p:cNvSpPr>
            <p:nvPr/>
          </p:nvSpPr>
          <p:spPr bwMode="auto">
            <a:xfrm>
              <a:off x="658" y="2386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</a:p>
          </p:txBody>
        </p:sp>
      </p:grpSp>
      <p:grpSp>
        <p:nvGrpSpPr>
          <p:cNvPr id="173129" name="Group 73"/>
          <p:cNvGrpSpPr/>
          <p:nvPr/>
        </p:nvGrpSpPr>
        <p:grpSpPr bwMode="auto">
          <a:xfrm>
            <a:off x="1441450" y="2776538"/>
            <a:ext cx="3282950" cy="465137"/>
            <a:chOff x="908" y="1731"/>
            <a:chExt cx="2068" cy="293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908" y="1731"/>
              <a:ext cx="8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其中，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34878" name="Object 31"/>
            <p:cNvGraphicFramePr/>
            <p:nvPr/>
          </p:nvGraphicFramePr>
          <p:xfrm>
            <a:off x="1528" y="1757"/>
            <a:ext cx="50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3" name="公式" r:id="rId14" imgW="800100" imgH="368300" progId="Equation.3">
                    <p:embed/>
                  </p:oleObj>
                </mc:Choice>
                <mc:Fallback>
                  <p:oleObj name="公式" r:id="rId14" imgW="800100" imgH="368300" progId="Equation.3">
                    <p:embed/>
                    <p:pic>
                      <p:nvPicPr>
                        <p:cNvPr id="0" name="图片 4679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757"/>
                          <a:ext cx="50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1736"/>
              <a:ext cx="9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如图</a:t>
              </a: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r>
                <a:rPr lang="zh-CN" altLang="en-US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。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173131" name="Group 75"/>
          <p:cNvGrpSpPr/>
          <p:nvPr/>
        </p:nvGrpSpPr>
        <p:grpSpPr bwMode="auto">
          <a:xfrm>
            <a:off x="1439863" y="4651375"/>
            <a:ext cx="3282950" cy="465138"/>
            <a:chOff x="907" y="2912"/>
            <a:chExt cx="2068" cy="293"/>
          </a:xfrm>
        </p:grpSpPr>
        <p:sp>
          <p:nvSpPr>
            <p:cNvPr id="173089" name="Text Box 33"/>
            <p:cNvSpPr txBox="1">
              <a:spLocks noChangeArrowheads="1"/>
            </p:cNvSpPr>
            <p:nvPr/>
          </p:nvSpPr>
          <p:spPr bwMode="auto">
            <a:xfrm>
              <a:off x="907" y="2912"/>
              <a:ext cx="8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其中，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34875" name="Object 34"/>
            <p:cNvGraphicFramePr/>
            <p:nvPr/>
          </p:nvGraphicFramePr>
          <p:xfrm>
            <a:off x="1523" y="2938"/>
            <a:ext cx="51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4" name="公式" r:id="rId16" imgW="812165" imgH="368300" progId="Equation.3">
                    <p:embed/>
                  </p:oleObj>
                </mc:Choice>
                <mc:Fallback>
                  <p:oleObj name="公式" r:id="rId16" imgW="812165" imgH="368300" progId="Equation.3">
                    <p:embed/>
                    <p:pic>
                      <p:nvPicPr>
                        <p:cNvPr id="0" name="图片 4679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2938"/>
                          <a:ext cx="51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91" name="Text Box 35"/>
            <p:cNvSpPr txBox="1">
              <a:spLocks noChangeArrowheads="1"/>
            </p:cNvSpPr>
            <p:nvPr/>
          </p:nvSpPr>
          <p:spPr bwMode="auto">
            <a:xfrm>
              <a:off x="2004" y="2917"/>
              <a:ext cx="9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如图</a:t>
              </a: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r>
                <a:rPr lang="zh-CN" altLang="en-US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。</a:t>
              </a:r>
              <a:r>
                <a:rPr lang="en-US" altLang="zh-CN"/>
                <a:t> </a:t>
              </a:r>
            </a:p>
          </p:txBody>
        </p:sp>
      </p:grpSp>
      <p:pic>
        <p:nvPicPr>
          <p:cNvPr id="173154" name="Picture 9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3" name="Picture 99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160" name="Group 104"/>
          <p:cNvGrpSpPr/>
          <p:nvPr/>
        </p:nvGrpSpPr>
        <p:grpSpPr bwMode="auto">
          <a:xfrm>
            <a:off x="5584825" y="904875"/>
            <a:ext cx="2879725" cy="2879725"/>
            <a:chOff x="3518" y="570"/>
            <a:chExt cx="1814" cy="1814"/>
          </a:xfrm>
        </p:grpSpPr>
        <p:sp>
          <p:nvSpPr>
            <p:cNvPr id="173094" name="Oval 38"/>
            <p:cNvSpPr>
              <a:spLocks noChangeAspect="1" noChangeArrowheads="1"/>
            </p:cNvSpPr>
            <p:nvPr/>
          </p:nvSpPr>
          <p:spPr bwMode="auto">
            <a:xfrm>
              <a:off x="3518" y="570"/>
              <a:ext cx="1814" cy="1814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61" name="Line 41"/>
            <p:cNvSpPr>
              <a:spLocks noChangeAspect="1" noChangeShapeType="1"/>
            </p:cNvSpPr>
            <p:nvPr/>
          </p:nvSpPr>
          <p:spPr bwMode="auto">
            <a:xfrm>
              <a:off x="4438" y="767"/>
              <a:ext cx="0" cy="13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2" name="Object 57"/>
            <p:cNvGraphicFramePr/>
            <p:nvPr/>
          </p:nvGraphicFramePr>
          <p:xfrm>
            <a:off x="4565" y="1150"/>
            <a:ext cx="22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995" name="公式" r:id="rId19" imgW="355600" imgH="368300" progId="Equation.3">
                    <p:embed/>
                  </p:oleObj>
                </mc:Choice>
                <mc:Fallback>
                  <p:oleObj name="公式" r:id="rId19" imgW="355600" imgH="368300" progId="Equation.3">
                    <p:embed/>
                    <p:pic>
                      <p:nvPicPr>
                        <p:cNvPr id="0" name="图片 4679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5" y="1150"/>
                          <a:ext cx="22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63" name="Group 102"/>
            <p:cNvGrpSpPr/>
            <p:nvPr/>
          </p:nvGrpSpPr>
          <p:grpSpPr bwMode="auto">
            <a:xfrm>
              <a:off x="3690" y="1433"/>
              <a:ext cx="618" cy="272"/>
              <a:chOff x="3690" y="1433"/>
              <a:chExt cx="618" cy="272"/>
            </a:xfrm>
          </p:grpSpPr>
          <p:grpSp>
            <p:nvGrpSpPr>
              <p:cNvPr id="34865" name="Group 54"/>
              <p:cNvGrpSpPr/>
              <p:nvPr/>
            </p:nvGrpSpPr>
            <p:grpSpPr bwMode="auto">
              <a:xfrm>
                <a:off x="3690" y="1433"/>
                <a:ext cx="541" cy="67"/>
                <a:chOff x="3612" y="3017"/>
                <a:chExt cx="541" cy="67"/>
              </a:xfrm>
            </p:grpSpPr>
            <p:sp>
              <p:nvSpPr>
                <p:cNvPr id="173108" name="Rectangle 52"/>
                <p:cNvSpPr>
                  <a:spLocks noChangeArrowheads="1"/>
                </p:cNvSpPr>
                <p:nvPr/>
              </p:nvSpPr>
              <p:spPr bwMode="auto">
                <a:xfrm>
                  <a:off x="3615" y="3019"/>
                  <a:ext cx="533" cy="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144" y="3017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4" name="Line 48"/>
                <p:cNvSpPr>
                  <a:spLocks noChangeShapeType="1"/>
                </p:cNvSpPr>
                <p:nvPr/>
              </p:nvSpPr>
              <p:spPr bwMode="auto">
                <a:xfrm>
                  <a:off x="3612" y="3018"/>
                  <a:ext cx="5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5" name="Line 49"/>
                <p:cNvSpPr>
                  <a:spLocks noChangeShapeType="1"/>
                </p:cNvSpPr>
                <p:nvPr/>
              </p:nvSpPr>
              <p:spPr bwMode="auto">
                <a:xfrm>
                  <a:off x="3779" y="3019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6" name="Line 50"/>
                <p:cNvSpPr>
                  <a:spLocks noChangeShapeType="1"/>
                </p:cNvSpPr>
                <p:nvPr/>
              </p:nvSpPr>
              <p:spPr bwMode="auto">
                <a:xfrm>
                  <a:off x="3613" y="3083"/>
                  <a:ext cx="5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3107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778" y="308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34866" name="Object 56"/>
              <p:cNvGraphicFramePr>
                <a:graphicFrameLocks noChangeAspect="1"/>
              </p:cNvGraphicFramePr>
              <p:nvPr/>
            </p:nvGraphicFramePr>
            <p:xfrm>
              <a:off x="4129" y="1533"/>
              <a:ext cx="179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996" name="Equation" r:id="rId21" imgW="355600" imgH="342900" progId="Equation.DSMT4">
                      <p:embed/>
                    </p:oleObj>
                  </mc:Choice>
                  <mc:Fallback>
                    <p:oleObj name="Equation" r:id="rId21" imgW="355600" imgH="342900" progId="Equation.DSMT4">
                      <p:embed/>
                      <p:pic>
                        <p:nvPicPr>
                          <p:cNvPr id="0" name="图片 4679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9" y="1533"/>
                            <a:ext cx="179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3157" name="Oval 101"/>
              <p:cNvSpPr>
                <a:spLocks noChangeArrowheads="1"/>
              </p:cNvSpPr>
              <p:nvPr/>
            </p:nvSpPr>
            <p:spPr bwMode="auto">
              <a:xfrm>
                <a:off x="4196" y="1434"/>
                <a:ext cx="61" cy="61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rgbClr val="FF0000"/>
                </a:solidFill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4864" name="Line 40"/>
            <p:cNvSpPr>
              <a:spLocks noChangeAspect="1" noChangeShapeType="1"/>
            </p:cNvSpPr>
            <p:nvPr/>
          </p:nvSpPr>
          <p:spPr bwMode="auto">
            <a:xfrm flipV="1">
              <a:off x="3715" y="1468"/>
              <a:ext cx="146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34846" name="Picture 9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7" name="Picture 95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Oval 58"/>
          <p:cNvSpPr>
            <a:spLocks noChangeAspect="1" noChangeArrowheads="1"/>
          </p:cNvSpPr>
          <p:nvPr/>
        </p:nvSpPr>
        <p:spPr bwMode="auto">
          <a:xfrm>
            <a:off x="5592763" y="3656013"/>
            <a:ext cx="2879725" cy="2879725"/>
          </a:xfrm>
          <a:prstGeom prst="ellipse">
            <a:avLst/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4849" name="Object 69"/>
          <p:cNvGraphicFramePr/>
          <p:nvPr/>
        </p:nvGraphicFramePr>
        <p:xfrm>
          <a:off x="7248525" y="4595813"/>
          <a:ext cx="3683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97" name="Equation" r:id="rId23" imgW="368300" imgH="368300" progId="Equation.DSMT4">
                  <p:embed/>
                </p:oleObj>
              </mc:Choice>
              <mc:Fallback>
                <p:oleObj name="Equation" r:id="rId23" imgW="368300" imgH="368300" progId="Equation.DSMT4">
                  <p:embed/>
                  <p:pic>
                    <p:nvPicPr>
                      <p:cNvPr id="0" name="图片 46798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4595813"/>
                        <a:ext cx="3683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0" name="Group 105"/>
          <p:cNvGrpSpPr/>
          <p:nvPr/>
        </p:nvGrpSpPr>
        <p:grpSpPr bwMode="auto">
          <a:xfrm>
            <a:off x="7007225" y="4010025"/>
            <a:ext cx="117475" cy="2111375"/>
            <a:chOff x="4398" y="2270"/>
            <a:chExt cx="74" cy="1330"/>
          </a:xfrm>
        </p:grpSpPr>
        <p:sp>
          <p:nvSpPr>
            <p:cNvPr id="81" name="Rectangle 61"/>
            <p:cNvSpPr>
              <a:spLocks noChangeArrowheads="1"/>
            </p:cNvSpPr>
            <p:nvPr/>
          </p:nvSpPr>
          <p:spPr bwMode="auto">
            <a:xfrm rot="5400000">
              <a:off x="4081" y="2847"/>
              <a:ext cx="704" cy="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 rot="5400000" flipV="1">
              <a:off x="4432" y="3181"/>
              <a:ext cx="0" cy="6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63"/>
            <p:cNvSpPr>
              <a:spLocks noChangeShapeType="1"/>
            </p:cNvSpPr>
            <p:nvPr/>
          </p:nvSpPr>
          <p:spPr bwMode="auto">
            <a:xfrm rot="5400000">
              <a:off x="3807" y="2935"/>
              <a:ext cx="1329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64"/>
            <p:cNvSpPr>
              <a:spLocks noChangeShapeType="1"/>
            </p:cNvSpPr>
            <p:nvPr/>
          </p:nvSpPr>
          <p:spPr bwMode="auto">
            <a:xfrm rot="5400000">
              <a:off x="4426" y="2810"/>
              <a:ext cx="9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Line 65"/>
            <p:cNvSpPr>
              <a:spLocks noChangeShapeType="1"/>
            </p:cNvSpPr>
            <p:nvPr/>
          </p:nvSpPr>
          <p:spPr bwMode="auto">
            <a:xfrm rot="5400000">
              <a:off x="3759" y="2911"/>
              <a:ext cx="1289" cy="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66"/>
            <p:cNvSpPr>
              <a:spLocks noChangeShapeType="1"/>
            </p:cNvSpPr>
            <p:nvPr/>
          </p:nvSpPr>
          <p:spPr bwMode="auto">
            <a:xfrm rot="5400000" flipH="1">
              <a:off x="4361" y="2808"/>
              <a:ext cx="9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Oval 100"/>
            <p:cNvSpPr>
              <a:spLocks noChangeArrowheads="1"/>
            </p:cNvSpPr>
            <p:nvPr/>
          </p:nvSpPr>
          <p:spPr bwMode="auto">
            <a:xfrm>
              <a:off x="4410" y="2957"/>
              <a:ext cx="61" cy="61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4851" name="Line 67"/>
          <p:cNvSpPr>
            <a:spLocks noChangeAspect="1" noChangeShapeType="1"/>
          </p:cNvSpPr>
          <p:nvPr/>
        </p:nvSpPr>
        <p:spPr bwMode="auto">
          <a:xfrm flipV="1">
            <a:off x="5900738" y="5151438"/>
            <a:ext cx="2328862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2" name="Line 59"/>
          <p:cNvSpPr>
            <a:spLocks noChangeAspect="1" noChangeShapeType="1"/>
          </p:cNvSpPr>
          <p:nvPr/>
        </p:nvSpPr>
        <p:spPr bwMode="auto">
          <a:xfrm>
            <a:off x="7073900" y="4051300"/>
            <a:ext cx="0" cy="21971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6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7" name="Picture 6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8" name="Picture 70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7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7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7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7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7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7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901825" y="553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7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6" name="Picture 7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7" name="Picture 7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8" name="Picture 8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9" name="Picture 8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0" name="Picture 8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3400" y="571500"/>
            <a:ext cx="23939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三、幂函数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1350963" y="1822450"/>
            <a:ext cx="4022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称为复变量</a:t>
            </a:r>
            <a:r>
              <a:rPr lang="en-US" altLang="zh-CN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幂函数</a:t>
            </a:r>
            <a:r>
              <a:rPr lang="zh-CN" altLang="en-US"/>
              <a:t>。</a:t>
            </a:r>
            <a:r>
              <a:rPr lang="en-US" altLang="zh-CN"/>
              <a:t> </a:t>
            </a:r>
          </a:p>
        </p:txBody>
      </p:sp>
      <p:grpSp>
        <p:nvGrpSpPr>
          <p:cNvPr id="45117" name="Group 61"/>
          <p:cNvGrpSpPr/>
          <p:nvPr/>
        </p:nvGrpSpPr>
        <p:grpSpPr bwMode="auto">
          <a:xfrm>
            <a:off x="1355725" y="2438400"/>
            <a:ext cx="6016625" cy="457200"/>
            <a:chOff x="854" y="1476"/>
            <a:chExt cx="3790" cy="288"/>
          </a:xfrm>
        </p:grpSpPr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854" y="1476"/>
              <a:ext cx="35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还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/>
                <a:t>：当</a:t>
              </a:r>
              <a:r>
                <a:rPr lang="en-US" altLang="zh-CN" baseline="-25000"/>
                <a:t> </a:t>
              </a:r>
              <a:r>
                <a:rPr lang="en-US" altLang="zh-CN" i="1">
                  <a:latin typeface="Symbol" charset="0"/>
                </a:rPr>
                <a:t>a</a:t>
              </a:r>
              <a:r>
                <a:rPr lang="en-US" altLang="zh-CN" baseline="-25000"/>
                <a:t> </a:t>
              </a:r>
              <a:r>
                <a:rPr lang="zh-CN" altLang="en-US"/>
                <a:t>为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正实数</a:t>
              </a:r>
              <a:r>
                <a:rPr lang="zh-CN" altLang="en-US"/>
                <a:t>，且</a:t>
              </a:r>
              <a:r>
                <a:rPr lang="en-US" altLang="zh-CN"/>
                <a:t>          </a:t>
              </a:r>
              <a:r>
                <a:rPr lang="zh-CN" altLang="en-US"/>
                <a:t>时，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35888" name="Object 38"/>
            <p:cNvGraphicFramePr/>
            <p:nvPr/>
          </p:nvGraphicFramePr>
          <p:xfrm>
            <a:off x="3253" y="1522"/>
            <a:ext cx="4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33" name="公式" r:id="rId5" imgW="647700" imgH="292100" progId="Equation.3">
                    <p:embed/>
                  </p:oleObj>
                </mc:Choice>
                <mc:Fallback>
                  <p:oleObj name="公式" r:id="rId5" imgW="647700" imgH="292100" progId="Equation.3">
                    <p:embed/>
                    <p:pic>
                      <p:nvPicPr>
                        <p:cNvPr id="0" name="图片 4700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1522"/>
                          <a:ext cx="40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39"/>
            <p:cNvGraphicFramePr/>
            <p:nvPr/>
          </p:nvGraphicFramePr>
          <p:xfrm>
            <a:off x="4060" y="1478"/>
            <a:ext cx="5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34" name="公式" r:id="rId7" imgW="927100" imgH="431800" progId="Equation.3">
                    <p:embed/>
                  </p:oleObj>
                </mc:Choice>
                <mc:Fallback>
                  <p:oleObj name="公式" r:id="rId7" imgW="927100" imgH="431800" progId="Equation.3">
                    <p:embed/>
                    <p:pic>
                      <p:nvPicPr>
                        <p:cNvPr id="0" name="图片 4700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478"/>
                          <a:ext cx="5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33400" y="1219200"/>
            <a:ext cx="1063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</a:p>
        </p:txBody>
      </p:sp>
      <p:grpSp>
        <p:nvGrpSpPr>
          <p:cNvPr id="45148" name="Group 92"/>
          <p:cNvGrpSpPr/>
          <p:nvPr/>
        </p:nvGrpSpPr>
        <p:grpSpPr bwMode="auto">
          <a:xfrm>
            <a:off x="1352550" y="1227138"/>
            <a:ext cx="7618413" cy="477837"/>
            <a:chOff x="852" y="773"/>
            <a:chExt cx="4799" cy="301"/>
          </a:xfrm>
        </p:grpSpPr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3366" y="784"/>
              <a:ext cx="22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i="1">
                  <a:latin typeface="Symbol" charset="0"/>
                </a:rPr>
                <a:t>    </a:t>
              </a:r>
              <a:r>
                <a:rPr lang="zh-CN" altLang="en-US"/>
                <a:t>为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复常数</a:t>
              </a:r>
              <a:r>
                <a:rPr lang="zh-CN" altLang="en-US"/>
                <a:t>，且</a:t>
              </a:r>
              <a:r>
                <a:rPr lang="en-US" altLang="zh-CN"/>
                <a:t>        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，</a:t>
              </a:r>
            </a:p>
          </p:txBody>
        </p:sp>
        <p:graphicFrame>
          <p:nvGraphicFramePr>
            <p:cNvPr id="35882" name="Object 32"/>
            <p:cNvGraphicFramePr/>
            <p:nvPr/>
          </p:nvGraphicFramePr>
          <p:xfrm>
            <a:off x="1340" y="777"/>
            <a:ext cx="5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35" name="公式" r:id="rId9" imgW="876300" imgH="381000" progId="Equation.3">
                    <p:embed/>
                  </p:oleObj>
                </mc:Choice>
                <mc:Fallback>
                  <p:oleObj name="公式" r:id="rId9" imgW="876300" imgH="381000" progId="Equation.3">
                    <p:embed/>
                    <p:pic>
                      <p:nvPicPr>
                        <p:cNvPr id="0" name="图片 470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777"/>
                          <a:ext cx="55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3" name="Object 33"/>
            <p:cNvGraphicFramePr/>
            <p:nvPr/>
          </p:nvGraphicFramePr>
          <p:xfrm>
            <a:off x="2546" y="773"/>
            <a:ext cx="8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36" name="公式" r:id="rId11" imgW="1358265" imgH="381000" progId="Equation.3">
                    <p:embed/>
                  </p:oleObj>
                </mc:Choice>
                <mc:Fallback>
                  <p:oleObj name="公式" r:id="rId11" imgW="1358265" imgH="381000" progId="Equation.3">
                    <p:embed/>
                    <p:pic>
                      <p:nvPicPr>
                        <p:cNvPr id="0" name="图片 4700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773"/>
                          <a:ext cx="8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0" name="Rectangle 44"/>
            <p:cNvSpPr>
              <a:spLocks noChangeArrowheads="1"/>
            </p:cNvSpPr>
            <p:nvPr/>
          </p:nvSpPr>
          <p:spPr bwMode="auto">
            <a:xfrm>
              <a:off x="852" y="786"/>
              <a:ext cx="19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函数</a:t>
              </a:r>
              <a:r>
                <a:rPr lang="en-US" altLang="zh-CN"/>
                <a:t>             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>
                  <a:solidFill>
                    <a:srgbClr val="000000"/>
                  </a:solidFill>
                </a:rPr>
                <a:t>为</a:t>
              </a:r>
            </a:p>
          </p:txBody>
        </p:sp>
        <p:graphicFrame>
          <p:nvGraphicFramePr>
            <p:cNvPr id="35885" name="Object 47"/>
            <p:cNvGraphicFramePr>
              <a:graphicFrameLocks noChangeAspect="1"/>
            </p:cNvGraphicFramePr>
            <p:nvPr/>
          </p:nvGraphicFramePr>
          <p:xfrm>
            <a:off x="4893" y="841"/>
            <a:ext cx="40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37" name="公式" r:id="rId13" imgW="647700" imgH="292100" progId="Equation.3">
                    <p:embed/>
                  </p:oleObj>
                </mc:Choice>
                <mc:Fallback>
                  <p:oleObj name="公式" r:id="rId13" imgW="647700" imgH="292100" progId="Equation.3">
                    <p:embed/>
                    <p:pic>
                      <p:nvPicPr>
                        <p:cNvPr id="0" name="图片 470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3" y="841"/>
                          <a:ext cx="40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Object 52"/>
            <p:cNvGraphicFramePr/>
            <p:nvPr/>
          </p:nvGraphicFramePr>
          <p:xfrm>
            <a:off x="3537" y="877"/>
            <a:ext cx="15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38" name="公式" r:id="rId15" imgW="241300" imgH="215900" progId="Equation.3">
                    <p:embed/>
                  </p:oleObj>
                </mc:Choice>
                <mc:Fallback>
                  <p:oleObj name="公式" r:id="rId15" imgW="241300" imgH="215900" progId="Equation.3">
                    <p:embed/>
                    <p:pic>
                      <p:nvPicPr>
                        <p:cNvPr id="0" name="图片 470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877"/>
                          <a:ext cx="15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18" name="Group 62"/>
          <p:cNvGrpSpPr/>
          <p:nvPr/>
        </p:nvGrpSpPr>
        <p:grpSpPr bwMode="auto">
          <a:xfrm>
            <a:off x="531813" y="3275013"/>
            <a:ext cx="8612187" cy="495300"/>
            <a:chOff x="335" y="2039"/>
            <a:chExt cx="5425" cy="312"/>
          </a:xfrm>
        </p:grpSpPr>
        <p:sp>
          <p:nvSpPr>
            <p:cNvPr id="45109" name="Rectangle 53"/>
            <p:cNvSpPr>
              <a:spLocks noChangeArrowheads="1"/>
            </p:cNvSpPr>
            <p:nvPr/>
          </p:nvSpPr>
          <p:spPr bwMode="auto">
            <a:xfrm>
              <a:off x="335" y="2039"/>
              <a:ext cx="7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FF0000"/>
                  </a:solidFill>
                </a:rPr>
                <a:t>注意</a:t>
              </a:r>
            </a:p>
          </p:txBody>
        </p:sp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851" y="2063"/>
              <a:ext cx="49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上面利用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以一种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的方式定义了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幂函数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</p:grp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1358900" y="3873500"/>
            <a:ext cx="7367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但千万不要将这种</a:t>
            </a: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规定方式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反过来作用于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指数函数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</a:p>
        </p:txBody>
      </p:sp>
      <p:grpSp>
        <p:nvGrpSpPr>
          <p:cNvPr id="45150" name="Group 94"/>
          <p:cNvGrpSpPr/>
          <p:nvPr/>
        </p:nvGrpSpPr>
        <p:grpSpPr bwMode="auto">
          <a:xfrm>
            <a:off x="1363663" y="4418013"/>
            <a:ext cx="2806700" cy="517525"/>
            <a:chOff x="859" y="2783"/>
            <a:chExt cx="1768" cy="326"/>
          </a:xfrm>
        </p:grpSpPr>
        <p:graphicFrame>
          <p:nvGraphicFramePr>
            <p:cNvPr id="35876" name="Object 56"/>
            <p:cNvGraphicFramePr/>
            <p:nvPr/>
          </p:nvGraphicFramePr>
          <p:xfrm>
            <a:off x="1168" y="2783"/>
            <a:ext cx="145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39" name="Equation" r:id="rId17" imgW="2324100" imgH="419100" progId="Equation.DSMT4">
                    <p:embed/>
                  </p:oleObj>
                </mc:Choice>
                <mc:Fallback>
                  <p:oleObj name="Equation" r:id="rId17" imgW="2324100" imgH="419100" progId="Equation.DSMT4">
                    <p:embed/>
                    <p:pic>
                      <p:nvPicPr>
                        <p:cNvPr id="0" name="图片 470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783"/>
                          <a:ext cx="145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3" name="Rectangle 57"/>
            <p:cNvSpPr>
              <a:spLocks noChangeArrowheads="1"/>
            </p:cNvSpPr>
            <p:nvPr/>
          </p:nvSpPr>
          <p:spPr bwMode="auto">
            <a:xfrm>
              <a:off x="1952" y="282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45115" name="Rectangle 59"/>
            <p:cNvSpPr>
              <a:spLocks noChangeArrowheads="1"/>
            </p:cNvSpPr>
            <p:nvPr/>
          </p:nvSpPr>
          <p:spPr bwMode="auto">
            <a:xfrm>
              <a:off x="859" y="2800"/>
              <a:ext cx="5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即</a:t>
              </a:r>
            </a:p>
          </p:txBody>
        </p:sp>
      </p:grpSp>
      <p:pic>
        <p:nvPicPr>
          <p:cNvPr id="35869" name="Picture 8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43" name="Group 87"/>
          <p:cNvGrpSpPr/>
          <p:nvPr/>
        </p:nvGrpSpPr>
        <p:grpSpPr bwMode="auto">
          <a:xfrm>
            <a:off x="519113" y="1784350"/>
            <a:ext cx="796925" cy="796925"/>
            <a:chOff x="1467" y="524"/>
            <a:chExt cx="502" cy="502"/>
          </a:xfrm>
        </p:grpSpPr>
        <p:sp>
          <p:nvSpPr>
            <p:cNvPr id="45144" name="Rectangle 88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145" name="Rectangle 89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38  </a:t>
              </a:r>
            </a:p>
          </p:txBody>
        </p:sp>
        <p:sp>
          <p:nvSpPr>
            <p:cNvPr id="45146" name="Rectangle 90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45147" name="Rectangle 91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2.7  </a:t>
              </a:r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91" grpId="0"/>
      <p:bldP spid="45099" grpId="0"/>
      <p:bldP spid="451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6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6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70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7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7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7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7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7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7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901825" y="5535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7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7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7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8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8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8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3400" y="571500"/>
            <a:ext cx="23939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三、幂函数</a:t>
            </a:r>
          </a:p>
        </p:txBody>
      </p:sp>
      <p:pic>
        <p:nvPicPr>
          <p:cNvPr id="9238" name="Picture 8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611573" y="1200193"/>
            <a:ext cx="966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讨论</a:t>
            </a:r>
          </a:p>
        </p:txBody>
      </p:sp>
      <p:grpSp>
        <p:nvGrpSpPr>
          <p:cNvPr id="55" name="Group 74"/>
          <p:cNvGrpSpPr/>
          <p:nvPr/>
        </p:nvGrpSpPr>
        <p:grpSpPr bwMode="auto">
          <a:xfrm>
            <a:off x="1929198" y="1751055"/>
            <a:ext cx="5024438" cy="479425"/>
            <a:chOff x="1166" y="1121"/>
            <a:chExt cx="3165" cy="302"/>
          </a:xfrm>
        </p:grpSpPr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1166" y="1135"/>
              <a:ext cx="230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此时，</a:t>
              </a:r>
              <a:r>
                <a:rPr lang="en-US" altLang="zh-CN"/>
                <a:t>    </a:t>
              </a:r>
              <a:r>
                <a:rPr lang="zh-CN" altLang="en-US"/>
                <a:t>处处解析，且</a:t>
              </a:r>
            </a:p>
          </p:txBody>
        </p:sp>
        <p:graphicFrame>
          <p:nvGraphicFramePr>
            <p:cNvPr id="9265" name="Object 63"/>
            <p:cNvGraphicFramePr/>
            <p:nvPr/>
          </p:nvGraphicFramePr>
          <p:xfrm>
            <a:off x="3204" y="1121"/>
            <a:ext cx="11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64" name="公式" r:id="rId5" imgW="1790700" imgH="431800" progId="Equation.3">
                    <p:embed/>
                  </p:oleObj>
                </mc:Choice>
                <mc:Fallback>
                  <p:oleObj name="公式" r:id="rId5" imgW="1790700" imgH="431800" progId="Equation.3">
                    <p:embed/>
                    <p:pic>
                      <p:nvPicPr>
                        <p:cNvPr id="0" name="图片 5081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1121"/>
                          <a:ext cx="11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6" name="Object 64"/>
            <p:cNvGraphicFramePr/>
            <p:nvPr/>
          </p:nvGraphicFramePr>
          <p:xfrm>
            <a:off x="1778" y="1124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65" name="公式" r:id="rId7" imgW="330200" imgH="381000" progId="Equation.3">
                    <p:embed/>
                  </p:oleObj>
                </mc:Choice>
                <mc:Fallback>
                  <p:oleObj name="公式" r:id="rId7" imgW="330200" imgH="381000" progId="Equation.3">
                    <p:embed/>
                    <p:pic>
                      <p:nvPicPr>
                        <p:cNvPr id="0" name="图片 5081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1124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Group 76"/>
          <p:cNvGrpSpPr/>
          <p:nvPr/>
        </p:nvGrpSpPr>
        <p:grpSpPr bwMode="auto">
          <a:xfrm>
            <a:off x="1927611" y="3298868"/>
            <a:ext cx="6234112" cy="479425"/>
            <a:chOff x="1165" y="2224"/>
            <a:chExt cx="3927" cy="302"/>
          </a:xfrm>
        </p:grpSpPr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1165" y="2238"/>
              <a:ext cx="30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此时，</a:t>
              </a:r>
              <a:r>
                <a:rPr lang="en-US" altLang="zh-CN"/>
                <a:t>    </a:t>
              </a:r>
              <a:r>
                <a:rPr lang="zh-CN" altLang="en-US"/>
                <a:t>除原点外处处解析，且</a:t>
              </a:r>
            </a:p>
          </p:txBody>
        </p:sp>
        <p:graphicFrame>
          <p:nvGraphicFramePr>
            <p:cNvPr id="9262" name="Object 68"/>
            <p:cNvGraphicFramePr/>
            <p:nvPr/>
          </p:nvGraphicFramePr>
          <p:xfrm>
            <a:off x="3965" y="2224"/>
            <a:ext cx="11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66" name="公式" r:id="rId9" imgW="1790700" imgH="431800" progId="Equation.3">
                    <p:embed/>
                  </p:oleObj>
                </mc:Choice>
                <mc:Fallback>
                  <p:oleObj name="公式" r:id="rId9" imgW="1790700" imgH="431800" progId="Equation.3">
                    <p:embed/>
                    <p:pic>
                      <p:nvPicPr>
                        <p:cNvPr id="0" name="图片 508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2224"/>
                          <a:ext cx="11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69"/>
            <p:cNvGraphicFramePr/>
            <p:nvPr/>
          </p:nvGraphicFramePr>
          <p:xfrm>
            <a:off x="1777" y="2227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67" name="公式" r:id="rId10" imgW="330200" imgH="381000" progId="Equation.3">
                    <p:embed/>
                  </p:oleObj>
                </mc:Choice>
                <mc:Fallback>
                  <p:oleObj name="公式" r:id="rId10" imgW="330200" imgH="381000" progId="Equation.3">
                    <p:embed/>
                    <p:pic>
                      <p:nvPicPr>
                        <p:cNvPr id="0" name="图片 508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2227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75"/>
          <p:cNvGrpSpPr/>
          <p:nvPr/>
        </p:nvGrpSpPr>
        <p:grpSpPr bwMode="auto">
          <a:xfrm>
            <a:off x="1427548" y="2401930"/>
            <a:ext cx="5602288" cy="800100"/>
            <a:chOff x="850" y="1659"/>
            <a:chExt cx="3529" cy="504"/>
          </a:xfrm>
        </p:grpSpPr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1123" y="1750"/>
              <a:ext cx="17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为负整数时</a:t>
              </a:r>
              <a:r>
                <a:rPr lang="en-US" altLang="zh-CN" dirty="0"/>
                <a:t>, </a:t>
              </a:r>
            </a:p>
          </p:txBody>
        </p:sp>
        <p:graphicFrame>
          <p:nvGraphicFramePr>
            <p:cNvPr id="9257" name="Object 27"/>
            <p:cNvGraphicFramePr/>
            <p:nvPr/>
          </p:nvGraphicFramePr>
          <p:xfrm>
            <a:off x="1393" y="1843"/>
            <a:ext cx="15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68" name="公式" r:id="rId11" imgW="241300" imgH="215900" progId="Equation.3">
                    <p:embed/>
                  </p:oleObj>
                </mc:Choice>
                <mc:Fallback>
                  <p:oleObj name="公式" r:id="rId11" imgW="241300" imgH="215900" progId="Equation.3">
                    <p:embed/>
                    <p:pic>
                      <p:nvPicPr>
                        <p:cNvPr id="0" name="图片 508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1843"/>
                          <a:ext cx="15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28"/>
            <p:cNvGraphicFramePr/>
            <p:nvPr/>
          </p:nvGraphicFramePr>
          <p:xfrm>
            <a:off x="2704" y="1659"/>
            <a:ext cx="831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69" name="公式" r:id="rId13" imgW="1320165" imgH="799465" progId="Equation.3">
                    <p:embed/>
                  </p:oleObj>
                </mc:Choice>
                <mc:Fallback>
                  <p:oleObj name="公式" r:id="rId13" imgW="1320165" imgH="799465" progId="Equation.3">
                    <p:embed/>
                    <p:pic>
                      <p:nvPicPr>
                        <p:cNvPr id="0" name="图片 5081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1659"/>
                          <a:ext cx="831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850" y="1740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(2)</a:t>
              </a: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3516" y="1739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单值</a:t>
              </a: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</a:p>
          </p:txBody>
        </p:sp>
      </p:grpSp>
      <p:grpSp>
        <p:nvGrpSpPr>
          <p:cNvPr id="75" name="Group 77"/>
          <p:cNvGrpSpPr/>
          <p:nvPr/>
        </p:nvGrpSpPr>
        <p:grpSpPr bwMode="auto">
          <a:xfrm>
            <a:off x="1441836" y="3987843"/>
            <a:ext cx="3052762" cy="473075"/>
            <a:chOff x="849" y="2777"/>
            <a:chExt cx="1923" cy="298"/>
          </a:xfrm>
        </p:grpSpPr>
        <p:sp>
          <p:nvSpPr>
            <p:cNvPr id="76" name="Text Box 29"/>
            <p:cNvSpPr txBox="1">
              <a:spLocks noChangeArrowheads="1"/>
            </p:cNvSpPr>
            <p:nvPr/>
          </p:nvSpPr>
          <p:spPr bwMode="auto">
            <a:xfrm>
              <a:off x="1128" y="2787"/>
              <a:ext cx="128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     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时</a:t>
              </a:r>
              <a:r>
                <a:rPr lang="en-US" altLang="zh-CN"/>
                <a:t>, </a:t>
              </a:r>
            </a:p>
          </p:txBody>
        </p:sp>
        <p:graphicFrame>
          <p:nvGraphicFramePr>
            <p:cNvPr id="9253" name="Object 30"/>
            <p:cNvGraphicFramePr/>
            <p:nvPr/>
          </p:nvGraphicFramePr>
          <p:xfrm>
            <a:off x="1392" y="2842"/>
            <a:ext cx="44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70" name="公式" r:id="rId15" imgW="698500" imgH="279400" progId="Equation.3">
                    <p:embed/>
                  </p:oleObj>
                </mc:Choice>
                <mc:Fallback>
                  <p:oleObj name="公式" r:id="rId15" imgW="698500" imgH="279400" progId="Equation.3">
                    <p:embed/>
                    <p:pic>
                      <p:nvPicPr>
                        <p:cNvPr id="0" name="图片 5081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842"/>
                          <a:ext cx="44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31"/>
            <p:cNvGraphicFramePr/>
            <p:nvPr/>
          </p:nvGraphicFramePr>
          <p:xfrm>
            <a:off x="2228" y="2782"/>
            <a:ext cx="5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71" name="Equation" r:id="rId17" imgW="862965" imgH="431800" progId="Equation.DSMT4">
                    <p:embed/>
                  </p:oleObj>
                </mc:Choice>
                <mc:Fallback>
                  <p:oleObj name="Equation" r:id="rId17" imgW="862965" imgH="431800" progId="Equation.DSMT4">
                    <p:embed/>
                    <p:pic>
                      <p:nvPicPr>
                        <p:cNvPr id="0" name="图片 508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2782"/>
                          <a:ext cx="5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849" y="2777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(3)</a:t>
              </a:r>
            </a:p>
          </p:txBody>
        </p:sp>
      </p:grpSp>
      <p:grpSp>
        <p:nvGrpSpPr>
          <p:cNvPr id="59" name="Group 73"/>
          <p:cNvGrpSpPr/>
          <p:nvPr/>
        </p:nvGrpSpPr>
        <p:grpSpPr bwMode="auto">
          <a:xfrm>
            <a:off x="1430723" y="1200193"/>
            <a:ext cx="6691313" cy="511175"/>
            <a:chOff x="852" y="774"/>
            <a:chExt cx="4215" cy="322"/>
          </a:xfrm>
        </p:grpSpPr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124" y="779"/>
              <a:ext cx="17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为正整数时</a:t>
              </a:r>
              <a:r>
                <a:rPr lang="en-US" altLang="zh-CN" dirty="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,</a:t>
              </a:r>
              <a:r>
                <a:rPr lang="en-US" altLang="zh-CN" dirty="0"/>
                <a:t> </a:t>
              </a:r>
            </a:p>
          </p:txBody>
        </p:sp>
        <p:graphicFrame>
          <p:nvGraphicFramePr>
            <p:cNvPr id="9248" name="Object 13"/>
            <p:cNvGraphicFramePr/>
            <p:nvPr/>
          </p:nvGraphicFramePr>
          <p:xfrm>
            <a:off x="1394" y="872"/>
            <a:ext cx="15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72" name="公式" r:id="rId19" imgW="241300" imgH="215900" progId="Equation.3">
                    <p:embed/>
                  </p:oleObj>
                </mc:Choice>
                <mc:Fallback>
                  <p:oleObj name="公式" r:id="rId19" imgW="241300" imgH="215900" progId="Equation.3">
                    <p:embed/>
                    <p:pic>
                      <p:nvPicPr>
                        <p:cNvPr id="0" name="图片 5081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872"/>
                          <a:ext cx="15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14"/>
            <p:cNvGraphicFramePr/>
            <p:nvPr/>
          </p:nvGraphicFramePr>
          <p:xfrm>
            <a:off x="2883" y="802"/>
            <a:ext cx="130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73" name="Equation" r:id="rId20" imgW="1271270" imgH="237490" progId="Equation.DSMT4">
                    <p:embed/>
                  </p:oleObj>
                </mc:Choice>
                <mc:Fallback>
                  <p:oleObj name="Equation" r:id="rId20" imgW="1271270" imgH="237490" progId="Equation.DSMT4">
                    <p:embed/>
                    <p:pic>
                      <p:nvPicPr>
                        <p:cNvPr id="0" name="图片 5081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" y="802"/>
                          <a:ext cx="130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4204" y="80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dirty="0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单值</a:t>
              </a:r>
              <a:r>
                <a:rPr lang="en-US" altLang="zh-CN" dirty="0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852" y="774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(1)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ldLvl="0" animBg="1"/>
      <p:bldP spid="54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5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5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63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5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6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6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6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6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7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7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533400" y="1247775"/>
            <a:ext cx="977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讨论</a:t>
            </a:r>
          </a:p>
        </p:txBody>
      </p:sp>
      <p:grpSp>
        <p:nvGrpSpPr>
          <p:cNvPr id="182319" name="Group 47"/>
          <p:cNvGrpSpPr/>
          <p:nvPr/>
        </p:nvGrpSpPr>
        <p:grpSpPr bwMode="auto">
          <a:xfrm>
            <a:off x="1800225" y="1857375"/>
            <a:ext cx="5153025" cy="457200"/>
            <a:chOff x="1134" y="1158"/>
            <a:chExt cx="3246" cy="288"/>
          </a:xfrm>
        </p:grpSpPr>
        <p:sp>
          <p:nvSpPr>
            <p:cNvPr id="182301" name="Rectangle 29"/>
            <p:cNvSpPr>
              <a:spLocks noChangeArrowheads="1"/>
            </p:cNvSpPr>
            <p:nvPr/>
          </p:nvSpPr>
          <p:spPr bwMode="auto">
            <a:xfrm>
              <a:off x="1134" y="1158"/>
              <a:ext cx="31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其中，</a:t>
              </a:r>
              <a:r>
                <a:rPr lang="en-US" altLang="zh-CN" i="1"/>
                <a:t>m</a:t>
              </a:r>
              <a:r>
                <a:rPr lang="en-US" altLang="zh-CN" baseline="-25000"/>
                <a:t> </a:t>
              </a:r>
              <a:r>
                <a:rPr lang="zh-CN" altLang="en-US"/>
                <a:t>与</a:t>
              </a:r>
              <a:r>
                <a:rPr lang="en-US" altLang="zh-CN" baseline="-25000"/>
                <a:t> </a:t>
              </a:r>
              <a:r>
                <a:rPr lang="en-US" altLang="zh-CN" i="1"/>
                <a:t>n</a:t>
              </a:r>
              <a:r>
                <a:rPr lang="en-US" altLang="zh-CN" baseline="-25000"/>
                <a:t> </a:t>
              </a:r>
              <a:r>
                <a:rPr lang="zh-CN" altLang="en-US"/>
                <a:t>为互质的整数，且</a:t>
              </a:r>
              <a:r>
                <a:rPr lang="en-US" altLang="zh-CN"/>
                <a:t>    </a:t>
              </a:r>
            </a:p>
          </p:txBody>
        </p:sp>
        <p:graphicFrame>
          <p:nvGraphicFramePr>
            <p:cNvPr id="10289" name="Object 30"/>
            <p:cNvGraphicFramePr/>
            <p:nvPr/>
          </p:nvGraphicFramePr>
          <p:xfrm>
            <a:off x="3908" y="1208"/>
            <a:ext cx="4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65" name="公式" r:id="rId5" imgW="748665" imgH="342900" progId="Equation.3">
                    <p:embed/>
                  </p:oleObj>
                </mc:Choice>
                <mc:Fallback>
                  <p:oleObj name="公式" r:id="rId5" imgW="748665" imgH="342900" progId="Equation.3">
                    <p:embed/>
                    <p:pic>
                      <p:nvPicPr>
                        <p:cNvPr id="0" name="图片 509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208"/>
                          <a:ext cx="4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322" name="Group 50"/>
          <p:cNvGrpSpPr/>
          <p:nvPr/>
        </p:nvGrpSpPr>
        <p:grpSpPr bwMode="auto">
          <a:xfrm>
            <a:off x="1352550" y="3967163"/>
            <a:ext cx="5854700" cy="457200"/>
            <a:chOff x="852" y="2487"/>
            <a:chExt cx="3688" cy="288"/>
          </a:xfrm>
        </p:grpSpPr>
        <p:sp>
          <p:nvSpPr>
            <p:cNvPr id="182303" name="Text Box 31"/>
            <p:cNvSpPr txBox="1">
              <a:spLocks noChangeArrowheads="1"/>
            </p:cNvSpPr>
            <p:nvPr/>
          </p:nvSpPr>
          <p:spPr bwMode="auto">
            <a:xfrm>
              <a:off x="852" y="2487"/>
              <a:ext cx="36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(5)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为无理数或复数</a:t>
              </a:r>
              <a:r>
                <a:rPr lang="en-US" altLang="zh-CN">
                  <a:solidFill>
                    <a:srgbClr val="006600"/>
                  </a:solidFill>
                  <a:latin typeface="宋体" panose="02010600030101010101" charset="-122"/>
                </a:rPr>
                <a:t>(        )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时</a:t>
              </a:r>
              <a:r>
                <a:rPr lang="zh-CN" altLang="en-US"/>
                <a:t>，</a:t>
              </a:r>
            </a:p>
          </p:txBody>
        </p:sp>
        <p:graphicFrame>
          <p:nvGraphicFramePr>
            <p:cNvPr id="10286" name="Object 32"/>
            <p:cNvGraphicFramePr/>
            <p:nvPr/>
          </p:nvGraphicFramePr>
          <p:xfrm>
            <a:off x="1392" y="2580"/>
            <a:ext cx="15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66" name="公式" r:id="rId7" imgW="241300" imgH="215900" progId="Equation.3">
                    <p:embed/>
                  </p:oleObj>
                </mc:Choice>
                <mc:Fallback>
                  <p:oleObj name="公式" r:id="rId7" imgW="241300" imgH="215900" progId="Equation.3">
                    <p:embed/>
                    <p:pic>
                      <p:nvPicPr>
                        <p:cNvPr id="0" name="图片 509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80"/>
                          <a:ext cx="15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7" name="Object 33"/>
            <p:cNvGraphicFramePr/>
            <p:nvPr/>
          </p:nvGraphicFramePr>
          <p:xfrm>
            <a:off x="3059" y="2547"/>
            <a:ext cx="7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67" name="公式" r:id="rId9" imgW="1117600" imgH="279400" progId="Equation.3">
                    <p:embed/>
                  </p:oleObj>
                </mc:Choice>
                <mc:Fallback>
                  <p:oleObj name="公式" r:id="rId9" imgW="1117600" imgH="279400" progId="Equation.3">
                    <p:embed/>
                    <p:pic>
                      <p:nvPicPr>
                        <p:cNvPr id="0" name="图片 509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2547"/>
                          <a:ext cx="7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318" name="Group 46"/>
          <p:cNvGrpSpPr/>
          <p:nvPr/>
        </p:nvGrpSpPr>
        <p:grpSpPr bwMode="auto">
          <a:xfrm>
            <a:off x="1352550" y="1014413"/>
            <a:ext cx="5761038" cy="709612"/>
            <a:chOff x="852" y="627"/>
            <a:chExt cx="3629" cy="447"/>
          </a:xfrm>
        </p:grpSpPr>
        <p:sp>
          <p:nvSpPr>
            <p:cNvPr id="182275" name="Text Box 3"/>
            <p:cNvSpPr txBox="1">
              <a:spLocks noChangeArrowheads="1"/>
            </p:cNvSpPr>
            <p:nvPr/>
          </p:nvSpPr>
          <p:spPr bwMode="auto">
            <a:xfrm>
              <a:off x="1124" y="779"/>
              <a:ext cx="18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为有理数时</a:t>
              </a:r>
              <a:r>
                <a:rPr lang="en-US" altLang="zh-CN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,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10280" name="Object 4"/>
            <p:cNvGraphicFramePr/>
            <p:nvPr/>
          </p:nvGraphicFramePr>
          <p:xfrm>
            <a:off x="1394" y="872"/>
            <a:ext cx="15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68" name="公式" r:id="rId11" imgW="241300" imgH="215900" progId="Equation.3">
                    <p:embed/>
                  </p:oleObj>
                </mc:Choice>
                <mc:Fallback>
                  <p:oleObj name="公式" r:id="rId11" imgW="241300" imgH="215900" progId="Equation.3">
                    <p:embed/>
                    <p:pic>
                      <p:nvPicPr>
                        <p:cNvPr id="0" name="图片 5091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872"/>
                          <a:ext cx="15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0" name="Rectangle 18"/>
            <p:cNvSpPr>
              <a:spLocks noChangeArrowheads="1"/>
            </p:cNvSpPr>
            <p:nvPr/>
          </p:nvSpPr>
          <p:spPr bwMode="auto">
            <a:xfrm>
              <a:off x="852" y="774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/>
                <a:t>(4)</a:t>
              </a:r>
            </a:p>
          </p:txBody>
        </p:sp>
        <p:graphicFrame>
          <p:nvGraphicFramePr>
            <p:cNvPr id="10282" name="Object 34"/>
            <p:cNvGraphicFramePr/>
            <p:nvPr/>
          </p:nvGraphicFramePr>
          <p:xfrm>
            <a:off x="2685" y="627"/>
            <a:ext cx="95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69" name="公式" r:id="rId12" imgW="1511300" imgH="685800" progId="Equation.3">
                    <p:embed/>
                  </p:oleObj>
                </mc:Choice>
                <mc:Fallback>
                  <p:oleObj name="公式" r:id="rId12" imgW="1511300" imgH="685800" progId="Equation.3">
                    <p:embed/>
                    <p:pic>
                      <p:nvPicPr>
                        <p:cNvPr id="0" name="图片 5091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5" y="627"/>
                          <a:ext cx="95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07" name="Rectangle 35"/>
            <p:cNvSpPr>
              <a:spLocks noChangeArrowheads="1"/>
            </p:cNvSpPr>
            <p:nvPr/>
          </p:nvSpPr>
          <p:spPr bwMode="auto">
            <a:xfrm>
              <a:off x="3720" y="786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en-US" altLang="zh-CN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  </a:t>
              </a:r>
              <a:r>
                <a:rPr lang="zh-CN" altLang="en-US">
                  <a:solidFill>
                    <a:schemeClr val="hlink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值</a:t>
              </a:r>
              <a:r>
                <a:rPr lang="en-US" altLang="zh-CN">
                  <a:solidFill>
                    <a:schemeClr val="hlink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</a:p>
          </p:txBody>
        </p:sp>
        <p:sp>
          <p:nvSpPr>
            <p:cNvPr id="182308" name="Rectangle 36"/>
            <p:cNvSpPr>
              <a:spLocks noChangeArrowheads="1"/>
            </p:cNvSpPr>
            <p:nvPr/>
          </p:nvSpPr>
          <p:spPr bwMode="auto">
            <a:xfrm>
              <a:off x="3834" y="768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hlink"/>
                  </a:solidFill>
                </a:rPr>
                <a:t>n</a:t>
              </a:r>
            </a:p>
          </p:txBody>
        </p:sp>
      </p:grpSp>
      <p:grpSp>
        <p:nvGrpSpPr>
          <p:cNvPr id="182320" name="Group 48"/>
          <p:cNvGrpSpPr/>
          <p:nvPr/>
        </p:nvGrpSpPr>
        <p:grpSpPr bwMode="auto">
          <a:xfrm>
            <a:off x="1839913" y="2525711"/>
            <a:ext cx="7304088" cy="479424"/>
            <a:chOff x="1159" y="1579"/>
            <a:chExt cx="4601" cy="302"/>
          </a:xfrm>
        </p:grpSpPr>
        <p:sp>
          <p:nvSpPr>
            <p:cNvPr id="182309" name="Rectangle 37"/>
            <p:cNvSpPr>
              <a:spLocks noChangeArrowheads="1"/>
            </p:cNvSpPr>
            <p:nvPr/>
          </p:nvSpPr>
          <p:spPr bwMode="auto">
            <a:xfrm>
              <a:off x="1159" y="1590"/>
              <a:ext cx="460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dirty="0"/>
                <a:t>此时，</a:t>
              </a:r>
              <a:r>
                <a:rPr lang="en-US" altLang="zh-CN" dirty="0"/>
                <a:t>    </a:t>
              </a:r>
              <a:r>
                <a:rPr lang="zh-CN" altLang="en-US" dirty="0"/>
                <a:t>的相应分支在除原点与负实轴外处处解析，</a:t>
              </a:r>
            </a:p>
          </p:txBody>
        </p:sp>
        <p:graphicFrame>
          <p:nvGraphicFramePr>
            <p:cNvPr id="10278" name="Object 39"/>
            <p:cNvGraphicFramePr/>
            <p:nvPr/>
          </p:nvGraphicFramePr>
          <p:xfrm>
            <a:off x="1771" y="157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70" name="公式" r:id="rId14" imgW="330200" imgH="381000" progId="Equation.3">
                    <p:embed/>
                  </p:oleObj>
                </mc:Choice>
                <mc:Fallback>
                  <p:oleObj name="公式" r:id="rId14" imgW="330200" imgH="381000" progId="Equation.3">
                    <p:embed/>
                    <p:pic>
                      <p:nvPicPr>
                        <p:cNvPr id="0" name="图片 509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1579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1798638" y="4492625"/>
            <a:ext cx="29130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latin typeface="宋体" panose="02010600030101010101" charset="-122"/>
              </a:rPr>
              <a:t>一般为</a:t>
            </a:r>
            <a:r>
              <a:rPr lang="zh-CN" altLang="en-US">
                <a:solidFill>
                  <a:schemeClr val="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无穷多值</a:t>
            </a:r>
            <a:r>
              <a:rPr lang="zh-CN" altLang="en-US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rPr>
              <a:t>。</a:t>
            </a:r>
          </a:p>
        </p:txBody>
      </p:sp>
      <p:grpSp>
        <p:nvGrpSpPr>
          <p:cNvPr id="182323" name="Group 51"/>
          <p:cNvGrpSpPr/>
          <p:nvPr/>
        </p:nvGrpSpPr>
        <p:grpSpPr bwMode="auto">
          <a:xfrm>
            <a:off x="1819275" y="5095882"/>
            <a:ext cx="7164029" cy="477839"/>
            <a:chOff x="1146" y="3198"/>
            <a:chExt cx="4088" cy="301"/>
          </a:xfrm>
        </p:grpSpPr>
        <p:sp>
          <p:nvSpPr>
            <p:cNvPr id="182313" name="Rectangle 41"/>
            <p:cNvSpPr>
              <a:spLocks noChangeArrowheads="1"/>
            </p:cNvSpPr>
            <p:nvPr/>
          </p:nvSpPr>
          <p:spPr bwMode="auto">
            <a:xfrm>
              <a:off x="1146" y="3209"/>
              <a:ext cx="4088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dirty="0"/>
                <a:t>此时，       的相应分支除原点与负实轴外处处解析。</a:t>
              </a:r>
            </a:p>
          </p:txBody>
        </p:sp>
        <p:graphicFrame>
          <p:nvGraphicFramePr>
            <p:cNvPr id="10276" name="Object 43"/>
            <p:cNvGraphicFramePr/>
            <p:nvPr/>
          </p:nvGraphicFramePr>
          <p:xfrm>
            <a:off x="1758" y="3198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71" name="公式" r:id="rId16" imgW="330200" imgH="381000" progId="Equation.3">
                    <p:embed/>
                  </p:oleObj>
                </mc:Choice>
                <mc:Fallback>
                  <p:oleObj name="公式" r:id="rId16" imgW="330200" imgH="381000" progId="Equation.3">
                    <p:embed/>
                    <p:pic>
                      <p:nvPicPr>
                        <p:cNvPr id="0" name="图片 5091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3198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321" name="Group 49"/>
          <p:cNvGrpSpPr/>
          <p:nvPr/>
        </p:nvGrpSpPr>
        <p:grpSpPr bwMode="auto">
          <a:xfrm>
            <a:off x="2686050" y="3178175"/>
            <a:ext cx="2273300" cy="460375"/>
            <a:chOff x="1692" y="1990"/>
            <a:chExt cx="1432" cy="290"/>
          </a:xfrm>
        </p:grpSpPr>
        <p:graphicFrame>
          <p:nvGraphicFramePr>
            <p:cNvPr id="10273" name="Object 38"/>
            <p:cNvGraphicFramePr/>
            <p:nvPr/>
          </p:nvGraphicFramePr>
          <p:xfrm>
            <a:off x="1997" y="1990"/>
            <a:ext cx="11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72" name="Equation" r:id="rId17" imgW="1790700" imgH="431800" progId="Equation.DSMT4">
                    <p:embed/>
                  </p:oleObj>
                </mc:Choice>
                <mc:Fallback>
                  <p:oleObj name="Equation" r:id="rId17" imgW="1790700" imgH="431800" progId="Equation.DSMT4">
                    <p:embed/>
                    <p:pic>
                      <p:nvPicPr>
                        <p:cNvPr id="0" name="图片 5091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1990"/>
                          <a:ext cx="11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16" name="Rectangle 44"/>
            <p:cNvSpPr>
              <a:spLocks noChangeArrowheads="1"/>
            </p:cNvSpPr>
            <p:nvPr/>
          </p:nvSpPr>
          <p:spPr bwMode="auto">
            <a:xfrm>
              <a:off x="1692" y="1992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且</a:t>
              </a:r>
            </a:p>
          </p:txBody>
        </p:sp>
      </p:grp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533400" y="571500"/>
            <a:ext cx="25304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三、幂函数</a:t>
            </a:r>
          </a:p>
        </p:txBody>
      </p:sp>
      <p:pic>
        <p:nvPicPr>
          <p:cNvPr id="10270" name="Picture 7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graphicFrame>
        <p:nvGraphicFramePr>
          <p:cNvPr id="10272" name="Object 33"/>
          <p:cNvGraphicFramePr/>
          <p:nvPr/>
        </p:nvGraphicFramePr>
        <p:xfrm>
          <a:off x="2520950" y="600075"/>
          <a:ext cx="1354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73" name="Equation" r:id="rId19" imgW="1358265" imgH="381000" progId="Equation.DSMT4">
                  <p:embed/>
                </p:oleObj>
              </mc:Choice>
              <mc:Fallback>
                <p:oleObj name="Equation" r:id="rId19" imgW="1358265" imgH="381000" progId="Equation.DSMT4">
                  <p:embed/>
                  <p:pic>
                    <p:nvPicPr>
                      <p:cNvPr id="0" name="图片 50916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600075"/>
                        <a:ext cx="13541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2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9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8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19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20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86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20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20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20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73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20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205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20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20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20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20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2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21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2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21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2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2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2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21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549" name="Group 189"/>
          <p:cNvGrpSpPr/>
          <p:nvPr/>
        </p:nvGrpSpPr>
        <p:grpSpPr bwMode="auto">
          <a:xfrm>
            <a:off x="533400" y="1257300"/>
            <a:ext cx="1792288" cy="457200"/>
            <a:chOff x="336" y="774"/>
            <a:chExt cx="1129" cy="288"/>
          </a:xfrm>
        </p:grpSpPr>
        <p:sp>
          <p:nvSpPr>
            <p:cNvPr id="143513" name="Rectangle 153"/>
            <p:cNvSpPr>
              <a:spLocks noChangeArrowheads="1"/>
            </p:cNvSpPr>
            <p:nvPr/>
          </p:nvSpPr>
          <p:spPr bwMode="auto">
            <a:xfrm>
              <a:off x="336" y="774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  <p:graphicFrame>
          <p:nvGraphicFramePr>
            <p:cNvPr id="11321" name="Object 160"/>
            <p:cNvGraphicFramePr/>
            <p:nvPr/>
          </p:nvGraphicFramePr>
          <p:xfrm>
            <a:off x="721" y="804"/>
            <a:ext cx="7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12" name="公式" r:id="rId5" imgW="1181100" imgH="368300" progId="Equation.3">
                    <p:embed/>
                  </p:oleObj>
                </mc:Choice>
                <mc:Fallback>
                  <p:oleObj name="公式" r:id="rId5" imgW="1181100" imgH="368300" progId="Equation.3">
                    <p:embed/>
                    <p:pic>
                      <p:nvPicPr>
                        <p:cNvPr id="0" name="图片 5102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804"/>
                          <a:ext cx="7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22" name="Object 162"/>
          <p:cNvGraphicFramePr/>
          <p:nvPr/>
        </p:nvGraphicFramePr>
        <p:xfrm>
          <a:off x="2390775" y="1068388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313" name="公式" r:id="rId7" imgW="1600200" imgH="609600" progId="Equation.3">
                  <p:embed/>
                </p:oleObj>
              </mc:Choice>
              <mc:Fallback>
                <p:oleObj name="公式" r:id="rId7" imgW="1600200" imgH="609600" progId="Equation.3">
                  <p:embed/>
                  <p:pic>
                    <p:nvPicPr>
                      <p:cNvPr id="0" name="图片 51029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068388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50" name="Group 190"/>
          <p:cNvGrpSpPr/>
          <p:nvPr/>
        </p:nvGrpSpPr>
        <p:grpSpPr bwMode="auto">
          <a:xfrm>
            <a:off x="4014788" y="1073150"/>
            <a:ext cx="3700462" cy="673100"/>
            <a:chOff x="2529" y="658"/>
            <a:chExt cx="2331" cy="424"/>
          </a:xfrm>
        </p:grpSpPr>
        <p:graphicFrame>
          <p:nvGraphicFramePr>
            <p:cNvPr id="11318" name="Object 163"/>
            <p:cNvGraphicFramePr>
              <a:graphicFrameLocks noChangeAspect="1"/>
            </p:cNvGraphicFramePr>
            <p:nvPr/>
          </p:nvGraphicFramePr>
          <p:xfrm>
            <a:off x="3636" y="854"/>
            <a:ext cx="1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14" name="公式" r:id="rId9" imgW="2286000" imgH="342900" progId="Equation.3">
                    <p:embed/>
                  </p:oleObj>
                </mc:Choice>
                <mc:Fallback>
                  <p:oleObj name="公式" r:id="rId9" imgW="2286000" imgH="342900" progId="Equation.3">
                    <p:embed/>
                    <p:pic>
                      <p:nvPicPr>
                        <p:cNvPr id="0" name="图片 510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854"/>
                          <a:ext cx="1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9" name="Object 164"/>
            <p:cNvGraphicFramePr/>
            <p:nvPr/>
          </p:nvGraphicFramePr>
          <p:xfrm>
            <a:off x="2529" y="658"/>
            <a:ext cx="97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15" name="公式" r:id="rId11" imgW="1548765" imgH="673100" progId="Equation.3">
                    <p:embed/>
                  </p:oleObj>
                </mc:Choice>
                <mc:Fallback>
                  <p:oleObj name="公式" r:id="rId11" imgW="1548765" imgH="673100" progId="Equation.3">
                    <p:embed/>
                    <p:pic>
                      <p:nvPicPr>
                        <p:cNvPr id="0" name="图片 5102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658"/>
                          <a:ext cx="976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51" name="Group 191"/>
          <p:cNvGrpSpPr/>
          <p:nvPr/>
        </p:nvGrpSpPr>
        <p:grpSpPr bwMode="auto">
          <a:xfrm>
            <a:off x="990600" y="1957388"/>
            <a:ext cx="5248275" cy="673100"/>
            <a:chOff x="624" y="1215"/>
            <a:chExt cx="3306" cy="424"/>
          </a:xfrm>
        </p:grpSpPr>
        <p:sp>
          <p:nvSpPr>
            <p:cNvPr id="143514" name="Rectangle 154"/>
            <p:cNvSpPr>
              <a:spLocks noChangeArrowheads="1"/>
            </p:cNvSpPr>
            <p:nvPr/>
          </p:nvSpPr>
          <p:spPr bwMode="auto">
            <a:xfrm>
              <a:off x="624" y="1351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13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可见</a:t>
              </a:r>
              <a:r>
                <a:rPr lang="zh-CN" altLang="en-US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是正实数</a:t>
              </a:r>
              <a:r>
                <a:rPr lang="zh-CN" altLang="en-US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，</a:t>
              </a:r>
            </a:p>
          </p:txBody>
        </p:sp>
        <p:sp>
          <p:nvSpPr>
            <p:cNvPr id="143516" name="Rectangle 156"/>
            <p:cNvSpPr>
              <a:spLocks noChangeArrowheads="1"/>
            </p:cNvSpPr>
            <p:nvPr/>
          </p:nvSpPr>
          <p:spPr bwMode="auto">
            <a:xfrm>
              <a:off x="2448" y="1338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它的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主值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</a:p>
          </p:txBody>
        </p:sp>
        <p:graphicFrame>
          <p:nvGraphicFramePr>
            <p:cNvPr id="11316" name="Object 165"/>
            <p:cNvGraphicFramePr/>
            <p:nvPr/>
          </p:nvGraphicFramePr>
          <p:xfrm>
            <a:off x="1430" y="1367"/>
            <a:ext cx="14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16" name="公式" r:id="rId14" imgW="228600" imgH="368300" progId="Equation.3">
                    <p:embed/>
                  </p:oleObj>
                </mc:Choice>
                <mc:Fallback>
                  <p:oleObj name="公式" r:id="rId14" imgW="228600" imgH="368300" progId="Equation.3">
                    <p:embed/>
                    <p:pic>
                      <p:nvPicPr>
                        <p:cNvPr id="0" name="图片 5102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1367"/>
                          <a:ext cx="14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7" name="Object 166"/>
            <p:cNvGraphicFramePr/>
            <p:nvPr/>
          </p:nvGraphicFramePr>
          <p:xfrm>
            <a:off x="3530" y="1215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17" name="公式" r:id="rId16" imgW="635000" imgH="673100" progId="Equation.3">
                    <p:embed/>
                  </p:oleObj>
                </mc:Choice>
                <mc:Fallback>
                  <p:oleObj name="公式" r:id="rId16" imgW="635000" imgH="673100" progId="Equation.3">
                    <p:embed/>
                    <p:pic>
                      <p:nvPicPr>
                        <p:cNvPr id="0" name="图片 5103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1215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56" name="Group 196"/>
          <p:cNvGrpSpPr/>
          <p:nvPr/>
        </p:nvGrpSpPr>
        <p:grpSpPr bwMode="auto">
          <a:xfrm>
            <a:off x="533400" y="561975"/>
            <a:ext cx="2709863" cy="487363"/>
            <a:chOff x="336" y="336"/>
            <a:chExt cx="1707" cy="307"/>
          </a:xfrm>
        </p:grpSpPr>
        <p:sp>
          <p:nvSpPr>
            <p:cNvPr id="143510" name="Rectangle 150"/>
            <p:cNvSpPr>
              <a:spLocks noChangeArrowheads="1"/>
            </p:cNvSpPr>
            <p:nvPr/>
          </p:nvSpPr>
          <p:spPr bwMode="auto">
            <a:xfrm>
              <a:off x="336" y="336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143511" name="Rectangle 151"/>
            <p:cNvSpPr>
              <a:spLocks noChangeArrowheads="1"/>
            </p:cNvSpPr>
            <p:nvPr/>
          </p:nvSpPr>
          <p:spPr bwMode="auto">
            <a:xfrm>
              <a:off x="660" y="355"/>
              <a:ext cx="13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zh-CN" altLang="en-US">
                  <a:solidFill>
                    <a:srgbClr val="000000"/>
                  </a:solidFill>
                </a:rPr>
                <a:t>的值。</a:t>
              </a:r>
            </a:p>
          </p:txBody>
        </p:sp>
        <p:graphicFrame>
          <p:nvGraphicFramePr>
            <p:cNvPr id="11313" name="Object 170"/>
            <p:cNvGraphicFramePr/>
            <p:nvPr/>
          </p:nvGraphicFramePr>
          <p:xfrm>
            <a:off x="954" y="370"/>
            <a:ext cx="1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18" name="公式" r:id="rId18" imgW="228600" imgH="368300" progId="Equation.3">
                    <p:embed/>
                  </p:oleObj>
                </mc:Choice>
                <mc:Fallback>
                  <p:oleObj name="公式" r:id="rId18" imgW="228600" imgH="368300" progId="Equation.3">
                    <p:embed/>
                    <p:pic>
                      <p:nvPicPr>
                        <p:cNvPr id="0" name="图片 5103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370"/>
                          <a:ext cx="1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54" name="Group 194"/>
          <p:cNvGrpSpPr/>
          <p:nvPr/>
        </p:nvGrpSpPr>
        <p:grpSpPr bwMode="auto">
          <a:xfrm>
            <a:off x="1635125" y="4432300"/>
            <a:ext cx="6070600" cy="417513"/>
            <a:chOff x="1030" y="2774"/>
            <a:chExt cx="3824" cy="263"/>
          </a:xfrm>
        </p:grpSpPr>
        <p:graphicFrame>
          <p:nvGraphicFramePr>
            <p:cNvPr id="11309" name="Object 175"/>
            <p:cNvGraphicFramePr>
              <a:graphicFrameLocks noChangeAspect="1"/>
            </p:cNvGraphicFramePr>
            <p:nvPr/>
          </p:nvGraphicFramePr>
          <p:xfrm>
            <a:off x="3630" y="2834"/>
            <a:ext cx="1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19" name="公式" r:id="rId19" imgW="2286000" imgH="342900" progId="Equation.3">
                    <p:embed/>
                  </p:oleObj>
                </mc:Choice>
                <mc:Fallback>
                  <p:oleObj name="公式" r:id="rId19" imgW="2286000" imgH="342900" progId="Equation.3">
                    <p:embed/>
                    <p:pic>
                      <p:nvPicPr>
                        <p:cNvPr id="0" name="图片 510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0" y="2834"/>
                          <a:ext cx="1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0" name="Object 176"/>
            <p:cNvGraphicFramePr/>
            <p:nvPr/>
          </p:nvGraphicFramePr>
          <p:xfrm>
            <a:off x="1030" y="2774"/>
            <a:ext cx="248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20" name="公式" r:id="rId20" imgW="3949700" imgH="419100" progId="Equation.3">
                    <p:embed/>
                  </p:oleObj>
                </mc:Choice>
                <mc:Fallback>
                  <p:oleObj name="公式" r:id="rId20" imgW="3949700" imgH="419100" progId="Equation.3">
                    <p:embed/>
                    <p:pic>
                      <p:nvPicPr>
                        <p:cNvPr id="0" name="图片 5103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774"/>
                          <a:ext cx="248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38" name="Object 178"/>
          <p:cNvGraphicFramePr/>
          <p:nvPr/>
        </p:nvGraphicFramePr>
        <p:xfrm>
          <a:off x="4879975" y="3757613"/>
          <a:ext cx="1295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321" name="公式" r:id="rId22" imgW="1168400" imgH="381000" progId="Equation.3">
                  <p:embed/>
                </p:oleObj>
              </mc:Choice>
              <mc:Fallback>
                <p:oleObj name="公式" r:id="rId22" imgW="1168400" imgH="381000" progId="Equation.3">
                  <p:embed/>
                  <p:pic>
                    <p:nvPicPr>
                      <p:cNvPr id="0" name="图片 510304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757613"/>
                        <a:ext cx="1295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0" name="Object 180"/>
          <p:cNvGraphicFramePr/>
          <p:nvPr/>
        </p:nvGraphicFramePr>
        <p:xfrm>
          <a:off x="2830513" y="3803650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322" name="公式" r:id="rId24" imgW="1943100" imgH="381000" progId="Equation.3">
                  <p:embed/>
                </p:oleObj>
              </mc:Choice>
              <mc:Fallback>
                <p:oleObj name="公式" r:id="rId24" imgW="1943100" imgH="381000" progId="Equation.3">
                  <p:embed/>
                  <p:pic>
                    <p:nvPicPr>
                      <p:cNvPr id="0" name="图片 510305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803650"/>
                        <a:ext cx="194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57" name="Group 197"/>
          <p:cNvGrpSpPr/>
          <p:nvPr/>
        </p:nvGrpSpPr>
        <p:grpSpPr bwMode="auto">
          <a:xfrm>
            <a:off x="531813" y="3074988"/>
            <a:ext cx="2867025" cy="487362"/>
            <a:chOff x="335" y="1919"/>
            <a:chExt cx="1806" cy="307"/>
          </a:xfrm>
        </p:grpSpPr>
        <p:sp>
          <p:nvSpPr>
            <p:cNvPr id="143542" name="Rectangle 182"/>
            <p:cNvSpPr>
              <a:spLocks noChangeArrowheads="1"/>
            </p:cNvSpPr>
            <p:nvPr/>
          </p:nvSpPr>
          <p:spPr bwMode="auto">
            <a:xfrm>
              <a:off x="659" y="1938"/>
              <a:ext cx="14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</a:t>
              </a:r>
              <a:r>
                <a:rPr lang="en-US" altLang="zh-CN">
                  <a:solidFill>
                    <a:srgbClr val="000000"/>
                  </a:solidFill>
                </a:rPr>
                <a:t>       </a:t>
              </a:r>
              <a:r>
                <a:rPr lang="zh-CN" altLang="en-US">
                  <a:solidFill>
                    <a:srgbClr val="000000"/>
                  </a:solidFill>
                </a:rPr>
                <a:t>的值。</a:t>
              </a:r>
            </a:p>
          </p:txBody>
        </p:sp>
        <p:graphicFrame>
          <p:nvGraphicFramePr>
            <p:cNvPr id="11307" name="Object 179"/>
            <p:cNvGraphicFramePr/>
            <p:nvPr/>
          </p:nvGraphicFramePr>
          <p:xfrm>
            <a:off x="963" y="1950"/>
            <a:ext cx="2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23" name="公式" r:id="rId26" imgW="431800" imgH="368300" progId="Equation.3">
                    <p:embed/>
                  </p:oleObj>
                </mc:Choice>
                <mc:Fallback>
                  <p:oleObj name="公式" r:id="rId26" imgW="431800" imgH="368300" progId="Equation.3">
                    <p:embed/>
                    <p:pic>
                      <p:nvPicPr>
                        <p:cNvPr id="0" name="图片 5103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1950"/>
                          <a:ext cx="27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1" name="Rectangle 181"/>
            <p:cNvSpPr>
              <a:spLocks noChangeArrowheads="1"/>
            </p:cNvSpPr>
            <p:nvPr/>
          </p:nvSpPr>
          <p:spPr bwMode="auto">
            <a:xfrm>
              <a:off x="335" y="1919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</p:grpSp>
      <p:grpSp>
        <p:nvGrpSpPr>
          <p:cNvPr id="143553" name="Group 193"/>
          <p:cNvGrpSpPr/>
          <p:nvPr/>
        </p:nvGrpSpPr>
        <p:grpSpPr bwMode="auto">
          <a:xfrm>
            <a:off x="531813" y="3770313"/>
            <a:ext cx="2192337" cy="457200"/>
            <a:chOff x="335" y="2357"/>
            <a:chExt cx="1381" cy="288"/>
          </a:xfrm>
        </p:grpSpPr>
        <p:graphicFrame>
          <p:nvGraphicFramePr>
            <p:cNvPr id="11304" name="Object 177"/>
            <p:cNvGraphicFramePr/>
            <p:nvPr/>
          </p:nvGraphicFramePr>
          <p:xfrm>
            <a:off x="724" y="2379"/>
            <a:ext cx="9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24" name="公式" r:id="rId28" imgW="1574800" imgH="381000" progId="Equation.3">
                    <p:embed/>
                  </p:oleObj>
                </mc:Choice>
                <mc:Fallback>
                  <p:oleObj name="公式" r:id="rId28" imgW="1574800" imgH="381000" progId="Equation.3">
                    <p:embed/>
                    <p:pic>
                      <p:nvPicPr>
                        <p:cNvPr id="0" name="图片 5103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2379"/>
                          <a:ext cx="9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3" name="Rectangle 183"/>
            <p:cNvSpPr>
              <a:spLocks noChangeArrowheads="1"/>
            </p:cNvSpPr>
            <p:nvPr/>
          </p:nvSpPr>
          <p:spPr bwMode="auto">
            <a:xfrm>
              <a:off x="335" y="2357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</p:grpSp>
      <p:grpSp>
        <p:nvGrpSpPr>
          <p:cNvPr id="143555" name="Group 195"/>
          <p:cNvGrpSpPr/>
          <p:nvPr/>
        </p:nvGrpSpPr>
        <p:grpSpPr bwMode="auto">
          <a:xfrm>
            <a:off x="989013" y="5191125"/>
            <a:ext cx="4679950" cy="457200"/>
            <a:chOff x="623" y="3252"/>
            <a:chExt cx="2948" cy="288"/>
          </a:xfrm>
        </p:grpSpPr>
        <p:sp>
          <p:nvSpPr>
            <p:cNvPr id="143544" name="Rectangle 184"/>
            <p:cNvSpPr>
              <a:spLocks noChangeArrowheads="1"/>
            </p:cNvSpPr>
            <p:nvPr/>
          </p:nvSpPr>
          <p:spPr bwMode="auto">
            <a:xfrm>
              <a:off x="623" y="3252"/>
              <a:ext cx="26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13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可见，不要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想当然地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认为</a:t>
              </a:r>
            </a:p>
          </p:txBody>
        </p:sp>
        <p:graphicFrame>
          <p:nvGraphicFramePr>
            <p:cNvPr id="11303" name="Object 186"/>
            <p:cNvGraphicFramePr/>
            <p:nvPr/>
          </p:nvGraphicFramePr>
          <p:xfrm>
            <a:off x="3008" y="3261"/>
            <a:ext cx="56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325" name="Equation" r:id="rId30" imgW="888365" imgH="431800" progId="Equation.DSMT4">
                    <p:embed/>
                  </p:oleObj>
                </mc:Choice>
                <mc:Fallback>
                  <p:oleObj name="Equation" r:id="rId30" imgW="888365" imgH="431800" progId="Equation.DSMT4">
                    <p:embed/>
                    <p:pic>
                      <p:nvPicPr>
                        <p:cNvPr id="0" name="图片 5103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3261"/>
                          <a:ext cx="56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578" name="Picture 218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7" name="Picture 22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586" name="Group 226"/>
          <p:cNvGrpSpPr/>
          <p:nvPr/>
        </p:nvGrpSpPr>
        <p:grpSpPr bwMode="auto">
          <a:xfrm>
            <a:off x="2698761" y="654054"/>
            <a:ext cx="619126" cy="338138"/>
            <a:chOff x="4106" y="1882"/>
            <a:chExt cx="390" cy="213"/>
          </a:xfrm>
        </p:grpSpPr>
        <p:sp>
          <p:nvSpPr>
            <p:cNvPr id="143584" name="Rectangle 224"/>
            <p:cNvSpPr>
              <a:spLocks noChangeArrowheads="1"/>
            </p:cNvSpPr>
            <p:nvPr/>
          </p:nvSpPr>
          <p:spPr bwMode="auto">
            <a:xfrm>
              <a:off x="4137" y="1893"/>
              <a:ext cx="33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85" name="Rectangle 225"/>
            <p:cNvSpPr>
              <a:spLocks noChangeArrowheads="1"/>
            </p:cNvSpPr>
            <p:nvPr/>
          </p:nvSpPr>
          <p:spPr bwMode="auto">
            <a:xfrm>
              <a:off x="4106" y="1882"/>
              <a:ext cx="390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39 </a:t>
              </a:r>
              <a:endParaRPr lang="en-US" altLang="zh-CN" sz="14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4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4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5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5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5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5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5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6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6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6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6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6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6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6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7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7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34988" y="566738"/>
            <a:ext cx="30067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四、三角函数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36575" y="1211263"/>
            <a:ext cx="1095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启示</a:t>
            </a:r>
          </a:p>
        </p:txBody>
      </p:sp>
      <p:grpSp>
        <p:nvGrpSpPr>
          <p:cNvPr id="46126" name="Group 46"/>
          <p:cNvGrpSpPr/>
          <p:nvPr/>
        </p:nvGrpSpPr>
        <p:grpSpPr bwMode="auto">
          <a:xfrm>
            <a:off x="1355725" y="1209675"/>
            <a:ext cx="4221163" cy="457200"/>
            <a:chOff x="854" y="738"/>
            <a:chExt cx="2659" cy="288"/>
          </a:xfrm>
        </p:grpSpPr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854" y="738"/>
              <a:ext cx="12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由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欧拉公式</a:t>
              </a:r>
            </a:p>
          </p:txBody>
        </p:sp>
        <p:graphicFrame>
          <p:nvGraphicFramePr>
            <p:cNvPr id="12338" name="Object 36"/>
            <p:cNvGraphicFramePr/>
            <p:nvPr/>
          </p:nvGraphicFramePr>
          <p:xfrm>
            <a:off x="1953" y="755"/>
            <a:ext cx="156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6" name="公式" r:id="rId5" imgW="2476500" imgH="431800" progId="Equation.3">
                    <p:embed/>
                  </p:oleObj>
                </mc:Choice>
                <mc:Fallback>
                  <p:oleObj name="公式" r:id="rId5" imgW="2476500" imgH="431800" progId="Equation.3">
                    <p:embed/>
                    <p:pic>
                      <p:nvPicPr>
                        <p:cNvPr id="0" name="图片 5112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755"/>
                          <a:ext cx="156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27" name="Group 47"/>
          <p:cNvGrpSpPr/>
          <p:nvPr/>
        </p:nvGrpSpPr>
        <p:grpSpPr bwMode="auto">
          <a:xfrm>
            <a:off x="5619750" y="1209675"/>
            <a:ext cx="3089275" cy="457200"/>
            <a:chOff x="3540" y="738"/>
            <a:chExt cx="1946" cy="288"/>
          </a:xfrm>
        </p:grpSpPr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3540" y="738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</a:p>
          </p:txBody>
        </p:sp>
        <p:graphicFrame>
          <p:nvGraphicFramePr>
            <p:cNvPr id="12336" name="Object 37"/>
            <p:cNvGraphicFramePr/>
            <p:nvPr/>
          </p:nvGraphicFramePr>
          <p:xfrm>
            <a:off x="3854" y="754"/>
            <a:ext cx="16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7" name="公式" r:id="rId7" imgW="2590800" imgH="431800" progId="Equation.3">
                    <p:embed/>
                  </p:oleObj>
                </mc:Choice>
                <mc:Fallback>
                  <p:oleObj name="公式" r:id="rId7" imgW="2590800" imgH="431800" progId="Equation.3">
                    <p:embed/>
                    <p:pic>
                      <p:nvPicPr>
                        <p:cNvPr id="0" name="图片 5112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754"/>
                          <a:ext cx="16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18" name="Object 38"/>
          <p:cNvGraphicFramePr>
            <a:graphicFrameLocks noChangeAspect="1"/>
          </p:cNvGraphicFramePr>
          <p:nvPr/>
        </p:nvGraphicFramePr>
        <p:xfrm>
          <a:off x="1795463" y="1827213"/>
          <a:ext cx="3251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38" name="公式" r:id="rId9" imgW="3251200" imgH="787400" progId="Equation.3">
                  <p:embed/>
                </p:oleObj>
              </mc:Choice>
              <mc:Fallback>
                <p:oleObj name="公式" r:id="rId9" imgW="3251200" imgH="787400" progId="Equation.3">
                  <p:embed/>
                  <p:pic>
                    <p:nvPicPr>
                      <p:cNvPr id="0" name="图片 511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827213"/>
                        <a:ext cx="3251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9" name="Object 39"/>
          <p:cNvGraphicFramePr>
            <a:graphicFrameLocks noChangeAspect="1"/>
          </p:cNvGraphicFramePr>
          <p:nvPr/>
        </p:nvGraphicFramePr>
        <p:xfrm>
          <a:off x="5232400" y="1835150"/>
          <a:ext cx="2870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39" name="公式" r:id="rId11" imgW="2870200" imgH="787400" progId="Equation.3">
                  <p:embed/>
                </p:oleObj>
              </mc:Choice>
              <mc:Fallback>
                <p:oleObj name="公式" r:id="rId11" imgW="2870200" imgH="787400" progId="Equation.3">
                  <p:embed/>
                  <p:pic>
                    <p:nvPicPr>
                      <p:cNvPr id="0" name="图片 511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1835150"/>
                        <a:ext cx="2870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28" name="Group 48"/>
          <p:cNvGrpSpPr/>
          <p:nvPr/>
        </p:nvGrpSpPr>
        <p:grpSpPr bwMode="auto">
          <a:xfrm>
            <a:off x="1352550" y="2759075"/>
            <a:ext cx="4206875" cy="781050"/>
            <a:chOff x="852" y="1738"/>
            <a:chExt cx="2650" cy="492"/>
          </a:xfrm>
        </p:grpSpPr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852" y="1812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余弦函数</a:t>
              </a:r>
            </a:p>
          </p:txBody>
        </p:sp>
        <p:graphicFrame>
          <p:nvGraphicFramePr>
            <p:cNvPr id="12334" name="Object 40"/>
            <p:cNvGraphicFramePr>
              <a:graphicFrameLocks noChangeAspect="1"/>
            </p:cNvGraphicFramePr>
            <p:nvPr/>
          </p:nvGraphicFramePr>
          <p:xfrm>
            <a:off x="1782" y="1738"/>
            <a:ext cx="172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40" name="公式" r:id="rId13" imgW="2730500" imgH="787400" progId="Equation.3">
                    <p:embed/>
                  </p:oleObj>
                </mc:Choice>
                <mc:Fallback>
                  <p:oleObj name="公式" r:id="rId13" imgW="2730500" imgH="787400" progId="Equation.3">
                    <p:embed/>
                    <p:pic>
                      <p:nvPicPr>
                        <p:cNvPr id="0" name="图片 511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1738"/>
                          <a:ext cx="172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29" name="Group 49"/>
          <p:cNvGrpSpPr/>
          <p:nvPr/>
        </p:nvGrpSpPr>
        <p:grpSpPr bwMode="auto">
          <a:xfrm>
            <a:off x="1352550" y="3624263"/>
            <a:ext cx="4283075" cy="781050"/>
            <a:chOff x="852" y="2283"/>
            <a:chExt cx="2698" cy="492"/>
          </a:xfrm>
        </p:grpSpPr>
        <p:sp>
          <p:nvSpPr>
            <p:cNvPr id="46107" name="Rectangle 27"/>
            <p:cNvSpPr>
              <a:spLocks noChangeArrowheads="1"/>
            </p:cNvSpPr>
            <p:nvPr/>
          </p:nvSpPr>
          <p:spPr bwMode="auto">
            <a:xfrm>
              <a:off x="852" y="234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正弦函数</a:t>
              </a:r>
            </a:p>
          </p:txBody>
        </p:sp>
        <p:graphicFrame>
          <p:nvGraphicFramePr>
            <p:cNvPr id="12332" name="Object 41"/>
            <p:cNvGraphicFramePr>
              <a:graphicFrameLocks noChangeAspect="1"/>
            </p:cNvGraphicFramePr>
            <p:nvPr/>
          </p:nvGraphicFramePr>
          <p:xfrm>
            <a:off x="1782" y="2283"/>
            <a:ext cx="176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41" name="公式" r:id="rId15" imgW="2806700" imgH="787400" progId="Equation.3">
                    <p:embed/>
                  </p:oleObj>
                </mc:Choice>
                <mc:Fallback>
                  <p:oleObj name="公式" r:id="rId15" imgW="2806700" imgH="787400" progId="Equation.3">
                    <p:embed/>
                    <p:pic>
                      <p:nvPicPr>
                        <p:cNvPr id="0" name="图片 511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2283"/>
                          <a:ext cx="176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34988" y="2884488"/>
            <a:ext cx="1095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</a:p>
        </p:txBody>
      </p:sp>
      <p:grpSp>
        <p:nvGrpSpPr>
          <p:cNvPr id="46157" name="Group 77"/>
          <p:cNvGrpSpPr/>
          <p:nvPr/>
        </p:nvGrpSpPr>
        <p:grpSpPr bwMode="auto">
          <a:xfrm>
            <a:off x="519113" y="3422650"/>
            <a:ext cx="796925" cy="796925"/>
            <a:chOff x="1467" y="524"/>
            <a:chExt cx="502" cy="502"/>
          </a:xfrm>
        </p:grpSpPr>
        <p:sp>
          <p:nvSpPr>
            <p:cNvPr id="46158" name="Rectangle 78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59" name="Rectangle 79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40  </a:t>
              </a:r>
            </a:p>
          </p:txBody>
        </p:sp>
        <p:sp>
          <p:nvSpPr>
            <p:cNvPr id="46160" name="Rectangle 80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46161" name="Rectangle 81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2.8  </a:t>
              </a:r>
            </a:p>
          </p:txBody>
        </p:sp>
      </p:grpSp>
      <p:grpSp>
        <p:nvGrpSpPr>
          <p:cNvPr id="46162" name="Group 82"/>
          <p:cNvGrpSpPr/>
          <p:nvPr/>
        </p:nvGrpSpPr>
        <p:grpSpPr bwMode="auto">
          <a:xfrm>
            <a:off x="3559175" y="5527675"/>
            <a:ext cx="3570288" cy="730250"/>
            <a:chOff x="2242" y="3482"/>
            <a:chExt cx="2249" cy="460"/>
          </a:xfrm>
        </p:grpSpPr>
        <p:graphicFrame>
          <p:nvGraphicFramePr>
            <p:cNvPr id="12325" name="Object 83"/>
            <p:cNvGraphicFramePr>
              <a:graphicFrameLocks noChangeAspect="1"/>
            </p:cNvGraphicFramePr>
            <p:nvPr/>
          </p:nvGraphicFramePr>
          <p:xfrm>
            <a:off x="3486" y="3482"/>
            <a:ext cx="100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42" name="公式" r:id="rId17" imgW="1600200" imgH="736600" progId="Equation.3">
                    <p:embed/>
                  </p:oleObj>
                </mc:Choice>
                <mc:Fallback>
                  <p:oleObj name="公式" r:id="rId17" imgW="1600200" imgH="736600" progId="Equation.3">
                    <p:embed/>
                    <p:pic>
                      <p:nvPicPr>
                        <p:cNvPr id="0" name="图片 511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3482"/>
                          <a:ext cx="100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6" name="Object 84"/>
            <p:cNvGraphicFramePr>
              <a:graphicFrameLocks noChangeAspect="1"/>
            </p:cNvGraphicFramePr>
            <p:nvPr/>
          </p:nvGraphicFramePr>
          <p:xfrm>
            <a:off x="2242" y="3482"/>
            <a:ext cx="102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43" name="公式" r:id="rId19" imgW="1625600" imgH="736600" progId="Equation.3">
                    <p:embed/>
                  </p:oleObj>
                </mc:Choice>
                <mc:Fallback>
                  <p:oleObj name="公式" r:id="rId19" imgW="1625600" imgH="736600" progId="Equation.3">
                    <p:embed/>
                    <p:pic>
                      <p:nvPicPr>
                        <p:cNvPr id="0" name="图片 511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3482"/>
                          <a:ext cx="1020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65" name="Group 85"/>
          <p:cNvGrpSpPr/>
          <p:nvPr/>
        </p:nvGrpSpPr>
        <p:grpSpPr bwMode="auto">
          <a:xfrm>
            <a:off x="1354138" y="4537075"/>
            <a:ext cx="5805487" cy="730250"/>
            <a:chOff x="853" y="2858"/>
            <a:chExt cx="3657" cy="460"/>
          </a:xfrm>
        </p:grpSpPr>
        <p:graphicFrame>
          <p:nvGraphicFramePr>
            <p:cNvPr id="12322" name="Object 86"/>
            <p:cNvGraphicFramePr>
              <a:graphicFrameLocks noChangeAspect="1"/>
            </p:cNvGraphicFramePr>
            <p:nvPr/>
          </p:nvGraphicFramePr>
          <p:xfrm>
            <a:off x="2221" y="2858"/>
            <a:ext cx="105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44" name="公式" r:id="rId21" imgW="1676400" imgH="736600" progId="Equation.3">
                    <p:embed/>
                  </p:oleObj>
                </mc:Choice>
                <mc:Fallback>
                  <p:oleObj name="公式" r:id="rId21" imgW="1676400" imgH="736600" progId="Equation.3">
                    <p:embed/>
                    <p:pic>
                      <p:nvPicPr>
                        <p:cNvPr id="0" name="图片 511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858"/>
                          <a:ext cx="1052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87"/>
            <p:cNvGraphicFramePr>
              <a:graphicFrameLocks noChangeAspect="1"/>
            </p:cNvGraphicFramePr>
            <p:nvPr/>
          </p:nvGraphicFramePr>
          <p:xfrm>
            <a:off x="3481" y="2858"/>
            <a:ext cx="102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45" name="Equation" r:id="rId23" imgW="1638300" imgH="736600" progId="Equation.DSMT4">
                    <p:embed/>
                  </p:oleObj>
                </mc:Choice>
                <mc:Fallback>
                  <p:oleObj name="Equation" r:id="rId23" imgW="1638300" imgH="736600" progId="Equation.DSMT4">
                    <p:embed/>
                    <p:pic>
                      <p:nvPicPr>
                        <p:cNvPr id="0" name="图片 511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2858"/>
                          <a:ext cx="102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68" name="Rectangle 88"/>
            <p:cNvSpPr>
              <a:spLocks noChangeArrowheads="1"/>
            </p:cNvSpPr>
            <p:nvPr/>
          </p:nvSpPr>
          <p:spPr bwMode="auto">
            <a:xfrm>
              <a:off x="853" y="2922"/>
              <a:ext cx="14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其他三角函数</a:t>
              </a:r>
            </a:p>
          </p:txBody>
        </p:sp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ldLvl="0" animBg="1"/>
      <p:bldP spid="46111" grpId="0" bldLvl="0" animBg="1"/>
      <p:bldP spid="46122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2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31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3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3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4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4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534988" y="566738"/>
            <a:ext cx="27606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四、三角函数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536575" y="1238250"/>
            <a:ext cx="9985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355725" y="1268413"/>
            <a:ext cx="7499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4"/>
              </a:buBlip>
              <a:defRPr/>
            </a:pPr>
            <a:r>
              <a:rPr lang="en-US" altLang="zh-CN"/>
              <a:t> 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周期性</a:t>
            </a:r>
            <a:r>
              <a:rPr lang="zh-CN" altLang="en-US"/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可导性</a:t>
            </a:r>
            <a:r>
              <a:rPr lang="zh-CN" altLang="en-US"/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奇偶性</a:t>
            </a:r>
            <a:r>
              <a:rPr lang="zh-CN" altLang="en-US"/>
              <a:t>、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零点</a:t>
            </a:r>
            <a:r>
              <a:rPr lang="zh-CN" altLang="en-US"/>
              <a:t>等与实函数一样。</a:t>
            </a:r>
            <a:r>
              <a:rPr lang="en-US" altLang="zh-CN"/>
              <a:t> </a:t>
            </a: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1354138" y="1924050"/>
            <a:ext cx="609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4"/>
              </a:buBlip>
              <a:defRPr/>
            </a:pPr>
            <a:r>
              <a:rPr lang="en-US" altLang="zh-CN"/>
              <a:t> </a:t>
            </a:r>
            <a:r>
              <a:rPr lang="zh-CN" altLang="en-US"/>
              <a:t>各种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三角公式</a:t>
            </a:r>
            <a:r>
              <a:rPr lang="zh-CN" altLang="en-US"/>
              <a:t>以及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求导公式</a:t>
            </a:r>
            <a:r>
              <a:rPr lang="zh-CN" altLang="en-US"/>
              <a:t>可以照搬；</a:t>
            </a: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1352550" y="2580005"/>
            <a:ext cx="6280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4"/>
              </a:buBlip>
              <a:defRPr/>
            </a:pPr>
            <a:r>
              <a:rPr lang="en-US" altLang="zh-CN"/>
              <a:t> </a:t>
            </a:r>
            <a:r>
              <a:rPr lang="zh-CN" altLang="en-US">
                <a:solidFill>
                  <a:srgbClr val="009900"/>
                </a:solidFill>
                <a:ea typeface="楷体" panose="02010609060101010101" charset="-122"/>
                <a:cs typeface="楷体" panose="02010609060101010101" charset="-122"/>
              </a:rPr>
              <a:t>有界性</a:t>
            </a:r>
            <a:r>
              <a:rPr lang="en-US" altLang="zh-CN">
                <a:latin typeface="宋体" panose="02010600030101010101" charset="-122"/>
              </a:rPr>
              <a:t>(</a:t>
            </a:r>
            <a:r>
              <a:rPr lang="zh-CN" altLang="en-US">
                <a:latin typeface="宋体" panose="02010600030101010101" charset="-122"/>
              </a:rPr>
              <a:t>即</a:t>
            </a:r>
            <a:r>
              <a:rPr lang="en-US" altLang="zh-CN"/>
              <a:t>                                   </a:t>
            </a:r>
            <a:r>
              <a:rPr lang="en-US" altLang="zh-CN">
                <a:latin typeface="宋体" panose="02010600030101010101" charset="-122"/>
              </a:rPr>
              <a:t>)</a:t>
            </a:r>
            <a:r>
              <a:rPr lang="zh-CN" altLang="en-US"/>
              <a:t>不成立。</a:t>
            </a:r>
          </a:p>
        </p:txBody>
      </p:sp>
      <p:sp>
        <p:nvSpPr>
          <p:cNvPr id="183340" name="Text Box 44"/>
          <p:cNvSpPr txBox="1">
            <a:spLocks noChangeArrowheads="1"/>
          </p:cNvSpPr>
          <p:nvPr/>
        </p:nvSpPr>
        <p:spPr bwMode="auto">
          <a:xfrm>
            <a:off x="574675" y="1663700"/>
            <a:ext cx="947738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rPr>
              <a:t>(</a:t>
            </a:r>
            <a:r>
              <a:rPr lang="zh-CN" altLang="en-US" sz="2000">
                <a:solidFill>
                  <a:schemeClr val="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略</a:t>
            </a:r>
            <a:r>
              <a:rPr lang="en-US" altLang="zh-CN" sz="2000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</a:rPr>
              <a:t>)  </a:t>
            </a:r>
          </a:p>
        </p:txBody>
      </p:sp>
      <p:pic>
        <p:nvPicPr>
          <p:cNvPr id="13339" name="Picture 4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540" y="2635885"/>
            <a:ext cx="2494280" cy="2825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3" grpId="0" bldLvl="0" animBg="1"/>
      <p:bldP spid="183304" grpId="0" bldLvl="0" animBg="1"/>
      <p:bldP spid="183316" grpId="0" bldLvl="0" animBg="1"/>
      <p:bldP spid="183317" grpId="0" animBg="1"/>
      <p:bldP spid="183340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3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3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3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3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3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3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36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3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3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3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4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4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4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4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4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4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4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4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5151438" y="5532438"/>
            <a:ext cx="1076325" cy="781050"/>
          </a:xfrm>
          <a:prstGeom prst="rect">
            <a:avLst/>
          </a:prstGeom>
          <a:solidFill>
            <a:srgbClr val="DC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3067050" y="5524500"/>
            <a:ext cx="1076325" cy="781050"/>
          </a:xfrm>
          <a:prstGeom prst="rect">
            <a:avLst/>
          </a:prstGeom>
          <a:solidFill>
            <a:srgbClr val="DC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84327" name="Object 7"/>
          <p:cNvGraphicFramePr/>
          <p:nvPr/>
        </p:nvGraphicFramePr>
        <p:xfrm>
          <a:off x="1504950" y="3454400"/>
          <a:ext cx="36957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9" name="公式" r:id="rId5" imgW="3695700" imgH="787400" progId="Equation.3">
                  <p:embed/>
                </p:oleObj>
              </mc:Choice>
              <mc:Fallback>
                <p:oleObj name="公式" r:id="rId5" imgW="3695700" imgH="787400" progId="Equation.3">
                  <p:embed/>
                  <p:pic>
                    <p:nvPicPr>
                      <p:cNvPr id="0" name="图片 51319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454400"/>
                        <a:ext cx="36957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/>
          <p:nvPr/>
        </p:nvGraphicFramePr>
        <p:xfrm>
          <a:off x="2825750" y="5514975"/>
          <a:ext cx="4127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0" name="公式" r:id="rId7" imgW="4127500" imgH="774700" progId="Equation.3">
                  <p:embed/>
                </p:oleObj>
              </mc:Choice>
              <mc:Fallback>
                <p:oleObj name="公式" r:id="rId7" imgW="4127500" imgH="774700" progId="Equation.3">
                  <p:embed/>
                  <p:pic>
                    <p:nvPicPr>
                      <p:cNvPr id="0" name="图片 51320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514975"/>
                        <a:ext cx="4127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45" name="Group 25"/>
          <p:cNvGrpSpPr/>
          <p:nvPr/>
        </p:nvGrpSpPr>
        <p:grpSpPr bwMode="auto">
          <a:xfrm>
            <a:off x="533400" y="561975"/>
            <a:ext cx="1676400" cy="457200"/>
            <a:chOff x="336" y="336"/>
            <a:chExt cx="1056" cy="288"/>
          </a:xfrm>
        </p:grpSpPr>
        <p:graphicFrame>
          <p:nvGraphicFramePr>
            <p:cNvPr id="14379" name="Object 2"/>
            <p:cNvGraphicFramePr/>
            <p:nvPr/>
          </p:nvGraphicFramePr>
          <p:xfrm>
            <a:off x="960" y="401"/>
            <a:ext cx="4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11" name="公式" r:id="rId9" imgW="685800" imgH="342900" progId="Equation.3">
                    <p:embed/>
                  </p:oleObj>
                </mc:Choice>
                <mc:Fallback>
                  <p:oleObj name="公式" r:id="rId9" imgW="685800" imgH="342900" progId="Equation.3">
                    <p:embed/>
                    <p:pic>
                      <p:nvPicPr>
                        <p:cNvPr id="0" name="图片 5132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01"/>
                          <a:ext cx="4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29" name="Rectangle 9"/>
            <p:cNvSpPr>
              <a:spLocks noChangeArrowheads="1"/>
            </p:cNvSpPr>
            <p:nvPr/>
          </p:nvSpPr>
          <p:spPr bwMode="auto">
            <a:xfrm>
              <a:off x="336" y="33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184330" name="Rectangle 10"/>
            <p:cNvSpPr>
              <a:spLocks noChangeArrowheads="1"/>
            </p:cNvSpPr>
            <p:nvPr/>
          </p:nvSpPr>
          <p:spPr bwMode="auto">
            <a:xfrm>
              <a:off x="660" y="336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</a:t>
              </a:r>
            </a:p>
          </p:txBody>
        </p:sp>
      </p:grpSp>
      <p:grpSp>
        <p:nvGrpSpPr>
          <p:cNvPr id="184346" name="Group 26"/>
          <p:cNvGrpSpPr/>
          <p:nvPr/>
        </p:nvGrpSpPr>
        <p:grpSpPr bwMode="auto">
          <a:xfrm>
            <a:off x="533400" y="1039813"/>
            <a:ext cx="4552950" cy="774700"/>
            <a:chOff x="336" y="637"/>
            <a:chExt cx="2868" cy="488"/>
          </a:xfrm>
        </p:grpSpPr>
        <p:graphicFrame>
          <p:nvGraphicFramePr>
            <p:cNvPr id="14376" name="Object 4"/>
            <p:cNvGraphicFramePr/>
            <p:nvPr/>
          </p:nvGraphicFramePr>
          <p:xfrm>
            <a:off x="1932" y="637"/>
            <a:ext cx="127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12" name="公式" r:id="rId11" imgW="2019300" imgH="774700" progId="Equation.3">
                    <p:embed/>
                  </p:oleObj>
                </mc:Choice>
                <mc:Fallback>
                  <p:oleObj name="公式" r:id="rId11" imgW="2019300" imgH="774700" progId="Equation.3">
                    <p:embed/>
                    <p:pic>
                      <p:nvPicPr>
                        <p:cNvPr id="0" name="图片 5132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637"/>
                          <a:ext cx="1272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31" name="Rectangle 11"/>
            <p:cNvSpPr>
              <a:spLocks noChangeArrowheads="1"/>
            </p:cNvSpPr>
            <p:nvPr/>
          </p:nvSpPr>
          <p:spPr bwMode="auto">
            <a:xfrm>
              <a:off x="660" y="738"/>
              <a:ext cx="14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根据定义，有</a:t>
              </a:r>
            </a:p>
          </p:txBody>
        </p:sp>
        <p:sp>
          <p:nvSpPr>
            <p:cNvPr id="184335" name="Rectangle 15"/>
            <p:cNvSpPr>
              <a:spLocks noChangeArrowheads="1"/>
            </p:cNvSpPr>
            <p:nvPr/>
          </p:nvSpPr>
          <p:spPr bwMode="auto">
            <a:xfrm>
              <a:off x="336" y="738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</p:grpSp>
      <p:grpSp>
        <p:nvGrpSpPr>
          <p:cNvPr id="184347" name="Group 27"/>
          <p:cNvGrpSpPr/>
          <p:nvPr/>
        </p:nvGrpSpPr>
        <p:grpSpPr bwMode="auto">
          <a:xfrm>
            <a:off x="531813" y="2198688"/>
            <a:ext cx="2362200" cy="457200"/>
            <a:chOff x="335" y="1385"/>
            <a:chExt cx="1488" cy="288"/>
          </a:xfrm>
        </p:grpSpPr>
        <p:graphicFrame>
          <p:nvGraphicFramePr>
            <p:cNvPr id="14373" name="Object 5"/>
            <p:cNvGraphicFramePr/>
            <p:nvPr/>
          </p:nvGraphicFramePr>
          <p:xfrm>
            <a:off x="943" y="1454"/>
            <a:ext cx="88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13" name="公式" r:id="rId13" imgW="1396365" imgH="342900" progId="Equation.3">
                    <p:embed/>
                  </p:oleObj>
                </mc:Choice>
                <mc:Fallback>
                  <p:oleObj name="公式" r:id="rId13" imgW="1396365" imgH="342900" progId="Equation.3">
                    <p:embed/>
                    <p:pic>
                      <p:nvPicPr>
                        <p:cNvPr id="0" name="图片 5132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1454"/>
                          <a:ext cx="88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37" name="Rectangle 17"/>
            <p:cNvSpPr>
              <a:spLocks noChangeArrowheads="1"/>
            </p:cNvSpPr>
            <p:nvPr/>
          </p:nvSpPr>
          <p:spPr bwMode="auto">
            <a:xfrm>
              <a:off x="335" y="1385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184338" name="Rectangle 18"/>
            <p:cNvSpPr>
              <a:spLocks noChangeArrowheads="1"/>
            </p:cNvSpPr>
            <p:nvPr/>
          </p:nvSpPr>
          <p:spPr bwMode="auto">
            <a:xfrm>
              <a:off x="659" y="1385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求</a:t>
              </a:r>
            </a:p>
          </p:txBody>
        </p:sp>
      </p:grpSp>
      <p:grpSp>
        <p:nvGrpSpPr>
          <p:cNvPr id="184348" name="Group 28"/>
          <p:cNvGrpSpPr/>
          <p:nvPr/>
        </p:nvGrpSpPr>
        <p:grpSpPr bwMode="auto">
          <a:xfrm>
            <a:off x="531813" y="2836863"/>
            <a:ext cx="3016250" cy="457200"/>
            <a:chOff x="335" y="1787"/>
            <a:chExt cx="1900" cy="288"/>
          </a:xfrm>
        </p:grpSpPr>
        <p:sp>
          <p:nvSpPr>
            <p:cNvPr id="184339" name="Rectangle 19"/>
            <p:cNvSpPr>
              <a:spLocks noChangeArrowheads="1"/>
            </p:cNvSpPr>
            <p:nvPr/>
          </p:nvSpPr>
          <p:spPr bwMode="auto">
            <a:xfrm>
              <a:off x="659" y="1787"/>
              <a:ext cx="15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/>
                <a:t>根据定义，有</a:t>
              </a:r>
            </a:p>
          </p:txBody>
        </p:sp>
        <p:sp>
          <p:nvSpPr>
            <p:cNvPr id="184340" name="Rectangle 20"/>
            <p:cNvSpPr>
              <a:spLocks noChangeArrowheads="1"/>
            </p:cNvSpPr>
            <p:nvPr/>
          </p:nvSpPr>
          <p:spPr bwMode="auto">
            <a:xfrm>
              <a:off x="335" y="17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</a:t>
              </a:r>
            </a:p>
          </p:txBody>
        </p:sp>
      </p:grpSp>
      <p:graphicFrame>
        <p:nvGraphicFramePr>
          <p:cNvPr id="184341" name="Object 21"/>
          <p:cNvGraphicFramePr/>
          <p:nvPr/>
        </p:nvGraphicFramePr>
        <p:xfrm>
          <a:off x="2833688" y="4489450"/>
          <a:ext cx="474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4" name="公式" r:id="rId15" imgW="4749800" imgH="787400" progId="Equation.3">
                  <p:embed/>
                </p:oleObj>
              </mc:Choice>
              <mc:Fallback>
                <p:oleObj name="公式" r:id="rId15" imgW="4749800" imgH="787400" progId="Equation.3">
                  <p:embed/>
                  <p:pic>
                    <p:nvPicPr>
                      <p:cNvPr id="0" name="图片 51320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489450"/>
                        <a:ext cx="4749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69" name="Picture 4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7" name="Picture 5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5389563" y="1055688"/>
            <a:ext cx="914400" cy="781050"/>
          </a:xfrm>
          <a:prstGeom prst="rect">
            <a:avLst/>
          </a:prstGeom>
          <a:solidFill>
            <a:srgbClr val="DC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84336" name="Object 16"/>
          <p:cNvGraphicFramePr/>
          <p:nvPr/>
        </p:nvGraphicFramePr>
        <p:xfrm>
          <a:off x="5167313" y="1038225"/>
          <a:ext cx="1244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5" name="Equation" r:id="rId18" imgW="1244600" imgH="774700" progId="Equation.DSMT4">
                  <p:embed/>
                </p:oleObj>
              </mc:Choice>
              <mc:Fallback>
                <p:oleObj name="Equation" r:id="rId18" imgW="1244600" imgH="774700" progId="Equation.DSMT4">
                  <p:embed/>
                  <p:pic>
                    <p:nvPicPr>
                      <p:cNvPr id="0" name="图片 51320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1038225"/>
                        <a:ext cx="1244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4" grpId="0" bldLvl="0" animBg="1"/>
      <p:bldP spid="184343" grpId="0" bldLvl="0" animBg="1"/>
      <p:bldP spid="184371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4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4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4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4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4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4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4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5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5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5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5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5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5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5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5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6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533400" y="574675"/>
            <a:ext cx="31210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五、反三角函数</a:t>
            </a:r>
          </a:p>
        </p:txBody>
      </p:sp>
      <p:grpSp>
        <p:nvGrpSpPr>
          <p:cNvPr id="47143" name="Group 39"/>
          <p:cNvGrpSpPr/>
          <p:nvPr/>
        </p:nvGrpSpPr>
        <p:grpSpPr bwMode="auto">
          <a:xfrm>
            <a:off x="1352550" y="1743075"/>
            <a:ext cx="2522538" cy="457200"/>
            <a:chOff x="852" y="1098"/>
            <a:chExt cx="1589" cy="288"/>
          </a:xfrm>
        </p:grpSpPr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852" y="1098"/>
              <a:ext cx="7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记为</a:t>
              </a:r>
            </a:p>
          </p:txBody>
        </p:sp>
        <p:graphicFrame>
          <p:nvGraphicFramePr>
            <p:cNvPr id="15410" name="Object 16"/>
            <p:cNvGraphicFramePr/>
            <p:nvPr/>
          </p:nvGraphicFramePr>
          <p:xfrm>
            <a:off x="1313" y="1167"/>
            <a:ext cx="11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08" name="公式" r:id="rId5" imgW="1790700" imgH="342900" progId="Equation.3">
                    <p:embed/>
                  </p:oleObj>
                </mc:Choice>
                <mc:Fallback>
                  <p:oleObj name="公式" r:id="rId5" imgW="1790700" imgH="342900" progId="Equation.3">
                    <p:embed/>
                    <p:pic>
                      <p:nvPicPr>
                        <p:cNvPr id="0" name="图片 5142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" y="1167"/>
                          <a:ext cx="11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534988" y="1189038"/>
            <a:ext cx="10747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</a:p>
        </p:txBody>
      </p:sp>
      <p:grpSp>
        <p:nvGrpSpPr>
          <p:cNvPr id="47176" name="Group 72"/>
          <p:cNvGrpSpPr/>
          <p:nvPr/>
        </p:nvGrpSpPr>
        <p:grpSpPr bwMode="auto">
          <a:xfrm>
            <a:off x="1349375" y="1190625"/>
            <a:ext cx="7054850" cy="485775"/>
            <a:chOff x="850" y="750"/>
            <a:chExt cx="4444" cy="306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850" y="750"/>
              <a:ext cx="7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如果</a:t>
              </a:r>
            </a:p>
          </p:txBody>
        </p:sp>
        <p:graphicFrame>
          <p:nvGraphicFramePr>
            <p:cNvPr id="15407" name="Object 17"/>
            <p:cNvGraphicFramePr/>
            <p:nvPr/>
          </p:nvGraphicFramePr>
          <p:xfrm>
            <a:off x="1314" y="844"/>
            <a:ext cx="80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09" name="公式" r:id="rId7" imgW="1270000" imgH="279400" progId="Equation.3">
                    <p:embed/>
                  </p:oleObj>
                </mc:Choice>
                <mc:Fallback>
                  <p:oleObj name="公式" r:id="rId7" imgW="1270000" imgH="279400" progId="Equation.3">
                    <p:embed/>
                    <p:pic>
                      <p:nvPicPr>
                        <p:cNvPr id="0" name="图片 5142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844"/>
                          <a:ext cx="80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2139" y="768"/>
              <a:ext cx="31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则称</a:t>
              </a:r>
              <a:r>
                <a:rPr lang="en-US" altLang="zh-CN" baseline="-25000"/>
                <a:t> </a:t>
              </a:r>
              <a:r>
                <a:rPr lang="en-US" altLang="zh-CN" i="1"/>
                <a:t>w</a:t>
              </a:r>
              <a:r>
                <a:rPr lang="en-US" altLang="zh-CN" i="1" baseline="-25000"/>
                <a:t> </a:t>
              </a:r>
              <a:r>
                <a:rPr lang="zh-CN" altLang="en-US"/>
                <a:t>为复变量</a:t>
              </a:r>
              <a:r>
                <a:rPr lang="en-US" altLang="zh-CN" baseline="-25000"/>
                <a:t> </a:t>
              </a:r>
              <a:r>
                <a:rPr lang="en-US" altLang="zh-CN" i="1"/>
                <a:t>z</a:t>
              </a:r>
              <a:r>
                <a:rPr lang="en-US" altLang="zh-CN" i="1" baseline="-25000"/>
                <a:t>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反余弦函数</a:t>
              </a:r>
              <a:r>
                <a:rPr lang="zh-CN" altLang="en-US"/>
                <a:t>，</a:t>
              </a:r>
            </a:p>
          </p:txBody>
        </p:sp>
      </p:grpSp>
      <p:graphicFrame>
        <p:nvGraphicFramePr>
          <p:cNvPr id="47129" name="Object 25"/>
          <p:cNvGraphicFramePr/>
          <p:nvPr/>
        </p:nvGraphicFramePr>
        <p:xfrm>
          <a:off x="2324100" y="3368675"/>
          <a:ext cx="2690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0" name="公式" r:id="rId9" imgW="2692400" imgH="457200" progId="Equation.3">
                  <p:embed/>
                </p:oleObj>
              </mc:Choice>
              <mc:Fallback>
                <p:oleObj name="公式" r:id="rId9" imgW="2692400" imgH="457200" progId="Equation.3">
                  <p:embed/>
                  <p:pic>
                    <p:nvPicPr>
                      <p:cNvPr id="0" name="图片 51429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368675"/>
                        <a:ext cx="2690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/>
          <p:cNvGraphicFramePr/>
          <p:nvPr/>
        </p:nvGraphicFramePr>
        <p:xfrm>
          <a:off x="5326063" y="2605088"/>
          <a:ext cx="32496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1" name="公式" r:id="rId11" imgW="3251200" imgH="431800" progId="Equation.3">
                  <p:embed/>
                </p:oleObj>
              </mc:Choice>
              <mc:Fallback>
                <p:oleObj name="公式" r:id="rId11" imgW="3251200" imgH="431800" progId="Equation.3">
                  <p:embed/>
                  <p:pic>
                    <p:nvPicPr>
                      <p:cNvPr id="0" name="图片 51429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2605088"/>
                        <a:ext cx="32496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30"/>
          <p:cNvGraphicFramePr/>
          <p:nvPr/>
        </p:nvGraphicFramePr>
        <p:xfrm>
          <a:off x="3686175" y="3525838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2" name="公式" r:id="rId13" imgW="304800" imgH="292100" progId="Equation.3">
                  <p:embed/>
                </p:oleObj>
              </mc:Choice>
              <mc:Fallback>
                <p:oleObj name="公式" r:id="rId13" imgW="304800" imgH="292100" progId="Equation.3">
                  <p:embed/>
                  <p:pic>
                    <p:nvPicPr>
                      <p:cNvPr id="0" name="图片 51429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525838"/>
                        <a:ext cx="304800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Object 31"/>
          <p:cNvGraphicFramePr/>
          <p:nvPr/>
        </p:nvGraphicFramePr>
        <p:xfrm>
          <a:off x="5330825" y="3370263"/>
          <a:ext cx="3286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3" name="公式" r:id="rId15" imgW="3289300" imgH="469900" progId="Equation.3">
                  <p:embed/>
                </p:oleObj>
              </mc:Choice>
              <mc:Fallback>
                <p:oleObj name="公式" r:id="rId15" imgW="3289300" imgH="469900" progId="Equation.3">
                  <p:embed/>
                  <p:pic>
                    <p:nvPicPr>
                      <p:cNvPr id="0" name="图片 51430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3370263"/>
                        <a:ext cx="3286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6" name="Object 32"/>
          <p:cNvGraphicFramePr/>
          <p:nvPr/>
        </p:nvGraphicFramePr>
        <p:xfrm>
          <a:off x="2322513" y="4092575"/>
          <a:ext cx="4937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4" name="公式" r:id="rId17" imgW="4940300" imgH="469900" progId="Equation.3">
                  <p:embed/>
                </p:oleObj>
              </mc:Choice>
              <mc:Fallback>
                <p:oleObj name="公式" r:id="rId17" imgW="4940300" imgH="469900" progId="Equation.3">
                  <p:embed/>
                  <p:pic>
                    <p:nvPicPr>
                      <p:cNvPr id="0" name="图片 51430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092575"/>
                        <a:ext cx="4937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44" name="Group 40"/>
          <p:cNvGrpSpPr/>
          <p:nvPr/>
        </p:nvGrpSpPr>
        <p:grpSpPr bwMode="auto">
          <a:xfrm>
            <a:off x="533400" y="2476500"/>
            <a:ext cx="4573588" cy="712788"/>
            <a:chOff x="336" y="1500"/>
            <a:chExt cx="2881" cy="449"/>
          </a:xfrm>
        </p:grpSpPr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336" y="1558"/>
              <a:ext cx="6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推导</a:t>
              </a:r>
            </a:p>
          </p:txBody>
        </p:sp>
        <p:graphicFrame>
          <p:nvGraphicFramePr>
            <p:cNvPr id="15404" name="Object 21"/>
            <p:cNvGraphicFramePr/>
            <p:nvPr/>
          </p:nvGraphicFramePr>
          <p:xfrm>
            <a:off x="1162" y="1500"/>
            <a:ext cx="2055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15" name="公式" r:id="rId19" imgW="3263900" imgH="711200" progId="Equation.3">
                    <p:embed/>
                  </p:oleObj>
                </mc:Choice>
                <mc:Fallback>
                  <p:oleObj name="公式" r:id="rId19" imgW="3263900" imgH="711200" progId="Equation.3">
                    <p:embed/>
                    <p:pic>
                      <p:nvPicPr>
                        <p:cNvPr id="0" name="图片 5143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1500"/>
                          <a:ext cx="2055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854" y="1560"/>
              <a:ext cx="4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由</a:t>
              </a:r>
            </a:p>
          </p:txBody>
        </p:sp>
      </p:grpSp>
      <p:grpSp>
        <p:nvGrpSpPr>
          <p:cNvPr id="47145" name="Group 41"/>
          <p:cNvGrpSpPr/>
          <p:nvPr/>
        </p:nvGrpSpPr>
        <p:grpSpPr bwMode="auto">
          <a:xfrm>
            <a:off x="534988" y="4929188"/>
            <a:ext cx="5795962" cy="1477962"/>
            <a:chOff x="337" y="3105"/>
            <a:chExt cx="3651" cy="931"/>
          </a:xfrm>
        </p:grpSpPr>
        <p:sp>
          <p:nvSpPr>
            <p:cNvPr id="47138" name="Text Box 34"/>
            <p:cNvSpPr txBox="1">
              <a:spLocks noChangeArrowheads="1"/>
            </p:cNvSpPr>
            <p:nvPr/>
          </p:nvSpPr>
          <p:spPr bwMode="auto">
            <a:xfrm>
              <a:off x="337" y="3128"/>
              <a:ext cx="12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21"/>
                </a:buBlip>
                <a:defRPr/>
              </a:pPr>
              <a:r>
                <a:rPr lang="en-US" altLang="zh-CN"/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同理可得</a:t>
              </a:r>
            </a:p>
          </p:txBody>
        </p:sp>
        <p:graphicFrame>
          <p:nvGraphicFramePr>
            <p:cNvPr id="15401" name="Object 36"/>
            <p:cNvGraphicFramePr/>
            <p:nvPr/>
          </p:nvGraphicFramePr>
          <p:xfrm>
            <a:off x="1446" y="3540"/>
            <a:ext cx="182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16" name="公式" r:id="rId22" imgW="2895600" imgH="787400" progId="Equation.3">
                    <p:embed/>
                  </p:oleObj>
                </mc:Choice>
                <mc:Fallback>
                  <p:oleObj name="公式" r:id="rId22" imgW="2895600" imgH="787400" progId="Equation.3">
                    <p:embed/>
                    <p:pic>
                      <p:nvPicPr>
                        <p:cNvPr id="0" name="图片 5143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3540"/>
                          <a:ext cx="182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2" name="Object 37"/>
            <p:cNvGraphicFramePr/>
            <p:nvPr/>
          </p:nvGraphicFramePr>
          <p:xfrm>
            <a:off x="1446" y="3105"/>
            <a:ext cx="25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17" name="Equation" r:id="rId24" imgW="4038600" imgH="469900" progId="Equation.DSMT4">
                    <p:embed/>
                  </p:oleObj>
                </mc:Choice>
                <mc:Fallback>
                  <p:oleObj name="Equation" r:id="rId24" imgW="4038600" imgH="469900" progId="Equation.DSMT4">
                    <p:embed/>
                    <p:pic>
                      <p:nvPicPr>
                        <p:cNvPr id="0" name="图片 5143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3105"/>
                          <a:ext cx="25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7166" name="Picture 6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3" name="Picture 6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71" name="Group 67"/>
          <p:cNvGrpSpPr/>
          <p:nvPr/>
        </p:nvGrpSpPr>
        <p:grpSpPr bwMode="auto">
          <a:xfrm>
            <a:off x="509588" y="1689100"/>
            <a:ext cx="796925" cy="796925"/>
            <a:chOff x="1467" y="524"/>
            <a:chExt cx="502" cy="502"/>
          </a:xfrm>
        </p:grpSpPr>
        <p:sp>
          <p:nvSpPr>
            <p:cNvPr id="47172" name="Rectangle 68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173" name="Rectangle 69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41  </a:t>
              </a:r>
            </a:p>
          </p:txBody>
        </p:sp>
        <p:sp>
          <p:nvSpPr>
            <p:cNvPr id="47174" name="Rectangle 70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47175" name="Rectangle 71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2.9  </a:t>
              </a:r>
            </a:p>
          </p:txBody>
        </p:sp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bldLvl="0" animBg="1"/>
      <p:bldP spid="471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7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8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6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7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8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9" name="Picture 2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533400" y="2133600"/>
            <a:ext cx="660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81942" name="Object 22"/>
          <p:cNvGraphicFramePr/>
          <p:nvPr/>
        </p:nvGraphicFramePr>
        <p:xfrm>
          <a:off x="4926013" y="1628775"/>
          <a:ext cx="2387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91" name="公式" r:id="rId5" imgW="2387600" imgH="1206500" progId="Equation.3">
                  <p:embed/>
                </p:oleObj>
              </mc:Choice>
              <mc:Fallback>
                <p:oleObj name="公式" r:id="rId5" imgW="2387600" imgH="1206500" progId="Equation.3">
                  <p:embed/>
                  <p:pic>
                    <p:nvPicPr>
                      <p:cNvPr id="0" name="图片 25408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1628775"/>
                        <a:ext cx="23876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Object 23"/>
          <p:cNvGraphicFramePr/>
          <p:nvPr/>
        </p:nvGraphicFramePr>
        <p:xfrm>
          <a:off x="2660650" y="3074988"/>
          <a:ext cx="21971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92" name="公式" r:id="rId7" imgW="2197100" imgH="787400" progId="Equation.3">
                  <p:embed/>
                </p:oleObj>
              </mc:Choice>
              <mc:Fallback>
                <p:oleObj name="公式" r:id="rId7" imgW="2197100" imgH="787400" progId="Equation.3">
                  <p:embed/>
                  <p:pic>
                    <p:nvPicPr>
                      <p:cNvPr id="0" name="图片 25408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3074988"/>
                        <a:ext cx="21971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/>
          <p:cNvGraphicFramePr/>
          <p:nvPr/>
        </p:nvGraphicFramePr>
        <p:xfrm>
          <a:off x="4957763" y="3105150"/>
          <a:ext cx="1041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93" name="公式" r:id="rId9" imgW="1040765" imgH="799465" progId="Equation.3">
                  <p:embed/>
                </p:oleObj>
              </mc:Choice>
              <mc:Fallback>
                <p:oleObj name="公式" r:id="rId9" imgW="1040765" imgH="799465" progId="Equation.3">
                  <p:embed/>
                  <p:pic>
                    <p:nvPicPr>
                      <p:cNvPr id="0" name="图片 25408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105150"/>
                        <a:ext cx="1041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5" name="Group 25"/>
          <p:cNvGrpSpPr/>
          <p:nvPr/>
        </p:nvGrpSpPr>
        <p:grpSpPr bwMode="auto">
          <a:xfrm>
            <a:off x="1050925" y="2049463"/>
            <a:ext cx="3667125" cy="788987"/>
            <a:chOff x="662" y="1291"/>
            <a:chExt cx="2310" cy="497"/>
          </a:xfrm>
        </p:grpSpPr>
        <p:graphicFrame>
          <p:nvGraphicFramePr>
            <p:cNvPr id="35876" name="Object 26"/>
            <p:cNvGraphicFramePr/>
            <p:nvPr/>
          </p:nvGraphicFramePr>
          <p:xfrm>
            <a:off x="1237" y="1291"/>
            <a:ext cx="1735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94" name="公式" r:id="rId11" imgW="2755900" imgH="787400" progId="Equation.3">
                    <p:embed/>
                  </p:oleObj>
                </mc:Choice>
                <mc:Fallback>
                  <p:oleObj name="公式" r:id="rId11" imgW="2755900" imgH="787400" progId="Equation.3">
                    <p:embed/>
                    <p:pic>
                      <p:nvPicPr>
                        <p:cNvPr id="0" name="图片 2540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1291"/>
                          <a:ext cx="1735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662" y="1357"/>
              <a:ext cx="9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 </a:t>
              </a:r>
              <a:r>
                <a:rPr kumimoji="1" lang="zh-CN" altLang="en-US"/>
                <a:t>由</a:t>
              </a:r>
            </a:p>
          </p:txBody>
        </p:sp>
      </p:grpSp>
      <p:grpSp>
        <p:nvGrpSpPr>
          <p:cNvPr id="81948" name="Group 28"/>
          <p:cNvGrpSpPr/>
          <p:nvPr/>
        </p:nvGrpSpPr>
        <p:grpSpPr bwMode="auto">
          <a:xfrm>
            <a:off x="1479550" y="4221163"/>
            <a:ext cx="3113088" cy="800100"/>
            <a:chOff x="932" y="2659"/>
            <a:chExt cx="1961" cy="504"/>
          </a:xfrm>
        </p:grpSpPr>
        <p:graphicFrame>
          <p:nvGraphicFramePr>
            <p:cNvPr id="35874" name="Object 29"/>
            <p:cNvGraphicFramePr/>
            <p:nvPr/>
          </p:nvGraphicFramePr>
          <p:xfrm>
            <a:off x="1200" y="2659"/>
            <a:ext cx="1693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95" name="公式" r:id="rId13" imgW="2692400" imgH="800100" progId="Equation.3">
                    <p:embed/>
                  </p:oleObj>
                </mc:Choice>
                <mc:Fallback>
                  <p:oleObj name="公式" r:id="rId13" imgW="2692400" imgH="800100" progId="Equation.3">
                    <p:embed/>
                    <p:pic>
                      <p:nvPicPr>
                        <p:cNvPr id="0" name="图片 2540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59"/>
                          <a:ext cx="1693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932" y="2736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得</a:t>
              </a:r>
            </a:p>
          </p:txBody>
        </p:sp>
      </p:grpSp>
      <p:pic>
        <p:nvPicPr>
          <p:cNvPr id="35866" name="Picture 3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67" name="Group 33"/>
          <p:cNvGrpSpPr/>
          <p:nvPr/>
        </p:nvGrpSpPr>
        <p:grpSpPr bwMode="auto">
          <a:xfrm>
            <a:off x="533400" y="531813"/>
            <a:ext cx="4729163" cy="1200150"/>
            <a:chOff x="336" y="335"/>
            <a:chExt cx="2979" cy="756"/>
          </a:xfrm>
        </p:grpSpPr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660" y="335"/>
              <a:ext cx="23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求下列函数的的导数。</a:t>
              </a:r>
            </a:p>
          </p:txBody>
        </p:sp>
        <p:graphicFrame>
          <p:nvGraphicFramePr>
            <p:cNvPr id="35869" name="Object 35"/>
            <p:cNvGraphicFramePr/>
            <p:nvPr/>
          </p:nvGraphicFramePr>
          <p:xfrm>
            <a:off x="1089" y="712"/>
            <a:ext cx="8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96" name="公式" r:id="rId15" imgW="1307465" imgH="431800" progId="Equation.3">
                    <p:embed/>
                  </p:oleObj>
                </mc:Choice>
                <mc:Fallback>
                  <p:oleObj name="公式" r:id="rId15" imgW="1307465" imgH="431800" progId="Equation.3">
                    <p:embed/>
                    <p:pic>
                      <p:nvPicPr>
                        <p:cNvPr id="0" name="图片 2540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712"/>
                          <a:ext cx="8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336" y="336"/>
              <a:ext cx="6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例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745" y="702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</a:t>
              </a:r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2142" y="702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(2)</a:t>
              </a:r>
            </a:p>
          </p:txBody>
        </p:sp>
        <p:graphicFrame>
          <p:nvGraphicFramePr>
            <p:cNvPr id="35873" name="Object 39"/>
            <p:cNvGraphicFramePr/>
            <p:nvPr/>
          </p:nvGraphicFramePr>
          <p:xfrm>
            <a:off x="2492" y="627"/>
            <a:ext cx="823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97" name="Equation" r:id="rId17" imgW="1308100" imgH="736600" progId="Equation.DSMT4">
                    <p:embed/>
                  </p:oleObj>
                </mc:Choice>
                <mc:Fallback>
                  <p:oleObj name="Equation" r:id="rId17" imgW="1308100" imgH="736600" progId="Equation.DSMT4">
                    <p:embed/>
                    <p:pic>
                      <p:nvPicPr>
                        <p:cNvPr id="0" name="图片 2540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627"/>
                          <a:ext cx="823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2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2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2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2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2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30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3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3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3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3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3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3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3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3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3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4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4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4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34988" y="574675"/>
            <a:ext cx="48355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六、双曲函数与反双曲函数</a:t>
            </a:r>
          </a:p>
        </p:txBody>
      </p:sp>
      <p:grpSp>
        <p:nvGrpSpPr>
          <p:cNvPr id="48149" name="Group 21"/>
          <p:cNvGrpSpPr/>
          <p:nvPr/>
        </p:nvGrpSpPr>
        <p:grpSpPr bwMode="auto">
          <a:xfrm>
            <a:off x="1352550" y="3311525"/>
            <a:ext cx="3548063" cy="730250"/>
            <a:chOff x="852" y="2050"/>
            <a:chExt cx="2235" cy="460"/>
          </a:xfrm>
        </p:grpSpPr>
        <p:graphicFrame>
          <p:nvGraphicFramePr>
            <p:cNvPr id="16424" name="Object 11"/>
            <p:cNvGraphicFramePr>
              <a:graphicFrameLocks noChangeAspect="1"/>
            </p:cNvGraphicFramePr>
            <p:nvPr/>
          </p:nvGraphicFramePr>
          <p:xfrm>
            <a:off x="2196" y="2050"/>
            <a:ext cx="89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82" name="公式" r:id="rId5" imgW="1422400" imgH="736600" progId="Equation.3">
                    <p:embed/>
                  </p:oleObj>
                </mc:Choice>
                <mc:Fallback>
                  <p:oleObj name="公式" r:id="rId5" imgW="1422400" imgH="736600" progId="Equation.3">
                    <p:embed/>
                    <p:pic>
                      <p:nvPicPr>
                        <p:cNvPr id="0" name="图片 515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050"/>
                          <a:ext cx="891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852" y="2121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双曲正切函数</a:t>
              </a:r>
            </a:p>
          </p:txBody>
        </p:sp>
      </p:grpSp>
      <p:grpSp>
        <p:nvGrpSpPr>
          <p:cNvPr id="48150" name="Group 22"/>
          <p:cNvGrpSpPr/>
          <p:nvPr/>
        </p:nvGrpSpPr>
        <p:grpSpPr bwMode="auto">
          <a:xfrm>
            <a:off x="1352550" y="4319588"/>
            <a:ext cx="3835400" cy="731837"/>
            <a:chOff x="852" y="2685"/>
            <a:chExt cx="2416" cy="461"/>
          </a:xfrm>
        </p:grpSpPr>
        <p:graphicFrame>
          <p:nvGraphicFramePr>
            <p:cNvPr id="16422" name="Object 12"/>
            <p:cNvGraphicFramePr>
              <a:graphicFrameLocks noChangeAspect="1"/>
            </p:cNvGraphicFramePr>
            <p:nvPr/>
          </p:nvGraphicFramePr>
          <p:xfrm>
            <a:off x="2196" y="2685"/>
            <a:ext cx="107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83" name="公式" r:id="rId7" imgW="1701800" imgH="736600" progId="Equation.3">
                    <p:embed/>
                  </p:oleObj>
                </mc:Choice>
                <mc:Fallback>
                  <p:oleObj name="公式" r:id="rId7" imgW="1701800" imgH="736600" progId="Equation.3">
                    <p:embed/>
                    <p:pic>
                      <p:nvPicPr>
                        <p:cNvPr id="0" name="图片 515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685"/>
                          <a:ext cx="1072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852" y="2751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双曲余切函数</a:t>
              </a:r>
            </a:p>
          </p:txBody>
        </p:sp>
      </p:grpSp>
      <p:grpSp>
        <p:nvGrpSpPr>
          <p:cNvPr id="48180" name="Group 52"/>
          <p:cNvGrpSpPr/>
          <p:nvPr/>
        </p:nvGrpSpPr>
        <p:grpSpPr bwMode="auto">
          <a:xfrm>
            <a:off x="1352550" y="1287463"/>
            <a:ext cx="4413250" cy="704850"/>
            <a:chOff x="852" y="811"/>
            <a:chExt cx="2780" cy="444"/>
          </a:xfrm>
        </p:grpSpPr>
        <p:graphicFrame>
          <p:nvGraphicFramePr>
            <p:cNvPr id="16420" name="Object 9"/>
            <p:cNvGraphicFramePr>
              <a:graphicFrameLocks noChangeAspect="1"/>
            </p:cNvGraphicFramePr>
            <p:nvPr/>
          </p:nvGraphicFramePr>
          <p:xfrm>
            <a:off x="2196" y="811"/>
            <a:ext cx="143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84" name="公式" r:id="rId9" imgW="2286000" imgH="711200" progId="Equation.3">
                    <p:embed/>
                  </p:oleObj>
                </mc:Choice>
                <mc:Fallback>
                  <p:oleObj name="公式" r:id="rId9" imgW="2286000" imgH="711200" progId="Equation.3">
                    <p:embed/>
                    <p:pic>
                      <p:nvPicPr>
                        <p:cNvPr id="0" name="图片 515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811"/>
                          <a:ext cx="143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852" y="885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双曲正弦函数</a:t>
              </a:r>
            </a:p>
          </p:txBody>
        </p:sp>
      </p:grp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534988" y="1408113"/>
            <a:ext cx="11255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</a:p>
        </p:txBody>
      </p:sp>
      <p:grpSp>
        <p:nvGrpSpPr>
          <p:cNvPr id="48148" name="Group 20"/>
          <p:cNvGrpSpPr/>
          <p:nvPr/>
        </p:nvGrpSpPr>
        <p:grpSpPr bwMode="auto">
          <a:xfrm>
            <a:off x="1352550" y="2295525"/>
            <a:ext cx="4425950" cy="704850"/>
            <a:chOff x="852" y="1410"/>
            <a:chExt cx="2788" cy="444"/>
          </a:xfrm>
        </p:grpSpPr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852" y="1479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双曲余弦函数</a:t>
              </a:r>
            </a:p>
          </p:txBody>
        </p:sp>
        <p:graphicFrame>
          <p:nvGraphicFramePr>
            <p:cNvPr id="16419" name="Object 18"/>
            <p:cNvGraphicFramePr>
              <a:graphicFrameLocks noChangeAspect="1"/>
            </p:cNvGraphicFramePr>
            <p:nvPr/>
          </p:nvGraphicFramePr>
          <p:xfrm>
            <a:off x="2196" y="1410"/>
            <a:ext cx="144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85" name="Equation" r:id="rId11" imgW="2298700" imgH="711200" progId="Equation.DSMT4">
                    <p:embed/>
                  </p:oleObj>
                </mc:Choice>
                <mc:Fallback>
                  <p:oleObj name="Equation" r:id="rId11" imgW="2298700" imgH="711200" progId="Equation.DSMT4">
                    <p:embed/>
                    <p:pic>
                      <p:nvPicPr>
                        <p:cNvPr id="0" name="图片 515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1410"/>
                          <a:ext cx="1444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411" name="Picture 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75" name="Group 47"/>
          <p:cNvGrpSpPr/>
          <p:nvPr/>
        </p:nvGrpSpPr>
        <p:grpSpPr bwMode="auto">
          <a:xfrm>
            <a:off x="519113" y="1984375"/>
            <a:ext cx="796925" cy="796925"/>
            <a:chOff x="1467" y="524"/>
            <a:chExt cx="502" cy="502"/>
          </a:xfrm>
        </p:grpSpPr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1540" y="524"/>
              <a:ext cx="359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42  </a:t>
              </a:r>
            </a:p>
          </p:txBody>
        </p:sp>
        <p:sp>
          <p:nvSpPr>
            <p:cNvPr id="48178" name="Rectangle 50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</a:p>
          </p:txBody>
        </p:sp>
        <p:sp>
          <p:nvSpPr>
            <p:cNvPr id="48179" name="Rectangle 51"/>
            <p:cNvSpPr>
              <a:spLocks noChangeArrowheads="1"/>
            </p:cNvSpPr>
            <p:nvPr/>
          </p:nvSpPr>
          <p:spPr bwMode="auto">
            <a:xfrm>
              <a:off x="1489" y="814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2.10  </a:t>
              </a:r>
            </a:p>
          </p:txBody>
        </p:sp>
      </p:grp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bldLvl="0" animBg="1"/>
      <p:bldP spid="48145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2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2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2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2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2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27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2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2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3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3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3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3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3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3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3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3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3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3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534988" y="574675"/>
            <a:ext cx="48561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六、双曲函数与反双曲函数</a:t>
            </a:r>
          </a:p>
        </p:txBody>
      </p:sp>
      <p:grpSp>
        <p:nvGrpSpPr>
          <p:cNvPr id="185362" name="Group 18"/>
          <p:cNvGrpSpPr/>
          <p:nvPr/>
        </p:nvGrpSpPr>
        <p:grpSpPr bwMode="auto">
          <a:xfrm>
            <a:off x="1352550" y="3328988"/>
            <a:ext cx="4895850" cy="738187"/>
            <a:chOff x="852" y="2061"/>
            <a:chExt cx="3084" cy="465"/>
          </a:xfrm>
        </p:grpSpPr>
        <p:sp>
          <p:nvSpPr>
            <p:cNvPr id="185352" name="Rectangle 8"/>
            <p:cNvSpPr>
              <a:spLocks noChangeArrowheads="1"/>
            </p:cNvSpPr>
            <p:nvPr/>
          </p:nvSpPr>
          <p:spPr bwMode="auto">
            <a:xfrm>
              <a:off x="852" y="2121"/>
              <a:ext cx="1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反双曲正切函数</a:t>
              </a:r>
            </a:p>
          </p:txBody>
        </p:sp>
        <p:graphicFrame>
          <p:nvGraphicFramePr>
            <p:cNvPr id="17448" name="Object 12"/>
            <p:cNvGraphicFramePr/>
            <p:nvPr/>
          </p:nvGraphicFramePr>
          <p:xfrm>
            <a:off x="2376" y="2061"/>
            <a:ext cx="156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06" name="公式" r:id="rId5" imgW="2476500" imgH="736600" progId="Equation.3">
                    <p:embed/>
                  </p:oleObj>
                </mc:Choice>
                <mc:Fallback>
                  <p:oleObj name="公式" r:id="rId5" imgW="2476500" imgH="736600" progId="Equation.3">
                    <p:embed/>
                    <p:pic>
                      <p:nvPicPr>
                        <p:cNvPr id="0" name="图片 5161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2061"/>
                          <a:ext cx="156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61" name="Group 17"/>
          <p:cNvGrpSpPr/>
          <p:nvPr/>
        </p:nvGrpSpPr>
        <p:grpSpPr bwMode="auto">
          <a:xfrm>
            <a:off x="1352550" y="2405063"/>
            <a:ext cx="5745163" cy="484187"/>
            <a:chOff x="852" y="1479"/>
            <a:chExt cx="3619" cy="305"/>
          </a:xfrm>
        </p:grpSpPr>
        <p:sp>
          <p:nvSpPr>
            <p:cNvPr id="185351" name="Rectangle 7"/>
            <p:cNvSpPr>
              <a:spLocks noChangeArrowheads="1"/>
            </p:cNvSpPr>
            <p:nvPr/>
          </p:nvSpPr>
          <p:spPr bwMode="auto">
            <a:xfrm>
              <a:off x="852" y="1479"/>
              <a:ext cx="1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反双曲余弦函数</a:t>
              </a:r>
            </a:p>
          </p:txBody>
        </p:sp>
        <p:graphicFrame>
          <p:nvGraphicFramePr>
            <p:cNvPr id="17446" name="Object 13"/>
            <p:cNvGraphicFramePr/>
            <p:nvPr/>
          </p:nvGraphicFramePr>
          <p:xfrm>
            <a:off x="2376" y="1489"/>
            <a:ext cx="20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07" name="公式" r:id="rId7" imgW="3327400" imgH="469900" progId="Equation.3">
                    <p:embed/>
                  </p:oleObj>
                </mc:Choice>
                <mc:Fallback>
                  <p:oleObj name="公式" r:id="rId7" imgW="3327400" imgH="469900" progId="Equation.3">
                    <p:embed/>
                    <p:pic>
                      <p:nvPicPr>
                        <p:cNvPr id="0" name="图片 5162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489"/>
                          <a:ext cx="20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534988" y="1408113"/>
            <a:ext cx="10953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</a:p>
        </p:txBody>
      </p:sp>
      <p:grpSp>
        <p:nvGrpSpPr>
          <p:cNvPr id="185392" name="Group 48"/>
          <p:cNvGrpSpPr/>
          <p:nvPr/>
        </p:nvGrpSpPr>
        <p:grpSpPr bwMode="auto">
          <a:xfrm>
            <a:off x="1352550" y="1404938"/>
            <a:ext cx="5730875" cy="473075"/>
            <a:chOff x="852" y="885"/>
            <a:chExt cx="3610" cy="298"/>
          </a:xfrm>
        </p:grpSpPr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852" y="885"/>
              <a:ext cx="1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反双曲正弦函数</a:t>
              </a:r>
            </a:p>
          </p:txBody>
        </p:sp>
        <p:graphicFrame>
          <p:nvGraphicFramePr>
            <p:cNvPr id="17444" name="Object 14"/>
            <p:cNvGraphicFramePr/>
            <p:nvPr/>
          </p:nvGraphicFramePr>
          <p:xfrm>
            <a:off x="2376" y="887"/>
            <a:ext cx="20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08" name="公式" r:id="rId9" imgW="3314700" imgH="469900" progId="Equation.3">
                    <p:embed/>
                  </p:oleObj>
                </mc:Choice>
                <mc:Fallback>
                  <p:oleObj name="公式" r:id="rId9" imgW="3314700" imgH="469900" progId="Equation.3">
                    <p:embed/>
                    <p:pic>
                      <p:nvPicPr>
                        <p:cNvPr id="0" name="图片 5162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887"/>
                          <a:ext cx="20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63" name="Group 19"/>
          <p:cNvGrpSpPr/>
          <p:nvPr/>
        </p:nvGrpSpPr>
        <p:grpSpPr bwMode="auto">
          <a:xfrm>
            <a:off x="1352550" y="4403725"/>
            <a:ext cx="5175250" cy="738188"/>
            <a:chOff x="852" y="2696"/>
            <a:chExt cx="3260" cy="465"/>
          </a:xfrm>
        </p:grpSpPr>
        <p:sp>
          <p:nvSpPr>
            <p:cNvPr id="185353" name="Rectangle 9"/>
            <p:cNvSpPr>
              <a:spLocks noChangeArrowheads="1"/>
            </p:cNvSpPr>
            <p:nvPr/>
          </p:nvSpPr>
          <p:spPr bwMode="auto">
            <a:xfrm>
              <a:off x="852" y="2751"/>
              <a:ext cx="17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反双曲余切函数</a:t>
              </a:r>
            </a:p>
          </p:txBody>
        </p:sp>
        <p:graphicFrame>
          <p:nvGraphicFramePr>
            <p:cNvPr id="17442" name="Object 15"/>
            <p:cNvGraphicFramePr/>
            <p:nvPr/>
          </p:nvGraphicFramePr>
          <p:xfrm>
            <a:off x="2376" y="2696"/>
            <a:ext cx="1736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09" name="Equation" r:id="rId11" imgW="2755900" imgH="736600" progId="Equation.DSMT4">
                    <p:embed/>
                  </p:oleObj>
                </mc:Choice>
                <mc:Fallback>
                  <p:oleObj name="Equation" r:id="rId11" imgW="2755900" imgH="736600" progId="Equation.DSMT4">
                    <p:embed/>
                    <p:pic>
                      <p:nvPicPr>
                        <p:cNvPr id="0" name="图片 5162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2696"/>
                          <a:ext cx="1736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5384" name="Picture 4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6" name="Picture 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389" name="Group 45"/>
          <p:cNvGrpSpPr/>
          <p:nvPr/>
        </p:nvGrpSpPr>
        <p:grpSpPr bwMode="auto">
          <a:xfrm>
            <a:off x="611198" y="1968504"/>
            <a:ext cx="644526" cy="338138"/>
            <a:chOff x="4099" y="1882"/>
            <a:chExt cx="406" cy="213"/>
          </a:xfrm>
        </p:grpSpPr>
        <p:sp>
          <p:nvSpPr>
            <p:cNvPr id="185390" name="Rectangle 46"/>
            <p:cNvSpPr>
              <a:spLocks noChangeArrowheads="1"/>
            </p:cNvSpPr>
            <p:nvPr/>
          </p:nvSpPr>
          <p:spPr bwMode="auto">
            <a:xfrm>
              <a:off x="4137" y="1893"/>
              <a:ext cx="33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391" name="Rectangle 47"/>
            <p:cNvSpPr>
              <a:spLocks noChangeArrowheads="1"/>
            </p:cNvSpPr>
            <p:nvPr/>
          </p:nvSpPr>
          <p:spPr bwMode="auto">
            <a:xfrm>
              <a:off x="4099" y="1882"/>
              <a:ext cx="40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42  </a:t>
              </a:r>
              <a:endParaRPr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28638" y="60325"/>
            <a:ext cx="311467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§2.3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初等函数</a:t>
            </a:r>
            <a:r>
              <a:rPr lang="en-US" altLang="zh-CN" dirty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</a:t>
            </a:r>
            <a:endParaRPr lang="en-US" altLang="zh-CN" dirty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4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1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1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5" name="Picture 1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6" name="Picture 13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7" name="Picture 1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8" name="Picture 1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9" name="Picture 1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0" name="Picture 1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1" name="Picture 1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2" name="Picture 1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3" name="Picture 2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4" name="Picture 2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022" name="Group 22"/>
          <p:cNvGrpSpPr/>
          <p:nvPr/>
        </p:nvGrpSpPr>
        <p:grpSpPr bwMode="auto">
          <a:xfrm>
            <a:off x="457200" y="466725"/>
            <a:ext cx="8686800" cy="6307138"/>
            <a:chOff x="288" y="294"/>
            <a:chExt cx="5472" cy="3973"/>
          </a:xfrm>
        </p:grpSpPr>
        <p:sp>
          <p:nvSpPr>
            <p:cNvPr id="128023" name="Rectangle 23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>
                  <a:solidFill>
                    <a:srgbClr val="FFA449"/>
                  </a:solidFill>
                  <a:latin typeface="Arial" panose="020B0604020202090204"/>
                </a:rPr>
                <a:t>……</a:t>
              </a:r>
              <a:r>
                <a:rPr lang="en-US" altLang="zh-CN" sz="4000">
                  <a:solidFill>
                    <a:srgbClr val="FFA449"/>
                  </a:solidFill>
                </a:rPr>
                <a:t>  </a:t>
              </a:r>
            </a:p>
          </p:txBody>
        </p:sp>
        <p:grpSp>
          <p:nvGrpSpPr>
            <p:cNvPr id="36887" name="Group 24"/>
            <p:cNvGrpSpPr/>
            <p:nvPr/>
          </p:nvGrpSpPr>
          <p:grpSpPr bwMode="auto">
            <a:xfrm>
              <a:off x="288" y="294"/>
              <a:ext cx="5472" cy="3973"/>
              <a:chOff x="288" y="294"/>
              <a:chExt cx="5472" cy="3973"/>
            </a:xfrm>
          </p:grpSpPr>
          <p:sp>
            <p:nvSpPr>
              <p:cNvPr id="128025" name="Text Box 25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8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放松一下吧</a:t>
                </a:r>
                <a:r>
                  <a:rPr lang="zh-CN" altLang="en-US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 </a:t>
                </a:r>
                <a:r>
                  <a:rPr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!  </a:t>
                </a:r>
              </a:p>
            </p:txBody>
          </p:sp>
          <p:pic>
            <p:nvPicPr>
              <p:cNvPr id="36889" name="Picture 26" descr="aa2"/>
              <p:cNvPicPr preferRelativeResize="0"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94"/>
                <a:ext cx="5472" cy="35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0" name="Picture 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851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7375" y="187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1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1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1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13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1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1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533400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结论  </a:t>
            </a:r>
            <a:endParaRPr kumimoji="1" lang="zh-CN" altLang="en-US"/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7802563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且有  </a:t>
            </a:r>
          </a:p>
        </p:txBody>
      </p:sp>
      <p:grpSp>
        <p:nvGrpSpPr>
          <p:cNvPr id="37903" name="Group 18"/>
          <p:cNvGrpSpPr/>
          <p:nvPr/>
        </p:nvGrpSpPr>
        <p:grpSpPr bwMode="auto">
          <a:xfrm>
            <a:off x="2841625" y="1866900"/>
            <a:ext cx="4256088" cy="809625"/>
            <a:chOff x="1790" y="1152"/>
            <a:chExt cx="2681" cy="510"/>
          </a:xfrm>
        </p:grpSpPr>
        <p:sp>
          <p:nvSpPr>
            <p:cNvPr id="120851" name="Rectangle 19"/>
            <p:cNvSpPr>
              <a:spLocks noChangeArrowheads="1"/>
            </p:cNvSpPr>
            <p:nvPr/>
          </p:nvSpPr>
          <p:spPr bwMode="auto">
            <a:xfrm>
              <a:off x="1790" y="1152"/>
              <a:ext cx="2681" cy="501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7927" name="Group 20"/>
            <p:cNvGrpSpPr/>
            <p:nvPr/>
          </p:nvGrpSpPr>
          <p:grpSpPr bwMode="auto">
            <a:xfrm>
              <a:off x="1859" y="1166"/>
              <a:ext cx="2529" cy="496"/>
              <a:chOff x="1967" y="1532"/>
              <a:chExt cx="2529" cy="496"/>
            </a:xfrm>
          </p:grpSpPr>
          <p:graphicFrame>
            <p:nvGraphicFramePr>
              <p:cNvPr id="37928" name="Object 21"/>
              <p:cNvGraphicFramePr/>
              <p:nvPr/>
            </p:nvGraphicFramePr>
            <p:xfrm>
              <a:off x="1967" y="1669"/>
              <a:ext cx="112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77" name="公式" r:id="rId4" imgW="1790700" imgH="355600" progId="Equation.3">
                      <p:embed/>
                    </p:oleObj>
                  </mc:Choice>
                  <mc:Fallback>
                    <p:oleObj name="公式" r:id="rId4" imgW="1790700" imgH="355600" progId="Equation.3">
                      <p:embed/>
                      <p:pic>
                        <p:nvPicPr>
                          <p:cNvPr id="0" name="图片 2561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1669"/>
                            <a:ext cx="112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9" name="Object 22"/>
              <p:cNvGraphicFramePr/>
              <p:nvPr/>
            </p:nvGraphicFramePr>
            <p:xfrm>
              <a:off x="3504" y="1532"/>
              <a:ext cx="99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78" name="公式" r:id="rId6" imgW="1574800" imgH="787400" progId="Equation.3">
                      <p:embed/>
                    </p:oleObj>
                  </mc:Choice>
                  <mc:Fallback>
                    <p:oleObj name="公式" r:id="rId6" imgW="1574800" imgH="787400" progId="Equation.3">
                      <p:embed/>
                      <p:pic>
                        <p:nvPicPr>
                          <p:cNvPr id="0" name="图片 2561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32"/>
                            <a:ext cx="99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855" name="Rectangle 23"/>
              <p:cNvSpPr>
                <a:spLocks noChangeArrowheads="1"/>
              </p:cNvSpPr>
              <p:nvPr/>
            </p:nvSpPr>
            <p:spPr bwMode="auto">
              <a:xfrm>
                <a:off x="3152" y="1632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ea typeface="楷体" panose="02010609060101010101" charset="-122"/>
                    <a:cs typeface="楷体" panose="02010609060101010101" charset="-122"/>
                  </a:rPr>
                  <a:t>即  </a:t>
                </a:r>
              </a:p>
            </p:txBody>
          </p:sp>
        </p:grpSp>
      </p:grpSp>
      <p:sp>
        <p:nvSpPr>
          <p:cNvPr id="120856" name="Rectangle 24"/>
          <p:cNvSpPr>
            <a:spLocks noChangeArrowheads="1"/>
          </p:cNvSpPr>
          <p:nvPr/>
        </p:nvSpPr>
        <p:spPr bwMode="auto">
          <a:xfrm>
            <a:off x="1350963" y="2895600"/>
            <a:ext cx="587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/>
              <a:t>函数</a:t>
            </a:r>
            <a:r>
              <a:rPr kumimoji="1" lang="zh-CN" altLang="en-US" sz="800"/>
              <a:t> 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r>
              <a:rPr kumimoji="1" lang="zh-CN" altLang="en-US" sz="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/>
              <a:t>必连续，但连续不一定可导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kumimoji="1" lang="zh-CN" altLang="en-US"/>
          </a:p>
        </p:txBody>
      </p:sp>
      <p:grpSp>
        <p:nvGrpSpPr>
          <p:cNvPr id="37905" name="Group 25"/>
          <p:cNvGrpSpPr/>
          <p:nvPr/>
        </p:nvGrpSpPr>
        <p:grpSpPr bwMode="auto">
          <a:xfrm>
            <a:off x="1352550" y="1173163"/>
            <a:ext cx="6859588" cy="457200"/>
            <a:chOff x="852" y="739"/>
            <a:chExt cx="4321" cy="288"/>
          </a:xfrm>
        </p:grpSpPr>
        <p:sp>
          <p:nvSpPr>
            <p:cNvPr id="120858" name="Rectangle 26"/>
            <p:cNvSpPr>
              <a:spLocks noChangeArrowheads="1"/>
            </p:cNvSpPr>
            <p:nvPr/>
          </p:nvSpPr>
          <p:spPr bwMode="auto">
            <a:xfrm>
              <a:off x="852" y="739"/>
              <a:ext cx="43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函数                </a:t>
              </a:r>
              <a:r>
                <a:rPr kumimoji="1" lang="zh-CN" altLang="en-US" baseline="-25000"/>
                <a:t> 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/>
                <a:t>的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/>
                <a:t>是          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>
                  <a:solidFill>
                    <a:srgbClr val="006600"/>
                  </a:solidFill>
                </a:rPr>
                <a:t>；  </a:t>
              </a:r>
              <a:r>
                <a:rPr kumimoji="1" lang="zh-CN" altLang="en-US"/>
                <a:t> </a:t>
              </a:r>
            </a:p>
          </p:txBody>
        </p:sp>
        <p:graphicFrame>
          <p:nvGraphicFramePr>
            <p:cNvPr id="37924" name="Object 27"/>
            <p:cNvGraphicFramePr/>
            <p:nvPr/>
          </p:nvGraphicFramePr>
          <p:xfrm>
            <a:off x="1602" y="782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9" name="公式" r:id="rId8" imgW="1167765" imgH="342900" progId="Equation.3">
                    <p:embed/>
                  </p:oleObj>
                </mc:Choice>
                <mc:Fallback>
                  <p:oleObj name="公式" r:id="rId8" imgW="1167765" imgH="342900" progId="Equation.3">
                    <p:embed/>
                    <p:pic>
                      <p:nvPicPr>
                        <p:cNvPr id="0" name="图片 2561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782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5" name="Object 28"/>
            <p:cNvGraphicFramePr/>
            <p:nvPr/>
          </p:nvGraphicFramePr>
          <p:xfrm>
            <a:off x="3947" y="781"/>
            <a:ext cx="4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80" name="公式" r:id="rId10" imgW="635000" imgH="342900" progId="Equation.3">
                    <p:embed/>
                  </p:oleObj>
                </mc:Choice>
                <mc:Fallback>
                  <p:oleObj name="公式" r:id="rId10" imgW="635000" imgH="342900" progId="Equation.3">
                    <p:embed/>
                    <p:pic>
                      <p:nvPicPr>
                        <p:cNvPr id="0" name="图片 2561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781"/>
                          <a:ext cx="4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63" name="Rectangle 31"/>
          <p:cNvSpPr>
            <a:spLocks noChangeArrowheads="1"/>
          </p:cNvSpPr>
          <p:nvPr/>
        </p:nvSpPr>
        <p:spPr bwMode="auto">
          <a:xfrm>
            <a:off x="531813" y="35226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  </a:t>
            </a:r>
            <a:endParaRPr kumimoji="1" lang="zh-CN" altLang="en-US"/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530225" y="549275"/>
            <a:ext cx="58975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可导与可微以及连续之间的关系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120868" name="Rectangle 36"/>
          <p:cNvSpPr>
            <a:spLocks noChangeArrowheads="1"/>
          </p:cNvSpPr>
          <p:nvPr/>
        </p:nvSpPr>
        <p:spPr bwMode="auto">
          <a:xfrm>
            <a:off x="1355725" y="4162425"/>
            <a:ext cx="1697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</a:p>
        </p:txBody>
      </p:sp>
      <p:graphicFrame>
        <p:nvGraphicFramePr>
          <p:cNvPr id="120869" name="Object 37"/>
          <p:cNvGraphicFramePr>
            <a:graphicFrameLocks noChangeAspect="1"/>
          </p:cNvGraphicFramePr>
          <p:nvPr/>
        </p:nvGraphicFramePr>
        <p:xfrm>
          <a:off x="2779713" y="4024313"/>
          <a:ext cx="25336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1" name="公式" r:id="rId12" imgW="2514600" imgH="787400" progId="Equation.3">
                  <p:embed/>
                </p:oleObj>
              </mc:Choice>
              <mc:Fallback>
                <p:oleObj name="公式" r:id="rId12" imgW="2514600" imgH="787400" progId="Equation.3">
                  <p:embed/>
                  <p:pic>
                    <p:nvPicPr>
                      <p:cNvPr id="0" name="图片 256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024313"/>
                        <a:ext cx="253365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0" name="Object 38"/>
          <p:cNvGraphicFramePr>
            <a:graphicFrameLocks noChangeAspect="1"/>
          </p:cNvGraphicFramePr>
          <p:nvPr/>
        </p:nvGraphicFramePr>
        <p:xfrm>
          <a:off x="5407025" y="4051300"/>
          <a:ext cx="3352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2" name="公式" r:id="rId14" imgW="3327400" imgH="787400" progId="Equation.3">
                  <p:embed/>
                </p:oleObj>
              </mc:Choice>
              <mc:Fallback>
                <p:oleObj name="公式" r:id="rId14" imgW="3327400" imgH="787400" progId="Equation.3">
                  <p:embed/>
                  <p:pic>
                    <p:nvPicPr>
                      <p:cNvPr id="0" name="图片 256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4051300"/>
                        <a:ext cx="33528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1" name="Object 39"/>
          <p:cNvGraphicFramePr>
            <a:graphicFrameLocks noChangeAspect="1"/>
          </p:cNvGraphicFramePr>
          <p:nvPr/>
        </p:nvGraphicFramePr>
        <p:xfrm>
          <a:off x="2779713" y="5083175"/>
          <a:ext cx="35194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3" name="公式" r:id="rId16" imgW="3492500" imgH="355600" progId="Equation.3">
                  <p:embed/>
                </p:oleObj>
              </mc:Choice>
              <mc:Fallback>
                <p:oleObj name="公式" r:id="rId16" imgW="3492500" imgH="355600" progId="Equation.3">
                  <p:embed/>
                  <p:pic>
                    <p:nvPicPr>
                      <p:cNvPr id="0" name="图片 256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5083175"/>
                        <a:ext cx="35194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72" name="Group 40"/>
          <p:cNvGrpSpPr/>
          <p:nvPr/>
        </p:nvGrpSpPr>
        <p:grpSpPr bwMode="auto">
          <a:xfrm>
            <a:off x="6450013" y="5010150"/>
            <a:ext cx="1746250" cy="457200"/>
            <a:chOff x="4015" y="1980"/>
            <a:chExt cx="1100" cy="288"/>
          </a:xfrm>
        </p:grpSpPr>
        <p:graphicFrame>
          <p:nvGraphicFramePr>
            <p:cNvPr id="37921" name="Object 41"/>
            <p:cNvGraphicFramePr/>
            <p:nvPr/>
          </p:nvGraphicFramePr>
          <p:xfrm>
            <a:off x="4015" y="2080"/>
            <a:ext cx="21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84" name="公式" r:id="rId18" imgW="342900" imgH="215900" progId="Equation.3">
                    <p:embed/>
                  </p:oleObj>
                </mc:Choice>
                <mc:Fallback>
                  <p:oleObj name="公式" r:id="rId18" imgW="342900" imgH="215900" progId="Equation.3">
                    <p:embed/>
                    <p:pic>
                      <p:nvPicPr>
                        <p:cNvPr id="0" name="图片 2561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2080"/>
                          <a:ext cx="21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74" name="Rectangle 42"/>
            <p:cNvSpPr>
              <a:spLocks noChangeArrowheads="1"/>
            </p:cNvSpPr>
            <p:nvPr/>
          </p:nvSpPr>
          <p:spPr bwMode="auto">
            <a:xfrm>
              <a:off x="4219" y="1980"/>
              <a:ext cx="8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>
                  <a:solidFill>
                    <a:schemeClr val="folHlink"/>
                  </a:solidFill>
                </a:rPr>
                <a:t>。</a:t>
              </a:r>
            </a:p>
          </p:txBody>
        </p:sp>
      </p:grpSp>
      <p:grpSp>
        <p:nvGrpSpPr>
          <p:cNvPr id="120883" name="Group 51"/>
          <p:cNvGrpSpPr/>
          <p:nvPr/>
        </p:nvGrpSpPr>
        <p:grpSpPr bwMode="auto">
          <a:xfrm>
            <a:off x="1355725" y="3508375"/>
            <a:ext cx="2678113" cy="473075"/>
            <a:chOff x="854" y="2210"/>
            <a:chExt cx="1687" cy="298"/>
          </a:xfrm>
        </p:grpSpPr>
        <p:grpSp>
          <p:nvGrpSpPr>
            <p:cNvPr id="37914" name="Group 43"/>
            <p:cNvGrpSpPr/>
            <p:nvPr/>
          </p:nvGrpSpPr>
          <p:grpSpPr bwMode="auto">
            <a:xfrm>
              <a:off x="1146" y="2220"/>
              <a:ext cx="1395" cy="288"/>
              <a:chOff x="852" y="1752"/>
              <a:chExt cx="1395" cy="288"/>
            </a:xfrm>
          </p:grpSpPr>
          <p:grpSp>
            <p:nvGrpSpPr>
              <p:cNvPr id="37916" name="Group 44"/>
              <p:cNvGrpSpPr/>
              <p:nvPr/>
            </p:nvGrpSpPr>
            <p:grpSpPr bwMode="auto">
              <a:xfrm>
                <a:off x="852" y="1752"/>
                <a:ext cx="1395" cy="288"/>
                <a:chOff x="852" y="1752"/>
                <a:chExt cx="1395" cy="288"/>
              </a:xfrm>
            </p:grpSpPr>
            <p:sp>
              <p:nvSpPr>
                <p:cNvPr id="120877" name="Rectangle 45"/>
                <p:cNvSpPr>
                  <a:spLocks noChangeArrowheads="1"/>
                </p:cNvSpPr>
                <p:nvPr/>
              </p:nvSpPr>
              <p:spPr bwMode="auto">
                <a:xfrm>
                  <a:off x="852" y="1752"/>
                  <a:ext cx="139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u="sng">
                      <a:solidFill>
                        <a:srgbClr val="0078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必要性</a:t>
                  </a:r>
                  <a:r>
                    <a:rPr kumimoji="1" lang="zh-CN" altLang="en-US">
                      <a:solidFill>
                        <a:srgbClr val="007800"/>
                      </a:solidFill>
                      <a:ea typeface="楷体_GB2312" charset="0"/>
                      <a:cs typeface="楷体_GB2312" charset="0"/>
                    </a:rPr>
                    <a:t>       </a:t>
                  </a:r>
                </a:p>
              </p:txBody>
            </p:sp>
            <p:graphicFrame>
              <p:nvGraphicFramePr>
                <p:cNvPr id="37920" name="Object 46"/>
                <p:cNvGraphicFramePr>
                  <a:graphicFrameLocks noChangeAspect="1"/>
                </p:cNvGraphicFramePr>
                <p:nvPr/>
              </p:nvGraphicFramePr>
              <p:xfrm>
                <a:off x="1655" y="1831"/>
                <a:ext cx="260" cy="1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185" name="Equation" r:id="rId20" imgW="342900" imgH="215900" progId="Equation.DSMT4">
                        <p:embed/>
                      </p:oleObj>
                    </mc:Choice>
                    <mc:Fallback>
                      <p:oleObj name="Equation" r:id="rId20" imgW="342900" imgH="215900" progId="Equation.DSMT4">
                        <p:embed/>
                        <p:pic>
                          <p:nvPicPr>
                            <p:cNvPr id="0" name="图片 2561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5" y="1831"/>
                              <a:ext cx="260" cy="1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37917" name="Picture 47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4" y="1806"/>
                <a:ext cx="96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18" name="Picture 48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" y="1806"/>
                <a:ext cx="96" cy="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881" name="Text Box 49"/>
            <p:cNvSpPr txBox="1">
              <a:spLocks noChangeArrowheads="1"/>
            </p:cNvSpPr>
            <p:nvPr/>
          </p:nvSpPr>
          <p:spPr bwMode="auto">
            <a:xfrm>
              <a:off x="854" y="2210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7" grpId="0"/>
      <p:bldP spid="12086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3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851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7375" y="187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9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1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1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3" name="Picture 1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4" name="Picture 1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533400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结论  </a:t>
            </a:r>
            <a:endParaRPr kumimoji="1" lang="zh-CN" altLang="en-US"/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7802563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且有  </a:t>
            </a:r>
          </a:p>
        </p:txBody>
      </p:sp>
      <p:grpSp>
        <p:nvGrpSpPr>
          <p:cNvPr id="38927" name="Group 16"/>
          <p:cNvGrpSpPr/>
          <p:nvPr/>
        </p:nvGrpSpPr>
        <p:grpSpPr bwMode="auto">
          <a:xfrm>
            <a:off x="2841625" y="1866900"/>
            <a:ext cx="4256088" cy="809625"/>
            <a:chOff x="1790" y="1152"/>
            <a:chExt cx="2681" cy="510"/>
          </a:xfrm>
        </p:grpSpPr>
        <p:sp>
          <p:nvSpPr>
            <p:cNvPr id="121873" name="Rectangle 17"/>
            <p:cNvSpPr>
              <a:spLocks noChangeArrowheads="1"/>
            </p:cNvSpPr>
            <p:nvPr/>
          </p:nvSpPr>
          <p:spPr bwMode="auto">
            <a:xfrm>
              <a:off x="1790" y="1152"/>
              <a:ext cx="2681" cy="501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8961" name="Group 18"/>
            <p:cNvGrpSpPr/>
            <p:nvPr/>
          </p:nvGrpSpPr>
          <p:grpSpPr bwMode="auto">
            <a:xfrm>
              <a:off x="1859" y="1166"/>
              <a:ext cx="2529" cy="496"/>
              <a:chOff x="1967" y="1532"/>
              <a:chExt cx="2529" cy="496"/>
            </a:xfrm>
          </p:grpSpPr>
          <p:graphicFrame>
            <p:nvGraphicFramePr>
              <p:cNvPr id="38962" name="Object 19"/>
              <p:cNvGraphicFramePr/>
              <p:nvPr/>
            </p:nvGraphicFramePr>
            <p:xfrm>
              <a:off x="1967" y="1669"/>
              <a:ext cx="112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239" name="公式" r:id="rId4" imgW="1790700" imgH="355600" progId="Equation.3">
                      <p:embed/>
                    </p:oleObj>
                  </mc:Choice>
                  <mc:Fallback>
                    <p:oleObj name="公式" r:id="rId4" imgW="1790700" imgH="355600" progId="Equation.3">
                      <p:embed/>
                      <p:pic>
                        <p:nvPicPr>
                          <p:cNvPr id="0" name="图片 2572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1669"/>
                            <a:ext cx="112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3" name="Object 20"/>
              <p:cNvGraphicFramePr/>
              <p:nvPr/>
            </p:nvGraphicFramePr>
            <p:xfrm>
              <a:off x="3504" y="1532"/>
              <a:ext cx="99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240" name="公式" r:id="rId6" imgW="1574800" imgH="787400" progId="Equation.3">
                      <p:embed/>
                    </p:oleObj>
                  </mc:Choice>
                  <mc:Fallback>
                    <p:oleObj name="公式" r:id="rId6" imgW="1574800" imgH="787400" progId="Equation.3">
                      <p:embed/>
                      <p:pic>
                        <p:nvPicPr>
                          <p:cNvPr id="0" name="图片 2572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32"/>
                            <a:ext cx="99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877" name="Rectangle 21"/>
              <p:cNvSpPr>
                <a:spLocks noChangeArrowheads="1"/>
              </p:cNvSpPr>
              <p:nvPr/>
            </p:nvSpPr>
            <p:spPr bwMode="auto">
              <a:xfrm>
                <a:off x="3152" y="1632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ea typeface="楷体" panose="02010609060101010101" charset="-122"/>
                    <a:cs typeface="楷体" panose="02010609060101010101" charset="-122"/>
                  </a:rPr>
                  <a:t>即  </a:t>
                </a:r>
              </a:p>
            </p:txBody>
          </p:sp>
        </p:grpSp>
      </p:grp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350963" y="2895600"/>
            <a:ext cx="587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/>
              <a:t>函数</a:t>
            </a:r>
            <a:r>
              <a:rPr kumimoji="1" lang="zh-CN" altLang="en-US" sz="800"/>
              <a:t> 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r>
              <a:rPr kumimoji="1" lang="zh-CN" altLang="en-US" sz="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/>
              <a:t>必连续，但连续不一定可导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kumimoji="1" lang="zh-CN" altLang="en-US"/>
          </a:p>
        </p:txBody>
      </p:sp>
      <p:grpSp>
        <p:nvGrpSpPr>
          <p:cNvPr id="38929" name="Group 23"/>
          <p:cNvGrpSpPr/>
          <p:nvPr/>
        </p:nvGrpSpPr>
        <p:grpSpPr bwMode="auto">
          <a:xfrm>
            <a:off x="1352550" y="1173163"/>
            <a:ext cx="6859588" cy="457200"/>
            <a:chOff x="852" y="739"/>
            <a:chExt cx="4321" cy="288"/>
          </a:xfrm>
        </p:grpSpPr>
        <p:sp>
          <p:nvSpPr>
            <p:cNvPr id="121880" name="Rectangle 24"/>
            <p:cNvSpPr>
              <a:spLocks noChangeArrowheads="1"/>
            </p:cNvSpPr>
            <p:nvPr/>
          </p:nvSpPr>
          <p:spPr bwMode="auto">
            <a:xfrm>
              <a:off x="852" y="739"/>
              <a:ext cx="43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函数                </a:t>
              </a:r>
              <a:r>
                <a:rPr kumimoji="1" lang="zh-CN" altLang="en-US" baseline="-25000"/>
                <a:t> 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/>
                <a:t>的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/>
                <a:t>是          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>
                  <a:solidFill>
                    <a:srgbClr val="006600"/>
                  </a:solidFill>
                </a:rPr>
                <a:t>；  </a:t>
              </a:r>
              <a:r>
                <a:rPr kumimoji="1" lang="zh-CN" altLang="en-US"/>
                <a:t> </a:t>
              </a:r>
            </a:p>
          </p:txBody>
        </p:sp>
        <p:graphicFrame>
          <p:nvGraphicFramePr>
            <p:cNvPr id="38958" name="Object 25"/>
            <p:cNvGraphicFramePr/>
            <p:nvPr/>
          </p:nvGraphicFramePr>
          <p:xfrm>
            <a:off x="1602" y="782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41" name="公式" r:id="rId8" imgW="1167765" imgH="342900" progId="Equation.3">
                    <p:embed/>
                  </p:oleObj>
                </mc:Choice>
                <mc:Fallback>
                  <p:oleObj name="公式" r:id="rId8" imgW="1167765" imgH="342900" progId="Equation.3">
                    <p:embed/>
                    <p:pic>
                      <p:nvPicPr>
                        <p:cNvPr id="0" name="图片 2572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782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9" name="Object 26"/>
            <p:cNvGraphicFramePr/>
            <p:nvPr/>
          </p:nvGraphicFramePr>
          <p:xfrm>
            <a:off x="3947" y="781"/>
            <a:ext cx="4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42" name="公式" r:id="rId10" imgW="635000" imgH="342900" progId="Equation.3">
                    <p:embed/>
                  </p:oleObj>
                </mc:Choice>
                <mc:Fallback>
                  <p:oleObj name="公式" r:id="rId10" imgW="635000" imgH="342900" progId="Equation.3">
                    <p:embed/>
                    <p:pic>
                      <p:nvPicPr>
                        <p:cNvPr id="0" name="图片 2572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781"/>
                          <a:ext cx="4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83" name="Rectangle 27"/>
          <p:cNvSpPr>
            <a:spLocks noChangeArrowheads="1"/>
          </p:cNvSpPr>
          <p:nvPr/>
        </p:nvSpPr>
        <p:spPr bwMode="auto">
          <a:xfrm>
            <a:off x="531813" y="35226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  </a:t>
            </a:r>
            <a:endParaRPr kumimoji="1" lang="zh-CN" altLang="en-US"/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530225" y="549275"/>
            <a:ext cx="58975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可导与可微以及连续之间的关系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1355725" y="3508375"/>
            <a:ext cx="692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(1)  </a:t>
            </a:r>
          </a:p>
        </p:txBody>
      </p:sp>
      <p:grpSp>
        <p:nvGrpSpPr>
          <p:cNvPr id="121905" name="Group 49"/>
          <p:cNvGrpSpPr/>
          <p:nvPr/>
        </p:nvGrpSpPr>
        <p:grpSpPr bwMode="auto">
          <a:xfrm>
            <a:off x="1819275" y="3524250"/>
            <a:ext cx="2278063" cy="457200"/>
            <a:chOff x="852" y="1752"/>
            <a:chExt cx="1435" cy="288"/>
          </a:xfrm>
        </p:grpSpPr>
        <p:grpSp>
          <p:nvGrpSpPr>
            <p:cNvPr id="38952" name="Group 50"/>
            <p:cNvGrpSpPr/>
            <p:nvPr/>
          </p:nvGrpSpPr>
          <p:grpSpPr bwMode="auto">
            <a:xfrm>
              <a:off x="852" y="1752"/>
              <a:ext cx="1435" cy="288"/>
              <a:chOff x="852" y="1752"/>
              <a:chExt cx="1435" cy="288"/>
            </a:xfrm>
          </p:grpSpPr>
          <p:sp>
            <p:nvSpPr>
              <p:cNvPr id="121907" name="Rectangle 51"/>
              <p:cNvSpPr>
                <a:spLocks noChangeArrowheads="1"/>
              </p:cNvSpPr>
              <p:nvPr/>
            </p:nvSpPr>
            <p:spPr bwMode="auto">
              <a:xfrm>
                <a:off x="852" y="1752"/>
                <a:ext cx="143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kumimoji="1" lang="zh-CN" altLang="en-US" u="sng">
                    <a:solidFill>
                      <a:srgbClr val="007800"/>
                    </a:solidFill>
                    <a:ea typeface="楷体" panose="02010609060101010101" charset="-122"/>
                    <a:cs typeface="楷体" panose="02010609060101010101" charset="-122"/>
                  </a:rPr>
                  <a:t>充分性</a:t>
                </a:r>
                <a:r>
                  <a:rPr kumimoji="1" lang="zh-CN" altLang="en-US">
                    <a:solidFill>
                      <a:srgbClr val="007800"/>
                    </a:solidFill>
                    <a:ea typeface="楷体_GB2312" charset="0"/>
                    <a:cs typeface="楷体_GB2312" charset="0"/>
                  </a:rPr>
                  <a:t>   </a:t>
                </a:r>
              </a:p>
            </p:txBody>
          </p:sp>
          <p:graphicFrame>
            <p:nvGraphicFramePr>
              <p:cNvPr id="38956" name="Object 52"/>
              <p:cNvGraphicFramePr>
                <a:graphicFrameLocks noChangeAspect="1"/>
              </p:cNvGraphicFramePr>
              <p:nvPr/>
            </p:nvGraphicFramePr>
            <p:xfrm>
              <a:off x="1655" y="183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243" name="公式" r:id="rId12" imgW="342900" imgH="215900" progId="Equation.3">
                      <p:embed/>
                    </p:oleObj>
                  </mc:Choice>
                  <mc:Fallback>
                    <p:oleObj name="公式" r:id="rId12" imgW="342900" imgH="215900" progId="Equation.3">
                      <p:embed/>
                      <p:pic>
                        <p:nvPicPr>
                          <p:cNvPr id="0" name="图片 257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83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8953" name="Picture 5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54" name="Picture 5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934" name="Picture 5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48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5" name="Picture 5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33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6" name="Picture 5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70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7" name="Picture 5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54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8" name="Picture 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897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9" name="Picture 60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881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917" name="Rectangle 61"/>
          <p:cNvSpPr>
            <a:spLocks noChangeArrowheads="1"/>
          </p:cNvSpPr>
          <p:nvPr/>
        </p:nvSpPr>
        <p:spPr bwMode="auto">
          <a:xfrm>
            <a:off x="1354138" y="4084638"/>
            <a:ext cx="1697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可微</a:t>
            </a:r>
          </a:p>
        </p:txBody>
      </p:sp>
      <p:graphicFrame>
        <p:nvGraphicFramePr>
          <p:cNvPr id="121918" name="Object 62"/>
          <p:cNvGraphicFramePr>
            <a:graphicFrameLocks noChangeAspect="1"/>
          </p:cNvGraphicFramePr>
          <p:nvPr/>
        </p:nvGraphicFramePr>
        <p:xfrm>
          <a:off x="2767013" y="4737100"/>
          <a:ext cx="30702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4" name="公式" r:id="rId16" imgW="3048000" imgH="787400" progId="Equation.3">
                  <p:embed/>
                </p:oleObj>
              </mc:Choice>
              <mc:Fallback>
                <p:oleObj name="公式" r:id="rId16" imgW="3048000" imgH="787400" progId="Equation.3">
                  <p:embed/>
                  <p:pic>
                    <p:nvPicPr>
                      <p:cNvPr id="0" name="图片 257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737100"/>
                        <a:ext cx="30702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919" name="Group 63"/>
          <p:cNvGrpSpPr/>
          <p:nvPr/>
        </p:nvGrpSpPr>
        <p:grpSpPr bwMode="auto">
          <a:xfrm>
            <a:off x="6019800" y="4875213"/>
            <a:ext cx="1862138" cy="457200"/>
            <a:chOff x="3744" y="3023"/>
            <a:chExt cx="1173" cy="288"/>
          </a:xfrm>
        </p:grpSpPr>
        <p:graphicFrame>
          <p:nvGraphicFramePr>
            <p:cNvPr id="38950" name="Object 64"/>
            <p:cNvGraphicFramePr/>
            <p:nvPr/>
          </p:nvGraphicFramePr>
          <p:xfrm>
            <a:off x="3744" y="3123"/>
            <a:ext cx="21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45" name="公式" r:id="rId18" imgW="342900" imgH="215900" progId="Equation.3">
                    <p:embed/>
                  </p:oleObj>
                </mc:Choice>
                <mc:Fallback>
                  <p:oleObj name="公式" r:id="rId18" imgW="342900" imgH="215900" progId="Equation.3">
                    <p:embed/>
                    <p:pic>
                      <p:nvPicPr>
                        <p:cNvPr id="0" name="图片 2572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123"/>
                          <a:ext cx="21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921" name="Rectangle 65"/>
            <p:cNvSpPr>
              <a:spLocks noChangeArrowheads="1"/>
            </p:cNvSpPr>
            <p:nvPr/>
          </p:nvSpPr>
          <p:spPr bwMode="auto">
            <a:xfrm>
              <a:off x="3948" y="3023"/>
              <a:ext cx="9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>
                  <a:solidFill>
                    <a:schemeClr val="folHlink"/>
                  </a:solidFill>
                </a:rPr>
                <a:t>。</a:t>
              </a:r>
            </a:p>
          </p:txBody>
        </p:sp>
      </p:grpSp>
      <p:graphicFrame>
        <p:nvGraphicFramePr>
          <p:cNvPr id="121922" name="Object 66"/>
          <p:cNvGraphicFramePr>
            <a:graphicFrameLocks noChangeAspect="1"/>
          </p:cNvGraphicFramePr>
          <p:nvPr/>
        </p:nvGraphicFramePr>
        <p:xfrm>
          <a:off x="2786063" y="4164013"/>
          <a:ext cx="3082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6" name="公式" r:id="rId20" imgW="3060700" imgH="342900" progId="Equation.3">
                  <p:embed/>
                </p:oleObj>
              </mc:Choice>
              <mc:Fallback>
                <p:oleObj name="公式" r:id="rId20" imgW="3060700" imgH="342900" progId="Equation.3">
                  <p:embed/>
                  <p:pic>
                    <p:nvPicPr>
                      <p:cNvPr id="0" name="图片 257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164013"/>
                        <a:ext cx="3082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23" name="Object 67"/>
          <p:cNvGraphicFramePr>
            <a:graphicFrameLocks noChangeAspect="1"/>
          </p:cNvGraphicFramePr>
          <p:nvPr/>
        </p:nvGraphicFramePr>
        <p:xfrm>
          <a:off x="6019800" y="3941763"/>
          <a:ext cx="2725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7" name="公式" r:id="rId22" imgW="2705100" imgH="787400" progId="Equation.3">
                  <p:embed/>
                </p:oleObj>
              </mc:Choice>
              <mc:Fallback>
                <p:oleObj name="公式" r:id="rId22" imgW="2705100" imgH="787400" progId="Equation.3">
                  <p:embed/>
                  <p:pic>
                    <p:nvPicPr>
                      <p:cNvPr id="0" name="图片 257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941763"/>
                        <a:ext cx="2725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924" name="Group 68"/>
          <p:cNvGrpSpPr/>
          <p:nvPr/>
        </p:nvGrpSpPr>
        <p:grpSpPr bwMode="auto">
          <a:xfrm>
            <a:off x="1352550" y="5584825"/>
            <a:ext cx="5432425" cy="787400"/>
            <a:chOff x="804" y="3530"/>
            <a:chExt cx="3422" cy="496"/>
          </a:xfrm>
        </p:grpSpPr>
        <p:sp>
          <p:nvSpPr>
            <p:cNvPr id="121925" name="Rectangle 69"/>
            <p:cNvSpPr>
              <a:spLocks noChangeArrowheads="1"/>
            </p:cNvSpPr>
            <p:nvPr/>
          </p:nvSpPr>
          <p:spPr bwMode="auto">
            <a:xfrm>
              <a:off x="804" y="3598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由此可得</a:t>
              </a:r>
              <a:endPara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38947" name="Object 70"/>
            <p:cNvGraphicFramePr/>
            <p:nvPr/>
          </p:nvGraphicFramePr>
          <p:xfrm>
            <a:off x="1753" y="3661"/>
            <a:ext cx="113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48" name="公式" r:id="rId24" imgW="1803400" imgH="355600" progId="Equation.3">
                    <p:embed/>
                  </p:oleObj>
                </mc:Choice>
                <mc:Fallback>
                  <p:oleObj name="公式" r:id="rId24" imgW="1803400" imgH="355600" progId="Equation.3">
                    <p:embed/>
                    <p:pic>
                      <p:nvPicPr>
                        <p:cNvPr id="0" name="图片 2572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661"/>
                          <a:ext cx="113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8" name="Object 71"/>
            <p:cNvGraphicFramePr/>
            <p:nvPr/>
          </p:nvGraphicFramePr>
          <p:xfrm>
            <a:off x="3234" y="3530"/>
            <a:ext cx="99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49" name="Equation" r:id="rId26" imgW="1574800" imgH="787400" progId="Equation.DSMT4">
                    <p:embed/>
                  </p:oleObj>
                </mc:Choice>
                <mc:Fallback>
                  <p:oleObj name="Equation" r:id="rId26" imgW="1574800" imgH="787400" progId="Equation.DSMT4">
                    <p:embed/>
                    <p:pic>
                      <p:nvPicPr>
                        <p:cNvPr id="0" name="图片 2572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3530"/>
                          <a:ext cx="99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928" name="Rectangle 72"/>
            <p:cNvSpPr>
              <a:spLocks noChangeArrowheads="1"/>
            </p:cNvSpPr>
            <p:nvPr/>
          </p:nvSpPr>
          <p:spPr bwMode="auto">
            <a:xfrm>
              <a:off x="2936" y="3600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即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Picture 3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9" name="Picture 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851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5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7375" y="187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1" name="Picture 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2" name="Picture 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3" name="Picture 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4" name="Picture 9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5" name="Picture 1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6" name="Picture 1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7" name="Picture 1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20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8" name="Picture 1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2017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533400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结论  </a:t>
            </a:r>
            <a:endParaRPr kumimoji="1" lang="zh-CN" altLang="en-US"/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7802563" y="117157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/>
              <a:t>且有  </a:t>
            </a:r>
          </a:p>
        </p:txBody>
      </p:sp>
      <p:grpSp>
        <p:nvGrpSpPr>
          <p:cNvPr id="39951" name="Group 16"/>
          <p:cNvGrpSpPr/>
          <p:nvPr/>
        </p:nvGrpSpPr>
        <p:grpSpPr bwMode="auto">
          <a:xfrm>
            <a:off x="2841625" y="1866900"/>
            <a:ext cx="4256088" cy="809625"/>
            <a:chOff x="1790" y="1152"/>
            <a:chExt cx="2681" cy="510"/>
          </a:xfrm>
        </p:grpSpPr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1790" y="1152"/>
              <a:ext cx="2681" cy="501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9979" name="Group 18"/>
            <p:cNvGrpSpPr/>
            <p:nvPr/>
          </p:nvGrpSpPr>
          <p:grpSpPr bwMode="auto">
            <a:xfrm>
              <a:off x="1859" y="1166"/>
              <a:ext cx="2529" cy="496"/>
              <a:chOff x="1967" y="1532"/>
              <a:chExt cx="2529" cy="496"/>
            </a:xfrm>
          </p:grpSpPr>
          <p:graphicFrame>
            <p:nvGraphicFramePr>
              <p:cNvPr id="39980" name="Object 19"/>
              <p:cNvGraphicFramePr/>
              <p:nvPr/>
            </p:nvGraphicFramePr>
            <p:xfrm>
              <a:off x="1967" y="1669"/>
              <a:ext cx="112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206" name="公式" r:id="rId4" imgW="1790700" imgH="355600" progId="Equation.3">
                      <p:embed/>
                    </p:oleObj>
                  </mc:Choice>
                  <mc:Fallback>
                    <p:oleObj name="公式" r:id="rId4" imgW="1790700" imgH="355600" progId="Equation.3">
                      <p:embed/>
                      <p:pic>
                        <p:nvPicPr>
                          <p:cNvPr id="0" name="图片 25819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1669"/>
                            <a:ext cx="112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81" name="Object 20"/>
              <p:cNvGraphicFramePr/>
              <p:nvPr/>
            </p:nvGraphicFramePr>
            <p:xfrm>
              <a:off x="3504" y="1532"/>
              <a:ext cx="99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207" name="公式" r:id="rId6" imgW="1574800" imgH="787400" progId="Equation.3">
                      <p:embed/>
                    </p:oleObj>
                  </mc:Choice>
                  <mc:Fallback>
                    <p:oleObj name="公式" r:id="rId6" imgW="1574800" imgH="787400" progId="Equation.3">
                      <p:embed/>
                      <p:pic>
                        <p:nvPicPr>
                          <p:cNvPr id="0" name="图片 25819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32"/>
                            <a:ext cx="99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01" name="Rectangle 21"/>
              <p:cNvSpPr>
                <a:spLocks noChangeArrowheads="1"/>
              </p:cNvSpPr>
              <p:nvPr/>
            </p:nvSpPr>
            <p:spPr bwMode="auto">
              <a:xfrm>
                <a:off x="3152" y="1632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ea typeface="楷体" panose="02010609060101010101" charset="-122"/>
                    <a:cs typeface="楷体" panose="02010609060101010101" charset="-122"/>
                  </a:rPr>
                  <a:t>即  </a:t>
                </a:r>
              </a:p>
            </p:txBody>
          </p:sp>
        </p:grpSp>
      </p:grp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1350963" y="2895600"/>
            <a:ext cx="587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/>
              <a:t>函数</a:t>
            </a:r>
            <a:r>
              <a:rPr kumimoji="1" lang="zh-CN" altLang="en-US" sz="800"/>
              <a:t> </a:t>
            </a:r>
            <a:r>
              <a:rPr kumimoji="1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  <a:r>
              <a:rPr kumimoji="1" lang="zh-CN" altLang="en-US" sz="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zh-CN" altLang="en-US"/>
              <a:t>必连续，但连续不一定可导</a:t>
            </a:r>
            <a:r>
              <a:rPr kumimoji="1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endParaRPr kumimoji="1" lang="zh-CN" altLang="en-US"/>
          </a:p>
        </p:txBody>
      </p:sp>
      <p:grpSp>
        <p:nvGrpSpPr>
          <p:cNvPr id="39953" name="Group 23"/>
          <p:cNvGrpSpPr/>
          <p:nvPr/>
        </p:nvGrpSpPr>
        <p:grpSpPr bwMode="auto">
          <a:xfrm>
            <a:off x="1352550" y="1173163"/>
            <a:ext cx="6859588" cy="457200"/>
            <a:chOff x="852" y="739"/>
            <a:chExt cx="4321" cy="288"/>
          </a:xfrm>
        </p:grpSpPr>
        <p:sp>
          <p:nvSpPr>
            <p:cNvPr id="122904" name="Rectangle 24"/>
            <p:cNvSpPr>
              <a:spLocks noChangeArrowheads="1"/>
            </p:cNvSpPr>
            <p:nvPr/>
          </p:nvSpPr>
          <p:spPr bwMode="auto">
            <a:xfrm>
              <a:off x="852" y="739"/>
              <a:ext cx="43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(1) </a:t>
              </a:r>
              <a:r>
                <a:rPr kumimoji="1" lang="zh-CN" altLang="en-US"/>
                <a:t>函数                </a:t>
              </a:r>
              <a:r>
                <a:rPr kumimoji="1" lang="zh-CN" altLang="en-US" baseline="-25000"/>
                <a:t> 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可导</a:t>
              </a:r>
              <a:r>
                <a:rPr kumimoji="1" lang="zh-CN" altLang="en-US"/>
                <a:t>的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kumimoji="1" lang="zh-CN" altLang="en-US"/>
                <a:t>是          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r>
                <a:rPr kumimoji="1" lang="zh-CN" altLang="en-US">
                  <a:solidFill>
                    <a:srgbClr val="006600"/>
                  </a:solidFill>
                </a:rPr>
                <a:t>；  </a:t>
              </a:r>
              <a:r>
                <a:rPr kumimoji="1" lang="zh-CN" altLang="en-US"/>
                <a:t> </a:t>
              </a:r>
            </a:p>
          </p:txBody>
        </p:sp>
        <p:graphicFrame>
          <p:nvGraphicFramePr>
            <p:cNvPr id="39976" name="Object 25"/>
            <p:cNvGraphicFramePr/>
            <p:nvPr/>
          </p:nvGraphicFramePr>
          <p:xfrm>
            <a:off x="1602" y="782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8" name="公式" r:id="rId8" imgW="1167765" imgH="342900" progId="Equation.3">
                    <p:embed/>
                  </p:oleObj>
                </mc:Choice>
                <mc:Fallback>
                  <p:oleObj name="公式" r:id="rId8" imgW="1167765" imgH="342900" progId="Equation.3">
                    <p:embed/>
                    <p:pic>
                      <p:nvPicPr>
                        <p:cNvPr id="0" name="图片 2581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782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7" name="Object 26"/>
            <p:cNvGraphicFramePr/>
            <p:nvPr/>
          </p:nvGraphicFramePr>
          <p:xfrm>
            <a:off x="3947" y="781"/>
            <a:ext cx="4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9" name="公式" r:id="rId10" imgW="635000" imgH="342900" progId="Equation.3">
                    <p:embed/>
                  </p:oleObj>
                </mc:Choice>
                <mc:Fallback>
                  <p:oleObj name="公式" r:id="rId10" imgW="635000" imgH="342900" progId="Equation.3">
                    <p:embed/>
                    <p:pic>
                      <p:nvPicPr>
                        <p:cNvPr id="0" name="图片 2581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781"/>
                          <a:ext cx="4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531813" y="35226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证明  </a:t>
            </a:r>
            <a:endParaRPr kumimoji="1" lang="zh-CN" altLang="en-US"/>
          </a:p>
        </p:txBody>
      </p:sp>
      <p:sp>
        <p:nvSpPr>
          <p:cNvPr id="122908" name="Rectangle 28"/>
          <p:cNvSpPr>
            <a:spLocks noChangeArrowheads="1"/>
          </p:cNvSpPr>
          <p:nvPr/>
        </p:nvSpPr>
        <p:spPr bwMode="auto">
          <a:xfrm>
            <a:off x="530225" y="549275"/>
            <a:ext cx="58975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可导与可微以及连续之间的关系</a:t>
            </a:r>
            <a:r>
              <a:rPr kumimoji="1" lang="zh-CN" altLang="en-US" sz="2800">
                <a:solidFill>
                  <a:srgbClr val="000099"/>
                </a:solidFill>
              </a:rPr>
              <a:t>  </a:t>
            </a: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1355725" y="3508375"/>
            <a:ext cx="3756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(2) </a:t>
            </a:r>
            <a:r>
              <a:rPr lang="zh-CN" altLang="en-US" u="sng">
                <a:solidFill>
                  <a:srgbClr val="99003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仅证</a:t>
            </a:r>
            <a:r>
              <a:rPr kumimoji="1" lang="zh-CN" altLang="en-US" u="sng">
                <a:solidFill>
                  <a:srgbClr val="99003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函数可导必连续</a:t>
            </a:r>
            <a:r>
              <a:rPr kumimoji="1" lang="zh-CN" altLang="en-US">
                <a:solidFill>
                  <a:srgbClr val="99003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1" lang="zh-CN" altLang="en-US"/>
              <a:t> </a:t>
            </a:r>
            <a:endParaRPr lang="en-US" altLang="zh-CN"/>
          </a:p>
        </p:txBody>
      </p:sp>
      <p:pic>
        <p:nvPicPr>
          <p:cNvPr id="39957" name="Picture 3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48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8" name="Picture 37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33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9" name="Picture 3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70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0" name="Picture 3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54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1" name="Picture 4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897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2" name="Picture 4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881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34" name="Rectangle 54"/>
          <p:cNvSpPr>
            <a:spLocks noChangeArrowheads="1"/>
          </p:cNvSpPr>
          <p:nvPr/>
        </p:nvSpPr>
        <p:spPr bwMode="auto">
          <a:xfrm>
            <a:off x="1355725" y="4140200"/>
            <a:ext cx="1685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/>
              <a:t>如果</a:t>
            </a:r>
            <a:r>
              <a:rPr kumimoji="1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可导</a:t>
            </a:r>
          </a:p>
        </p:txBody>
      </p:sp>
      <p:grpSp>
        <p:nvGrpSpPr>
          <p:cNvPr id="122935" name="Group 55"/>
          <p:cNvGrpSpPr/>
          <p:nvPr/>
        </p:nvGrpSpPr>
        <p:grpSpPr bwMode="auto">
          <a:xfrm>
            <a:off x="2868613" y="4133850"/>
            <a:ext cx="1374775" cy="457200"/>
            <a:chOff x="1759" y="1896"/>
            <a:chExt cx="866" cy="288"/>
          </a:xfrm>
        </p:grpSpPr>
        <p:graphicFrame>
          <p:nvGraphicFramePr>
            <p:cNvPr id="39973" name="Object 56"/>
            <p:cNvGraphicFramePr/>
            <p:nvPr/>
          </p:nvGraphicFramePr>
          <p:xfrm>
            <a:off x="1759" y="1984"/>
            <a:ext cx="21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10" name="公式" r:id="rId12" imgW="342900" imgH="215900" progId="Equation.3">
                    <p:embed/>
                  </p:oleObj>
                </mc:Choice>
                <mc:Fallback>
                  <p:oleObj name="公式" r:id="rId12" imgW="342900" imgH="215900" progId="Equation.3">
                    <p:embed/>
                    <p:pic>
                      <p:nvPicPr>
                        <p:cNvPr id="0" name="图片 2581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1984"/>
                          <a:ext cx="21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37" name="Rectangle 57"/>
            <p:cNvSpPr>
              <a:spLocks noChangeArrowheads="1"/>
            </p:cNvSpPr>
            <p:nvPr/>
          </p:nvSpPr>
          <p:spPr bwMode="auto">
            <a:xfrm>
              <a:off x="1963" y="1896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可微</a:t>
              </a:r>
              <a:endParaRPr kumimoji="1"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aphicFrame>
        <p:nvGraphicFramePr>
          <p:cNvPr id="122938" name="Object 58"/>
          <p:cNvGraphicFramePr>
            <a:graphicFrameLocks noChangeAspect="1"/>
          </p:cNvGraphicFramePr>
          <p:nvPr/>
        </p:nvGraphicFramePr>
        <p:xfrm>
          <a:off x="4138613" y="4221163"/>
          <a:ext cx="3082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1" name="公式" r:id="rId14" imgW="3060700" imgH="342900" progId="Equation.3">
                  <p:embed/>
                </p:oleObj>
              </mc:Choice>
              <mc:Fallback>
                <p:oleObj name="公式" r:id="rId14" imgW="3060700" imgH="342900" progId="Equation.3">
                  <p:embed/>
                  <p:pic>
                    <p:nvPicPr>
                      <p:cNvPr id="0" name="图片 258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221163"/>
                        <a:ext cx="3082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9" name="Object 59"/>
          <p:cNvGraphicFramePr/>
          <p:nvPr/>
        </p:nvGraphicFramePr>
        <p:xfrm>
          <a:off x="4140200" y="4799013"/>
          <a:ext cx="19796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2" name="公式" r:id="rId16" imgW="1981200" imgH="546100" progId="Equation.3">
                  <p:embed/>
                </p:oleObj>
              </mc:Choice>
              <mc:Fallback>
                <p:oleObj name="公式" r:id="rId16" imgW="1981200" imgH="546100" progId="Equation.3">
                  <p:embed/>
                  <p:pic>
                    <p:nvPicPr>
                      <p:cNvPr id="0" name="图片 25820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799013"/>
                        <a:ext cx="19796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0" name="Group 60"/>
          <p:cNvGrpSpPr/>
          <p:nvPr/>
        </p:nvGrpSpPr>
        <p:grpSpPr bwMode="auto">
          <a:xfrm>
            <a:off x="6286500" y="4741863"/>
            <a:ext cx="1905000" cy="457200"/>
            <a:chOff x="3912" y="2279"/>
            <a:chExt cx="1200" cy="288"/>
          </a:xfrm>
        </p:grpSpPr>
        <p:graphicFrame>
          <p:nvGraphicFramePr>
            <p:cNvPr id="39971" name="Object 61"/>
            <p:cNvGraphicFramePr/>
            <p:nvPr/>
          </p:nvGraphicFramePr>
          <p:xfrm>
            <a:off x="3912" y="2367"/>
            <a:ext cx="21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13" name="Equation" r:id="rId18" imgW="342900" imgH="215900" progId="Equation.DSMT4">
                    <p:embed/>
                  </p:oleObj>
                </mc:Choice>
                <mc:Fallback>
                  <p:oleObj name="Equation" r:id="rId18" imgW="342900" imgH="215900" progId="Equation.DSMT4">
                    <p:embed/>
                    <p:pic>
                      <p:nvPicPr>
                        <p:cNvPr id="0" name="图片 2582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2367"/>
                          <a:ext cx="21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42" name="Rectangle 62"/>
            <p:cNvSpPr>
              <a:spLocks noChangeArrowheads="1"/>
            </p:cNvSpPr>
            <p:nvPr/>
          </p:nvSpPr>
          <p:spPr bwMode="auto">
            <a:xfrm>
              <a:off x="4116" y="2279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连续</a:t>
              </a:r>
              <a:r>
                <a:rPr kumimoji="1" lang="zh-CN" altLang="en-US">
                  <a:ea typeface="楷体_GB2312" charset="0"/>
                  <a:cs typeface="楷体_GB2312" charset="0"/>
                </a:rPr>
                <a:t>。</a:t>
              </a:r>
              <a:endParaRPr kumimoji="1" lang="zh-CN" altLang="en-US"/>
            </a:p>
          </p:txBody>
        </p:sp>
      </p:grpSp>
      <p:grpSp>
        <p:nvGrpSpPr>
          <p:cNvPr id="122946" name="Group 66"/>
          <p:cNvGrpSpPr/>
          <p:nvPr/>
        </p:nvGrpSpPr>
        <p:grpSpPr bwMode="auto">
          <a:xfrm>
            <a:off x="6753225" y="5575300"/>
            <a:ext cx="1427163" cy="336550"/>
            <a:chOff x="1600" y="3452"/>
            <a:chExt cx="899" cy="212"/>
          </a:xfrm>
        </p:grpSpPr>
        <p:sp>
          <p:nvSpPr>
            <p:cNvPr id="122947" name="AutoShape 67">
              <a:hlinkClick r:id="rId19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00" y="3477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48" name="Text Box 68"/>
            <p:cNvSpPr txBox="1">
              <a:spLocks noChangeArrowheads="1"/>
            </p:cNvSpPr>
            <p:nvPr/>
          </p:nvSpPr>
          <p:spPr bwMode="auto">
            <a:xfrm>
              <a:off x="1931" y="345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</a:rPr>
                <a:t>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11111E-6 -1.11111E-6 L 0.03021 -1.11111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9" grpId="0"/>
      <p:bldP spid="12293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671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2" name="Picture 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670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3" name="Picture 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671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4" name="Picture 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670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5" name="Picture 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660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Picture 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659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7" name="Picture 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689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8" name="Picture 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687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9" name="Picture 1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689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0" name="Picture 1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687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1" name="Picture 1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689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2" name="Picture 13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687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3" name="Picture 1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422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4" name="Picture 1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421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5" name="Picture 1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422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6" name="Picture 1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421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7" name="Picture 1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432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8" name="Picture 1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430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9" name="Picture 2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0" name="Picture 2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00" name="Group 52"/>
          <p:cNvGrpSpPr/>
          <p:nvPr/>
        </p:nvGrpSpPr>
        <p:grpSpPr bwMode="auto">
          <a:xfrm>
            <a:off x="528638" y="560388"/>
            <a:ext cx="5853112" cy="519112"/>
            <a:chOff x="333" y="353"/>
            <a:chExt cx="3687" cy="327"/>
          </a:xfrm>
        </p:grpSpPr>
        <p:sp>
          <p:nvSpPr>
            <p:cNvPr id="104471" name="Rectangle 23"/>
            <p:cNvSpPr>
              <a:spLocks noChangeArrowheads="1"/>
            </p:cNvSpPr>
            <p:nvPr/>
          </p:nvSpPr>
          <p:spPr bwMode="auto">
            <a:xfrm>
              <a:off x="333" y="353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FF0000"/>
                  </a:solidFill>
                </a:rPr>
                <a:t>附：  </a:t>
              </a:r>
              <a:endPara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04472" name="Rectangle 24"/>
            <p:cNvSpPr>
              <a:spLocks noChangeArrowheads="1"/>
            </p:cNvSpPr>
            <p:nvPr/>
          </p:nvSpPr>
          <p:spPr bwMode="auto">
            <a:xfrm>
              <a:off x="759" y="353"/>
              <a:ext cx="326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知识广角</a:t>
              </a:r>
              <a:r>
                <a:rPr kumimoji="1"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—— </a:t>
              </a:r>
              <a:r>
                <a:rPr kumimoji="1" lang="zh-CN" altLang="en-US" sz="2800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解析函数的由来  </a:t>
              </a:r>
            </a:p>
          </p:txBody>
        </p:sp>
      </p:grpSp>
      <p:grpSp>
        <p:nvGrpSpPr>
          <p:cNvPr id="104499" name="Group 51"/>
          <p:cNvGrpSpPr/>
          <p:nvPr/>
        </p:nvGrpSpPr>
        <p:grpSpPr bwMode="auto">
          <a:xfrm>
            <a:off x="847725" y="4983163"/>
            <a:ext cx="7956550" cy="1027112"/>
            <a:chOff x="534" y="3139"/>
            <a:chExt cx="5012" cy="647"/>
          </a:xfrm>
        </p:grpSpPr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534" y="3139"/>
              <a:ext cx="50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现在所使用的解析函数的概念，则基本上是在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魏尔斯特</a:t>
              </a:r>
              <a:r>
                <a:rPr kumimoji="1" lang="zh-CN" altLang="en-US" u="sng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 </a:t>
              </a:r>
            </a:p>
          </p:txBody>
        </p:sp>
        <p:sp>
          <p:nvSpPr>
            <p:cNvPr id="104482" name="Rectangle 34"/>
            <p:cNvSpPr>
              <a:spLocks noChangeArrowheads="1"/>
            </p:cNvSpPr>
            <p:nvPr/>
          </p:nvSpPr>
          <p:spPr bwMode="auto">
            <a:xfrm>
              <a:off x="705" y="3498"/>
              <a:ext cx="330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拉斯</a:t>
              </a:r>
              <a:r>
                <a:rPr kumimoji="1" lang="en-US" altLang="zh-CN" u="sng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en-US" altLang="zh-CN" u="sng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Weierstrass</a:t>
              </a:r>
              <a:r>
                <a:rPr kumimoji="1" lang="en-US" altLang="zh-CN" u="sng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的著作中形成的。  </a:t>
              </a:r>
            </a:p>
          </p:txBody>
        </p:sp>
      </p:grpSp>
      <p:pic>
        <p:nvPicPr>
          <p:cNvPr id="104483" name="Picture 35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4" name="Picture 39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497" name="Group 49"/>
          <p:cNvGrpSpPr/>
          <p:nvPr/>
        </p:nvGrpSpPr>
        <p:grpSpPr bwMode="auto">
          <a:xfrm>
            <a:off x="847725" y="1257300"/>
            <a:ext cx="7866063" cy="1601788"/>
            <a:chOff x="534" y="792"/>
            <a:chExt cx="4955" cy="1009"/>
          </a:xfrm>
        </p:grpSpPr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534" y="792"/>
              <a:ext cx="49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1" lang="zh-CN" altLang="en-US"/>
                <a:t>一般认为，</a:t>
              </a:r>
              <a:r>
                <a:rPr kumimoji="1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解析函数</a:t>
              </a:r>
              <a:r>
                <a:rPr kumimoji="1" lang="en-US" altLang="zh-CN" u="sng">
                  <a:solidFill>
                    <a:schemeClr val="folHlink"/>
                  </a:solidFill>
                  <a:latin typeface="宋体" panose="02010600030101010101" charset="-122"/>
                </a:rPr>
                <a:t>(</a:t>
              </a:r>
              <a:r>
                <a:rPr lang="en-US" altLang="zh-CN" u="sng">
                  <a:solidFill>
                    <a:schemeClr val="folHlink"/>
                  </a:solidFill>
                </a:rPr>
                <a:t>Analytic Function</a:t>
              </a:r>
              <a:r>
                <a:rPr lang="en-US" altLang="zh-CN" u="sng">
                  <a:solidFill>
                    <a:schemeClr val="fol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这一名称最早</a:t>
              </a:r>
              <a:r>
                <a:rPr lang="zh-CN" altLang="en-US" u="sng">
                  <a:solidFill>
                    <a:schemeClr val="folHlink"/>
                  </a:solidFill>
                </a:rPr>
                <a:t>  </a:t>
              </a: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705" y="1152"/>
              <a:ext cx="47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/>
                <a:t>是由</a:t>
              </a:r>
              <a:r>
                <a:rPr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孔多塞</a:t>
              </a:r>
              <a:r>
                <a:rPr kumimoji="1" lang="en-US" altLang="zh-CN" u="sng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1" lang="en-US" altLang="zh-CN" sz="800" u="sng">
                  <a:solidFill>
                    <a:schemeClr val="hlink"/>
                  </a:solidFill>
                </a:rPr>
                <a:t> </a:t>
              </a:r>
              <a:r>
                <a:rPr kumimoji="1" lang="en-US" altLang="zh-CN" u="sng">
                  <a:solidFill>
                    <a:schemeClr val="hlink"/>
                  </a:solidFill>
                </a:rPr>
                <a:t>Condorcet</a:t>
              </a:r>
              <a:r>
                <a:rPr kumimoji="1" lang="en-US" altLang="zh-CN" sz="1200" u="sng">
                  <a:solidFill>
                    <a:schemeClr val="hlink"/>
                  </a:solidFill>
                </a:rPr>
                <a:t> </a:t>
              </a:r>
              <a:r>
                <a:rPr kumimoji="1" lang="en-US" altLang="zh-CN" u="sng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1" lang="zh-CN" altLang="en-US"/>
                <a:t>提出并使用的。他的研究报告  </a:t>
              </a:r>
            </a:p>
          </p:txBody>
        </p:sp>
        <p:sp>
          <p:nvSpPr>
            <p:cNvPr id="104491" name="Rectangle 43"/>
            <p:cNvSpPr>
              <a:spLocks noChangeArrowheads="1"/>
            </p:cNvSpPr>
            <p:nvPr/>
          </p:nvSpPr>
          <p:spPr bwMode="auto">
            <a:xfrm>
              <a:off x="705" y="1513"/>
              <a:ext cx="40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/>
                <a:t>并没有公开出版，但有很多人知道他的工作。  </a:t>
              </a:r>
            </a:p>
          </p:txBody>
        </p:sp>
      </p:grpSp>
      <p:grpSp>
        <p:nvGrpSpPr>
          <p:cNvPr id="104501" name="Group 53"/>
          <p:cNvGrpSpPr/>
          <p:nvPr/>
        </p:nvGrpSpPr>
        <p:grpSpPr bwMode="auto">
          <a:xfrm>
            <a:off x="847725" y="3114675"/>
            <a:ext cx="8066088" cy="1600200"/>
            <a:chOff x="534" y="1962"/>
            <a:chExt cx="5081" cy="1008"/>
          </a:xfrm>
        </p:grpSpPr>
        <p:grpSp>
          <p:nvGrpSpPr>
            <p:cNvPr id="40990" name="Group 50"/>
            <p:cNvGrpSpPr/>
            <p:nvPr/>
          </p:nvGrpSpPr>
          <p:grpSpPr bwMode="auto">
            <a:xfrm>
              <a:off x="534" y="1962"/>
              <a:ext cx="5081" cy="1008"/>
              <a:chOff x="534" y="1962"/>
              <a:chExt cx="5081" cy="1008"/>
            </a:xfrm>
          </p:grpSpPr>
          <p:sp>
            <p:nvSpPr>
              <p:cNvPr id="104477" name="Rectangle 29"/>
              <p:cNvSpPr>
                <a:spLocks noChangeArrowheads="1"/>
              </p:cNvSpPr>
              <p:nvPr/>
            </p:nvSpPr>
            <p:spPr bwMode="auto">
              <a:xfrm>
                <a:off x="534" y="1962"/>
                <a:ext cx="508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buFontTx/>
                  <a:buBlip>
                    <a:blip r:embed="rId4"/>
                  </a:buBlip>
                  <a:defRPr/>
                </a:pPr>
                <a:r>
                  <a:rPr kumimoji="1" lang="zh-CN" altLang="en-US"/>
                  <a:t> 在</a:t>
                </a:r>
                <a:r>
                  <a:rPr lang="zh-CN" altLang="en-US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孔多塞</a:t>
                </a:r>
                <a:r>
                  <a:rPr kumimoji="1" lang="zh-CN" altLang="en-US"/>
                  <a:t>使用该名称约</a:t>
                </a:r>
                <a:r>
                  <a:rPr kumimoji="1" lang="zh-CN" altLang="en-US" sz="2000" baseline="-25000"/>
                  <a:t> </a:t>
                </a:r>
                <a:r>
                  <a:rPr kumimoji="1" lang="en-US" altLang="zh-CN"/>
                  <a:t>20</a:t>
                </a:r>
                <a:r>
                  <a:rPr kumimoji="1" lang="en-US" altLang="zh-CN" sz="2000" baseline="-25000"/>
                  <a:t> </a:t>
                </a:r>
                <a:r>
                  <a:rPr kumimoji="1" lang="zh-CN" altLang="en-US"/>
                  <a:t>年之后，</a:t>
                </a:r>
                <a:r>
                  <a:rPr kumimoji="1" lang="zh-CN" altLang="en-US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拉格朗日</a:t>
                </a:r>
                <a:r>
                  <a:rPr kumimoji="1" lang="en-US" altLang="zh-CN" u="sng">
                    <a:solidFill>
                      <a:schemeClr val="hlink"/>
                    </a:solidFill>
                    <a:latin typeface="宋体" panose="02010600030101010101" charset="-122"/>
                  </a:rPr>
                  <a:t>(</a:t>
                </a:r>
                <a:r>
                  <a:rPr kumimoji="1" lang="en-US" altLang="zh-CN" u="sng">
                    <a:solidFill>
                      <a:schemeClr val="hlink"/>
                    </a:solidFill>
                    <a:ea typeface="楷体_GB2312" charset="0"/>
                    <a:cs typeface="楷体_GB2312" charset="0"/>
                  </a:rPr>
                  <a:t>Lagrange</a:t>
                </a:r>
                <a:r>
                  <a:rPr kumimoji="1" lang="en-US" altLang="zh-CN" u="sng">
                    <a:solidFill>
                      <a:schemeClr val="hlink"/>
                    </a:solidFill>
                    <a:latin typeface="宋体" panose="02010600030101010101" charset="-122"/>
                  </a:rPr>
                  <a:t>)</a:t>
                </a:r>
                <a:r>
                  <a:rPr kumimoji="1" lang="en-US" altLang="zh-CN" u="sng">
                    <a:solidFill>
                      <a:schemeClr val="hlink"/>
                    </a:solidFill>
                  </a:rPr>
                  <a:t>  </a:t>
                </a:r>
                <a:endParaRPr kumimoji="1" lang="zh-CN" altLang="en-US" u="sng">
                  <a:solidFill>
                    <a:schemeClr val="hlink"/>
                  </a:solidFill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4478" name="Rectangle 30"/>
              <p:cNvSpPr>
                <a:spLocks noChangeArrowheads="1"/>
              </p:cNvSpPr>
              <p:nvPr/>
            </p:nvSpPr>
            <p:spPr bwMode="auto">
              <a:xfrm>
                <a:off x="705" y="2322"/>
                <a:ext cx="48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kumimoji="1" lang="zh-CN" altLang="en-US"/>
                  <a:t>也使用了该术语。他在 </a:t>
                </a:r>
                <a:r>
                  <a:rPr kumimoji="1" lang="en-US" altLang="zh-CN"/>
                  <a:t>1797 </a:t>
                </a:r>
                <a:r>
                  <a:rPr kumimoji="1" lang="zh-CN" altLang="en-US"/>
                  <a:t>年出版的   </a:t>
                </a:r>
                <a:r>
                  <a:rPr kumimoji="1" lang="zh-CN" altLang="en-US" sz="1600"/>
                  <a:t> </a:t>
                </a:r>
                <a:r>
                  <a:rPr kumimoji="1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解析函数论</a:t>
                </a:r>
                <a:r>
                  <a:rPr kumimoji="1" lang="zh-CN" altLang="en-US"/>
                  <a:t>   </a:t>
                </a:r>
                <a:r>
                  <a:rPr kumimoji="1" lang="zh-CN" altLang="en-US" sz="1600"/>
                  <a:t> </a:t>
                </a:r>
                <a:r>
                  <a:rPr kumimoji="1" lang="zh-CN" altLang="en-US"/>
                  <a:t>中</a:t>
                </a:r>
              </a:p>
            </p:txBody>
          </p:sp>
          <p:sp>
            <p:nvSpPr>
              <p:cNvPr id="104479" name="Rectangle 31"/>
              <p:cNvSpPr>
                <a:spLocks noChangeArrowheads="1"/>
              </p:cNvSpPr>
              <p:nvPr/>
            </p:nvSpPr>
            <p:spPr bwMode="auto">
              <a:xfrm>
                <a:off x="705" y="2682"/>
                <a:ext cx="368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kumimoji="1" lang="zh-CN" altLang="en-US"/>
                  <a:t>将能展开成级数的函数说成是解析函数。  </a:t>
                </a:r>
              </a:p>
            </p:txBody>
          </p:sp>
        </p:grpSp>
        <p:sp>
          <p:nvSpPr>
            <p:cNvPr id="104492" name="Rectangle 44"/>
            <p:cNvSpPr>
              <a:spLocks noChangeArrowheads="1"/>
            </p:cNvSpPr>
            <p:nvPr/>
          </p:nvSpPr>
          <p:spPr bwMode="auto">
            <a:xfrm>
              <a:off x="3846" y="232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《  </a:t>
              </a:r>
              <a:endParaRPr kumimoji="1" lang="zh-CN" altLang="en-US"/>
            </a:p>
          </p:txBody>
        </p:sp>
        <p:sp>
          <p:nvSpPr>
            <p:cNvPr id="104493" name="Rectangle 45"/>
            <p:cNvSpPr>
              <a:spLocks noChangeArrowheads="1"/>
            </p:cNvSpPr>
            <p:nvPr/>
          </p:nvSpPr>
          <p:spPr bwMode="auto">
            <a:xfrm>
              <a:off x="5040" y="232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/>
                <a:t>》  </a:t>
              </a:r>
              <a:endParaRPr kumimoji="1" lang="zh-CN" altLang="en-US"/>
            </a:p>
          </p:txBody>
        </p:sp>
      </p:grpSp>
      <p:grpSp>
        <p:nvGrpSpPr>
          <p:cNvPr id="104494" name="Group 46"/>
          <p:cNvGrpSpPr/>
          <p:nvPr/>
        </p:nvGrpSpPr>
        <p:grpSpPr bwMode="auto">
          <a:xfrm>
            <a:off x="7191375" y="5757863"/>
            <a:ext cx="901700" cy="611187"/>
            <a:chOff x="1413" y="2547"/>
            <a:chExt cx="568" cy="385"/>
          </a:xfrm>
        </p:grpSpPr>
        <p:sp>
          <p:nvSpPr>
            <p:cNvPr id="104495" name="AutoShape 47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498" y="2547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96" name="Text Box 48"/>
            <p:cNvSpPr txBox="1">
              <a:spLocks noChangeArrowheads="1"/>
            </p:cNvSpPr>
            <p:nvPr/>
          </p:nvSpPr>
          <p:spPr bwMode="auto">
            <a:xfrm>
              <a:off x="1413" y="2720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</a:rPr>
                <a:t>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5E-6 2.22222E-6 L 0.03021 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6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7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8" name="Picture 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9" name="Picture 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0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1" name="Picture 8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2" name="Picture 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3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4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5" name="Picture 1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6" name="Picture 1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7" name="Picture 1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8" name="Picture 1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9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0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9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1" name="Picture 1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87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2" name="Picture 1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3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544" name="Group 24"/>
          <p:cNvGrpSpPr/>
          <p:nvPr/>
        </p:nvGrpSpPr>
        <p:grpSpPr bwMode="auto">
          <a:xfrm>
            <a:off x="1150938" y="4183063"/>
            <a:ext cx="5292725" cy="1655762"/>
            <a:chOff x="725" y="2551"/>
            <a:chExt cx="3334" cy="1043"/>
          </a:xfrm>
        </p:grpSpPr>
        <p:sp>
          <p:nvSpPr>
            <p:cNvPr id="107545" name="Rectangle 25"/>
            <p:cNvSpPr>
              <a:spLocks noChangeArrowheads="1"/>
            </p:cNvSpPr>
            <p:nvPr/>
          </p:nvSpPr>
          <p:spPr bwMode="auto">
            <a:xfrm>
              <a:off x="726" y="2551"/>
              <a:ext cx="33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</a:t>
              </a:r>
              <a:r>
                <a:rPr lang="zh-CN" altLang="en-US"/>
                <a:t>数学史上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最多产</a:t>
              </a:r>
              <a:r>
                <a:rPr lang="zh-CN" altLang="en-US"/>
                <a:t>的数学家</a:t>
              </a:r>
              <a:r>
                <a:rPr kumimoji="1" lang="zh-CN" altLang="en-US"/>
                <a:t>之一</a:t>
              </a:r>
              <a:r>
                <a:rPr lang="zh-CN" altLang="en-US"/>
                <a:t>。</a:t>
              </a:r>
            </a:p>
          </p:txBody>
        </p:sp>
        <p:sp>
          <p:nvSpPr>
            <p:cNvPr id="107546" name="Rectangle 26"/>
            <p:cNvSpPr>
              <a:spLocks noChangeArrowheads="1"/>
            </p:cNvSpPr>
            <p:nvPr/>
          </p:nvSpPr>
          <p:spPr bwMode="auto">
            <a:xfrm>
              <a:off x="726" y="2929"/>
              <a:ext cx="30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复变函数论的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奠基人</a:t>
              </a:r>
              <a:r>
                <a:rPr kumimoji="1" lang="zh-CN" altLang="en-US"/>
                <a:t>之一</a:t>
              </a:r>
              <a:r>
                <a:rPr lang="zh-CN" altLang="en-US"/>
                <a:t>。</a:t>
              </a:r>
            </a:p>
          </p:txBody>
        </p:sp>
        <p:sp>
          <p:nvSpPr>
            <p:cNvPr id="107547" name="Rectangle 27"/>
            <p:cNvSpPr>
              <a:spLocks noChangeArrowheads="1"/>
            </p:cNvSpPr>
            <p:nvPr/>
          </p:nvSpPr>
          <p:spPr bwMode="auto">
            <a:xfrm>
              <a:off x="725" y="3306"/>
              <a:ext cx="32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数理弹性理论的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奠基人</a:t>
              </a:r>
              <a:r>
                <a:rPr kumimoji="1" lang="zh-CN" altLang="en-US"/>
                <a:t>之一 </a:t>
              </a:r>
              <a:r>
                <a:rPr lang="zh-CN" altLang="en-US"/>
                <a:t>。</a:t>
              </a:r>
            </a:p>
          </p:txBody>
        </p:sp>
      </p:grpSp>
      <p:pic>
        <p:nvPicPr>
          <p:cNvPr id="42005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556" name="Group 36"/>
          <p:cNvGrpSpPr/>
          <p:nvPr/>
        </p:nvGrpSpPr>
        <p:grpSpPr bwMode="auto">
          <a:xfrm>
            <a:off x="1284288" y="1327150"/>
            <a:ext cx="6489700" cy="2551113"/>
            <a:chOff x="809" y="752"/>
            <a:chExt cx="4088" cy="1607"/>
          </a:xfrm>
        </p:grpSpPr>
        <p:sp>
          <p:nvSpPr>
            <p:cNvPr id="107549" name="Rectangle 29"/>
            <p:cNvSpPr>
              <a:spLocks noChangeArrowheads="1"/>
            </p:cNvSpPr>
            <p:nvPr/>
          </p:nvSpPr>
          <p:spPr bwMode="auto">
            <a:xfrm>
              <a:off x="3192" y="1929"/>
              <a:ext cx="170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6666"/>
                  </a:solidFill>
                  <a:ea typeface="华文行楷" panose="02010800040101010101" charset="-122"/>
                  <a:cs typeface="华文行楷" panose="02010800040101010101" charset="-122"/>
                </a:rPr>
                <a:t>法国</a:t>
              </a:r>
              <a:r>
                <a:rPr lang="zh-CN" altLang="en-US" sz="2800">
                  <a:solidFill>
                    <a:srgbClr val="006666"/>
                  </a:solidFill>
                  <a:ea typeface="华文行楷" panose="02010800040101010101" charset="-122"/>
                  <a:cs typeface="华文行楷" panose="02010800040101010101" charset="-122"/>
                </a:rPr>
                <a:t>数学家</a:t>
              </a:r>
            </a:p>
          </p:txBody>
        </p:sp>
        <p:sp>
          <p:nvSpPr>
            <p:cNvPr id="107550" name="Rectangle 30"/>
            <p:cNvSpPr>
              <a:spLocks noChangeArrowheads="1"/>
            </p:cNvSpPr>
            <p:nvPr/>
          </p:nvSpPr>
          <p:spPr bwMode="auto">
            <a:xfrm>
              <a:off x="3132" y="1584"/>
              <a:ext cx="16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6600"/>
                  </a:solidFill>
                </a:rPr>
                <a:t> </a:t>
              </a:r>
              <a:r>
                <a:rPr kumimoji="1" lang="en-US" altLang="zh-CN">
                  <a:solidFill>
                    <a:srgbClr val="006600"/>
                  </a:solidFill>
                </a:rPr>
                <a:t>(1789</a:t>
              </a:r>
              <a:r>
                <a:rPr kumimoji="1" lang="zh-CN" altLang="en-US">
                  <a:solidFill>
                    <a:srgbClr val="006600"/>
                  </a:solidFill>
                </a:rPr>
                <a:t>～</a:t>
              </a:r>
              <a:r>
                <a:rPr kumimoji="1" lang="en-US" altLang="zh-CN">
                  <a:solidFill>
                    <a:srgbClr val="006600"/>
                  </a:solidFill>
                </a:rPr>
                <a:t>1857)</a:t>
              </a:r>
            </a:p>
          </p:txBody>
        </p:sp>
        <p:sp>
          <p:nvSpPr>
            <p:cNvPr id="107551" name="Rectangle 31"/>
            <p:cNvSpPr>
              <a:spLocks noChangeArrowheads="1"/>
            </p:cNvSpPr>
            <p:nvPr/>
          </p:nvSpPr>
          <p:spPr bwMode="auto">
            <a:xfrm>
              <a:off x="3366" y="801"/>
              <a:ext cx="1296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3600">
                  <a:solidFill>
                    <a:srgbClr val="0000FF"/>
                  </a:solidFill>
                  <a:latin typeface="隶书" charset="0"/>
                  <a:ea typeface="隶书" charset="0"/>
                  <a:cs typeface="隶书" charset="0"/>
                </a:rPr>
                <a:t>柯</a:t>
              </a:r>
              <a:r>
                <a:rPr kumimoji="1" lang="zh-CN" altLang="en-US" sz="3600">
                  <a:solidFill>
                    <a:srgbClr val="0000FF"/>
                  </a:solidFill>
                  <a:ea typeface="隶书" charset="0"/>
                  <a:cs typeface="隶书" charset="0"/>
                </a:rPr>
                <a:t>  </a:t>
              </a:r>
              <a:r>
                <a:rPr kumimoji="1" lang="zh-CN" altLang="en-US" sz="3600">
                  <a:solidFill>
                    <a:srgbClr val="0000FF"/>
                  </a:solidFill>
                  <a:latin typeface="隶书" charset="0"/>
                  <a:ea typeface="隶书" charset="0"/>
                  <a:cs typeface="隶书" charset="0"/>
                </a:rPr>
                <a:t>西</a:t>
              </a:r>
            </a:p>
          </p:txBody>
        </p:sp>
        <p:sp>
          <p:nvSpPr>
            <p:cNvPr id="107552" name="Rectangle 32"/>
            <p:cNvSpPr>
              <a:spLocks noChangeArrowheads="1"/>
            </p:cNvSpPr>
            <p:nvPr/>
          </p:nvSpPr>
          <p:spPr bwMode="auto">
            <a:xfrm>
              <a:off x="3192" y="1224"/>
              <a:ext cx="15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00FF"/>
                  </a:solidFill>
                </a:rPr>
                <a:t>A. L. Cauchy</a:t>
              </a:r>
            </a:p>
          </p:txBody>
        </p:sp>
        <p:pic>
          <p:nvPicPr>
            <p:cNvPr id="42014" name="Picture 35" descr="柯西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" y="752"/>
              <a:ext cx="1322" cy="16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559" name="Group 39"/>
          <p:cNvGrpSpPr/>
          <p:nvPr/>
        </p:nvGrpSpPr>
        <p:grpSpPr bwMode="auto">
          <a:xfrm>
            <a:off x="528638" y="560388"/>
            <a:ext cx="3889375" cy="519112"/>
            <a:chOff x="333" y="353"/>
            <a:chExt cx="2450" cy="327"/>
          </a:xfrm>
        </p:grpSpPr>
        <p:sp>
          <p:nvSpPr>
            <p:cNvPr id="107557" name="Rectangle 37"/>
            <p:cNvSpPr>
              <a:spLocks noChangeArrowheads="1"/>
            </p:cNvSpPr>
            <p:nvPr/>
          </p:nvSpPr>
          <p:spPr bwMode="auto">
            <a:xfrm>
              <a:off x="333" y="353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FF0000"/>
                  </a:solidFill>
                </a:rPr>
                <a:t>附：  </a:t>
              </a:r>
              <a:endPara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07558" name="Rectangle 38"/>
            <p:cNvSpPr>
              <a:spLocks noChangeArrowheads="1"/>
            </p:cNvSpPr>
            <p:nvPr/>
          </p:nvSpPr>
          <p:spPr bwMode="auto">
            <a:xfrm>
              <a:off x="759" y="353"/>
              <a:ext cx="202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人物介绍</a:t>
              </a:r>
              <a:r>
                <a:rPr kumimoji="1"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—— </a:t>
              </a:r>
              <a:r>
                <a:rPr kumimoji="1" lang="zh-CN" altLang="en-US" sz="2800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柯西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0" name="Picture 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1" name="Picture 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2" name="Picture 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3" name="Picture 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Picture 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5" name="Picture 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6" name="Picture 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7" name="Picture 1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8" name="Picture 1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9" name="Picture 1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0" name="Picture 13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1" name="Picture 1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2" name="Picture 1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3" name="Picture 1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4" name="Picture 1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5" name="Picture 1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6" name="Picture 1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7" name="Picture 2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8" name="Picture 2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583" name="Group 39"/>
          <p:cNvGrpSpPr/>
          <p:nvPr/>
        </p:nvGrpSpPr>
        <p:grpSpPr bwMode="auto">
          <a:xfrm>
            <a:off x="849313" y="1325563"/>
            <a:ext cx="8266112" cy="1598612"/>
            <a:chOff x="535" y="835"/>
            <a:chExt cx="5207" cy="1007"/>
          </a:xfrm>
        </p:grpSpPr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535" y="835"/>
              <a:ext cx="51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在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纯数学</a:t>
              </a:r>
              <a:r>
                <a:rPr kumimoji="1" lang="zh-CN" altLang="en-US"/>
                <a:t>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应用数学</a:t>
              </a:r>
              <a:r>
                <a:rPr kumimoji="1" lang="zh-CN" altLang="en-US"/>
                <a:t>方面的功力相当深厚。很多数学定理  </a:t>
              </a:r>
            </a:p>
          </p:txBody>
        </p:sp>
        <p:sp>
          <p:nvSpPr>
            <p:cNvPr id="108568" name="Rectangle 24"/>
            <p:cNvSpPr>
              <a:spLocks noChangeArrowheads="1"/>
            </p:cNvSpPr>
            <p:nvPr/>
          </p:nvSpPr>
          <p:spPr bwMode="auto">
            <a:xfrm>
              <a:off x="705" y="1194"/>
              <a:ext cx="50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/>
                <a:t>和公式都是以他的名字命名的，如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柯西不等式</a:t>
              </a:r>
              <a:r>
                <a:rPr kumimoji="1" lang="zh-CN" altLang="en-US"/>
                <a:t>、</a:t>
              </a: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柯西积分  </a:t>
              </a:r>
            </a:p>
          </p:txBody>
        </p:sp>
        <p:sp>
          <p:nvSpPr>
            <p:cNvPr id="108569" name="Rectangle 25"/>
            <p:cNvSpPr>
              <a:spLocks noChangeArrowheads="1"/>
            </p:cNvSpPr>
            <p:nvPr/>
          </p:nvSpPr>
          <p:spPr bwMode="auto">
            <a:xfrm>
              <a:off x="705" y="1554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公式</a:t>
              </a:r>
              <a:r>
                <a:rPr kumimoji="1" lang="zh-CN" altLang="en-US"/>
                <a:t>等等。  </a:t>
              </a:r>
            </a:p>
          </p:txBody>
        </p:sp>
      </p:grpSp>
      <p:grpSp>
        <p:nvGrpSpPr>
          <p:cNvPr id="108584" name="Group 40"/>
          <p:cNvGrpSpPr/>
          <p:nvPr/>
        </p:nvGrpSpPr>
        <p:grpSpPr bwMode="auto">
          <a:xfrm>
            <a:off x="849313" y="3278188"/>
            <a:ext cx="8250237" cy="1027112"/>
            <a:chOff x="535" y="2065"/>
            <a:chExt cx="5197" cy="647"/>
          </a:xfrm>
        </p:grpSpPr>
        <p:sp>
          <p:nvSpPr>
            <p:cNvPr id="108571" name="Rectangle 27"/>
            <p:cNvSpPr>
              <a:spLocks noChangeArrowheads="1"/>
            </p:cNvSpPr>
            <p:nvPr/>
          </p:nvSpPr>
          <p:spPr bwMode="auto">
            <a:xfrm>
              <a:off x="535" y="2065"/>
              <a:ext cx="51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在论文写作的数量上，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柯西</a:t>
              </a:r>
              <a:r>
                <a:rPr kumimoji="1" lang="zh-CN" altLang="en-US"/>
                <a:t>仅次于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欧拉</a:t>
              </a:r>
              <a:r>
                <a:rPr kumimoji="1" lang="zh-CN" altLang="en-US"/>
                <a:t>。他一生中共发表  </a:t>
              </a:r>
            </a:p>
          </p:txBody>
        </p:sp>
        <p:sp>
          <p:nvSpPr>
            <p:cNvPr id="108572" name="Rectangle 28"/>
            <p:cNvSpPr>
              <a:spLocks noChangeArrowheads="1"/>
            </p:cNvSpPr>
            <p:nvPr/>
          </p:nvSpPr>
          <p:spPr bwMode="auto">
            <a:xfrm>
              <a:off x="705" y="2424"/>
              <a:ext cx="23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了 </a:t>
              </a:r>
              <a:r>
                <a:rPr kumimoji="1" lang="en-US" altLang="zh-CN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789 </a:t>
              </a:r>
              <a:r>
                <a:rPr kumimoji="1"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篇</a:t>
              </a:r>
              <a:r>
                <a:rPr kumimoji="1" lang="zh-CN" altLang="en-US"/>
                <a:t>论文和几本书。   </a:t>
              </a:r>
            </a:p>
          </p:txBody>
        </p:sp>
      </p:grpSp>
      <p:pic>
        <p:nvPicPr>
          <p:cNvPr id="43031" name="Picture 3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528638" y="560388"/>
            <a:ext cx="10731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附：  </a:t>
            </a:r>
            <a:endParaRPr kumimoji="1" lang="zh-CN" altLang="en-US" sz="280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1204913" y="560388"/>
            <a:ext cx="32131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人物介绍</a:t>
            </a:r>
            <a:r>
              <a: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kumimoji="1" lang="en-US" altLang="zh-CN" sz="2800">
                <a:solidFill>
                  <a:srgbClr val="006600"/>
                </a:solidFill>
                <a:ea typeface="楷体_GB2312" charset="0"/>
                <a:cs typeface="楷体_GB2312" charset="0"/>
              </a:rPr>
              <a:t>——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柯西</a:t>
            </a:r>
          </a:p>
        </p:txBody>
      </p:sp>
      <p:grpSp>
        <p:nvGrpSpPr>
          <p:cNvPr id="108585" name="Group 41"/>
          <p:cNvGrpSpPr/>
          <p:nvPr/>
        </p:nvGrpSpPr>
        <p:grpSpPr bwMode="auto">
          <a:xfrm>
            <a:off x="849313" y="4686300"/>
            <a:ext cx="8010525" cy="1028700"/>
            <a:chOff x="535" y="2952"/>
            <a:chExt cx="5046" cy="648"/>
          </a:xfrm>
        </p:grpSpPr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535" y="2952"/>
              <a:ext cx="50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他的全集总计 </a:t>
              </a:r>
              <a:r>
                <a:rPr kumimoji="1" lang="en-US" altLang="zh-CN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28 </a:t>
              </a:r>
              <a:r>
                <a:rPr kumimoji="1"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卷</a:t>
              </a:r>
              <a:r>
                <a:rPr kumimoji="1" lang="zh-CN" altLang="en-US"/>
                <a:t>。 从 </a:t>
              </a:r>
              <a:r>
                <a:rPr kumimoji="1" lang="en-US" altLang="zh-CN"/>
                <a:t>1882 </a:t>
              </a:r>
              <a:r>
                <a:rPr kumimoji="1" lang="zh-CN" altLang="en-US"/>
                <a:t>年开始出版，直到 </a:t>
              </a:r>
              <a:r>
                <a:rPr kumimoji="1" lang="en-US" altLang="zh-CN"/>
                <a:t>1974 </a:t>
              </a:r>
              <a:r>
                <a:rPr kumimoji="1" lang="zh-CN" altLang="en-US"/>
                <a:t>年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705" y="3312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才出齐最后一卷，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4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5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6" name="Picture 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7" name="Picture 6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8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9" name="Picture 8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0" name="Picture 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1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2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3" name="Picture 1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4" name="Picture 1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5" name="Picture 14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6" name="Picture 15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7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8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9" name="Picture 18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0" name="Picture 1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1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589" name="Group 21"/>
          <p:cNvGrpSpPr/>
          <p:nvPr/>
        </p:nvGrpSpPr>
        <p:grpSpPr bwMode="auto">
          <a:xfrm>
            <a:off x="528638" y="531813"/>
            <a:ext cx="4319587" cy="547687"/>
            <a:chOff x="333" y="335"/>
            <a:chExt cx="2721" cy="345"/>
          </a:xfrm>
        </p:grpSpPr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333" y="335"/>
              <a:ext cx="81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FF0000"/>
                  </a:solidFill>
                </a:rPr>
                <a:t>附：</a:t>
              </a:r>
              <a:endPara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759" y="353"/>
              <a:ext cx="229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人物介绍</a:t>
              </a:r>
              <a:r>
                <a:rPr kumimoji="1" lang="zh-CN" altLang="en-US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sz="2800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—— </a:t>
              </a:r>
              <a:r>
                <a:rPr kumimoji="1" lang="zh-CN" altLang="en-US" sz="2800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</a:p>
          </p:txBody>
        </p:sp>
      </p:grpSp>
      <p:grpSp>
        <p:nvGrpSpPr>
          <p:cNvPr id="109592" name="Group 24"/>
          <p:cNvGrpSpPr/>
          <p:nvPr/>
        </p:nvGrpSpPr>
        <p:grpSpPr bwMode="auto">
          <a:xfrm>
            <a:off x="1282700" y="1268413"/>
            <a:ext cx="6246813" cy="2552700"/>
            <a:chOff x="808" y="751"/>
            <a:chExt cx="3935" cy="1608"/>
          </a:xfrm>
        </p:grpSpPr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3192" y="1929"/>
              <a:ext cx="155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rgbClr val="006666"/>
                  </a:solidFill>
                  <a:ea typeface="华文行楷" panose="02010800040101010101" charset="-122"/>
                  <a:cs typeface="华文行楷" panose="02010800040101010101" charset="-122"/>
                </a:rPr>
                <a:t>德国数学家</a:t>
              </a:r>
              <a:endParaRPr kumimoji="1" lang="zh-CN" altLang="en-US"/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3132" y="1584"/>
              <a:ext cx="15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6600"/>
                  </a:solidFill>
                </a:rPr>
                <a:t> </a:t>
              </a:r>
              <a:r>
                <a:rPr kumimoji="1" lang="en-US" altLang="zh-CN">
                  <a:solidFill>
                    <a:srgbClr val="006600"/>
                  </a:solidFill>
                </a:rPr>
                <a:t>(1826</a:t>
              </a:r>
              <a:r>
                <a:rPr kumimoji="1" lang="zh-CN" altLang="en-US">
                  <a:solidFill>
                    <a:srgbClr val="006600"/>
                  </a:solidFill>
                </a:rPr>
                <a:t>～</a:t>
              </a:r>
              <a:r>
                <a:rPr kumimoji="1" lang="en-US" altLang="zh-CN">
                  <a:solidFill>
                    <a:srgbClr val="006600"/>
                  </a:solidFill>
                </a:rPr>
                <a:t>1866)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3378" y="801"/>
              <a:ext cx="1082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3600">
                  <a:solidFill>
                    <a:srgbClr val="0000FF"/>
                  </a:solidFill>
                  <a:ea typeface="隶书" charset="0"/>
                  <a:cs typeface="隶书" charset="0"/>
                </a:rPr>
                <a:t>黎  曼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3258" y="1224"/>
              <a:ext cx="13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00FF"/>
                  </a:solidFill>
                </a:rPr>
                <a:t>B. Riemann</a:t>
              </a:r>
            </a:p>
          </p:txBody>
        </p:sp>
        <p:pic>
          <p:nvPicPr>
            <p:cNvPr id="44063" name="Picture 29" descr="黎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" y="751"/>
              <a:ext cx="1155" cy="16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598" name="Group 30"/>
          <p:cNvGrpSpPr/>
          <p:nvPr/>
        </p:nvGrpSpPr>
        <p:grpSpPr bwMode="auto">
          <a:xfrm>
            <a:off x="1150938" y="4125913"/>
            <a:ext cx="7142162" cy="1655762"/>
            <a:chOff x="725" y="2551"/>
            <a:chExt cx="4499" cy="1043"/>
          </a:xfrm>
        </p:grpSpPr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726" y="2551"/>
              <a:ext cx="44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5"/>
                </a:buBlip>
                <a:defRPr/>
              </a:pPr>
              <a:r>
                <a:rPr kumimoji="1" lang="zh-CN" altLang="en-US"/>
                <a:t> 是世界数学史上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最具独创精神</a:t>
              </a:r>
              <a:r>
                <a:rPr kumimoji="1" lang="zh-CN" altLang="en-US"/>
                <a:t>的数学家之一</a:t>
              </a:r>
              <a:r>
                <a:rPr lang="zh-CN" altLang="en-US"/>
                <a:t>。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726" y="2929"/>
              <a:ext cx="29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5"/>
                </a:buBlip>
                <a:defRPr/>
              </a:pPr>
              <a:r>
                <a:rPr kumimoji="1" lang="zh-CN" altLang="en-US"/>
                <a:t> 复变函数论的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奠基人</a:t>
              </a:r>
              <a:r>
                <a:rPr kumimoji="1" lang="zh-CN" altLang="en-US"/>
                <a:t>之一</a:t>
              </a:r>
              <a:r>
                <a:rPr lang="zh-CN" altLang="en-US"/>
                <a:t>。</a:t>
              </a:r>
            </a:p>
          </p:txBody>
        </p:sp>
        <p:sp>
          <p:nvSpPr>
            <p:cNvPr id="109601" name="Rectangle 33"/>
            <p:cNvSpPr>
              <a:spLocks noChangeArrowheads="1"/>
            </p:cNvSpPr>
            <p:nvPr/>
          </p:nvSpPr>
          <p:spPr bwMode="auto">
            <a:xfrm>
              <a:off x="725" y="3306"/>
              <a:ext cx="24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5"/>
                </a:buBlip>
                <a:defRPr/>
              </a:pPr>
              <a:r>
                <a:rPr kumimoji="1" lang="zh-CN" altLang="en-US"/>
                <a:t> 黎曼几何的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创始人</a:t>
              </a:r>
              <a:r>
                <a:rPr lang="zh-CN" altLang="en-US"/>
                <a:t>。</a:t>
              </a:r>
            </a:p>
          </p:txBody>
        </p:sp>
      </p:grpSp>
      <p:pic>
        <p:nvPicPr>
          <p:cNvPr id="44055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9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5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6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7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8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9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0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1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2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3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4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5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6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7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8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531813" y="547688"/>
            <a:ext cx="315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FF"/>
                </a:solidFill>
              </a:rPr>
              <a:t>一、导数与微分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30225" y="1149350"/>
            <a:ext cx="2251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3. </a:t>
            </a:r>
            <a:r>
              <a:rPr lang="zh-CN" altLang="en-US">
                <a:solidFill>
                  <a:srgbClr val="000099"/>
                </a:solidFill>
              </a:rPr>
              <a:t>求导法则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aphicFrame>
        <p:nvGraphicFramePr>
          <p:cNvPr id="82968" name="Object 24"/>
          <p:cNvGraphicFramePr/>
          <p:nvPr/>
        </p:nvGraphicFramePr>
        <p:xfrm>
          <a:off x="1457325" y="2508250"/>
          <a:ext cx="3721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8" name="公式" r:id="rId5" imgW="3721100" imgH="355600" progId="Equation.3">
                  <p:embed/>
                </p:oleObj>
              </mc:Choice>
              <mc:Fallback>
                <p:oleObj name="公式" r:id="rId5" imgW="3721100" imgH="355600" progId="Equation.3">
                  <p:embed/>
                  <p:pic>
                    <p:nvPicPr>
                      <p:cNvPr id="0" name="图片 2663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508250"/>
                        <a:ext cx="3721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/>
          <p:nvPr/>
        </p:nvGraphicFramePr>
        <p:xfrm>
          <a:off x="1457325" y="3224213"/>
          <a:ext cx="4570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9" name="公式" r:id="rId7" imgW="4572000" imgH="355600" progId="Equation.3">
                  <p:embed/>
                </p:oleObj>
              </mc:Choice>
              <mc:Fallback>
                <p:oleObj name="公式" r:id="rId7" imgW="4572000" imgH="355600" progId="Equation.3">
                  <p:embed/>
                  <p:pic>
                    <p:nvPicPr>
                      <p:cNvPr id="0" name="图片 2663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3224213"/>
                        <a:ext cx="4570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70" name="Group 26"/>
          <p:cNvGrpSpPr/>
          <p:nvPr/>
        </p:nvGrpSpPr>
        <p:grpSpPr bwMode="auto">
          <a:xfrm>
            <a:off x="1457325" y="3917950"/>
            <a:ext cx="5791200" cy="798513"/>
            <a:chOff x="918" y="2402"/>
            <a:chExt cx="3648" cy="503"/>
          </a:xfrm>
        </p:grpSpPr>
        <p:graphicFrame>
          <p:nvGraphicFramePr>
            <p:cNvPr id="7199" name="Object 27"/>
            <p:cNvGraphicFramePr/>
            <p:nvPr/>
          </p:nvGraphicFramePr>
          <p:xfrm>
            <a:off x="918" y="2402"/>
            <a:ext cx="2646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0" name="公式" r:id="rId9" imgW="4203700" imgH="800100" progId="Equation.3">
                    <p:embed/>
                  </p:oleObj>
                </mc:Choice>
                <mc:Fallback>
                  <p:oleObj name="公式" r:id="rId9" imgW="4203700" imgH="800100" progId="Equation.3">
                    <p:embed/>
                    <p:pic>
                      <p:nvPicPr>
                        <p:cNvPr id="0" name="图片 2663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402"/>
                          <a:ext cx="2646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28"/>
            <p:cNvGraphicFramePr>
              <a:graphicFrameLocks noChangeAspect="1"/>
            </p:cNvGraphicFramePr>
            <p:nvPr/>
          </p:nvGraphicFramePr>
          <p:xfrm>
            <a:off x="3675" y="2533"/>
            <a:ext cx="89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1" name="Equation" r:id="rId11" imgW="1422400" imgH="342900" progId="Equation.DSMT4">
                    <p:embed/>
                  </p:oleObj>
                </mc:Choice>
                <mc:Fallback>
                  <p:oleObj name="Equation" r:id="rId11" imgW="1422400" imgH="342900" progId="Equation.DSMT4">
                    <p:embed/>
                    <p:pic>
                      <p:nvPicPr>
                        <p:cNvPr id="0" name="图片 266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2533"/>
                          <a:ext cx="89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876300" y="1790700"/>
            <a:ext cx="3006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/>
              <a:t>(1) </a:t>
            </a: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四则运算法则</a:t>
            </a:r>
          </a:p>
        </p:txBody>
      </p:sp>
      <p:pic>
        <p:nvPicPr>
          <p:cNvPr id="7195" name="Picture 3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978" name="Group 34"/>
          <p:cNvGrpSpPr/>
          <p:nvPr/>
        </p:nvGrpSpPr>
        <p:grpSpPr bwMode="auto">
          <a:xfrm>
            <a:off x="2289178" y="1216026"/>
            <a:ext cx="696913" cy="338138"/>
            <a:chOff x="2486" y="406"/>
            <a:chExt cx="439" cy="213"/>
          </a:xfrm>
        </p:grpSpPr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2541" y="417"/>
              <a:ext cx="31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2486" y="406"/>
              <a:ext cx="439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26</a:t>
              </a: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7" grpId="0"/>
      <p:bldP spid="8297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4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8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041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9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4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0" name="Picture 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41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1" name="Picture 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32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30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3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651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4" name="Picture 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649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5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651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6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649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7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651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8" name="Picture 1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649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9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784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0" name="Picture 1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783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1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784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2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783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3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794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4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792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5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6" name="Picture 2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14" name="Rectangle 22"/>
          <p:cNvSpPr>
            <a:spLocks noChangeArrowheads="1"/>
          </p:cNvSpPr>
          <p:nvPr/>
        </p:nvSpPr>
        <p:spPr bwMode="auto">
          <a:xfrm>
            <a:off x="847725" y="4183063"/>
            <a:ext cx="802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4"/>
              </a:buBlip>
              <a:defRPr/>
            </a:pPr>
            <a:r>
              <a:rPr kumimoji="1" lang="zh-CN" altLang="en-US"/>
              <a:t> </a:t>
            </a:r>
            <a:r>
              <a:rPr kumimoji="1"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黎曼</a:t>
            </a:r>
            <a:r>
              <a:rPr kumimoji="1" lang="zh-CN" altLang="en-US"/>
              <a:t>的著作不多，但却异常深刻，</a:t>
            </a:r>
            <a:r>
              <a:rPr kumimoji="1" lang="zh-CN" altLang="en-US" u="sng">
                <a:solidFill>
                  <a:srgbClr val="FF0000"/>
                </a:solidFill>
                <a:ea typeface="楷体" panose="02010609060101010101" charset="-122"/>
                <a:cs typeface="楷体" panose="02010609060101010101" charset="-122"/>
              </a:rPr>
              <a:t>极具创造与想象力</a:t>
            </a:r>
            <a:r>
              <a:rPr kumimoji="1" lang="zh-CN" altLang="en-US"/>
              <a:t>。</a:t>
            </a:r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>
            <a:off x="528638" y="531813"/>
            <a:ext cx="1298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0000"/>
                </a:solidFill>
              </a:rPr>
              <a:t>附：</a:t>
            </a:r>
            <a:endParaRPr kumimoji="1" lang="zh-CN" altLang="en-US" sz="280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1204913" y="560388"/>
            <a:ext cx="38131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人物介绍</a:t>
            </a:r>
            <a:r>
              <a:rPr kumimoji="1" lang="zh-CN" altLang="en-US" sz="2800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kumimoji="1" lang="en-US" altLang="zh-CN" sz="2800">
                <a:solidFill>
                  <a:srgbClr val="006600"/>
                </a:solidFill>
                <a:ea typeface="楷体_GB2312" charset="0"/>
                <a:cs typeface="楷体_GB2312" charset="0"/>
              </a:rPr>
              <a:t>—— </a:t>
            </a:r>
            <a:r>
              <a:rPr kumimoji="1"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黎曼</a:t>
            </a:r>
          </a:p>
        </p:txBody>
      </p:sp>
      <p:grpSp>
        <p:nvGrpSpPr>
          <p:cNvPr id="110617" name="Group 25"/>
          <p:cNvGrpSpPr/>
          <p:nvPr/>
        </p:nvGrpSpPr>
        <p:grpSpPr bwMode="auto">
          <a:xfrm>
            <a:off x="847725" y="1230313"/>
            <a:ext cx="8058150" cy="1522412"/>
            <a:chOff x="534" y="817"/>
            <a:chExt cx="5076" cy="959"/>
          </a:xfrm>
        </p:grpSpPr>
        <p:sp>
          <p:nvSpPr>
            <p:cNvPr id="110618" name="Rectangle 26"/>
            <p:cNvSpPr>
              <a:spLocks noChangeArrowheads="1"/>
            </p:cNvSpPr>
            <p:nvPr/>
          </p:nvSpPr>
          <p:spPr bwMode="auto">
            <a:xfrm>
              <a:off x="534" y="817"/>
              <a:ext cx="50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柯西</a:t>
              </a:r>
              <a:r>
                <a:rPr kumimoji="1" lang="zh-CN" altLang="en-US"/>
                <a:t>、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  <a:r>
                <a:rPr kumimoji="1" lang="zh-CN" altLang="en-US"/>
                <a:t>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维尔斯特拉斯</a:t>
              </a:r>
              <a:r>
                <a:rPr kumimoji="1" lang="zh-CN" altLang="en-US"/>
                <a:t>是公认的</a:t>
              </a:r>
              <a:r>
                <a:rPr kumimoji="1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复变函数论</a:t>
              </a:r>
              <a:r>
                <a:rPr kumimoji="1" lang="zh-CN" altLang="en-US"/>
                <a:t>的主要</a:t>
              </a:r>
            </a:p>
          </p:txBody>
        </p:sp>
        <p:sp>
          <p:nvSpPr>
            <p:cNvPr id="110619" name="Rectangle 27"/>
            <p:cNvSpPr>
              <a:spLocks noChangeArrowheads="1"/>
            </p:cNvSpPr>
            <p:nvPr/>
          </p:nvSpPr>
          <p:spPr bwMode="auto">
            <a:xfrm>
              <a:off x="702" y="1146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奠基人，但在处理复变函数理论的方法上，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  <a:r>
                <a:rPr kumimoji="1" lang="zh-CN" altLang="en-US"/>
                <a:t>的方法</a:t>
              </a:r>
            </a:p>
          </p:txBody>
        </p:sp>
        <p:sp>
          <p:nvSpPr>
            <p:cNvPr id="110620" name="Rectangle 28"/>
            <p:cNvSpPr>
              <a:spLocks noChangeArrowheads="1"/>
            </p:cNvSpPr>
            <p:nvPr/>
          </p:nvSpPr>
          <p:spPr bwMode="auto">
            <a:xfrm>
              <a:off x="702" y="1488"/>
              <a:ext cx="18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被认为是本质的。</a:t>
              </a:r>
            </a:p>
          </p:txBody>
        </p:sp>
      </p:grpSp>
      <p:grpSp>
        <p:nvGrpSpPr>
          <p:cNvPr id="110621" name="Group 29"/>
          <p:cNvGrpSpPr/>
          <p:nvPr/>
        </p:nvGrpSpPr>
        <p:grpSpPr bwMode="auto">
          <a:xfrm>
            <a:off x="847725" y="2982913"/>
            <a:ext cx="8037513" cy="979487"/>
            <a:chOff x="534" y="1951"/>
            <a:chExt cx="5063" cy="617"/>
          </a:xfrm>
        </p:grpSpPr>
        <p:sp>
          <p:nvSpPr>
            <p:cNvPr id="110622" name="Rectangle 30"/>
            <p:cNvSpPr>
              <a:spLocks noChangeArrowheads="1"/>
            </p:cNvSpPr>
            <p:nvPr/>
          </p:nvSpPr>
          <p:spPr bwMode="auto">
            <a:xfrm>
              <a:off x="534" y="1951"/>
              <a:ext cx="50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在其</a:t>
              </a:r>
              <a:r>
                <a:rPr kumimoji="1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短暂</a:t>
              </a:r>
              <a:r>
                <a:rPr kumimoji="1" lang="zh-CN" altLang="en-US"/>
                <a:t>的一生中，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  <a:r>
                <a:rPr kumimoji="1" lang="zh-CN" altLang="en-US"/>
                <a:t>为数学的众多领域作出了许多</a:t>
              </a:r>
            </a:p>
          </p:txBody>
        </p:sp>
        <p:sp>
          <p:nvSpPr>
            <p:cNvPr id="110623" name="Rectangle 31"/>
            <p:cNvSpPr>
              <a:spLocks noChangeArrowheads="1"/>
            </p:cNvSpPr>
            <p:nvPr/>
          </p:nvSpPr>
          <p:spPr bwMode="auto">
            <a:xfrm>
              <a:off x="702" y="2280"/>
              <a:ext cx="25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defRPr/>
              </a:pPr>
              <a:r>
                <a:rPr kumimoji="1" lang="zh-CN" altLang="en-US"/>
                <a:t>奠基性、创造性的工作。</a:t>
              </a:r>
            </a:p>
          </p:txBody>
        </p:sp>
      </p:grpSp>
      <p:grpSp>
        <p:nvGrpSpPr>
          <p:cNvPr id="110624" name="Group 32"/>
          <p:cNvGrpSpPr/>
          <p:nvPr/>
        </p:nvGrpSpPr>
        <p:grpSpPr bwMode="auto">
          <a:xfrm>
            <a:off x="838200" y="4878388"/>
            <a:ext cx="8080375" cy="998537"/>
            <a:chOff x="528" y="3205"/>
            <a:chExt cx="5090" cy="629"/>
          </a:xfrm>
        </p:grpSpPr>
        <p:sp>
          <p:nvSpPr>
            <p:cNvPr id="110625" name="Rectangle 33"/>
            <p:cNvSpPr>
              <a:spLocks noChangeArrowheads="1"/>
            </p:cNvSpPr>
            <p:nvPr/>
          </p:nvSpPr>
          <p:spPr bwMode="auto">
            <a:xfrm>
              <a:off x="528" y="3205"/>
              <a:ext cx="50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90000"/>
                <a:buFontTx/>
                <a:buBlip>
                  <a:blip r:embed="rId4"/>
                </a:buBlip>
                <a:defRPr/>
              </a:pPr>
              <a:r>
                <a:rPr kumimoji="1" lang="zh-CN" altLang="en-US"/>
                <a:t> 复变函数中许多术语，如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单值函数</a:t>
              </a:r>
              <a:r>
                <a:rPr kumimoji="1" lang="zh-CN" altLang="en-US"/>
                <a:t>、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多值函数</a:t>
              </a:r>
              <a:r>
                <a:rPr kumimoji="1" lang="zh-CN" altLang="en-US"/>
                <a:t>、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分支</a:t>
              </a:r>
              <a:r>
                <a:rPr kumimoji="1" lang="zh-CN" altLang="en-US"/>
                <a:t>、</a:t>
              </a:r>
            </a:p>
          </p:txBody>
        </p:sp>
        <p:sp>
          <p:nvSpPr>
            <p:cNvPr id="110626" name="Rectangle 34"/>
            <p:cNvSpPr>
              <a:spLocks noChangeArrowheads="1"/>
            </p:cNvSpPr>
            <p:nvPr/>
          </p:nvSpPr>
          <p:spPr bwMode="auto">
            <a:xfrm>
              <a:off x="696" y="354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单叶曲面</a:t>
              </a:r>
              <a:r>
                <a:rPr kumimoji="1" lang="zh-CN" altLang="en-US"/>
                <a:t>以及</a:t>
              </a:r>
              <a:r>
                <a:rPr kumimoji="1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单连通区域</a:t>
              </a:r>
              <a:r>
                <a:rPr kumimoji="1" lang="zh-CN" altLang="en-US"/>
                <a:t>等，都是</a:t>
              </a:r>
              <a:r>
                <a:rPr kumimoji="1"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黎曼</a:t>
              </a:r>
              <a:r>
                <a:rPr kumimoji="1" lang="zh-CN" altLang="en-US"/>
                <a:t>首先使用的。</a:t>
              </a:r>
            </a:p>
          </p:txBody>
        </p:sp>
      </p:grpSp>
      <p:pic>
        <p:nvPicPr>
          <p:cNvPr id="110627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84" name="Picture 3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632" name="Group 40"/>
          <p:cNvGrpSpPr/>
          <p:nvPr/>
        </p:nvGrpSpPr>
        <p:grpSpPr bwMode="auto">
          <a:xfrm>
            <a:off x="7105650" y="6061075"/>
            <a:ext cx="1425575" cy="336550"/>
            <a:chOff x="1600" y="3452"/>
            <a:chExt cx="898" cy="212"/>
          </a:xfrm>
        </p:grpSpPr>
        <p:sp>
          <p:nvSpPr>
            <p:cNvPr id="110633" name="AutoShape 4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00" y="3477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3175">
              <a:solidFill>
                <a:srgbClr val="FF0000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34" name="Text Box 42"/>
            <p:cNvSpPr txBox="1">
              <a:spLocks noChangeArrowheads="1"/>
            </p:cNvSpPr>
            <p:nvPr/>
          </p:nvSpPr>
          <p:spPr bwMode="auto">
            <a:xfrm>
              <a:off x="1930" y="345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</a:rPr>
                <a:t>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11111E-6 -1.11111E-6 L 0.03021 -1.11111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2" name="Picture 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3" name="Picture 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5" name="Picture 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6" name="Picture 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7" name="Picture 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8" name="Picture 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9" name="Picture 1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0" name="Picture 1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1" name="Picture 1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2" name="Picture 13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3" name="Picture 1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4" name="Picture 1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5" name="Picture 1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6" name="Picture 1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7" name="Picture 1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8" name="Picture 1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9" name="Picture 2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00" name="Picture 2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070" name="Group 22"/>
          <p:cNvGrpSpPr/>
          <p:nvPr/>
        </p:nvGrpSpPr>
        <p:grpSpPr bwMode="auto">
          <a:xfrm>
            <a:off x="457200" y="466725"/>
            <a:ext cx="8686800" cy="6307138"/>
            <a:chOff x="288" y="294"/>
            <a:chExt cx="5472" cy="3973"/>
          </a:xfrm>
        </p:grpSpPr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>
                  <a:solidFill>
                    <a:srgbClr val="FFA449"/>
                  </a:solidFill>
                  <a:latin typeface="Arial" panose="020B0604020202090204"/>
                </a:rPr>
                <a:t>……</a:t>
              </a:r>
              <a:r>
                <a:rPr lang="en-US" altLang="zh-CN" sz="4000">
                  <a:solidFill>
                    <a:srgbClr val="FFA449"/>
                  </a:solidFill>
                </a:rPr>
                <a:t>  </a:t>
              </a:r>
            </a:p>
          </p:txBody>
        </p:sp>
        <p:grpSp>
          <p:nvGrpSpPr>
            <p:cNvPr id="46103" name="Group 24"/>
            <p:cNvGrpSpPr/>
            <p:nvPr/>
          </p:nvGrpSpPr>
          <p:grpSpPr bwMode="auto">
            <a:xfrm>
              <a:off x="288" y="294"/>
              <a:ext cx="5472" cy="3973"/>
              <a:chOff x="288" y="294"/>
              <a:chExt cx="5472" cy="3973"/>
            </a:xfrm>
          </p:grpSpPr>
          <p:sp>
            <p:nvSpPr>
              <p:cNvPr id="130073" name="Text Box 25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916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放松一下吧</a:t>
                </a:r>
                <a:r>
                  <a:rPr lang="zh-CN" altLang="en-US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 </a:t>
                </a:r>
                <a:r>
                  <a:rPr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华文行楷" panose="02010800040101010101" charset="-122"/>
                  </a:rPr>
                  <a:t>!   </a:t>
                </a:r>
              </a:p>
            </p:txBody>
          </p:sp>
          <p:pic>
            <p:nvPicPr>
              <p:cNvPr id="46105" name="Picture 26" descr="aa2"/>
              <p:cNvPicPr preferRelativeResize="0"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94"/>
                <a:ext cx="5472" cy="35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73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736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738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736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727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725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9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1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13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1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565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1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564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565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17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564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1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575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19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573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2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2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993" name="Object 25"/>
          <p:cNvGraphicFramePr/>
          <p:nvPr/>
        </p:nvGraphicFramePr>
        <p:xfrm>
          <a:off x="1457325" y="2455863"/>
          <a:ext cx="33750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0" name="公式" r:id="rId5" imgW="3378200" imgH="355600" progId="Equation.3">
                  <p:embed/>
                </p:oleObj>
              </mc:Choice>
              <mc:Fallback>
                <p:oleObj name="公式" r:id="rId5" imgW="3378200" imgH="355600" progId="Equation.3">
                  <p:embed/>
                  <p:pic>
                    <p:nvPicPr>
                      <p:cNvPr id="0" name="图片 26735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455863"/>
                        <a:ext cx="33750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4" name="Object 26"/>
          <p:cNvGraphicFramePr/>
          <p:nvPr/>
        </p:nvGraphicFramePr>
        <p:xfrm>
          <a:off x="1460500" y="3692525"/>
          <a:ext cx="4343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1" name="公式" r:id="rId7" imgW="4343400" imgH="901700" progId="Equation.3">
                  <p:embed/>
                </p:oleObj>
              </mc:Choice>
              <mc:Fallback>
                <p:oleObj name="公式" r:id="rId7" imgW="4343400" imgH="901700" progId="Equation.3">
                  <p:embed/>
                  <p:pic>
                    <p:nvPicPr>
                      <p:cNvPr id="0" name="图片 26735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692525"/>
                        <a:ext cx="43434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876300" y="1790700"/>
            <a:ext cx="3933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/>
              <a:t>(2) </a:t>
            </a: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复合函数的求导法则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876300" y="3095625"/>
            <a:ext cx="3394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/>
              <a:t>(3) </a:t>
            </a:r>
            <a:r>
              <a:rPr kumimoji="1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反函数的求导法则</a:t>
            </a:r>
          </a:p>
        </p:txBody>
      </p:sp>
      <p:grpSp>
        <p:nvGrpSpPr>
          <p:cNvPr id="84013" name="Group 45"/>
          <p:cNvGrpSpPr/>
          <p:nvPr/>
        </p:nvGrpSpPr>
        <p:grpSpPr bwMode="auto">
          <a:xfrm>
            <a:off x="1304925" y="4840288"/>
            <a:ext cx="7620000" cy="1036637"/>
            <a:chOff x="822" y="3049"/>
            <a:chExt cx="4800" cy="653"/>
          </a:xfrm>
        </p:grpSpPr>
        <p:grpSp>
          <p:nvGrpSpPr>
            <p:cNvPr id="8225" name="Group 29"/>
            <p:cNvGrpSpPr/>
            <p:nvPr/>
          </p:nvGrpSpPr>
          <p:grpSpPr bwMode="auto">
            <a:xfrm>
              <a:off x="822" y="3049"/>
              <a:ext cx="4800" cy="336"/>
              <a:chOff x="822" y="3289"/>
              <a:chExt cx="4800" cy="336"/>
            </a:xfrm>
          </p:grpSpPr>
          <p:sp>
            <p:nvSpPr>
              <p:cNvPr id="83998" name="Rectangle 30"/>
              <p:cNvSpPr>
                <a:spLocks noChangeArrowheads="1"/>
              </p:cNvSpPr>
              <p:nvPr/>
            </p:nvSpPr>
            <p:spPr bwMode="auto">
              <a:xfrm>
                <a:off x="822" y="3289"/>
                <a:ext cx="4800" cy="3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/>
                  <a:t>其中，                与                是两个互为反函数的</a:t>
                </a:r>
              </a:p>
            </p:txBody>
          </p:sp>
          <p:graphicFrame>
            <p:nvGraphicFramePr>
              <p:cNvPr id="8230" name="Object 31"/>
              <p:cNvGraphicFramePr/>
              <p:nvPr/>
            </p:nvGraphicFramePr>
            <p:xfrm>
              <a:off x="1472" y="3322"/>
              <a:ext cx="73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362" name="公式" r:id="rId9" imgW="1167765" imgH="342900" progId="Equation.3">
                      <p:embed/>
                    </p:oleObj>
                  </mc:Choice>
                  <mc:Fallback>
                    <p:oleObj name="公式" r:id="rId9" imgW="1167765" imgH="342900" progId="Equation.3">
                      <p:embed/>
                      <p:pic>
                        <p:nvPicPr>
                          <p:cNvPr id="0" name="图片 2673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2" y="3322"/>
                            <a:ext cx="73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32"/>
              <p:cNvGraphicFramePr/>
              <p:nvPr/>
            </p:nvGraphicFramePr>
            <p:xfrm>
              <a:off x="2437" y="3333"/>
              <a:ext cx="73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363" name="公式" r:id="rId11" imgW="1167765" imgH="342900" progId="Equation.3">
                      <p:embed/>
                    </p:oleObj>
                  </mc:Choice>
                  <mc:Fallback>
                    <p:oleObj name="公式" r:id="rId11" imgW="1167765" imgH="342900" progId="Equation.3">
                      <p:embed/>
                      <p:pic>
                        <p:nvPicPr>
                          <p:cNvPr id="0" name="图片 2673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7" y="3333"/>
                            <a:ext cx="73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26" name="Group 44"/>
            <p:cNvGrpSpPr/>
            <p:nvPr/>
          </p:nvGrpSpPr>
          <p:grpSpPr bwMode="auto">
            <a:xfrm>
              <a:off x="1392" y="3414"/>
              <a:ext cx="2066" cy="288"/>
              <a:chOff x="1392" y="3414"/>
              <a:chExt cx="2066" cy="288"/>
            </a:xfrm>
          </p:grpSpPr>
          <p:graphicFrame>
            <p:nvGraphicFramePr>
              <p:cNvPr id="8227" name="Object 34"/>
              <p:cNvGraphicFramePr/>
              <p:nvPr/>
            </p:nvGraphicFramePr>
            <p:xfrm>
              <a:off x="2658" y="3438"/>
              <a:ext cx="80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364" name="Equation" r:id="rId13" imgW="1269365" imgH="355600" progId="Equation.DSMT4">
                      <p:embed/>
                    </p:oleObj>
                  </mc:Choice>
                  <mc:Fallback>
                    <p:oleObj name="Equation" r:id="rId13" imgW="1269365" imgH="355600" progId="Equation.DSMT4">
                      <p:embed/>
                      <p:pic>
                        <p:nvPicPr>
                          <p:cNvPr id="0" name="图片 26735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8" y="3438"/>
                            <a:ext cx="80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4003" name="Rectangle 35"/>
              <p:cNvSpPr>
                <a:spLocks noChangeArrowheads="1"/>
              </p:cNvSpPr>
              <p:nvPr/>
            </p:nvSpPr>
            <p:spPr bwMode="auto">
              <a:xfrm>
                <a:off x="1392" y="3414"/>
                <a:ext cx="141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/>
                  <a:t>单值函数，且   </a:t>
                </a:r>
              </a:p>
            </p:txBody>
          </p:sp>
        </p:grpSp>
      </p:grpSp>
      <p:pic>
        <p:nvPicPr>
          <p:cNvPr id="84004" name="Picture 3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9" name="Picture 3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531813" y="531813"/>
            <a:ext cx="315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B2B2B2"/>
                </a:solidFill>
              </a:rPr>
              <a:t>一、导数与微分</a:t>
            </a:r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530225" y="1149350"/>
            <a:ext cx="2251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3. </a:t>
            </a:r>
            <a:r>
              <a:rPr lang="zh-CN" altLang="en-US">
                <a:solidFill>
                  <a:srgbClr val="000099"/>
                </a:solidFill>
              </a:rPr>
              <a:t>求导法则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8222" name="Group 41"/>
          <p:cNvGrpSpPr/>
          <p:nvPr/>
        </p:nvGrpSpPr>
        <p:grpSpPr bwMode="auto">
          <a:xfrm>
            <a:off x="2339978" y="1216026"/>
            <a:ext cx="595313" cy="338138"/>
            <a:chOff x="2518" y="406"/>
            <a:chExt cx="375" cy="213"/>
          </a:xfrm>
        </p:grpSpPr>
        <p:sp>
          <p:nvSpPr>
            <p:cNvPr id="84010" name="Rectangle 42"/>
            <p:cNvSpPr>
              <a:spLocks noChangeArrowheads="1"/>
            </p:cNvSpPr>
            <p:nvPr/>
          </p:nvSpPr>
          <p:spPr bwMode="auto">
            <a:xfrm>
              <a:off x="2541" y="417"/>
              <a:ext cx="317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11" name="Rectangle 43"/>
            <p:cNvSpPr>
              <a:spLocks noChangeArrowheads="1"/>
            </p:cNvSpPr>
            <p:nvPr/>
          </p:nvSpPr>
          <p:spPr bwMode="auto">
            <a:xfrm>
              <a:off x="2518" y="406"/>
              <a:ext cx="375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26</a:t>
              </a:r>
              <a:endParaRPr lang="zh-CN" altLang="en-US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5" grpId="0"/>
      <p:bldP spid="83996" grpId="0"/>
    </p:bldLst>
  </p:timing>
</p:sld>
</file>

<file path=ppt/theme/theme1.xml><?xml version="1.0" encoding="utf-8"?>
<a:theme xmlns:a="http://schemas.openxmlformats.org/drawingml/2006/main" name="7_004">
  <a:themeElements>
    <a:clrScheme name="7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7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7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004">
  <a:themeElements>
    <a:clrScheme name="8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8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8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004">
  <a:themeElements>
    <a:clrScheme name="4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4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4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004">
  <a:themeElements>
    <a:clrScheme name="5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5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宋体" panose="02010600030101010101" charset="-122"/>
            <a:cs typeface="宋体" panose="02010600030101010101" charset="-122"/>
          </a:defRPr>
        </a:defPPr>
      </a:lstStyle>
    </a:lnDef>
  </a:objectDefaults>
  <a:extraClrSchemeLst>
    <a:extraClrScheme>
      <a:clrScheme name="5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RjZEhKcFlXNW5iR1VnZHoxbUp5aDZLVngwY21saGJtZHNaU0I2SzI4b1hIUnlhV0Z1WjJ4bElIb3BYRjA9IiwKICAgIkxhdGV4SW1nQmFzZTY0IiA6ICJpVkJPUncwS0dnb0FBQUFOU1VoRVVnQUFBMVFBQUFCWUJBTUFBQUFBWmF1SUFBQUFNRkJNVkVYLy8vOEFBQUFBQUFBQUFBQUFBQUFBQUFBQUFBQUFBQUFBQUFBQUFBQUFBQUFBQUFBQUFBQUFBQUFBQUFBQUFBQXYzYUI3QUFBQUQzUlNUbE1BRUlsMnUxUkU3OTFtcXlJeW1jM0RpcmRRQUFBQUNYQklXWE1BQUE3RUFBQU94QUdWS3c0YkFBQVNsa2xFUVZSNEFlMWRUWXdqUnhWdXozZzhuckZuUEJJaXlTS0NCM0VGZVhNbFNCNkpRM0lnOGg0aWhRdXhEd2xJb01nTEN0a1ZpZWdsSUZZS1FoNkpYSkhuRmpnZ3p3RnBVU1R3SEpEZ2hQY1FvVWpSeW91UXlBWGtnU3pNWkRlN3hhdi9uNjZxTG5lMzF6NXNIOXoxKytwOTlhcmVlL1V6UFZHMG9rOXBSZmw2eEpiWkE2WFpuV016N1ZGOEpYdWdqTkMxbFdUc0VWTm1EMHdRK3NSTWV4UmZ5UjVvSWZTL2xXVHNFVk5tRHd3UU9qWFN2dDR6RW1UMHhxRU1yMWhvNDZmNUdGcGhhQlJZRFNHMHIyUGNPWFA3R2RVN2V0a1ZpazFmejhlTUcxcnBDL2tvRjFSN0hVUzFwOU1hZVd4WGFmQTN2YkFlV3lLb2JYU2k4MEppY3pEa2hsWkdseXlrSDNyU0xrSjM5VWJMcUtjbmFMRWI1NFpndGR3bGd1cFlMZTQ4RERtaDlkRmxEZVZEakZ4NDl2eXJ2TU9iQ1FkdzlyR1BsVHI2a1NkN2VhQjIwYUdOcjNrWWNrSWJvSTlzdEI5Q0d1aTg2K2cvcktFdVFnZGFtOXVtNmRKeW82ajd3RWhRbzhzRE5lS0FWSGFpYUM2R0hOQTJralpDYjJSeHNRNE13QXZ4RVcxZ2hBeDkxMHB4SE5ZUXEybGhjSG1nMW93Qng1aWJqeUVIdENxS1U0YXZwU3NLU1NyakplK0xmREdGMExsR3RZTCtyY1dUa1lGYkd5d1BWTi8walNqZmN6SmtoelpFMzBiM2t2M3dFRkttTUMzV3VETlJRVWczVFkvYmRiN0MxOWpxYXBFQ1N3TlZpblVVbk4wNUdiSkRpKy9VVE5lTDAxL3N1NDdBOWV3alJQWGNEaks4bTVuUEZCSE8xdDE3aGtzRHRZdHVXM3R0VG9hczBOWkFDMDNSc1pYK1loUEJPOStMT29qNUZac0lYVlRiMndxWTZySGRna2N3VjVjRmFtanZ5cmtac2tGcmdoWnEyazJoMm5NTENFK3djWUxkSkxvTW1SZ0w0Q2E2bWRybTBLVUJsd2FxaE81YnVaNmJJUnMwUEtQV3VHbTNOck9veEJHR05VTE1qMnNaSUVkMjg2d3hVM1ZvRzZJbWxnSnEyK0VMemQzTEZtZzEwa054cWwzUXVxaVlDRUwvamFJbnVJUm11c0tyODNSZld4dVlndVVwQk5RdnN4aUZpVjBYek0rUUJSb2RCc01sN0MyQnk0Y2R6NWYzU0YrWCtPeGlQVjkyREU5ZE1JTXpQYzVpUllDcVp6SUtIYnN1eU1CUUV0cUVyS21xYmwvSzJoZEZKSUtiZmlycGJDSGQ3amlHcDZ4QVFtM2RGZUc1UllEYXlOSWxMbDJRZ2FFa3RBNFpseHZJdmhyZzJCZnhCZ2Z3UU5JdEkxMEhkM1RKeVlKYXFHazQrQ3l6Q0ZCYmR0SmE4NGtJV2RRblVxTW9BME1KYUJVbW81bGRrMWhhTFN5cGdjaUVadlFhdXRrcEdWc1hqbGEzOVZxc1ZDR2dNb21xYVorS1dSaEtRTnRsWTZkdjF5U09IaW9rZVl4WHdPTHA2aURYeFM2dUtHRUxWSXk1U01zVUFpcVRxTnJxNkpNTVoyRW9BYTNMdWl2TWlzdkdDd2dOa2JwYUhPbmJTRlhkSDNRMnA5SGdwUW9CbFVsVUF4VVNad2ZPQUxMMHNnbHR3TFpJNjJHaldMYWVQelJGU0NFUzZ4cDQ0bG94S1ZWd3NHTWJ4b1dBeWlLcXVuV1N3em8vU3k4YjBMYkUyamRreFdsMFU4N29UTVZsRHBXcFRRU1dCb2U2M2lRbGlnR1ZSVlE3OWdHZmpTRUQycVlZdkdQNzJzM1NPMFVsSVhXUnUyWXNvOHl6SzFlalkzeU9ZanpGZ01vaXFvWVkrUnBMMlJneW9MV0ZTN3dUYUJ3MEh2SkVZRjlkV1NCVTlaRUN5K013MmxYTENYWXhvTEtJcXErdUZDV0FiQXpwMEVyb0xpZFlZbWNSUEw3d042eDVsUW5SMU8zeG1xb2NmYXhzSjlrdUNGUVdVYldFa2xKNXpzaVFEazJkU2kweHdVUXpiOGMvT0JFUkZxZy84MDh6S1ZzY3pxZVV6WXIxdHpRcXV4YWwvL3pnVGJvSFZmdWVMQXNDbHhFYVNnRUZoVGFlUGY4OExYdGpuNzR0djBHaSt0U3Y0cXUvcGx4aEVqT3JoYzNJa0E1Tk5WQlNvWEsrLzRLdVNIUENUL3U3cGcvSlM4L3pYb3NSZng1WTZ4a0xZbHptVzFEakRWSzRxaWhPVUtNbkpGSCsrRUZCdVFxMGZrWnJEUTVsUFNNVUlxcm40WkpCak80ZTg2cmFTcEVuUmhrWjBxR3BicDkwVTFnYkZmUkJOQlFtcEUwdEMreXFza01Md1VtR1FKVUxDdDdXNm4xVk9aSVMrRUluRTB2cm1sSUg2ZXN4eVBHQ3dqWGJtQkpSdm12TWlWYm9pV0NBcUY1QVowOUhwYll3bDJCaFQwUjlHY2pLa0FwTjk1QzU4OC9ibU1BQlEwTjBHYUlNNFlzM3A3eEU1bmZsUzdkdXdVSFZjN2R1M2ZxS2xVZ3IwY2dROXk5NkhVcFh0UDRZbUNQSER3cnFnMktCaDF5eDdoT0JXVG1BWXBmdEdTTDF0K2pzRWtScWdnWFlnQmFaTXBDWklVRVhhSlUxYnJyNitDekZ3RWVWVzIyWWpRUVdGbFhhUlNMSnBTL1V0dzlCV3FWakxwZWdmZnpnRHA1bzk1UkdHb1kwVUpqNmhKSUNxZGQ5dTJtcG9nS1IwNnZZajNNelViWnVYSHA3MmNlUUNrM2YrS3Zxb0xmeHlmTW1ZcHNJb0g5T01kblNRSFBjY0ZMR3AyMGRnb3hZckc2NjR6UlFtVys5QjIyL0ZxM3JXVk56L25sQllWSURkUDZiWjBIcXZhanR1MmlZS3FvV2Q1OUJabmgyNGQ2eUVjek1rQXBOMzA2dkNKMUwycDNneWRQa0Z4N2dMd3B2aytRYkZsRjk5cHV1NXp1a2p2Vm5aQjJDckNnU05wSWxrTk9iMHR0Z3hvMXFiWE05NkFVRjFOWUp6QXNkaEFibTFOWDRUQk1WZUxBSHJFTE1Cbm1EVHkrTlVHYUdGR2ptbVhEbmJFOXBvN01Qa1Q0ZitnM2VlYUNKVEFWWWlxbEtzZjFlVkNqcXdRRWZsSG95aWNIZjd4Z1ZtYTZwdkI4Ym91a2FHd1IrVUVDOThZQ2lmT1c2MzVkTkU5VklMdjFHYkpDUDljRk9nV1ZuU0lGbUh2M1NvMHJXYzNXeUpwMXlCVGpoa3p4S1dueHdmSnpQQVNPWGVJRXJxZGtjclFCUVBOUVNOc1FvMnRDY0NteDVQdFpLZWtIaGt0M3Y4dkpkajFPQnZZL0x2S0R0RFJiaEhrOXZzMTdxRzd5US9Pd01LZENHcU1jYkkyL3R0czBPVWJ2ODZpdDJjT2xnQkoyWWdQQ09VMUxuZWd0S2N5QU42OSsya0NLZy9mV0thMEllZmFQVzJGZ3NlMEZoNGkwK0NDcEdHNlJsK1pNaUt0QTNuQkNjY2REeE03UkJ5czZRQWkwMmxwLzBXZzFqdG9IdkFvRy94NjRFZFlTSktBc1ZMV0ZsQ01Hb05CV3BwQUplNzRtTVFhalVZOUU2cytBaXQySG9VUzhvWE9zeFhoVXZSanlQWDFTMW1Pc2JJQUVxNXlLbTFFS1dlWnFkSVFsdFBVRjRxbXpFVFU2aDdXMnhpSkxiNEd2V3pSUE02VndQa0w3c3JBQW0rOWllT1JIVGkrVTNwTW5BS1g1UUtzMjZuQlZxc2dqN1JRVVhReVFuSUtvalhHOHFkYUlnazRNaENhMXBMaDVCdDVFV1NUT3RtL0JxTUI1Z0JjS25GK2p3UzRLUEhBSHd2ZytjMVVHT2U5Yk1aUDlLUEtTQ0NvRlNTS2JROUlUUWpRYjlvdXFySXcwVTRBR3VQYklvaW1UenlSVGFjb0loQ2EyVkdMbjRZalYvWHNMREduam9rUVJGWFZVY3ZjZ3JCcjVoRk93N2l6cEYxWmREbVZWdUNNMU1FdnlnbEFZcktaTXF4YTBZcUQ3cUVGRzMzeWFxSEF3SmFMYmIxYVplSFhHRnJIeW9aVXMvV1ZmUXp4V2NDSmZTVWcyYXM4NHFTLytLUlRvaEV3S0t0cGNVT3FTckM4UlgwR3ZLYXRGWUlPTE5LVHlXNmROaW91b2taMVVlaGdRMHpkOWpiYllOcDBoWUtKZ0ROMW1adGJzc2tPOEZJMUZpTlVtQkpUQ1RTSHlZOUFRRUhsSWdCQlFwYUZYajRRdEVVTi9LVG04SDBmMkJtYmx6Z3ExOTBua3llOW5Ga0lBMnRpaWdUWDM5RGc0ZzA0aDlPUWZLQ1IxRW1wcjNaK3FRQnFIakVOVzZNWkp3V2VnMHBla0FVTFIwMi9ENVNXcjRBbkhNLzlTSTFJdVpyYktJS2c5REFsckhvc2lNbFRXWWpHc1VHVXh4cnBFYTkyaFN6dDhaTXBZS0tqMkhxS2FXL2hWRGo5UVBBRVhLN1ZpRURobkJDOFMyR01SUUMzOGJoZWdjaTZqeU1NU2gxYTJiQlFOTmZxRDI5Z2t5T040VUdaTnJOQ25ucjlDdE5qcDJXMVUrTzBrVzNsUTFVUWdvUXFMelJwS1NrZUwxQUFlcUF3aktoL29vU1Z1Vml5RU9qVi80MUJuVWQ0RzdZaVVxZGkzZ1lJNGJMYjNtbkRFWWlSNUZhdmNBWjY5Ykd1RjRTRllJS0Z4dzEvTkJJTjZHVDFUNGdQV0FGNHhnRlVqdGJ0SUR6TVVRaDlhMUxvOTAwc0lCQkNVdU9yYlRFenptQ0VnemFDTmlGZFhuenJrT1Zxdkl4UWVraG9DQ1lxV1o3K01rakxwUFZQajA3S0xnWWhNeFpaNFVWUzZHT0RUenpKYzJySjlZaXJrRUd6M2NRcFZVS3k2NG5Uc0FGRS9kbFd5N0ZZNFBEelhVTTZJUVVORHFFMnh6M2MwQTVQaEVoVlZlVDlTZThKM241RzVGTG9ZWXRNUk5DdGF3ZWc5QWJsR0E3YmpNQ214WlRzL3F5Z0pFRHhyTEVZRU9EcUM1eHlMVFpBZ0UyWk14R25yQzBqRGtOSkZjUElTQWdpcWx3UUVsNmYzMWlRcDJCSlFSMitZRHVXVnUxK1pqaUVGTDNrK2lmSS9GK2dudnAvRkZBVXp4STRhcm5GemFsR0xnM1BGSU5hSDNpMEpSenlBeEdMV1hqT1RhNE1oSW9WRmwreGxPWVc4N3l0eFUwMzhuaGFzbUcyR2ZxR0RXSzh1cUdUZGNYYkg3eG1qbFk0aEJhNk1UZ3pVYVZlK3NnY1ZnYzZrcGQveWJwNGw2NGNzUldSVW9YcFF4TXdUeitkQkl1M0dmSjJ4cEZkVXpvaEJRNEZ2SE56bXBYL0NBNWUwVEZjeDZ1ZFRBaHV1RUVGQU9tQ2pCZkF4UmFLWFlNYktVbTZBUnJHNE9hSk45emt3VURZOW9rdnI3am1OS3dkanJxZVdVTUZCMFpVRXA4TEQybGNJUXJNditIWitxV2NwUmFSQ29LUHFURUhwTjBXSXFUUkwyaVFyMGpldy9HTkVzMGpUT3puSXlSS0d0Q1RmQlpMRWxweHNvcVgyYTNaVzdRSU9lV1NOVHZDM1gxTGI2Y2grTDVkNlFYVE85cmRab1N5UkJvR0JTSGZINk8zSnE4Q1Q1OW9rS3RnQ0Z2S09tc0JQbTNZcWNERkZvVGNVa1NlNXdhSlBQSkhJRXduVE5VRmpSaWxnSzY5WG1qWWwxZ0wzaXdMQTZTdi9XZE4yb1hPc0pBaFVwUWgrTEZZaUZDNStvWUZVb1JkVVN1cnlxcUVWTU1TZERGTnBVN0JPWlRLNUxMd2Iyb0E1cE5zd3FWcTZnSFVDNDRXVjM2Rmd6SFc0bFdWeHgvM2Ixd2FMY0dBd0NwYnAvczh1TXZPM2xFMVVVYzUxSGxEV2Y4V1c1cDBNbzVtU0lRS3NaU2xWbE5SYStEZGdxTnF0ZzRMQWlFeDg2bFV4S1dOdnVUSlp0YzkrVFpxbjkyOUZ2ejhSQ1A0U0JVb1JlNXZDUzdVT0tWMVJUT2RLZ2w2NHhBbURDOWhSYWVSa2kwTXBJWE50UlNOT2dYR0NEUzNxVHBPRjlGTWJEN0RCUklVc0NlRTJXclZkSmFjSzM5R25TTHJyT1A1ejZaMzIrQVd1WFdMVXdVTFB6K0NkUGtScDFmY05UTms1RFhsR054ZGlGQ3hWaWx3cFFuU2hrY2pKRW9VMDg0MGxlaGdJbi9CcHBHWHhUeHNPV21ISUtTeG1DWUplVDV6Z0tuUWJTekFqY2NZdlJnNmVod0V1RzV3aTljOHpxQllHQzRYY0ZvYjlEblVySFAxcThvZ0t2cjBlYmhVNzZHV01naW9URklDazVHYUxRWnJxK0YwM2hBUC9HQWdRSHpMdWEzT2UrNE9RVHJXem1DUFRZTlYvbHNyUUZVR3dMZmJSWEd5SDA2cTFuVE1XNUpjMURFS2doZWlwNkY2R3o1OTZMT1NZSEgxNVJ3YXIvZ05icm9nZDdna0lISFlrdy9MVlZTQys3R1NMUUt1aXV2ditqeGw2T1JRdDk2dWVVNHYwQjFaaTErRkJoSlVjUVBCWVZWSUxTbXBRQTVFM3dSaTFJbHp4NnZXMGgweUJROUZQTFUwcUpld09KMWttQ1YxUnc3WmhPZTFBNEI3SitTOVhPZVJraTBLQ2p2QStYQi9CeEVmajR3NE5vVE0zb0M2NVBKVXB1dzBJTlhWVWtLb0ZhT1phSjlPUDNNSzNnTVJ6SFRhRXBnMEJWeVJRQTlZV2ZBOW1DSmVRWEZkdjZxbmZROTVXNmZhYUdTRkplaGdnMDZDanZjOFJiYjZNN0o5RUZ1QzllajlFL291aVBIaFBIcTRTOUo5ejR1WXBMYndFK21VbHZRY01PTHp6N2VvMkpzSGxCb0ZyVW5lcGdTaW5Eemk4cStDUEt1eWZSWXgycWR6aFAyaDliNW1XSVFGc2ZZRmFkejlVZWI3b0dtT2dmbVQ0Sm0wUURWTkNmQWNQMmxQU2dlRnY2ZTZRb3lERXprTGlEWWNCb1QxdXNsVU5BMVpoM2hLWCtvS2NSU2tSU1JJVTlQK2pHSDROcWxvOVV4NUNXbHlFSlRUYmdDWlcrZkIyOWVZSUxmUHI5K09wZlBTWG55NW9LRStPbzExZTBmaDlyWVhnMlB2eGhnZ1A4cGZid3A4TFhaQzllK1ZjdnBWcWFxS0p2ZkloZS9hSk9wS0taV0QzUEd2TXhOQjgwSy9raUVtZkN4RGlvYmZvOWFWNEwxaDdhc09icEJieFRSV1ZySStZK3ZDMXp2clFGUXB1TGtaUmxGZjZrczk4L1k2MnQ2N1ppTGg1U0NtY1NWVXZSMnluMDA3SVhDQzJ0YVRVZnRqdHZxL0ZrR01aVU1qR1pVa1VGTGZTU3BET0pxdW03aHBCc3c1ZXlRR2krWnMwOGNIV1ovVEZ6Ukh3a05veEVraVV3VGhPNXBVNWcwcFova1c2bmt2amVvcjFZU09vQ29ZVTB6OHZBY2piTnhJUnhPaTNPTm5EZStMdVNaUlRVakdNUVRpekRlNEhRQXJsNTk4cE5mSHM1MVJMdGhLaTJoWDRZNnNOTGdaRFVZbE8ySEZEVE1vVVhDaTJJSTlpR3VCL0I1b2QzWHgxVENtSlYvU3Vqb09ZWFhxaVpzZ2NTek1EeW9jRWxBTmhpSEFiWUFlWG1nQk5mc3ppSHk5bkdmQm1GOWZEeW9YV0pxRG9CUGtNMVFBeXRWSk0zWDBjWFVIcVFxdHJER2xrK3RCYTUzaE5pZkN2cFNyS1d0cEFPNjVWQ1MvV0xjWFJXQUJxSTZoN2NCUTFaRFUzRllZeXJMMTMvSzhwVi9tR2s3eWc3WWpuYVd3Rm9RM1IrRExlaURnTlFHTjlJdGRRWWlnK1BXREtYbFRRQXR5bi9zd0xRbXVjbjhOR0FJSDFlUzV0N3BYUVZtYi9QNXFZd0xzSmRYd1ZvRytocjBaT0JEbTBYSC81Nkh2K05JMC9GaFdadGVQOWRjV0RUS3dIdEJmajJXTXFoSG9lem5ySmZNQzFFMWZEV0NudTNmWGQyQTF0WkRXaHZEMzUrSE1od3k2c29qUThEQnRKY2ZESCtsZDhjTGEwcU5EY2svemVDdWw1QnVxa3VQS2NWcURYY2pLd3NORGZMYlhvdHlGcWdMcTdWV3JPWG1MZ2U1T0I2R0Z4ZGFHNm16WS8vcVNXYi9QQmRUVnlOY0RkazJlaGhkWVdodWJuK3ZkdXNmY2FkNWFiM2NISnFIK1JyUjBMN1A1aW5lUjFoUVdLY0FBQUFBRWxGVGtTdVFtQ0MiCn0K"/>
    </extobj>
    <extobj name="334E55B0-647D-440b-865C-3EC943EB4CBC-2">
      <extobjdata type="334E55B0-647D-440b-865C-3EC943EB4CBC" data="ewogICAiSW1nU2V0dGluZ0pzb24iIDogIntcImRwaVwiOlwiNjAwXCIsXCJmb3JtYXRcIjpcIlBOR1wiLFwidHJhbnNwYXJlbnRcIjp0cnVlLFwiYXV0b1wiOnRydWV9IiwKICAgIkxhdGV4IiA6ICJYRnNnWEd4bFpuUW9YR0psWjJsdWUyRnljbUY1Zlh0amZRcDFKMTk0TENCMVgza25JRnhjQ25ZblgzZ3NJSFluWDNrS1hHVnVaSHRoY25KaGVYMWNjbWxuYUhRcFBTQWdYR3hsWm5Rb1hHSmxaMmx1ZTJGeWNtRjVmWHRqZlFveExDQXdJRnhjQ2pBc0lERUtYR1Z1Wkh0aGNuSmhlWDFjY21sbmFIUXBYRjA9IiwKICAgIkxhdGV4SW1nQmFzZTY0IiA6ICJpVkJPUncwS0dnb0FBQUFOU1VoRVVnQUFBbzhBQUFES0JBTUFBQUEydExlK0FBQUFNRkJNVkVYLy8vOEFBQUFBQUFBQUFBQUFBQUFBQUFBQUFBQUFBQUFBQUFBQUFBQUFBQUFBQUFBQUFBQUFBQUFBQUFBQUFBQXYzYUI3QUFBQUQzUlNUbE1BWnUvZGlidk5tUkFpZGpKVVJLdWtFVUwvQUFBQUNYQklXWE1BQUE3RUFBQU94QUdWS3c0YkFBQWdBRWxFUVZSNEFlVmRUWXhrUjMxL3U3TzcwN3V6dXpNaWltU0pRdzhZckZnRTNzZ1d5RWlKZTdnRTVUU0RBWVZZaUI0aFl2QWg2aEdTUmJqUWpjRTVjUENNUWZLQkE5MHlDaktuSGptQ1crZ1dLRWFjZW9Sa2NZcTdwY2lXa0JKNjBoTXZOaGdxdjZyMzZ2dnp2ZTZaeUtLMTJsZjFyLzlIMWIvK1gxWDlaaWJMck0rVmZNZUNYU1JnYlRHK1NQWVc3M2VkVzZCcWdOWmZwdUh2a2YwMHhCVmhYU2UvV3hHbkpEYlh5QnRKZUg2a05objRCK1hJTlhKUGRpNmwxU0c3bHlLbkVMSkhEcGFVZG9QOGJ3cUg1UVdsU0ZGeHZrRitxM1l2dHIwQ08ybTB5R0Y4a3V2a1hpK0cxWWdoaE1kTjhrYWVNckV3eitUUkx2bFNNcTRQOGVtVW5lK1NSM3owSE43b3ZISE0yeldlTnZtM3lSOXI4S2xGc2s3T2U3VUlWYUtiT1ptcGZWZDduU3lpU3JwT3lJNkxOaEZtazIrUVN6UEpMbmt3Y1pvaHRGSGNKSWZrOXlFT2JHeEVFcEQ4WEJ6azA3VHc3ZWVaT25LTGtKTlUzQURlSFJMTGo3Y0pHUWNZRkVON2hQd2hpdVJIY0pCRDdKYWZZSVVqRS9MMlNyaE55UCtFK1V4VGFyb1dJV2RoTnNGUkYvbmVpaFlZRkp4bHNLUkJCQ1Z0K0ZyRTRHNlNlQlROZ0JRejdOQnNuT1NJbThjaG9oV045VmVXMWRya3JkQ2NuaVlKeHlmRUdkSUxjUW1QT2NsUkFVV0xoVERibEZGSTJVbkJTOENCcG5vQnRIWktGcmxCbHRwWE4vbG82WU5iWUZsOENIWi93dHRMUGxGbzdQdFp3UE8zL0tOODVHaTVwTzBtdjdKVXVPQlRpenozWWlraVFxOE9OME9GeGpUSjFDYkJ6VkNGT2RzZTh2WlNsWUJUa2dsRXFwbVpzT3lsaExyeTYwKzFIbmpjc0dWWTk2bkZyQVFraHBCNWdJV1B0UUwza1BmSm9xZGdYVVRUbFFIdUpKUUxQeUxrSFA5MFowWE8vQXZmSkJHOXZFcFdhTUJUNlZWdWVzamgyL3VWZVZVajZOaEczK2pHRmZrc09iOHZhN3hNN3AxbzRwcitxRDVNOG13NFNLUVkxZVNaSFM5NWV5bTJwaGhISCtYQ3pBQTNYaUJSUmVKZ1BhQmtQelhtQjkvV2JWVHdEaG1yUU1xeWRVSzJsVzdWcHBmODZZc3VKZTNnOFZ3YmxWenNxUE5TaWNFVnloZU1RT2dwSmVIWkhoVnpXdmE4dXR6cHdFc08zejdRQksyNjA5Rk42dWRQdGFER3FDS2hyMEV4azVHaDg2YnZCbnpvRzlCWE5GcXFITS84NUMxOW9iclU1WHZ3N0FPVlN4ZEtmTi96VVVYZUVGb0JBeTFLcm5rTUQ1N3RNVlZWZkpidHhhK1FkQUs5NXllZkxyZER1aGk3MXpkQ3g1Y2YvdUs3TTNoaHhMV0hNa1BsK2s0ZzJyOXBpOGtvejEwWDNJUjEwdlJ0a3ZHK254elJlOGF4THVEWmNWWFFjVVVxcDhxaG9mUzJPemxQeUNKbCtvM2xsaHNnaDBzc2N6c1htVHh1NnJadGxLZ2ljZGdiY0RKa0s5NWtUOWo0cVFZb09ubGFpRUpPMENLRmcxTUlGQ0x2TGxlZ2hzUm1HWktjSTVWR0ZRa3lzVndFUlUxeEtFQjJiS0ZRL2JZTnRTSFhSZkMxeHhJZ0lmS25uV3ROWUpxQ3NtZVlVMEVUVlNRQ3QrQU94YzFFQncwa2RFZEZmWlM0aWswalVLaWNFOW9oY3FURjdRUVd0VkFRVWh5TGppZWJ1V0kzbU4rWkpuem8ycHk1QzZpUkZaMkp5NXdkZUI1UWtEeDM1UU1QbzRyZ3UrNU5pbHFrZW1XSU1LdHZCdngrMTV3SDd0ZDBKQk9COStldVVNTUg0ODhnK2ZEaUNxQ1IyK0ZpaW9UdTVNc0wwTkVmdFJYQ1JLMENDTFhIdG9iazYrUjY1dktoK2VCQmN1end6RWU0Skx6dGRyaVlJcEU1NU9zcENBL0c0bk5EczVna2RteGd6dlhQOHc5cFdZcU9ieWlNVFh5alg1MGMwMDQ2RXhpQ0Vyb3dwdCs1MEdLS3hMaENSMHlQMlRPS2ZJaHc3TmlQeVhzVmhiL3JYby9PNUpwdHpCVHMrTlFneDVaTFIzS3dyQS95T1Z4TWtadmF5UWVLMUMwTEdmcFFuNVJqeCs2UXIyWk5nWWRnd1VqV0JFUm5ZUFZxa1hmTkxiZlkxZ1M0SEk2eWlpbXlyeDBTY2pPNW9DQXlnaVNTMnBreHh4RU9vWnVFdjNjQmlUT0tjSlQ2dFdrdGNzemIyR0ZqVW5XN2M2VWNWSG5FRkRuVnZwOXFtVEVjaHpIRGhld1ZOUEt0TEZzVHQ4QXdZdlN6N05hajZqejg3WHJrOEVCamgvMFNxb3pZQ3k2cFk0cHNhbEViaXR6WHhiWk5GK29xSjZFQzlTNTlyM1ZUcEttSmhhQnpOSHYxeUhHaG9zUjJrMmY5UGx5UXU1Yk9KS2JJb2FuSUhaMSthdVpvKzR1VUVjMmZmYUZ3YUZwbkVlblZKRytKbll2d3J6YTg2VHdWZzBkTWtWaTJVa2UwckJvUngrOXRkU3E0U2pBdG9iMExCTmhoaWRaU2prb3FwYTlka3h3V01QYXhYQUxlTkEySDg0b3BjcTRwc21ObEVwVGsybjBtRkd2RXBnMzJWa3FYR3dnS0UxbVk4bGtFbm5YSmo0aCtlUm9RVVdVSXB0Uno0c2NVMlk0b0VuclIzcmlmV2xGMG5iMzZuL05rZytxbjBsMWhYWEprRzNjd2M2b2hGWWpRNi9sSmhzcUtOT3dOOWJlOFpzTjAwRDNWWjdWSkxSWVRLQTBYWjQ0ekhTSGNxMHVPR0dQVUUyRTVhYVBZSG84WkpDaFNVUjFjVytreDJVMnRZTE1Qa2RtSTZrMVdseEI0a0RicEFxczJ1WFdjclNMVmg0dUFzZTBlaXlsU1Y1M2VZeHczTmRhd0F6TUM3aDBDRDFqMFViUjJXU1B4djlyazg0dklOakFieit3cksxTEo0VXdWc0xYU2FXa1g3TXpJOU1veDRCUGg4VlBSWXVUUi8ycVRROUIrbEh0VmhJNGV5QlR5QkVVcXFnTWYwN1gxOE52WDdGUEtrWmU5ZTc2MEo1SHRWaDF5M0tTWmM3VVpWNFRnWEdOY2Z3a0dNVVcyemF4dFRTNVhOUU0xbFM0c0pMQ0dqUHdkUGN2cmFMNWVIWEtjUWRJdW1IMUNIWEJrU2w4R1cxNlJYZlhHdU9VT1RFck5Zd2RSeDRRTlVDMXlFR21GbWNHelZoZFZzaExITkJiVkZBazluV25rNkV5VU5BelQ1d2NZRFExVnczWUJRQ1R3MUE4YWdkNnBSNDY1OUhRK1MvZjZqdldYVEdPS25HdXU3VkxrcGhLTGNNNXgxcXRId3VPcmxwRnNtdlhJTzZxckxLMUR4bURvVDJBeFJYYTFOT3hTSkRpSVdLUzIxYWszUmJJRHhvRTZrdFN1Ung1WWRaSlVCMUpnYjJLS3hHeVVlZ2FLM0RINXExWjRwTm12eEd5TFpMZnBMY1FrdHRXcVJ6N3krNkVsSVEyQTQ0YjNOanFtU0JpRHJzZ0RVeWErV3hCeEVkaVdvaW0rVEhiVGltVWtrMWFQSFBXUEx6T1lhMGpzNDdqaGZWYzdwa2dzWEVrT09TRXpTeWlBNHhMWWR0c2JkTTJYdENlMWJqSHlBV3FTNDZqZ3ExVjhraUp3SkQzejNDWW9Zb29jU1IyQWhyZ1VOUmVaaEk2ZkN0YXlvWHo5WGFlTXJFa2VzaDg1dHlxdFRjMnFkTXFZSWtFclVnbFQ1RmluUjY4cC9KbDZlYzhhenpMc0pQZjRZazl2SFRxd3ZLQ2E1RFNpdVdiamxSTWRHQ2tGaW9rY1V5VEc1WTIzTzlnZUNmWXdIV2NNUVIwN0t3U1haZVRSdGptUFVMOHVlVXZHbkJENzlMR2hOQWlMS0taSTFIMHlMS2g1UlhLUzVUNlkvVkhDWlF0aGY3Zm9sVjQ2MlplRDhWWmQ4cm1NT1hFaEtSZ2RZUkEyZGt5Uk9HaEozYmhQWFRLb2IycHhRQW9EZkt2b2xWN2FIY2pCZUtzdStUQmdRSEdwRGd6RWluSWQ5bUJNa2ZCbWVXS0ZQVWsvRjd5a1EwKzFXa2tnME52SWNkRkRhNFpXNjZUb3V2Ny8xZWRPRFhBbGNvVTJGTklVdE9RbTRwTDJiWUJHR0ZOazFoRzFOUHNKSStWT2pmT1JLV2JQVXdMRE4wdmxUTmlYY0RkOWQxRmdxY1dTUWtRVmNqNHArc1FHOEtwTEJkZHVZMnFpWXJhWVJCVTVWRklmb3VHQnhVSEo1VzMzT0wzdUhSZDBMZGE2SnFPRnhXNksyWmJJZkt3S09hZWhUMHgzcFlVazRwTDBUbFVRYlZ1S05EM3JTRmtYdHRnVkk2Q2RROFkzRjBsRkY0T3RIREFJd2lsMWpxdEtqYTlqWnRrY0tBYzZzQXE1U2dscHppSkN4YW5TaG1mSXhHc1Ntb3EwUEF2M296Tk9ORldzazhQd3hOcDNhSmRlb28xcHcvekErZmNaclBrUTR6RGRMakcrOWRqNWY2UDV6YzREZjF0Q3NoYVlHUEhEUi81Sy9vV1M2dVl2T0xuNlJFVyswa0t5SHdvVlVLUlNjR2ZaRk1MSDZteWduVFBlbjd0eURhdkkzNlFvU09xZU0zMmJNSVFyNUxzTW96TW9PTjRpOXg0akg4M3U1Tzl2bHliTHZzKzFwTGpKbnlGUGtBOFVqQ2JPSkVDRDkybUJzSkwvSjlZV0syd1JSN1JFYkh1Vy9LMER5T0RNOGhSeTFoeVZKeWQvTU80WE5WVDNBMkN4bGQzaUR0ZCtUNVoxRjhjVGJPV2NlM3NUcXpjam01TzgwZnBNMWlrNWlSK1gxS2NHVmdNZHNsUnZUN0VwaTlHbU1lMFdoT3VldFVZV3ZZSU1NY2U1d2VEQk5nUFd6VlZreU5uSXlhK3p4Z3Y0SFY5VC9BNlVZWG1mZE9NTk1GNGpUOEtjMXNXRk1DTDZ3c3hGVHZMclVIZTNpTm53bXJFaGtYV3htRU1YdkNhczR6RWt5bTZqRGNYZHB6Q21mYzFFTS9sNzBLYkdDQ2ZqMlJFS05WWEFVWjRsNUg1bUhuZHkwdUxiMFQzQThEV3lnTHlKekljL09IL1J5bzB1OGlhOFkxNG9DcFZzajB0U24xak1nZHBmc2czVnpGd3N2dm54cjMwNnh5QWhILzdOVno1V1lqVFJOVHhyVk9ZcWhCejMvdkt5NENpUTFiNzdldjcrRjZtTUs1ODgvNmRDMXAzekh1MFRzazAxb202QnBjak1RZDQ2emxEa3pzQUNseUp1VDlnTCtTSWxyUFNoTncyN0xncXNXMzc0VnkwT3o0SmpNUVZPZk1tZng4WnBLS3ZaTTFoN204SmdUUVBxbzZXN1UxQ0RUNFoyZko4clFNTFNCblI4MDl6N2txZ3BybE5Ld0ZJUGVyQVp1emdjTGU3L3lCUEY1K0gzaXJrN1BPdFpzdmhobHIxTUZxY3VOc3lvbUd0aDNvbzYzTGdLZExKRE93aTh2U3g3NXA3Q2U4TndDWVZHTnVrMndKcVBLV1NrVng0Q0NUdkxjNWlBMVc5QW1yTTQ4SE8wUE9zVlpKR2NMQVllRXJwVlZBL2RhcDQwMzZMOGJ0aHVlVnNQMG02cDlDYU8wdzZOL01ncCttYTg1d08xbnFpby9TZEVGMGVIWnozM2V2N0FweFNiMGNsb0lUNEFxTVBDblQ0VzZMM094aHh1dVo1aVJ0OFowUGVwQzVXM2FaaDFmRGF0ZU85QVNnYWhLQW5jRVRqWUpIbVdSZ2RGSGdLUTEwbVNVOEpDcGNydjZwbmFDN1M1SmZwK3Z5cktDY3U3QXV3aVF6Z2hWdU9XNUZtYTBGYWhRZWh6cHNGVE9zUGkwS09pamc3VVhxRGRJZ3dUSHNHaWhJVkpNNmNGckEyQWZhdWxSWnhQa21kcGJOck1wNm1INzJyd2xFN2JQaTExM1dxeHVIRUY4cHhqSWRDbzFyT2dkUUg5UUhYbjVKbnNXWUs2eThvTWVyUWRDRmhxd3k1T0cza2lMY3F1SGtXOTY3TTdsRllWODJ4SThxaHE2a3IyTENGMXlPb2VlbWN4RnJERUJyUnYwcXo3NzZwMHB2eW55YTc2WEs3V2pIUVpTbTlTclV4R0ZaUG9XVkpHSWFMVy9vUG9XREppcmI3M2Q5ZVppR1hTN252S1NQb2pBSjdvYVhCSzZoYm1rb1RLa0pJOVM3S2NzcnM0ZXNBeGxTSnhQSzNydGx0MlVqZHlVdGIvemZKcGlhZ1h0UzAySldEUHZNN3hJWmJ3Wk0rU2ZQb3NET09NVXExZ3BReXVsdGMrL3pybTdJb2ZyT0c5MEhPdnZDbnR5aHRUSFoyZWpnOTEwQks5ZWJYelJwYnNXWEpPUjZ6d3JWeXdVZ2I5OGdEZkhuTjJ6VlRQeGszSERpTnFlZCs2aHlMM09kK2xueDFXbTZTelNmWXN5WEtUdlYrSzh0ZDlDU01SdGRiMzM0ZHVzNmpIYndwYnZwT2VaK2VGbHZqVmhjYTg2RUNSQnc1d1BWQXJjQjNwNEpqdVdaSVlpa1ROWC93dm9aRVdRdW9wL1diaExZb240OG50SnlOMGNyaGIxUC9JVnljU3FMV3c5bTBOc0V5bjRxNmtlNWFjRkd3Uko0Z2p6M3ZQRWs5clFlK245UHV5TXdxZDdtaGphWjFoWVpFamYyanVWQXhySWJrMDRPNkhFUFN4Q3A0bENSRWQ0WnI5YWtjb29QZXk2d3Rta1RmNXBibmttZEFhTVhOcnRNVFhGQlpOZTRVWGtyUUVtRmtTdklBS25pVjU0RXdMcFV5cjNiVWMwZWc0ZkpMVmdpK2xYSnhKZVdYckJydHQvRWJnd0RHdldMRllJaFFBTFVvUGxmNUZOR25oYzB4L1RpVDFURUluY1JkSG12WEZjUlBHZUszRzBSSWNHdm5pSkx1U2QzeGxKTHNoVGJtU1M5SUpQU2J0Sm1IV1I2S1hBNmRJd09WSkk0MVJvMzMrV3Y0SXZndy9mNDM4ZFJxSmlmVTh1ZmRhL3NHNXI0eUV3VmM5MVprU2xENjlJQjhvL1l0bzBzUGhtQ3BTZTljZ0ptbmpQeGVmQmM2M1BuLytYekZVMy9pcm4xOThBdGVnM2h5d2FrVnUrU2F5SW5paHlGWE91c0xFRUx1ODYvUHZiZVBmL3NQM09YWUxMeGJwSGxzVmxGcjlGdldqbFFXa0NqTkRYUEZpK3hYNU5LYnMrWGdTSDFYa3FWZlNhZ1lLUmU1ZHNpSi9SbC9Vb09XclA4VTF2V0Y3NnRFaXdPSUxWVjA1OUU3bU1oUTV3Ry9EOXFkUGZVNHI2Y0dsZHltamVlRHdNdkVxOG03dTFhUW44MUZGbnF4azVuNG10RElZWk4zTFZTU0sxME5NQ2JMOWRnSkYrczNWdng3bkNDMU5Ma09SdTVldFNIeXBSelhvdmRXbDJwaSt3eFJKaS81ZCtOaWx1dllhTXpiekQwam94Z1JGcHJ5MW9STjVldlRVY2RFV1daeWVvRWgyaytPWnlLckI2K2ZIWVBuTFlLV3dha1ZTaVJmNUtSVFp2bHhGTmxxL3pyTHZrU0oxZTFZM3FuYVA0dUZTZ09tRndrVXJrbjRSTzhQVjRxVmFaUFk4ZWZReDhzWnBhUFh2VEVWMkxsbVIyYXVkODhmRE5nSkZlcXJDa1ByZFkvU3VNQ3pOVFZjRlNpMXkvOUl0TW1HRzcweUxiRisyUmNZMStjNVU1Q1dYUDNFMXN0K0ovbzRxZjZockgxNTJIWm1peU9rN3NvN3NYbTVCbnFqSWQ5UVJzVGpaUUpIL0g5ZG9JWVhDSW4yS3JId2ZTYy9hd1Zvck5KSEVzVUtSZTdVVTJVdVU0VUJyT0dBNmFPSzkvYWwrSDNrWjEyakY3UThVaWU4RkszNyttZng5UlFxQjN1aThFYXZyb0VqUHR4K3dWZC9IVTNsU1JZNkY4SXRwVUVWdTBmdkk2b3BzVjN2TlJaMC96bXc3YXQvUmJub1ZXZTgrY3V5UXNVcVErS3Foc2lKcHZqK3BPWlZSUExsQmtaV241SnZOWlgxbk02YmYyWGo4eURjMzlvc1hha2R3ZUVBc3VXRktLMVhrbG44bEt4a3BOc3Z2UjM0aGVHdkkvOVdWbjR5TnRPSXY5aVRvT2lKRURoZHVKL3NYMFNvUzJzUmZhM2lGOW12UWxNeFNYc2Z0eG8zV096VnpnQ2FDWFJPNDRuNVJZbzFxSENQZ2UyL1duQXgxZzE2RWRyN0M0Mzl4ZklzSVhISzRlUGVuWCtNV3RWUHBEUzl0bXJqV2l2NzhVTHYrUG1teWFDZjhOdHJYbjJvOThIaFMybnpwUVl1MUFOREw0eDU5MGRSVGdnbEVzMEhmT1V5U2JoS2lmeFJQMnZTbkk4OGNwUFZBbU91K2ovSkhlRnNaLzdaODR4SitKNVQraXZjam9jaEtyejZET2VKT1ZkMkxLVTBDNitKSXJYaXB5VkhqVHloeXg0UDFMRG0vTDJ1OFRPNmRlQkFFdU5FTktSSzVGeXJFLzFWLzhnOHhJVmJCaUNtWWpYbkMwVGNuNU1Da3E5M0hybXk3aWZsWG1UK04xbitORjRJRkdiNWl4anZraFYyNlJYbWdNR0xmSm5zb0pEakYvbUZFTTBteFpLdmpqUk12bFZiR0Zlb1Y5RndiTXdwVXR0QUg0ajVOT1Y0VzdvRnA0RTB5TjRXQTRxSWtXdjdURUx3cktKWnR6SDJLeE44aUhoVE1SeUV0L2Z5cEZ1WVRWT1FScXdacEVkU3JOdHR1NVdBZytFUGF0dWg0R3JSaUdYakdxb083dmhMZ2h2ZzVicFJrL2lnSmV2Sys1NE9LSExIYktsclkrZGs0SjU1WGVzZFhZNEZ3TXRBQWpnNnRvY2NPZUQzUTBGY21ER1dnendNeCtjc1BmL0hkOXUraTArWXlZV3FtWjZoVERSN3J3R0xxbHVNWk5xOFg0MDluVkhGckF5eWJ2c3lZeTBBL0RQazI1WTFFRW9pUkVQRjc5dWVvL08vT09pZUlvK1doY3lBQnVKZndWZzg5dWg0bjhFcERtWHFpTXFRTU9JZCtMRmFGRmJuSFRtSXBoMTh1c0hpQ2ErMTFkaEplNjZpUi92UUphcjIrNTE0QVFVYVlQVXJBVTQzSTdJUVZPUy95R2ZaLzN5UU05by9paHp3ZlBSTHl6RGNtNFBURUpUcExOelk5cHdkWXF1Q05GRGdUSFZjanJNaDJvY2hPMWFxd1NTTkN2US9DbnpBREx3ZllSN1hmaStMbFJBZWdBK2ZKYmE0SVFjSTlpekVKeE1nV1ljbXFOTXdnSTIyd0hjaHhHcUxkdWE3TTNoNHRJYkNoNkwyR2w5Z2E4QVVLVlFqcWhIQjFHN1pJZU5BTWNvZFZrL0FTeGNsbUtQbHhIZlM5WHlKeWpDcFB6NzBkZENmZjVrQWRFdDY2b0NKcGxobGdTbE5mb2VXWkxuN295ek1TQjA5a3llRkhuZ1JyRFQrZGU0Uis2ZXdJSjBqYThydHpoTzd3ZlVOUWtienVoUUVFL04rZTNkMklHOWdVRWpKUHFiVGdJaXQ4aDVqYXkxak9nTGVnbXQveE52c04yRDNaczF0QlJWS2JQd1lOUXBMY0c1dUhCYmthUCtSWk5CeVFoemUrUUp2SFFqL25sdmJFTW5kdFRLeGFNUi9nbk5vNEVoSlVKSS9DU0pMK0FISDdzUVg5QmMvc3czNEpBMzFYYkxjRVJCNy9ubitJeis3V1E0eG1JMm5MT2xYTGlQQThXczdhcHE4ZGVIS25zaVhmb0NJeHlJSWRGT3F0TmpZNitKV3dzNEloeWp2VzJvc2Y4aGpCajNIN3pIZW9YYlN1a1RjTFhzSC9ZUjZIUVlScWd6RHdBNXRpcW1VR3Q3SWxWVkNSTUc2V3Q2aUxTeEs5TmYzdDhSV2UzWVpsNkdySmJLY2o2NzA3NUt0WnM5UUlqeUpyS1JxaXQyaGJPcStsZXBqM21jMmdxUVZpS0hMZnhwR1FvQ0tQeXVMSms5WW9sdzBhcG5uUzZ4VGh1WkdZQ1VZSVFadGw2WTU1c0FMaEtPVnNHWmlQWEZtRjFsU3pQVTdJemFMb1E1RTdmTVQxRENxU0N3aFl3RlZhcHJiS3pZSWltUzErZitZU1pjRnlXQlgvTldoVWtZZkF1UFdvaFdZRFFoNWlZOGNoM0dCMHpLNXBrZHY2dU40TEtoSjdjc2JRc1IxMGxZNVBkd1lnS2JOMDAzTm9kZEFCdEU3RDQyWlpudEdMc1gwM25nME54V3diT3c1Qk1uVUVvN21tU0JoSm9Rc1B1NkFpd2VxQTBXRnppb2JKWllPbUZkUmhSWWJBeWI3Q2Q0Y2pTdFRudDQ4UWtheElYTXM0Rm03T0xiMlBlVHVTYVh0MWlzeTVJVTU4MjNHZDFwY0lXZVZtbGFrM2JRbnRYZUJOZVJyakdUK0Y5aWgyOEUxaG91RFFnNGZTTFp1V0lvUDFSTWdpWldqRXpOM1hPY3lxc0tIYmhmRFF6NnFiTTJYR25Ja3ZkeUJzMTBUeDliR3Z3VVg1Nkh4d3V0QVRheENLVktSMHRKNkZITHdocHh2Vll5UUlJdTY3ais0TTQvQzAwaXV2ZWRBWUUrTS9GaUx4QzBCNE1OaExyMmoySWhuVWtCVHZ0bHpsbEs0NnZXZXpERmtrVHUzbDVRTnN6aDJVOGxPd25JcWo2b2JIY0cyNTVSOFJRbFJBRGNRK0k0ZFJ1T2dBdzZJT1BVUDF3RjBYUTExMTZBV1A5eUZGWXF4VUgyelRlWit6d1VJTHBzSG56NE1sN3dlZW96TU1Zb2ZvZzM0MkJaT2lIL2lmaUowTElGVVptcmhNWEZlZHJsYWJlVWlSbThKY2FCRHAyY1RaTGFib1hKenpzdGEyQThzTkdsS2pRbFNZbGNOcktiY1ZESmQrcTkwcnFWYnpPSElGd0xabWc4c29jaVRadDF4QkJQbjY3N0VReFQyenppeDVaYThjQTNVcWJlc0dMU3VUUHFnNW5mNlJST3hFY3VhQTFTbXlLUTIrS3kzSG1nbktZKzZlR1Qyc1ZQbk1aVlJnWjZRa1dnaXNkS3NYWjRvSVkyK2pyc2lXc2tvWHc1QnJZNVc3SmMxRVZEZzJrMDBsVXFlY2xGVU9JZ29qUmdaanVVb0VnWDlRKzh1M2tRUHN3SUxsSzFOYVJwRkUzbVZpN3U1Q0VvdVlTTFE3OW5TQ3E4UUNoRXFtMjBGVVpYQWEyRlVGclVvVFN6MHg4YnZhbWx2MUxSS3hUK2dGNXc3bDJsMFhPWmRvdDJ3SDBYR05IcHgwbTRPR005NktQYkhDWk53WXIzSzhYZHc5YWRoRFU1RTcyckRSQ2JpMkdqZ1EzeDJuMFlLWDRwN1gzV1c3SVZOMlllaUh2TmRPRHE4d2pqR25XdEd6NmJoTUFFenhRZ2c5Q0FrTEtCS3BqQmZMOUc5SCtjbzh1S2VRdDZtY3FVSlMrUmlpZ3ZDbzVJcUdmbGZWNHh4VzlEeHlPTzVVaVR2c1Q5SE1Rc0lDaXV6TDZvY2RKazdkZk9EMTIzeWsycC9YcHI4YVdnU1AyL3lveUhsNW43aU5UTWIxTWpFR29BWVJyUG5RU0RFazlpM2lMaDl4UFFPS1JJellGeVJOeFFrRmtEVlU5NXdudTJmQlE0a0tkNU9qUW1ESytzd3E5QkM2ckRNd0ZxYk1pVVRpU1dCV0haWDBTTEU3ZllMWXVER0hWSFE1SEZGRThFaVBDcGpLR1JlNHFpZENsL0FOemhPcWtRbVd4clpqUHVKNitoV3BoMFhrVjdGbW5jOVFSaXo2bC9pcWZPQ2tJcWcycGZWSFdFeFduN1RwNzFpVTVsREsxOTYwb01mUzRMejhpa1FTVVlvWnZhZXluTXZ6MnBvVloxUkV1NDNkMmVIUTFpbHZ4WjV0V2JmR1VOUEhIYnVqTFJrZGI5bkNwUGdWaVNTaTZpV1hocWRQcnlORC8vUkFINHIxSUp6YjRaM3dOQlZPTGk5VWhtczJjWHNpbktOa0FVRnlVbkFlNmVjdUdYNUZIdWxSc2V1K3RxQjFnUWpUN2JGTGhCK0cyUitXbzljOWdjTW14cEpXZk5LbU1sQTBLNW1sa05wUjRpYkczN0xub2tEOGlod1NzcXNnOW4wRnFkeXFPMVh2WkRibGVXSXFmRnlSNld5aXZEVnR4NGxYRFlqaVZKcGZTUW9OOURnWFNEM2diZWZUcjhpV3dnYWs4SFQzbHVSaUsyOVllNnFKL05YbnpEQUlpOXdxVWRML1Jzem9JbklOTFdtdHJBeWZIUE1WWU0vNVZPMTFVQ1N2SXMwM0t4RnQzVUdpSXhSWi9NMVlMdHA4YWttd0dJVHdjbmEzMDQyNWV4RzVobDI5REl3cHc1MW5IRFFWWnVWWUIwWHlLaEpjMUZ4RFk2RjdzWE1lc203bUoxeXM2NG1weUEwdUVKQzFkNHZXdDMvdkluSENWbjZyVzBpQmQrd1k4dUR1Wnh3MEYyYmtXQWRGZ2lMZERnbGIxaGtqWXB4eXR1cHp3cXVrR3lMcHFNT2lQWWNpRDBTUE5XRGxzd0xTT2RSSC9EMmNRZHdUOXBNa2pTQ0g2WVlEcWowaENobWNhOE94RGlvQVFkVHRzVTNoZHVVOGptU3RVa0tLeHlZMyt2bUJnRGYrSlg4VVdtLzh6ZUlMeHh6WWdpTE5LTXZ6eGwwWjZGL0p2MUJTM1B3RkoxV2YyUGx0dGIrcU5sUmxIU2ZXeUtKWDhJZnZZRDNzNDFvSEJxQUd0eUdwdVo4eFFHeHcraCsyY2tBUnJuR2hhQS9KUCtUNGxjTy9YSHhhYmxNYmlqVDNiRmhDOXNUZlZYdUdQRUUrUU5uUnFIVlNOTFQvKzZVNERiaUt6cDV5RTFYeXcwOFh6NHJtVkU3ZHRRNjhsVWZCOXpubWdmaGdyQnBicHB4MEZKSTJVM0JqL2xFQnU3N1lRbUgyNEcya2tydGlKNXVRWk80WlNnR3FyR2ZaNzNtbTVJM1daN0pPR1l2RnovZ0t2clNoWENOcjhLVTc4TGlaeVdSVXhuOWsza00rWnEvam14Ly8ycWR6ckk2UUQvL21LeC9qZU9VVHRyeHRnTHJjaHcwNFVGL01icjV3cnlmZ25jK2cyYnJYaHdWM3hka0ZTbHRZTzRFWTNzdSttMytKazE2SHFydEZLc2RXampsWVBnRzlnSEtjOGtkMmZWUEtLVm9iZWFIQWlTTFVYZ2UyUUg3TStOQVhDVlV3Qjc3WUZnR2tqVDhqNVA0Y1JzZy82eXppN1pGOFFIKzN4UUVILytEOFJSa0tTK0NWRmxrOFJON0RVYkxtRHJVNUpnWWhveWZnb29GZHM1WXJCcGRxd09OTWg0R3ZrTVVQcyt4bHNqaVZ2SzExSEMzdS84Z1R4ZWZoOTVxS25OdkxjRzFad2Y1WG44dy9QSmFTcG8vUWRwTWVzTER1bVJ6SUxFVm1kNTU2NlB5ekVxTjFUTytRR2NsMVo3bmwyR0JKdlZ5cmF5ODV5MTVCdFpXVHhVQm5iYTlESDVjOWx3ZGh5NHl3S2ZHMVZtdE11eXlSUVBrbmNxeGhicGNjS2xyMEhnNWlCclMzNlRBUTZ2Y3VPeTJvbC93ZkhqZXdXVHozZXY3QXB4UjdwQmpSZFVnMlR1c2JLb2Q0aVdxMXlsUEtuUHBnby8yUHl2aUc3VHZLS0pwcmIyY1pDa1dZSmYwWkUwZTltTHlaT3Qra0htTEpkaEppRmwySFpPUGNIUlQvdXhMRjJ5cS9OT2lJRWxaZzNvNVo5TkUyUFNJVVdYdG9WWjNnZ3czZUVleFczY2lWbEJMa0hWMkhwTzY2QWhSc0JVWVcvZHc5WUNpTzFMUnVuUjBNWnQ4WjBKZWhDM1czWGZhQkRUYmN6T0N3VExlWkdqYWk2eEN6Z0FlNTF0d2lWdjBpU013R1hpOFltN0NyWnliRTBlZVdLSXBoRmFkckh6L1U0ZVhhT09YTmtqZ2tyWU54Z2dmdE8xaU90TlRoUUZCQXJ1cGxkS0FnK0pxdG9tQkN1dHV5VUFCOHl3S3VESUN5MjNsMnN3UWtyWU5SOWUzTE9RcUhmZy9ZZU1KL3J1cWxhNnZHNHNRVnlIT09ob0JpK0ZBRHJMYlR0UzkzblFKUzFsRVF0cDJsQi80VUtYbmJ5ZGtCZEZRdmpkeUJaNEp3cE85UjJGMVhpVEJ4aFc2VFEvMyswNDV3NU9DV3RGc2pTdHNBQUFOelNVUkJWQTVHaC9QSWpvTUJ2VWR3MzBrNmtFZTJ6dVhmMm5iZ2N4RC9VYkNyam5pTWpYU0ZiazY2OU5PN2JwMXowam9ZQ1hibVZLY3RlM0N0Z1hQQUJ2S2NvWXoweFIyUEFqU2JQR24zSFdVa1FzdEZlamI5dmlGV29OSHBKcTJEcmF2cjltelUxM2x5c0hkVUwwbmZ5MHpLZ045MEJQNVJ1a09ZKzVQV2h3VWR4ekdUMWtIWklIdTVQWnY2ZHVveHMvd0x1aHQvSlNhMkhqc2dNc3k5OG5xL0s2LzVCWWZXeFhvMisvMmhCMEthcjVHMkRrcU5lc3J0MlN4dkQzd0NORGlTN3k0RktOOVhOMU04RzNjL3hTYTI3QUlNRlJYalNmbGUwS2ViNE50cDY2QVRIQWFPU3EyNGI3TmZxb0RxWlV4NTljL28vL1J6UjcyK0tFQ3UvK2VGQXZuVmhZb3lTbllIbGFwU0d6WjBIQ0ZJWEFlNHdMTVB2TXdTd3RRZWRVQ2tKVGFqN2k1bmRmdEozZ28rdThYcEF0WjNZdUsxU0pKTm0yUlYrb0dveHRra3JnUG84aXNmVHFzOFlXbTdTdGZWWk1kTGxQUjByUExMRjNDSGZVcUlReFI5cUIvY2JaNnEvUXRwTndQZVdGWGduRnFVOTlNTmpvSU0wUkZYRysyY1dXUS94TW9wWThUdUtob3QrMURkVEloZlRwWlZnS2l3VnJWYnNMbEJRRFMrRGowT0RMT0wyWEYyNjE2ZmN0bkF0dzBWUHpmWVJuMkRXRnFEMXpGYnJjaXZLbm9ubmdRU1dZNXNXMUFwVVVydXFIMjdQY2N4c3Z2Z0ZhcVF2WlQ2VnVmUXlCY24yWlc4WTVXUmF4ZWZhdWhNbmw1WnJkb0twQm9xYWVRNHUxRzQrRHlEdjFoNjNrUEorV2o3dklhYlBFL3V2WlovY0c2VmtXM3lpQkJ4Z1EwWS9td2w3SEZyMHdzeXdrWGpJSWlRL2FUMS9qRmMvQWY1bzNoVS83ejYrY1VuOEthUjRjZnJaSEZjblZjTmlxa1ZWR293QVVtWEJQNTJBMk01c2E4ajZva0tVR0czdHZUaG9lWHIrdmpLZXJpNUdLK0FtYXQrTTlnaUc5WHdXSU5KcEl2a3FXTmdlUmN1dEpUWWpOVWwrc3c4dlVrQ2w0czBqcCs5MGFNek96TEx1ZWtsdUVHcGtnUmJLakVERDljM0xSYjZsWXNMVjVDL1MrWE5qVysra0FJdXl5RHBxdzJ4NkdhcHhBS01FZ3h5TlpJczBReFFmcGRnT1hMYXZOdzhLME5YWUNpSkczLzd3a3p5YW1GNTVxMHVYbWE2UElPa2w0WExtdVJMU1FaSmZ4WEZUdVY5VGlKWVk3SFIrcXNuVi9rN2swbE1sa2E2czNSUlRrOFZLWitOMXc1VDBLcmpyTE0zSlg5cDd1ZjY1NDZyODFxQzRpZC90d1F4SlgzcTEwc3lXSmE4MGNJTXZrZUsxTDBzc3o5cCt1ZHh2aVJ2blA1SjYyQTFpMysxYy83NDVmcnhhdWFkd09YL0FBN0RvUTJrSk5qQkFBQUFBRWxGVGtTdVFtQ0MiCn0K"/>
    </extobj>
    <extobj name="334E55B0-647D-440b-865C-3EC943EB4CBC-3">
      <extobjdata type="334E55B0-647D-440b-865C-3EC943EB4CBC" data="ewogICAiSW1nU2V0dGluZ0pzb24iIDogIntcImRwaVwiOlwiNjAwXCIsXCJmb3JtYXRcIjpcIlBOR1wiLFwidHJhbnNwYXJlbnRcIjp0cnVlLFwiYXV0b1wiOnRydWV9IiwKICAgIkxhdGV4IiA6ICJYRnNnWEd4bFpuUW9YR0psWjJsdWUyRnljbUY1Zlh0amZRcDJKMTk0TENCMlgza25JRnhjQ25VblgzZ3NJSFVuWDNrS1hHVnVaSHRoY25KaGVYMWNjbWxuYUhRcFBTQWdYR3hsWm5Rb1hHSmxaMmx1ZTJGeWNtRjVmWHRqZlFvd0xDQXhJRnhjQ2pFc0lEQUtYR1Z1Wkh0aGNuSmhlWDFjY21sbmFIUXBYRjA9IiwKICAgIkxhdGV4SW1nQmFzZTY0IiA6ICJpVkJPUncwS0dnb0FBQUFOU1VoRVVnQUFBbzhBQUFES0JBTUFBQUEydExlK0FBQUFNRkJNVkVYLy8vOEFBQUFBQUFBQUFBQUFBQUFBQUFBQUFBQUFBQUFBQUFBQUFBQUFBQUFBQUFBQUFBQUFBQUFBQUFBQUFBQXYzYUI3QUFBQUQzUlNUbE1BWnUvZGlidk5tUkFpZGpKVVJLdWtFVUwvQUFBQUNYQklXWE1BQUE3RUFBQU94QUdWS3c0YkFBQWdBRWxFUVZSNEFlVmRYWWhrVjUyL016MHpYVE05UGQyNExBUjhxTmJFc01IVjJ5UW9FZFpVKzdLeVQ5VkdaVFdJMVlnYnpjTlNqUkJjWDZ3eW1uM3dJZDFSeUlNUFZoRlppVS9WWk5HM3RRcGxJejVWSXdTZk5sV3dKQ0NzVm0vMXpoaU44ZXp2M0h2UDkrZTl0N29oV0F4VDUveS96am4vOC84NjU5N3VUaExqY3lYZE5XQVhDVmhiVGk1U3ZDSDdYZWNHcUJ5ZzliZHg5RzJ5SDBlNElxcnI1SThya2hRbDVocTVHMFhuSnVxUW9Sc3BNTmZJUGRHNWxGYVg3RjNLT1BrZ2JYSlFjN1FiNVA5aUpOUWZLR1lVbWVhYjVQZHk5MkxiSzdDVFJvc2NoaWU1VHU3MXcxUVJKQzRoRFFQUlNHTW1ackJWQS9USWw2c3hTbHpQeE94OGp6d3FzVGlhLzBvKzY4QUV3WTN1M1dPZDZEdmt6enJvb3ZycjVMeGZXL2JObE14RFF0YkowbGlueWRNaGxUUGZkVUoyZFlFYjVOSk1za2NlMGtldjBCK0hUWEpFM2dvTHhzTEpTWmpNU2pFbWxoRm1jZUhiS3JBVThGYjFpY3ZqYkpKUWZyeE55RVRtc0xldlFaR25kbFFRMmlia2JZTUl3MjRid0lzQVRNbWZWaUoyU3Y3WEwyY1dWZE90UVpGK09XNXNpNUF6RTl0ZTBRSk55UW9FbGpSVUFGVTdNS1dKai9jbUNVZFI4QTlJWlZmRUNEYXZRT1E4OWsxc1JiakJ5ckphaC96Qk42ZG40cExJaUpBM2ZXSThPQVFwMGpmeHFJQWlpZ1dUcnh3RW8reVc0M0JTUTFOOUp6SkpPcFpFWUNIdnhobXVoVE81UWV4R01hNTljTE9OcHNGZzl5Y2FxR29YK1hiZnpRdlAzM1pqT2FZQnE2bzZvU05iMG9ia0sxYVA1ME91cHRFT3BZZ1N3elI5MFcxbXR4WmRQSEpzNVhQLzFMV1RIVXN5MXdldTJVZXFtYXNpdnZGMDY4RW5vbXppWmIzOGhIV2Zxc0pFTHphRTNMRlZNRUtNdDdWd2pUOGd5NzZYc3o3U3lBQS9KdVFjL3lLOGNOT29LcEExLzhZMUpjUXZwNUpsbmkzTDRVVEcrOXFZdHgwTjM5NjNZMVlHN1dwRy94dzV2eTlwdkVMdW5ZU0dhUFFNUlNaTnQxdU80anc3bWNXRlV0dnM0RjJ1U3JianhOZ0VWWUNoWUpqTGJEZ3hEMm4vWjhHQkd5OFNVNUh3YlljcCs0eFZua0RTSTB1bFg2S3pUc2lPZy95Wml5NGw5ZUR4Y3FFY3BsREh2SkxrK1E2eXEzRWlRaUIwbEpMd2JJZUt0U0hTcU9PUHhwUjNyN3FQRnZEdEF5dlBxb0JkMWZLZ2lHRXVlbXhxU1l6NWk2ZGJVS05Ga2ZCdHh3MzR5SVVRVXJNV1NxaXE1WGd5dHBiaitRQXRkYUhhcUxXNzhPd0RXY2dOdmx6dlRVWVBTbnpnQlpzaWNWQzJHaDQ4MjJHcTh2Qm9vOW84MUVEUjNiYm4vbW5tVVhMMEFHN0NnUlk2UmlMMXBLcUtGUmxmZWVSTDc2YkhDTU8xRThSN3EwR0JlRThSNGVxQThOaUZDOEc3bnMxQzlKNkgrR3ZndTFvRkxSMFhSeFkxS1NOWkZabDA3TWw1R3B0Q2p1ejh5c2lPRHM1RWN3Y3FTZUFTNWdXYms3b3NBcWVJSFprSGZqVmtmYVFoMXJSLzJ4VUpHeisxMEtleElhb1pkeUMzREVFUGdpYzJlQTdydVdwTU4wczhCbWx1VzZaR24wOEYwYzZtRVVGdVZ5UktrRjFCdzFyWW9SM1c5bjkzUEJIRno1bGM1d0hlUnZpTXRsWWJUV1ZZVzdNNlJHUXVDeHFaODQ2dFlWY2s4cjZsS01adGdySmpObms1alBqdk5OMk1TYkxsRFViSW5qcys3am80QkJWMTBRdHBUekh3bVZlNFhaSEpTTnVjVE1iQ0JyUkp2MTNEQWFjMlh4Q0RwRm8rRUpqYUxkd1A3Q2hDNU9zOHhFOVZ5d29sT2c1RklqenM2YVFvRHYyeU9NT2RXRUxPSVJvTHY5V1BMcTRBR21zT0I5Mkp0eEt3K0QrTFNWcGFEa1hDa28wQ0NMWEhqa1dDQlhRMWx0RENtL3F6STNaNGJ1RmFCYWlqT1J4U2duanZCSDd2bjVoRGtVbHFiZ0IyYkdpWjhPM0hsNzlsNEI4OGtMWEdwamt6Q3ZYN1A5TVBzbHg0NitFOWl0dVFKcS9TNWoyc0x1NU1ZR1Ayd21CemYxUUlvQm9KUUFLdTRGSmsyeXlwOVIzTFI5M29raFl6RWxZdnQyM1BYSlJKNXAyZjRLNlBPVXhSdWw0elBVRmhoR1VJZjFNd2RUdUd3K0VxVURxclFKRnN6NjBqdVJTSkRIMm9NaGc3bHFObnZ6Kyt3dGFHQUphWlN5dHVyWnZrYXpqVzU4TWdsbVNIb1RWOVdIVVNTZElMV0laT0g5MGY2dzQzVUtyLzFKSTFaTmt1UmFKdTBvSWtrdHFaekptM04yaWh3d3JYYnU0TWpVanZHMlBEdDRyU0hmUElBc2RSNkd5SjVXazdiRTZxRW1RaFZZMlpnSm55N0tnVkNNNHVSZUl3cHBtVmZRVlhhU0p2RlRmWFVHVEc5SU41MUZMUzdTUlpLeTZScVNLcGdtNDlGbUNGQjJvN0hHQ0lSSnNMYmlyaEdJcmM5NGx5S1RMcDZDN1VZM2FuaU92TjBXWHBIRU9YZU9TMVRzUGpWcEVNY1RMMFQ1U05pZ3NWS1FVd2FQMXZ1S0QyU3ROSVYrU3VieFNuSW1kNnlMQStTdG1nYVFXYm1Sc0pKbE5Da1dQS05HRDcxWXRVSk16Zlg0ZjRWdXZCYlJtbllzeElLaEJhekZvY01weUt4Q2w5UithQnlWZ3M0VHF0dEdBa1p6bXA0OVpJbGlQYW5UMjBaeXd5c1l3djhJNFdER1hpUU5VQk4zWERTUmFLSXJ0OGtmWlJuSXBFR3BXU1B3MW10dGlVV1JVTWNTZVhmaFNvQXVVNVpNYU1KRnpZRitxYVBSbnRiQitSNmpjaVRxRTB6dXMxVzJjMWlzVENsT2NOTUIxTHNNMUNKRTRiQmVwYWliTmhGaUpSK0xOZzBQYWZEYmtPWUxwYU1PT29HZzE0RlpzSWsySW9NbzlmREsxOU95MlNacHNUaVJqZFU2bGJORk1LZzQ0bmVYK2p4QnF2dmcwZXpKL1ovVmdaTHBkbit4OHhScXNuYkZSbFlkZ2VPaC81Z3hWTHFvTnJTejJaTG0rN0ZkbFVDamI3V1hNanU3RHJzVGlIL0gxbUR1R0FqQ2twb2dMajJCS1hmdzZPQWh3NjlmcTVIVmdFakIwTnBhcE83V21rNkxvVnVhV0loaDJJRXp3WGN5dXpEZWxjM3RyaHVGQmpkQWdLNlE1aUxUWVpMN2dEaElZb2dZZlo3R25rcXVyUWszSzRSb3F1VzVFNHlUQ3Z5K2tza1duenMwQko3cGwwNXdERWZWNDlCdDFNS09YR24rUDRLTTkrSkdrOEdmUjBvbEdycWxQVnFwR2k2MWFrR240SGluMHFjdVN6SXoyc2xQa3NSRlRJemtneHZMQmliN1NLa2FIVG9CUTJIS0tqMkdCMVJTS2hTZ1ZCVzRtWXlqeTJKRlRvcEt3d29pTWxqaTJ2NTBpTWlLdVJGOHdTVTZDSjJ6a2pnNjFNa1QzNXhyZ2xmRkNmMDFUazgwMWpXM1ZpdFk5TGFKNHJaenNxenRrRGsxS1lPUWxMSUZBbFMzRXNaMVFWQ1FXYytRUzZYVHVCZ2c0WUswemZtVlNsUnptM1l1TmNJVmQrVERLYXM4RkMzNWhMUDBSVEVqK3dxR21odUhZTlJjSmxlU3pDT1VldlYvbFVKYSs0WHRMbk1NUWhrOU9KRHE5ZDJWVVllNzN2a1NXQjlaVEt2NFlpWWF4Y0wzSmJtekk4amVmekxhNTVqY2pSblVxNU10N0tiS3QyREJBTHR1ME5odUVMeTQ2UXV6NXBIdGVXcmZCSU1YTkZJTTRFT3d3dzNXZXR1TytPeUpXM25SWnZpQnBiL05BZ0tnWEFjY05NazAxZGtRYyttUjVGNHRrQ2o0c1E2dHFQTGNrOUY5SHVtYzlKaWdwM3VQWDdwcHZoVVA4WW1TSEk1Q1hBY2NOODNYb21aY0tFMWpCem53eVBJaW52cE9EdG1JVS9rem9XVkVtOGUyYmMyQ3F1a1JKUkFTbktxRlhZYktwOXc2dk1jeHNXeG1kSEN6WGo2S09NNVZQa1F0Z2F4SndxZktJekVqbjBTcng3WnZ3SUhqeW9OdU9qZ3RWK3hJUXF0TFlVNHlzRUFDaDVDVFF3OFVuMktiTEovWmw2ZWQ4aFppRzhZbzBYaFE1YURRelQ0Z0dqNWRvb2pRZGRHdEg2SnJnR1pDenRLQmNEMVlpcmJHc1U1YVJvK0JSNXhNWERkTXdZVW9qcGlzSm9kaUNMRHJjeE9MUER6VEkxZGl0Z0hlR1JOUXA0RmQ5UmpzSnBSL2k3bkRBNGhkendLVktVKzZCeWx0cXBDRmlkaVN3NjNFYldPQ3lvcmt2aEtNaTRFSHhCMmlpQ3JpMlRvSzRUaXc0ZXAzeUtGRUY5U3drWDZ0eUVBMnc2clZibDREMklIUmFkbVdrUm5NeG9qR3dHWkZDVkFDQldiQnZrOEdiaEp2Qko0ZWNHS1FBK1JRcUhuaWtsbFNwSHZFcDVRNHJOS2szVysvWG5UelVvTEpMTnY4c2FHb20xYXcxcFZzbzRJQzY2akVzMGNIWkZsVXR2b1AyWEtqNUZpaFRUOXBUQTRtZFRwcnUrZVNzaEp5ZkU0SVgrYnBjeVpsaHltVWpnbTFXR3c5UjR4U3dSdy9EN3JJc3dkOERhMW0rZkltbnROTW00T2g0eEN4YVNiNlluMWlFSzRJeEw0MVNJSFh0NTV6dHZjV0JFQTZ0YWFTR0pNbEk0c1JqL2lDMGZJT3dkOHhuVHN5aUxWNUV0RnRSVHZtSXhER3ROV1VpKzRWL2NBb284WUV6NU55TDRQRzkxRDFXTXY0Y05LR1hCZm1uWkF3K1Jud1V4M0huT2VqQ0RmdDYyZUJaRmVCV0p0ZTlTSW5xSk5xRU4yd2Q3MWMvZ2l3T09idnhiK3RncENyNi9YMzd4bUFHeEswYVlZZlhWSFdFUXI2WmZMRGh1L3BLeDZ0K295Tm15ZEZTbC9zQWVLckRzTXladndYUE5ESU5QR0ZoOFE1SHVGTkVzRmdyTE1jLzBUQVpTMHBDMnJ5Mzc5Q3Y3ak1nL3BlZkh5YStXbitiakp4MEkwUlBmcUlDMCtjODFQMHVlSk8vUGhVeHRDU0JEMGVDTmZWclpaMnB1Y1NhN3pYV0RETDViREdmeExJcEJ1TkZYVnpEZ2ExeWNuQnpCdUNEc0VCcmdHb3VQY01icnkyMmt1WWR1STZ6YzRTdHVZdlc2OHlNNG5ZRHJPU2c5L3pSYW4wbTZoZHZ5bjZqa2Nua0Rvb2E4VTcvUmxreFBsclpHbUhFZ21MQ2RhMkh3UDhoVWVSdU9xYTlPRUFHWmFSbG02NGxKR09TbDVPYUw5L3Fjc2ZzWk5GdjNCbEJ3ajU5ZG9MU2xLSEFMV25oTVAvbGUrbVhHZWgyVDZlVmhIWTQxWVdEOUc0czUxR0UxK2wxaGI0b1U4UXZPWnNMY09sQ2thWHNiRkh5ZndpMTFXSGFFUWcwVlNHUi9SY2o5S1l5UWZkYXppTmNtNlRCQlVEaGc0QitldnlSQ1lRRzgwaUxMaDhsN0dFblMzRTN3OGxLbUpJU01Qb2RyRGN6NlFBUFY2VUlIY3l2L3VLaElFRXY0eGpWQnJkcmV0ejcrOVUrbmdCTHlvZDk5OVdNMlFhd3NPSkpQblJiQ1gzOHkvZEJFd0dlUDBuYVRsck93MXJsQUpJWWlrODJuSHo3L25LQm9IZE02T0dPNTd2R0N0c01YaGFBeUxYb2hzV2RsMkNoKzIrS1VsWGlnTWowTDZoRWY2d1VZaTQwemUxYXpqZzFnYTBJeFdTSkJCWEZDTy9tbllSMkZZZkZONytHd3JDRUZiV243VG1IczAyVHBuZ0ZxZmRPRHpjUXU0VG15L0ZHU3ZFS1dwd0p2ZU5iUjh2NFBQNWwvSG5tdmRZbXN6TUM4YVQ2Si9CU25sQVY1RTFycC9MUEV0YUc2aElRcG1tdC95bjY5RDh5U1pqcDNPWUdkTFhsalo0NGxJSFNaMG5ZTEJGcXZJajJrWkRsVWdCYlBVdkY2ajI0VjNZcGVLVThxSGhwMGVjSEF4ZDQyZ3pUSFpZMmpIVnJaNW9sdFpNdU5CZm5BRnU5VlVTVjZjQnZiQ1RHWDhQd2I2WU9ma3V5UlFvT2VwUTlPQy9FaGdGMUNkblNjdTMvbklNTko4Wm5Scm9mTTZMdEQrakowcnU2T1o4d3RQZDZ6RVNwOW95Z3A5MkpEMExPTWFVQ1Jod0NtRlpJa3JIbWl5N3Q2cGtNc2ZXYUp2dCt0aW5MQ3pGc1dXWEVnWEVLVmt4YjBMR1BjVnE1QjZITnU0QUlBVy9VeVBnZ3dVWFFycjJ6Z0RkdE9hcG81bmNqU0NOaTNyN296NVFVOXkyRHBaRDVOUFh6UHdBVUF0dXFsNTFZTmw4WVVpQXh3eklGNmcwYTF2ZzZzM0I4RXFqdERjSlJuS1Z5OXJNeWdSOXVoQW8vb1dLcVhSaHJCaDVLclQ4bnUrR3dPNXU3TXN4RmphQ1Rqc3FrcnlyT1VRVVpaM1VQdkxDWUtQS0l6SmlobDFNKzY3YTVLSlJFL0NuYlY1MjZWWnFTUHhQdlRjbVV5cXBnSXorTFNzMFkrUktYOVp6bERFampnZHp3U1VHK3lwRDN3bEpIMEpXRlBCTlZGaHZxNXVZU29CRDdLc3dRNWJjMnlTelo2d0hISEs1V0Q5eXpWUzlSem1XbFIremQ5WjRCS1VadFBUVyswcmRjNU9wWG9SM21XSUtldFFSYUdjV0IyRjZ3cWcraWwrYlhQeHQ5eDBMcjE5TVRSUmFOZFhLYjJ4S1dxVHBJZEk4VXRnb2t1Q1ZtVU9tOUFLekdlcGM3aEtDdDhTeGVzRUFLYjJhT3lwT2ZWemFqeEY4V0JxTVh2MzZnWS9ZT3QzZGRobGZ2ZHJEYUpaNC95TEZYY1Z2WitLY3BmejNXa3lvRmU5a3NWVUwxTUtHWndSditubjgyNFBMdklOY1N1TG5KZTQzOG84c0FBVmdXMEhOZVJEbmx4bnFVeVE1R28rZlAvVll5bjE2WVhDaWlaczdEYTIyT1V0NTlpTGU5M0w2LzlrZUJPUEhSWSs0NEhYUTVWY2xmaVBFdWRBbXdSSjRnanozdlBLbjNXeTI1bUJubFlMZjN5Qlc3Zk1wOGQrOE55dDJSWXMweVRnK2gxWkRZbWgzZ2JrWjZseWtCMFJKcUJVa29jb1JBZGNYL1dTVE9MSE1BNHkzM0dtYWsxV3VMVkxCdC9aNFVYa3JRRW1Oc0dzY01pUFV0bGhvUGluREVyZGRlQ0RaNGt0KzRONkdGb0EwOGJTbjV1ME1DUWZETncyRmlVckZoOGs2QkY2YUdQWUFVNFd2Z2MwNThUaVRtVHNQRVdPTkwwSHJwQ0ZkTE9iOFFZSnVhN2tTNVBraXRwMTFkR1pqZWtwVzNkTlRvOUp1MjVrQ3VDMDh1QjA2UVpNQTl0c0dmSlk0K2Y5NkgreHpybnB4b3VvdnNDdWZkNitvR0ZyNHlrenpITUUyaUViQ3NKQ296eVZ3bFdTVzRnUFJ4T3FDTGR0LzRXNXArMjNqZEIwZnpEOURGOGxmKzg5b1hsSjNBRjZvMy9xMWJrZHZscGx1TElGYm5LV1VjT2o3amxYWnQ3Ynh2LzhWK3V6N0Y5OEh5UmR0eXFvTlRxdDZrZnJTd2dSYzRNTWNWTDZWYmtNNWl5NCtNSTJGU1JwOTdSNmlOelJiWXZVWkUvdjl1bjB3NzlscEdtTTJ6UEhGb0UySEhXcDNjeWw2SElZUUpGbG5nYVcydjc0Tko3Vk1BaWNIQ1pPaFY1SjNWcThxUDJxVkZGbnRoUks0UFN5bUNZOUM1UGtTaGNEekY3ak91M0VTaXlURVhtVlFndFRTNURrWHVYcVVnODBLTWE5TjdxVXEzTTNtR0twRVgvSHYyVlRKZmwybXVab1FYL3hnUlZaT2l0RGE4VnlraDY2cmhvaTh4UFQxRGtIK1NSTDdDOW5yMHArYXRnbGJCcVJSNWY0SnFvNkZ5Um5jdFRaS1AxbXlUNVBzbFR0MmR4NDFMM0tCNUJRTkVMaFl0V0pIMFFPMDh1VVpISkN6aGZrcnMwVG5vLzcweEZkaS9QSXBQa3RlNzVFMkg3Z0NJZFZhRlgvMVlrdlNzTWoyaGxqUVpTaTl5L1ZJdU1uTm83MHlJN2wybVJjWnA4WnlyeUVzdWZPRFZtUDIveGppcC9xR3NmWG1ZZEdhdkkyVHV5anV4ZFhrRmVRcEh2cUNOaWZyS0JJaS83R2kya1VGaWtTNUdsN3lQcFdUdFliNFVtRk1EbmlteFhVR1FqSURtQURyRlBuYmMvNWU4akwrTWFMYi85Z1NLTlYvUkNpdWplclZPYU5VTHNVS1RqNlFkczFmVnhWSjVVa1pQQWV1cWlxU0szNlgxa1dVWGkyTFZiWS9BZ2U5T3B5R3Iza1JldFNQNm9vYXdpeC9YeVU1QWRpaXc3SmVlK1h0WXptd2w5WnVQd0krZmtZTVIxOGxPUUhWTmFxU0szblN0WkRTTGZMTGNmT1VkcDFYczNKOGdlMUxSelppWWlkenNUdmtwSW50Q203bHJETVZqTk4yckQ3TDE2RnE5TW15YUNQUVd5K2s1ZVlvMUxIeU9vSmZlclR5Zk12bGpoOFQ4L3ZsV2ZiUXhuL3U3UG9QUXRLbTZtU3J5L1pzd2t6TjY1ekxmUlhuN0ltS0VCK01iVHJRZWZPREhBRElBeUJKYTFWZnJ5NzZoZTBnNnpkK3ZGWUxhKy9CdUwzRmNoU204eklxLzlHQzgxNDU4elorWHZSMEtSWlY1OXhpeW0vcWtwODdSMHd1eXRlbldxT2lZVXVhdEM1RjZqRjFia2MrVDh2cVR4Q3JubnNrbThzUXNWNHYrU1AvbTNxSGQ2RGJPbmhCeklxNjNWeHE3c09BVTBYZ3hYV3V5cDU4K2NaU0llTStNZDh0d3VuVU5aRUtWTldKVVJab2NSelZXZUdyMnVKMDQ4MzhGUW9aTDE1WUtDS2RTY3kxYVdOR2pLTVhFZUNPNDZ5bGJ3c3JRd08zM3RlMDltcWRXR0E1eFpCZnppNlJZR0Npb1NmN0o0bVBPUFhUby95aXBJV2dUMXJTTTVnR0RZY2FCaXdHRjJXckVNWTBSRjBmUmNKUUFRNUlFWGdvcTh3WC9jRzNXYlBVcU9zOXNxV3RiWjhZNTVJaUxVV1dhWW5kYlFFOGZnNWNFalY0M3hsVWUrOUc0YTJBS3VQUkxINGRRUnVxZVpFSHFHT2kwelAraS9YNFplb3cyejB4bVYybHB0QkxYYjlCNlR3b3BNUmRJZk9aU09JZDdLMzdmWVZzZjI5OXIxWHN3SnM5T2o2N0YvRGlXd00yOUlEeW9Ta3hteTBRYU8rcWFkbmNUQ1IxOG1wL2p1MW50WEtNeGVPdjFwRTFTN0ErOWRRbENSaUVUY08xQXBucXJDODk0aXoyZlkvMzBiMmdGRFRwMDdVREhnQ0haNjRvb1JGVWV6NVQyNUJSVUpnK2JqSUUvT2VVZHFkSEpGZHIybHYwU2ZOeEhCK0JZWnlEQWdnaDBiWCs3M29uaEhoYW84SjdlZ0loZlNYSkNYejJ4anRVaVdoUXJEdEZIWVlOY2x5VFo4QUJiQkRodXFjeW1pVGNBZktJS0tsT2VDY3NKYVFjT0Q1aGgxNUNxMHRCa1YzUzFINnJKVEc5QUk5b0h6SWFJaExRTGd2N1VMS1JLNkV5OTlvTUMxN1RETk1rUE1aT1lxdE95em5JcHl3RTdnaDBhd1Q0TzFuWDhJRlVzZk9ydGpVVWlSU05yaUVUdml1KzFhZ3RXOU1JQkFUYXJNYk9IL1lTT0YxdEtKWUllTHJQQWRZbW92RTh0RWNsQklrY0QvVVRCRFZGLzBXSXZhL0RFNkNFbEM2UXpwL2s1dG0rSW0xekVSN0F0SFROZEZSZmF4ekQwbmFVaVJVSTVrWlJCMWFvcGlVUmhKMHViNVlQanI5SU1HMzBhODFxdXlkOHVWRWViS1ZFakxVYlJrVkNGRkRwUnpVV3JkRThqSTZnSW8xRjV0L0lTOFYxTHh1KzcxNmREWHlKdlpETUwvVldiSHZoK0d4VWRUd01BUG5NUWhSYzZVQkdMZkUxaHRscENvaTlzRzJpUmZTNXA4U1lpbzJlcldPTVRHSThFcXM5TmJ0RzFKVU4zbXlCY3BRb3BzS3ZFYWl0dzNwM05VVkVXdXREWkdjTmlpcC9Ic2d4SG50SEVVZXd5dXpPNmFUemFOQ3YvTkZLUFNCSVFVaVYyUUVoOFV1YXNKUUpjTjRMQ0FSZ3F6V09OdnhVUHRtWm5jZXN5VVpJTlVaM2Q1aUcyVUdCZ3pHQ3R0U0pFOVhaRTdwaGdvK3l5RFFzK0hKdm9PZmIxcml4ZE9VMTgxWm5JbjFkbWRNZHN5U2d3SXlWVFUxRHBEU0pFTFJaRmRwakpGREdnT01nQzBuamNVOUppYTlJQVhUaUJTMEtGT2RYYmN0N2dYSGhyV2dzZFZnejJaVXRxUUlqc1Jpa3laSVU2dGV1N3NZUnlnNkhENHREeXp5U25VLzZ1ekh6bE90S3I4K0I0OWVEaXBTeXZTckZsRWFNVE1XVW9SQTI1a05YeVB1VGFveTFUdFNRMTJiSjQ1V3pHeDBpMjYwQk1YVjRRaXBjbDBiVk9qRzlYUDVDT0ltSmNhK2U4SVMxbXlBZlhicnNuWTREWFkyOWJVYUJza0V0YnlsRk1oUmFxcVUzdkY4RGlPRi9kMENDSm1VTnBDOFVOLzdKTis0UVBxUERQbDNlRC9OZGd4VzB2dUM0N29KdWg1QkpaV3BGUU1GU05DUktFK1dKdDU5VG1tZWtNQ0xkUUg2Z1AzVkUxTURYWjR5c1FVV0FNeTlaaDRoQ0lsMVZrdGNvdGJHdzBpZlgyaWJXb1ZvQ21NQTYwOW5jVFhyODVPbjJyM2ZhSkw0NDVza2EyUUVsSmtSOC9hVXNRc1JJeUYrSllsaUx4NkRMb3B2KzJZOFZiY09xcXo0MW1FNlI5eGd6cW9yRG1nb0YyQklwdkM0SHV1KzVFRlM5cjBaeC82am5tNndaWFlFVTVLMVFmdTRSa0dPY0J4dlZXMmpvVEZGYUdPeWNiM1FqZ3JERzlId29nbUQ2UDRndzd1b2xiUWE2MUs3RnNsNndOdFRFc1hPY0I1aHhxeVNHaEppcEZXUlJMaHJKajdXNVlKME44cncycWVLbVpTalgzbTJsWGJET05nV09xSmd6S2t5SjZpbXBiRklsSFo4RzNDZzJUcFBsME1DZmhPM2dNMVU2bEFoMXJWMkRIMWVVaHlTWHhIZWx0Q1l3MHBjcVFyY2xjVFFQOWNLZzhjaU85V3h6M2lTYnRzR1ptTlZvMGR1ejdSSjF1ejMzVFhiaUZGZ2xWeVZzenRRSjhMVWxsUmErZS8rRnZIMHo2a0ZDNkI4UTVzRkY1WUpYYjZyS3J2RlZzZWlSMDFjMFF1SnFUSW1lS0txY1ZiQnFMNnlmNDIwS2xsZmgzdS9Wc2lNMW5vSEtCSzdMaU5kUHg0cG1PVUNEQzA1UXBNSVVXT0pYdEw2Si9iM2RQSEc4bTM1azN1d3dxWnlMb3prWmtVQ20rbkVudG9aZDRSSFVpRUx2TU1uTk9HaG9NRlNmY1FVT1JFSDZNcnc0NTRWcEhKY01aZzN0LzIzRVRKTEhLN0dqdW00bkpEV1hpcE5vNXVQTEZxakNGRkFpL3lNRDBDSG1zQ0tFeUFVQVF6bFFsZ0FpOWpCNklxWldRMTlxa2xERWx6cXRaY3lGYWppQWdwVW5uVGdwNWVGVzUwVU9QeHBLMzNHQzNLbDkyaW5aZVJ0dzRaS3VhN0dudW5TaEFKVGNlOU95RkZLbnBDeDZodXNFbzUvcWEyVkluRVBzK25XSlNSOU8veHhYOHFzWHU4TUg1a2d4SlBMNWh2YWJpUUlqRWZvVHY0bVBEelF0Q1JHaFY3bG11TEJNUHY1ZVNGbDA3M3RXbDR1NVhZTWRLS1Q5cDBqaWlhcFpRaHp6cWtTSnlOUlhpRkdPbThtSXNaY1NWbC9ZR3RUdHppMmkyOHREZVU1eEJxVjJLSEdUdHNKelNjRDQvaVZOaVZRaGhVSkJUVlp4eVkzQUZycysrV2hBY01takowVFc4akp6azlXbk8wV2lkNTEvYi9yejkvcW9GTHNUUGVNUThuRExLUzc0Nlpibk81aGlMMWRSeHhKV1RYczl2YWRKQi9wRnlUWlJ2RCs2bHJGOHFaWm9mVm04TElOWEhab3dqZEpjdXdjM2s5UGlZSHJhS1JMOEFpU1Zla2txVXBQZHg1enZobXF2VVZhRG5YMEQvWGFkNm1ZcEJKTHFPVnRhNHB1bWZTODIrTXdZZ1pvZ3c3NDhIWndad0hSMVp2WUZOM3JkeVlwQkk5alhVZ0twd3hUdnpoZGRaazMzQTdWZkRJWWduWW5XSEdnREtUSHJxdnFycG5zckx2QlVnT0ZBaDlYamJNSUJIc2pCTm5FR1ZkREY3M0d6bk1Qbm1FUFVVNTVqcmFmRWJJNEtyU01Lc216eVBGRkkva0UyTUJnLy92WjgzbXc1bE56M1lLeExjZlAvOHRtdC9xUHZnUEJTUnBRWkZhbEhXeHY1cCtzZUM2K1V2R3pyNWhJRHVzdmNwdjZNQitndC9TVG8vbU90YklzcDlQQlFaeHFrOUtUdW9aRHVZalhSY1Y1SjA4ZzE0aDM4dGlkWGVZdzIrUmU0K1RqeVNiNmZzNmhjM2hUd1ZCa2NyV2d0VE8vaXg1a3J3L0Z6UmxsMHQ1Ri84UG1CVnp5SW9hYlg2UnBRamNvUE8rVHdMUnZyb08vSFR4UENlWWFSaEE0ZmdxTmYxTDdHWUVIT1N3M3Z1QjNVNXVzZWpWZVUrUzlKYkhVempoZ2psTUV4UFFMd2FzN0kzV1o1SnVJWW4vQUM5ZmlYakt3MEdyYWNEajVwcWtiMzM4NjU5T01XMUNQdlM3cjM2c1FEYlIxZFl4TGlwYmVOaWhKb0krcjk3UllEMHpJK0ZQS0pIZkpJMFhsOGZKakR5YWpBcVR2WEczVDkvM2V3cm10TTRkQnZYVFV0OEpLL3QxVExPWHZ5R0k3Wnlvc3dCRXovMHFRZVVla3UrYkdqTjBLejdNOFMzcndESXlCVTR0Y3h1bzVUZ2RBV0lOZlNmUEVYSi81bXliS1dteEFORTdBUGsxc29STlQwV2QrOFB6bDR5YTE4YmUzS1hQM2JLaGtBSDZFQ1Y5c01INmNpVnNuU1o4U2pPMDVHaDUvNGVmekQrUHZKY3BNckdzNHpteS9GR1N2RUtXcDhZTUZzWVNhTDFrV2NQMzNramY5eEpsdi9MSjgzL0p4V3llOTJrL3MrbUZFZzhNUlNZVzl0WXh2VWVlVTFubTM1YTJiREFsWE1Xblp5N1pKZFpZeDZzb3lsS3lIQm9NTmcvQ2xtbGgwMkRMQVd2WmhSdXNDWEo3Uk1wUURiNnJEazRLdmdJaURBVmVlbERRamFURWFxbUFNaDk0M0RDTzNyS081OTlJSC95VWFZOTI2eHRKcDNQZmlOTmRpb1VUOXBQazJYdVM5QTFkTFRZcGRCdGd6VEJMK2p1SnRab3hlak50a2dNdzdQeE9nS1JBUjYwanA3WHVEb3IvdlppUkZ0dVU2b1o1QXJrZFk5SDBKbzd4R245Ykd1RWwyNldZYVpTbVNTMjV3aW9rYWgwNVo4L1VRbVlubGlCcER2VkdCakxkTWxsbnBaREpJeURmSGRKaU1WZDVSN2NSYkxCazRZSnBKYTFtYkpDTVdrYzJKWGlRYmMwdEpYTUVKajh6bjAxY1BRdndNRFN6UkY3cE1rU1BWMU1Nc3NKdkhBYm5VZUtpMTBGRDVMNUY1TmhlL0Zzb0FScVpPWDU4WUNjMW9DMlNVU0xsYlNzNEFMUlRwb0t1MlVFOUxXVkdqN0RvZGRCejJMRkZFUFI3WUFIYlFSMHptdlZVdGRqNUFHVUtaRG1IRTZJWVB1U2QxVGQ2b3VqMUNvOWRCejBEVy9NcmZ1WFNuN3dqeUVoenpZMVV4bnZhT05iM0tmcU9YaVpNYmFIYkk2Z2s2aG5qSUdVVkVMME8rZ0J4MXlxaXhFTGdKeE5OeG5yczRkNC9Hd0VBQUFOTVNVUkJWSTc5Tk5sVkxTWmpJMjJoV3h1bWV0ZTVibFZrOURvUzdNeXB5bHYwNEZwREs4SUVvaW83MXFDRHY5RUFyaTVMMmdPdGpFUm91VWpQcHA0WVU2QkZyd1BIRWF0bjQ4U1JSZ2Y3NjdwYjR0eTM3ZEtjQnA4V1FiK3BCZi94eFhwMlFpMUkzMzF0YXJRYnZRNTQ1YTZGbjRLa093Z0hCUU5mTFFxVmY1OHdTUDZETmF6bisyNFhkL2M5Y1llZmtiY3Uxck96QjFNSHZvbGx1UGgxb0o0NmRZaURjdzBkS0EwOEtJNEpuUWxETkdNOUczYy8rVWEyMUNJTTBXS1BDYnVnNzE2RWI4ZXZZK1E1S3JVaWZQc0hEMkNaelR6QjMrU3Z3bXdhbDkxT1pTeHlCYktyQzBZM2pxeE9HSDJGYjloUXlMZmoxd0hQUG5ET0lTSk1vWGlCUVhkeWpZc01kL3NwcDFBZDBjdFBHTERBRXhuVkl0RTJMYk9WYVh1aUdoTVR2dzd4TElmeFN0K29rZmVrcnEyNVJSV0ptdnFNSW1lN05wSUFiSlJiSkE1U01pR3VrN0JCRi94cGVyeXg3TkFMYjBqdmViRjBMQnlMK3NuMVpXYVJOeXV0Zlp6ZFZUUmE2c0c2R1JHL3lxN1ZvRWNTV05WdXdlYUdobndCd09QUVk5R3p0WTVvZEJ3OWxTMzc1Wmk2ekJCeUk5dXNieEpGYy9DNmZZTnk5WUR3NzF5TUhYT3Myb0hPaGxKeVY0ZXAvVHM0MHF3dmo1dlkybXZlUFZIWnBGNGpYWjRrVjlLdVVrYXVYWHlxb1ZONFptVzFhc3VUYXVoSVkrM2NSbUhLcDlFNWZ6MTlGT2ZNODlmSlJ4Vk1kT2NGY3UvMTlBTUxwWXpzNERIbEpYeGcrUE9WRElQblRYMnZJTHhTT3ZRU0pCdi92ZndjS0w3OWhmUC84Uk82c2E5OVlma0p2RzBrK2ZJNndUUGZ5L2pNbElCU2ZjUWVlU2pBUE0wcnhBQlZmVFIyYkZ0SUdTbCtMdUFyYitIbVlySUNvWHJ0WmhHSmJIUnFBYThjaEFRcVpHSjVseklvUm13RzZ4SXhMWGRyR2lIbG9vM2o1L1JGRGZwQ2duVHRabmx3NFY1RVBVeUVMWVVIZ0R0TmdsUlhMalpjWVE1N2RBNEw2Y2tYVXNCbEdTUTF5VkIwQzZvSUtmbnRNTkZLUm5JUGcwdlBRMkFWWjQ2YmwxdG1LY3dLRENWeTQyOWZxRWxlemExUHZ0WEZXMHFYWjVEMHNyQ3VTYjRjWlpEMHQ4L3RsdHJqVXNScldXeFUvcVRKVmZhK1pDbEJsWWszYXhmbDlFUVI4OWw0blRyZkJYM1d6NDhoK1ZmeW5xNS9ub0l1Ny9QVGY2dzUxdE8vcVNsZ0ZleU5GbWJ4ZlpLbjdsVUkvSXVWOFFKNTdIRnk5L1F2ZHYyclcvaHIzZk1uTHRlWFZ6ZDNqNlQvQjg0bG9RMEdzY3g3QUFBQUFFbEZUa1N1UW1DQyIKfQo="/>
    </extobj>
    <extobj name="334E55B0-647D-440b-865C-3EC943EB4CBC-4">
      <extobjdata type="334E55B0-647D-440b-865C-3EC943EB4CBC" data="ewogICAiSW1nU2V0dGluZ0pzb24iIDogIntcImRwaVwiOlwiNjAwXCIsXCJmb3JtYXRcIjpcIlBOR1wiLFwidHJhbnNwYXJlbnRcIjp0cnVlLFwiYXV0b1wiOnRydWV9IiwKICAgIkxhdGV4IiA6ICJYRnNnZkdOdmMxeDBhR1YwWVh4Y2JHVnhJREVzZkhOcGJseDBhR1YwWVNCOFhHeGxjU0F4WEYwPSIsCiAgICJMYXRleEltZ0Jhc2U2NCIgOiAiaVZCT1J3MEtHZ29BQUFBTlNVaEVVZ0FBQXQwQUFBQlRCQU1BQUFDeFBLWkFBQUFBTUZCTVZFWC8vLzhBQUFBQUFBQUFBQUFBQUFBQUFBQUFBQUFBQUFBQUFBQUFBQUFBQUFBQUFBQUFBQUFBQUFBQUFBQUFBQUF2M2FCN0FBQUFEM1JTVGxNQWllK1pFQ0pVcTNiZHUyWXlSTTFCdDhPcEFBQUFDWEJJV1hNQUFBN0VBQUFPeEFHVkt3NGJBQUFReFVsRVFWUjRBZTFkVzRoa1J4bXUzYmxrZDJkbVp3MEtQZ1I2M0lpNFVkTWppWW9LZG1jWEpBcHhodmpnNVdXYUNJYmtJYjFvVUZjVFp3ajY0Tk1zUVNVeGwyNkN0eUF5UXdoSTh1QzBJZ2lMMklNM1RCN3NqdmNJMnB0ZU5abmRaTXZ2ci9yL3FuUE85T2srcDZmTzRNT2NoM1BxVk5XcCtyN3YvUFhYWDNWNmR0V2g2MVZCeDdXTEJUVzhxOW5pT0tqZ0pPYjFMdmlCTXZURlFBMk5iS1k0RGlvNGlTVmRIY2xuckFxVCt0OWpQVGZHUTRWeFVPRkpyT2psTVJobWVHUksveWREclNCVkN1T2d3cE1JaVhYNlhQOEZKMkI0cUs3cFpDSWtCNlh1Yk54NFFub0lUeUlnMXBteWJ1aTNGQWRWV3Q1MURjaEJxYWYwanU3WHVJLy9aNzJuR3YxTlZkZWJoVUhkcGJOa2hOVDdFL3B0YWxwZktZeEVPS3gxL1cybDV2UnJvYUhPbmh3MXcyVGdNTlA3cDd5ZG9kZHBmYm1xVkVkdjIxckI3TnVSeUlCMUtFQlhlRVJmcG5Tdnp6bkJvSFowalp0TXUyVGdzS3F6eFFYcnVvbGVqdXNGMjFkNEVobXcycTVIbmRmMW02bktsamlVZkZDbjNwalcvaGtkUU84WnJmVmFXZytSL0NPNlg4WHRqRGlVOENSQzZRMUdMUUxlSHNzMDVqYlNSTDIxSEVMdjQ5QmJKaFpDbVhaczZWZXBhRmJ6S00ybGR5WVNvZlR1NkZjTWlYbUxXT1VLWGFkN0tYSk1QUXVoMGw2RkUyMDBoM20wTW1vV1FITnpNZ3JZZUFvZ01ScXJvelVzTVZuVzUwMzVZWDNKMXN0aEdqTU56VzhyMXNYMFRVK1MyaUgwUHFiMVM3RzJCOStjMWp1Mm9Ld1hUU0k4aVVCNmc5QzJRWGhVSUdlSGVnUXU0MDFWU3pSNm5vRFUvVGZBOUd2UjNBSHAwUnlteXZyRWdBZVRXUnNTWFRYWWVzS1RHSTAxQ1dyZ2ZWMi9iUFBoS1cwaU05UmJJUGRiQnpVNmNlcng5N2RVRUwzVjNHOEc5WkRJbTliNnJNM3E4VDVWZUJKaDlJWTc0ZDBTNk4weW1MTkMvU2lzK0pFRThlaHRHTDJqTGFhbVQydHg4ajJlaGNLVENLUDNOZHJFcldBQ3ZUY05vWXhRUHdhNS81cXFBQXIyVWU5VnU0UXduZG9WWm5nU1lmU3VpMVdyb3pMRlo0TjZBWEwvY0pqYys2ZzMzSW1KQmdHbndmTjNlQkpoOUM0N3k0RGVkbWJLQlBVUGtQdStvWEx2bzk2SDNTQ0YzamFjQ1U4aWlONVk3TWkyeWJ6T0VVcmRCYm5mTlZ6dWZkUjdTMklzcFRSSHRWbjB6a2NpaU42d2pBV1diVW5tK0F4UW40TGNyeDhoOXo3cVhaWlZKVDdyY0xnVm5rUVF2V0VaRXQ2MlpWQ09oRHI1QU1McnRWRnk3NS9lR0tTeUpwclY3Qi9Ea3dpaWQwTkxJSVVOY0k1aFIwR2RMR205WTBPWm9acjNRcXgzaHZiQWhaaDU1QXNnWms2N25BaFBJb1RlZ0hkVkdFSEZSWk1lQVhXcWdvZHE4dFNRNjc3cERVdnBNbzVER2YzM0dDUkM2QTNMc0p0VmdMc2hybVc0M3JPcmtIdDdpTXl1YU4vMGJrZ2txNVRiYmdsUFlwZmV0NTRybi9yK3NxT0xCT1Y4cVJyTlVaTS9lbExmZUoxa3RYM2dpcG1kTjVxSFFzWFdwYjdja3VlSFhzZlFPNDVPVFQvUnY5OTNjZmZKUDltT1AvZ0IwUEw1OE5tOE1sWnFYZ3dvUEltazN0Z0EzVUUwSFJIOGJwUHpjaVJIelVLdWg3VitqTkdXZkhneUJkUTFrejBNS3UyL3hocjB0SGVsOHV1ZFFEZmI2emRrWDBTcGEzVFp4bnBuUUV0a3BVN2hRK1RUbEZyUityOEdTSGdTQ2IzeGRmcHBwWDVTbG5CYXFUdDAvNnRxY3QxN0RBQXA2ZTlXMWRRekVwU1VaWTZrTHlOaUpVT2cwdjdycGFvaE5QcVVYKzhFdXM2bDVSblpKRlpxOVZHZ2J5cDFSRi9mVW5ObDJZWlFDakV0YjduUlJ5cGVhWVluRWRmN2x4cmYySEZNdUtIMVNkMnZJV01xWWlMcUkvcFJxcVRXcmRlbWtWZ3pHZlNnMWxXVFRvZWF0di9LVFNRdXVmWGVoYTVHNjVlV2JYYW1YNFd5d0wxcXNLLzRGOUVXbTBiRml1WWZoNFVuRWRQN2lEUFVTcGZ4YWYxbmt6cnRrYW5lMWFySm03SFNlbzNOZHRXT2ZUSVY2aTE0SlFQM1grMXp5WE51dlJQb0RwTm5hSWdkMHgxbVEzWHNxdkdQMkdkcmNZZE9ZOXlqei9NbU96eUptTjRWRm5YcU14S0tsbVNRd1ZIVUdOazE5c3N3NFZxakxJeEVGdzdPdTFHWkJuWFUvaXUxR0QzeTZwMUVWMWxFYTI2Q3FVTkgyRWV0MXpSOUlKSTl5NTJWdGU1eWtpWjlteDJlUkZSdnZQZ1Rwc3ZiWld3QldwTkJsTjJTdmNNUmlMcldGbmI4d2d5Zmk3WGR5VXo3OUhjR1hJYnV2d3BudWViVk80RnVsc1lnMXVmODQ5R05OWm95OVhzdTIrYmhDaGRzQ3A4dVpUckM1K0lSbThwN0lCSFZ1OGVyV0JwUGRuNWU5WmE3Nm1iTUhudG92SjR1Z1MzQnZqL1BCNTU4MVJKSU1ZM0dxUDFYKzdRLzU5VTdnZTRZcmRFaDVrWFQ0aVJCcDQvMVhYTWJlUkVJVC9UZm1NU1hrVzZaQ3VGSlJQU0dNWnVma01BMGVXa0xmeTVMWExVdTRkS3NaZy9kNFZFSFJhS0haWlptMzRqQ3RpM1hqT2VjZWlmUnRZa0FMSHJCZERkRGRnMy9KOXNQWU1vRTZTVkVEMU85QUJJUnZiZkVSZFBZT2s4ZGRtUmNJVjJYZHo0aG82REVwYWdkUGJyMFpPcnZJZTZBNERWVEllTXBwOTVKZEpVbStwa1h0M2ljbk4ySzgzbmtPVmh2VklrZVBDR2wyUGNlU0hpOTBUZjNBbmRueGhPK2Fyc2xBSG5tTllCVitJTEQxZXJXME1uYjJSSXpjTVVMcGtDZGZBQ0NiNXFHc3AxeTZwMUVWNjZobTdwWTBqeXBpN3N1TG5RZ0N1RGhDSHF2MkR4alpyeFRHSjZFMXh1N0lOWnBLN1dsMzBGOVk0eng1SWNiQURwckFNM0xhRHgwOG1iSzhFc2NzMGp6UTVVdHh6d1VPVDJEaGR4WEl2Y2prajNSS3IyZTUyQk1lZG5VdE9obXphOEZOdVJIQTUwRmxGVmtwSnBRNWJ4dGQ4dE5QR1pDWXV3cGVpczFOZ21QRlQwU0dqb21mMnN1SFo5anJLSnBjcUYzMXlUNEJPZm8vZ1lJNzR5ZGU1cnJ3ME4zNFlHUm54bGNEL24xN3JwbnNZeWtYeDlodlBLUGtFb25jTnVRQVdvc3FtbHJyenBMcHdvY2ZoZEF3dXRkOW03QlFxQisxemhKTnM4Z0RpZnNFeHF6ZzFGcXlZL0tWTk5RNm5rOStqT2E2emVuM2dsMGM5OUJRNWoyT1doNkhyWVA5ZGxibU5GQWJ3QUh1SFpOd2xRUTN1RkpPTDBCaXVNODd0WTRDdURqb3lSNm01bjhoVzNKcDhuSTRkOXk4ODhRMDFEcTUranJQdGZBOEVST3ZaUG9xSEZZeEhuZkNkWTRyOGxkeDMyeUJDSldQc3A3aU41amtuQjZ3ekNjbVZvNEVlZUFqQTB4QUhveE9GNW9NZWlWQ1A1VnFaUWFuOWlIYUpHWjdRZndlYituSmRGUmYwQzRadnVsODBURWMxVEVGVklJTENZRUJ5bEtETk5ialVYQzZkMzJyb0N4QWFZelhLWEtFbFBodDFUbXVNcjRPbTd4WmlwdDh0TkRvU3JhUlBrbTF4eCs2ZVdiTDVQb3FQR1Nsa21jN21CR1hiclM0Vnc1aGNCVmsyWGljd2tUd3BOd2VnTlVJcUJZZDI0UFFNZ0FGaTJnRHBKMGNQeFUxMjZlcGRCUVVBK0hxbTdGVzN1RUNRNjk1TlNiMWd6bVlIVFVkdG5aSzkwdGVjOEJVbHdOVHNhRnZtMXZRT0ZKT0wwYlhqWkNoU09XQTBEeWkzWHNHdHZqaEttMkpZWnZoaW9IQWlQOENSNmNhV0Nic0dwYUdIcktxM2NDSGRxRzdZcTlVazkxN3prUXl2SkVpaFJ2cVpoNGtTMXI2Q1JFYmVVbklYcVQvWjZsSnR4QnE1Nm11NFBYYzRPU05yRHBzTlBPdXJjWHpBRzhMelJhYjBVZmVWNnF1ZzdTRXFoVlN5dmpmT0ZnYitQb2tBZC9mREhTUWtWOHRna0h6L05ERWQ4SmRsV3VQOEsrVlg0U2dwVWMyR1lFRmYxUlJYU2FpVTJuMCs5Rm1ZVGFKZjlneC9tY0RIb3Irb2g1YVRuVzU0Q2IzSHFyR0RxME9CKzNKT2V6elVSNnduYUo3U29aQTFBaTh5REY0TWxKUXZRbWY5R0swYVdjYlpmVGRxN09aTjEyTFVwdGNjbFhXL1ZqWU9SUVJET3pxUDl5eTNVeE9KRmZiNlVpNk5Eb2xnZUl1Mmo0dmU3d1FtODdXczF3Y0JQWlNQdk9UVUwwcGpncVRqaWVBMmdPaGFsSGk1WkZTbm5Rb09JK0FXYlJXMDFWRUhyNWR4cnZuKy9HMGRzdXFRdzZ0Tkx6VXlIdVlFYWlMR1lvV1EyRHJOQmJpZ3lIREhybkpDRjZ3ejlMMzB3MG5nUGFUUzdnQzNRMk9iaHlEb3hFUUdmeEozaHFzb1J1YS96NDRBczZIbDZCM01MeXJtY0ZIUUdKaHJVS3RDNXk3VWdKOUpaY1FITE5aZEU3SHduQkNxMHV4MEVqUjhKKzY4eGJwdndYVWd2VFVKZlNkYWMzZlB5aWxHYXlid2orQUFUZmRBOE5TT1RUZXhjNnM1b25LNWk3MXphT0JXaVh1Mkg3b0RVL3JGNzA1dDlMbURxWjlNNUZRdlRHQy9hK3dQUVZ5NEc0dG5oTHY1M1JZajV0VXJMdDlIYWZKQ2c3RzlUUk8yMjU5TjZOenEzbWozTGt0K1RES1Y3bkgwY0p5TERlb0wxQStNMFJub1RvalJmc1ptWGJGMEpTbndPVUp0SURHbWYwREJ4RmpLN3NQV04ydmRVOW1BaUdiQmZtMFhzQU9tTVBhd0RZWHJBb08zNzJiTnNBYkFWS1krcGh2VEZJdDIxTm5MUHFuWjJFNkExZjV0WEYrNzVDZnMvbndLbXRFWW9WaUVOWE9oZ1lBTnA3c0YyMEtUcG5oanBpdXpDUDNnUFFtZVZMRlhoS1p3bVZXZHhYVGNLdDgwdE4zSmRGNy9VSTZ3SklpTjdvTU9xL2IwYzBXdllleGtVZVczNWFuZUpwSDUrTkxZRWwzYmNKd00ranQ5bHBvMzNUZ1VkUzc3bjMzWitzNXpnTVFFYzBETEV5VzIzUHh3VWNpVGRxYUhDRFYycGdhai9pbWs2eUcwMVdFZzVyeGVQQThDcDN5VERjRzhBa2M5NEFxUGd3ZkpyM0htRFd5NlpzTmVwT2NwaUdNanR0TGRQRzdsTlM3NUwzdjFJNXdrSDJRekFCOHM0SWhpbXRaT1prZThTUFdpNlpOU1hySEZwaG91SVhRNjNuMERzakNZZDFSZHdDOWZPaG5hb2kzMEZwT2txNkw1cTYyZjI0LzVyZm9qcVljdGJveWtjZXFMUmR1Q1lQSnE3UWV6T1NSZXRnK2V3bjJZN0Rxbzg5QkIzdG50RE1ZNzRVNDRwYmVaeExqcGtYczhJN0tXMTVUNmJ4OENRYzF1aUxuU3QvSGQzNUhDRDdodWtmd2o5a0V4UUgxbXl5WndVNTdkMFA1ZWVDcW80OFhyV043VG8zNHE4Q29QeU16WlVkaDBIb0VBZ3NvRjZkVGpnUUE1cUpIMG13dW9oTFp3RW5mS3VsVVlDQkhkdEZDay9DWVVWUFRlcVJqblhqU0h4T1hWK3RtZ0psZnM1aGtsTnVYcW5iQnpmODgxUWhIMVRiK3FBejlGMk01Q09HMDM0OVlnc2NoMEhvT0d3MVRoclZuV2NraEdhc05zend3VC9zUTQwZDh6NlVic09UY0ZoVnh3MjA1L2pUVXNlK2M3S0pKdldPNDVnSXIzN3FaRGh1ekdRaWJ0NmhvRjZBdkZlcXBtOXp3dXdjTjNqa09nNkQwQ0dNT291ZFlxTW02czVIWHAreDVVTmMwalBPc3hJejd3SklPS3kweE5vMmxINnMvMkt1bEZORGFuYkQvNnRyazQzSGJOa1p2MGllTlM2djRyNy8yUXA3TjQzSjE5MzB4U2RJWHIzenZjKyswMWloL2ZXRmU5TzJKNi8zSUhSd2dVMU1RT1FnNldnTFM2VFh5YjdYdWFSTk04aUVaNFh5RVBhZEpPSDFWcjh5bTNXLzMvQy9welE1dDIwNHp3RUVIOVovYjhITjNhbXY0c0pIQnc3OE9mOU9iRzRBdlkzV2NtcHlaeHRhbDJHdzBjTnpHSVR1S0NLUEN6dFZmbUJMb2xmY0g4Y2NlWUVEQVhqeksycXUwYTl4UFhzSlQ4SmpOVHQ5RCtNblZaSDRGbkZKUSt1SHFoRVFXQTZlZWhDYkxUV2ZCNWdOZlNsYUNXVWhvSjU4K0YvMmVQSEJjcFA3TzlKN2FLbkxhYjVFT0F4QU45bkRQNHQ0cnp6UmlWZ3dTaDcwSmMvcFUxcmZMUFhzTlR5SkNGYWxmdjJpZnZ3THJXaVhuL3FqdnVHNmFJWlNIejlYN3YvajNiRzhtU2QzZmxDTjVZVFFPOUdndjUzditqU2xvaHdHb1l2K3ZkU2hreWY4dy9HL3BIcTI4YTJuZlpsSjdWM3ZSSU14ck1teVBkMkhoK3JnTERWZDBpU2llc2RMOW5vWG5rUmhXTU5EZGVLMUYxM1NKQXJqRU1BcHhwSEd4Mkt5YkUvM0JlcGRYNHNqTzlBYmVoU29kMlg3UU8rNEFzWHFYVTUwZG1EZmhlbzk2NzU0c080SGVoZXE5NFRaV1lyWStJSGU2WHAvVGRhTGllc04xWWlBdzVPbkx5Yks5MTN2UFpBb0RHdktmSm1RMmQrdUpVUk12NjFFVml5bVZtRWMwaVo5anpxUkdrMmlNS3dwZWpjU0NOMXRJdVpJbDN1cVgwMFVGc1loVGU4OWtDZ01hNHJlczcvNzlNRGpad2tOMDIvbFM0MnZVUmlITkwzM1FLSXdyQ2w2ZTVYR1RWV2F5U2NMNDVDbWR4SkFqdnZDc0JhbE4vMkxHb21qTUE0SGV1Tno0NnNKdFZWeGUyNEhlaXQxei9LQjNyc1VRRVpSL21SQVh3Zis1RUR2QVdaaHNncjd2L1hDLzlkNmFSVHdGMmZWMUxLOUZZUW5VZHovSFNrL2dOd2I0eXhQRjhjaC9QOS9PZjI1TEl6R3FYTm5iWnlueG5tbU9BNHFOSW4vQWRTM09LckhWcjZDQUFBQUFFbEZUa1N1UW1DQyIKfQo="/>
    </extobj>
  </extobjs>
</s:customData>
</file>

<file path=customXml/itemProps1.xml><?xml version="1.0" encoding="utf-8"?>
<ds:datastoreItem xmlns:ds="http://schemas.openxmlformats.org/officeDocument/2006/customXml" ds:itemID="{38581973-5165-4009-8DF3-F009D0926C29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4267</Words>
  <Application>Microsoft Office PowerPoint</Application>
  <PresentationFormat>全屏显示(4:3)</PresentationFormat>
  <Paragraphs>966</Paragraphs>
  <Slides>81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81</vt:i4>
      </vt:variant>
    </vt:vector>
  </HeadingPairs>
  <TitlesOfParts>
    <vt:vector size="101" baseType="lpstr">
      <vt:lpstr>华文楷体</vt:lpstr>
      <vt:lpstr>华文细黑</vt:lpstr>
      <vt:lpstr>华文新魏</vt:lpstr>
      <vt:lpstr>华文行楷</vt:lpstr>
      <vt:lpstr>楷体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Wingdings 3</vt:lpstr>
      <vt:lpstr>7_004</vt:lpstr>
      <vt:lpstr>8_004</vt:lpstr>
      <vt:lpstr>4_004</vt:lpstr>
      <vt:lpstr>5_004</vt:lpstr>
      <vt:lpstr>位图图像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谢松法</dc:creator>
  <cp:lastModifiedBy>Asus</cp:lastModifiedBy>
  <cp:revision>391</cp:revision>
  <dcterms:created xsi:type="dcterms:W3CDTF">2020-10-01T06:16:34Z</dcterms:created>
  <dcterms:modified xsi:type="dcterms:W3CDTF">2021-09-13T06:11:52Z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