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2"/>
  </p:notesMasterIdLst>
  <p:sldIdLst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8" r:id="rId16"/>
    <p:sldId id="563" r:id="rId17"/>
    <p:sldId id="564" r:id="rId18"/>
    <p:sldId id="565" r:id="rId19"/>
    <p:sldId id="566" r:id="rId20"/>
    <p:sldId id="567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599" r:id="rId46"/>
    <p:sldId id="658" r:id="rId47"/>
    <p:sldId id="659" r:id="rId48"/>
    <p:sldId id="660" r:id="rId49"/>
    <p:sldId id="661" r:id="rId50"/>
    <p:sldId id="662" r:id="rId51"/>
    <p:sldId id="663" r:id="rId52"/>
    <p:sldId id="664" r:id="rId53"/>
    <p:sldId id="665" r:id="rId54"/>
    <p:sldId id="666" r:id="rId55"/>
    <p:sldId id="667" r:id="rId56"/>
    <p:sldId id="668" r:id="rId57"/>
    <p:sldId id="669" r:id="rId58"/>
    <p:sldId id="670" r:id="rId59"/>
    <p:sldId id="671" r:id="rId60"/>
    <p:sldId id="672" r:id="rId61"/>
    <p:sldId id="673" r:id="rId62"/>
    <p:sldId id="674" r:id="rId63"/>
    <p:sldId id="675" r:id="rId64"/>
    <p:sldId id="676" r:id="rId65"/>
    <p:sldId id="677" r:id="rId66"/>
    <p:sldId id="678" r:id="rId67"/>
    <p:sldId id="473" r:id="rId68"/>
    <p:sldId id="569" r:id="rId69"/>
    <p:sldId id="570" r:id="rId70"/>
    <p:sldId id="571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CC0000"/>
    <a:srgbClr val="A50021"/>
    <a:srgbClr val="0000FF"/>
    <a:srgbClr val="000000"/>
    <a:srgbClr val="008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16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968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4" Type="http://schemas.openxmlformats.org/officeDocument/2006/relationships/image" Target="../media/image92.wmf"/><Relationship Id="rId13" Type="http://schemas.openxmlformats.org/officeDocument/2006/relationships/image" Target="../media/image91.wmf"/><Relationship Id="rId12" Type="http://schemas.openxmlformats.org/officeDocument/2006/relationships/image" Target="../media/image9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2" Type="http://schemas.openxmlformats.org/officeDocument/2006/relationships/image" Target="../media/image9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97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2" Type="http://schemas.openxmlformats.org/officeDocument/2006/relationships/image" Target="../media/image9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2" Type="http://schemas.openxmlformats.org/officeDocument/2006/relationships/image" Target="../media/image83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89.wmf"/><Relationship Id="rId7" Type="http://schemas.openxmlformats.org/officeDocument/2006/relationships/image" Target="../media/image95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94.wmf"/><Relationship Id="rId10" Type="http://schemas.openxmlformats.org/officeDocument/2006/relationships/image" Target="../media/image111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17.wmf"/><Relationship Id="rId1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5" Type="http://schemas.openxmlformats.org/officeDocument/2006/relationships/image" Target="../media/image139.wmf"/><Relationship Id="rId14" Type="http://schemas.openxmlformats.org/officeDocument/2006/relationships/image" Target="../media/image138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3" Type="http://schemas.openxmlformats.org/officeDocument/2006/relationships/image" Target="../media/image144.wmf"/><Relationship Id="rId12" Type="http://schemas.openxmlformats.org/officeDocument/2006/relationships/image" Target="../media/image127.wmf"/><Relationship Id="rId11" Type="http://schemas.openxmlformats.org/officeDocument/2006/relationships/image" Target="../media/image139.wmf"/><Relationship Id="rId10" Type="http://schemas.openxmlformats.org/officeDocument/2006/relationships/image" Target="../media/image138.wmf"/><Relationship Id="rId1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8.e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25.wmf"/><Relationship Id="rId3" Type="http://schemas.openxmlformats.org/officeDocument/2006/relationships/image" Target="../media/image137.wmf"/><Relationship Id="rId2" Type="http://schemas.openxmlformats.org/officeDocument/2006/relationships/image" Target="../media/image139.wmf"/><Relationship Id="rId1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25.wmf"/><Relationship Id="rId1" Type="http://schemas.openxmlformats.org/officeDocument/2006/relationships/image" Target="../media/image149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73.wmf"/><Relationship Id="rId6" Type="http://schemas.openxmlformats.org/officeDocument/2006/relationships/image" Target="../media/image156.wmf"/><Relationship Id="rId5" Type="http://schemas.openxmlformats.org/officeDocument/2006/relationships/image" Target="../media/image71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2" Type="http://schemas.openxmlformats.org/officeDocument/2006/relationships/image" Target="../media/image160.wmf"/><Relationship Id="rId11" Type="http://schemas.openxmlformats.org/officeDocument/2006/relationships/image" Target="../media/image77.wmf"/><Relationship Id="rId10" Type="http://schemas.openxmlformats.org/officeDocument/2006/relationships/image" Target="../media/image159.wmf"/><Relationship Id="rId1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image" Target="../media/image174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5" Type="http://schemas.openxmlformats.org/officeDocument/2006/relationships/image" Target="../media/image181.wmf"/><Relationship Id="rId14" Type="http://schemas.openxmlformats.org/officeDocument/2006/relationships/image" Target="../media/image180.wmf"/><Relationship Id="rId13" Type="http://schemas.openxmlformats.org/officeDocument/2006/relationships/image" Target="../media/image179.wmf"/><Relationship Id="rId12" Type="http://schemas.openxmlformats.org/officeDocument/2006/relationships/image" Target="../media/image178.wmf"/><Relationship Id="rId11" Type="http://schemas.openxmlformats.org/officeDocument/2006/relationships/image" Target="../media/image177.wmf"/><Relationship Id="rId10" Type="http://schemas.openxmlformats.org/officeDocument/2006/relationships/image" Target="../media/image176.wmf"/><Relationship Id="rId1" Type="http://schemas.openxmlformats.org/officeDocument/2006/relationships/image" Target="../media/image170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image" Target="../media/image189.w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6" Type="http://schemas.openxmlformats.org/officeDocument/2006/relationships/image" Target="../media/image197.wmf"/><Relationship Id="rId15" Type="http://schemas.openxmlformats.org/officeDocument/2006/relationships/image" Target="../media/image196.wmf"/><Relationship Id="rId14" Type="http://schemas.openxmlformats.org/officeDocument/2006/relationships/image" Target="../media/image195.wmf"/><Relationship Id="rId13" Type="http://schemas.openxmlformats.org/officeDocument/2006/relationships/image" Target="../media/image194.wmf"/><Relationship Id="rId12" Type="http://schemas.openxmlformats.org/officeDocument/2006/relationships/image" Target="../media/image193.wmf"/><Relationship Id="rId11" Type="http://schemas.openxmlformats.org/officeDocument/2006/relationships/image" Target="../media/image192.wmf"/><Relationship Id="rId10" Type="http://schemas.openxmlformats.org/officeDocument/2006/relationships/image" Target="../media/image191.wmf"/><Relationship Id="rId1" Type="http://schemas.openxmlformats.org/officeDocument/2006/relationships/image" Target="../media/image182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1" Type="http://schemas.openxmlformats.org/officeDocument/2006/relationships/image" Target="../media/image217.wmf"/><Relationship Id="rId10" Type="http://schemas.openxmlformats.org/officeDocument/2006/relationships/image" Target="../media/image216.wmf"/><Relationship Id="rId1" Type="http://schemas.openxmlformats.org/officeDocument/2006/relationships/image" Target="../media/image207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3" Type="http://schemas.openxmlformats.org/officeDocument/2006/relationships/image" Target="../media/image229.wmf"/><Relationship Id="rId12" Type="http://schemas.openxmlformats.org/officeDocument/2006/relationships/image" Target="../media/image228.wmf"/><Relationship Id="rId11" Type="http://schemas.openxmlformats.org/officeDocument/2006/relationships/image" Target="../media/image227.wmf"/><Relationship Id="rId10" Type="http://schemas.openxmlformats.org/officeDocument/2006/relationships/image" Target="../media/image226.wmf"/><Relationship Id="rId1" Type="http://schemas.openxmlformats.org/officeDocument/2006/relationships/image" Target="../media/image210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wmf"/><Relationship Id="rId8" Type="http://schemas.openxmlformats.org/officeDocument/2006/relationships/image" Target="../media/image220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0.wmf"/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4" Type="http://schemas.openxmlformats.org/officeDocument/2006/relationships/image" Target="../media/image234.wmf"/><Relationship Id="rId13" Type="http://schemas.openxmlformats.org/officeDocument/2006/relationships/image" Target="../media/image229.wmf"/><Relationship Id="rId12" Type="http://schemas.openxmlformats.org/officeDocument/2006/relationships/image" Target="../media/image228.wmf"/><Relationship Id="rId11" Type="http://schemas.openxmlformats.org/officeDocument/2006/relationships/image" Target="../media/image227.wmf"/><Relationship Id="rId10" Type="http://schemas.openxmlformats.org/officeDocument/2006/relationships/image" Target="../media/image226.wmf"/><Relationship Id="rId1" Type="http://schemas.openxmlformats.org/officeDocument/2006/relationships/image" Target="../media/image230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wmf"/><Relationship Id="rId8" Type="http://schemas.openxmlformats.org/officeDocument/2006/relationships/image" Target="../media/image241.wmf"/><Relationship Id="rId7" Type="http://schemas.openxmlformats.org/officeDocument/2006/relationships/image" Target="../media/image240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Relationship Id="rId3" Type="http://schemas.openxmlformats.org/officeDocument/2006/relationships/image" Target="../media/image236.wmf"/><Relationship Id="rId2" Type="http://schemas.openxmlformats.org/officeDocument/2006/relationships/image" Target="../media/image210.wmf"/><Relationship Id="rId1" Type="http://schemas.openxmlformats.org/officeDocument/2006/relationships/image" Target="../media/image235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image" Target="../media/image250.wmf"/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4" Type="http://schemas.openxmlformats.org/officeDocument/2006/relationships/image" Target="../media/image256.emf"/><Relationship Id="rId13" Type="http://schemas.openxmlformats.org/officeDocument/2006/relationships/image" Target="../media/image255.emf"/><Relationship Id="rId12" Type="http://schemas.openxmlformats.org/officeDocument/2006/relationships/image" Target="../media/image254.emf"/><Relationship Id="rId11" Type="http://schemas.openxmlformats.org/officeDocument/2006/relationships/image" Target="../media/image253.wmf"/><Relationship Id="rId10" Type="http://schemas.openxmlformats.org/officeDocument/2006/relationships/image" Target="../media/image252.wmf"/><Relationship Id="rId1" Type="http://schemas.openxmlformats.org/officeDocument/2006/relationships/image" Target="../media/image243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wmf"/><Relationship Id="rId8" Type="http://schemas.openxmlformats.org/officeDocument/2006/relationships/image" Target="../media/image270.wmf"/><Relationship Id="rId7" Type="http://schemas.openxmlformats.org/officeDocument/2006/relationships/image" Target="../media/image269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3" Type="http://schemas.openxmlformats.org/officeDocument/2006/relationships/image" Target="../media/image77.wmf"/><Relationship Id="rId12" Type="http://schemas.openxmlformats.org/officeDocument/2006/relationships/image" Target="../media/image148.emf"/><Relationship Id="rId11" Type="http://schemas.openxmlformats.org/officeDocument/2006/relationships/image" Target="../media/image152.wmf"/><Relationship Id="rId10" Type="http://schemas.openxmlformats.org/officeDocument/2006/relationships/image" Target="../media/image272.wmf"/><Relationship Id="rId1" Type="http://schemas.openxmlformats.org/officeDocument/2006/relationships/image" Target="../media/image263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wmf"/><Relationship Id="rId8" Type="http://schemas.openxmlformats.org/officeDocument/2006/relationships/image" Target="../media/image263.wmf"/><Relationship Id="rId7" Type="http://schemas.openxmlformats.org/officeDocument/2006/relationships/image" Target="../media/image266.wmf"/><Relationship Id="rId6" Type="http://schemas.openxmlformats.org/officeDocument/2006/relationships/image" Target="../media/image264.wmf"/><Relationship Id="rId5" Type="http://schemas.openxmlformats.org/officeDocument/2006/relationships/image" Target="../media/image265.wmf"/><Relationship Id="rId4" Type="http://schemas.openxmlformats.org/officeDocument/2006/relationships/image" Target="../media/image77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4" Type="http://schemas.openxmlformats.org/officeDocument/2006/relationships/image" Target="../media/image271.wmf"/><Relationship Id="rId13" Type="http://schemas.openxmlformats.org/officeDocument/2006/relationships/image" Target="../media/image272.wmf"/><Relationship Id="rId12" Type="http://schemas.openxmlformats.org/officeDocument/2006/relationships/image" Target="../media/image275.wmf"/><Relationship Id="rId11" Type="http://schemas.openxmlformats.org/officeDocument/2006/relationships/image" Target="../media/image274.wmf"/><Relationship Id="rId10" Type="http://schemas.openxmlformats.org/officeDocument/2006/relationships/image" Target="../media/image273.wmf"/><Relationship Id="rId1" Type="http://schemas.openxmlformats.org/officeDocument/2006/relationships/image" Target="../media/image268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270.wmf"/><Relationship Id="rId7" Type="http://schemas.openxmlformats.org/officeDocument/2006/relationships/image" Target="../media/image269.wmf"/><Relationship Id="rId6" Type="http://schemas.openxmlformats.org/officeDocument/2006/relationships/image" Target="../media/image268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2" Type="http://schemas.openxmlformats.org/officeDocument/2006/relationships/image" Target="../media/image271.wmf"/><Relationship Id="rId11" Type="http://schemas.openxmlformats.org/officeDocument/2006/relationships/image" Target="../media/image282.wmf"/><Relationship Id="rId10" Type="http://schemas.openxmlformats.org/officeDocument/2006/relationships/image" Target="../media/image281.wmf"/><Relationship Id="rId1" Type="http://schemas.openxmlformats.org/officeDocument/2006/relationships/image" Target="../media/image276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9.wmf"/><Relationship Id="rId6" Type="http://schemas.openxmlformats.org/officeDocument/2006/relationships/image" Target="../media/image77.wmf"/><Relationship Id="rId5" Type="http://schemas.openxmlformats.org/officeDocument/2006/relationships/image" Target="../media/image270.wmf"/><Relationship Id="rId4" Type="http://schemas.openxmlformats.org/officeDocument/2006/relationships/image" Target="../media/image286.wmf"/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image" Target="../media/image294.wmf"/><Relationship Id="rId7" Type="http://schemas.openxmlformats.org/officeDocument/2006/relationships/image" Target="../media/image293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1" Type="http://schemas.openxmlformats.org/officeDocument/2006/relationships/image" Target="../media/image297.wmf"/><Relationship Id="rId10" Type="http://schemas.openxmlformats.org/officeDocument/2006/relationships/image" Target="../media/image296.wmf"/><Relationship Id="rId1" Type="http://schemas.openxmlformats.org/officeDocument/2006/relationships/image" Target="../media/image287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wmf"/><Relationship Id="rId8" Type="http://schemas.openxmlformats.org/officeDocument/2006/relationships/image" Target="../media/image303.wmf"/><Relationship Id="rId7" Type="http://schemas.openxmlformats.org/officeDocument/2006/relationships/image" Target="../media/image302.wmf"/><Relationship Id="rId6" Type="http://schemas.openxmlformats.org/officeDocument/2006/relationships/image" Target="../media/image165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161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1.wmf"/><Relationship Id="rId8" Type="http://schemas.openxmlformats.org/officeDocument/2006/relationships/image" Target="../media/image310.wmf"/><Relationship Id="rId7" Type="http://schemas.openxmlformats.org/officeDocument/2006/relationships/image" Target="../media/image309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306.wmf"/><Relationship Id="rId11" Type="http://schemas.openxmlformats.org/officeDocument/2006/relationships/image" Target="../media/image313.emf"/><Relationship Id="rId10" Type="http://schemas.openxmlformats.org/officeDocument/2006/relationships/image" Target="../media/image312.wmf"/><Relationship Id="rId1" Type="http://schemas.openxmlformats.org/officeDocument/2006/relationships/image" Target="../media/image305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77.wmf"/><Relationship Id="rId2" Type="http://schemas.openxmlformats.org/officeDocument/2006/relationships/image" Target="../media/image314.wmf"/><Relationship Id="rId1" Type="http://schemas.openxmlformats.org/officeDocument/2006/relationships/image" Target="../media/image31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wmf"/><Relationship Id="rId1" Type="http://schemas.openxmlformats.org/officeDocument/2006/relationships/image" Target="../media/image310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5.wmf"/><Relationship Id="rId8" Type="http://schemas.openxmlformats.org/officeDocument/2006/relationships/image" Target="../media/image324.wmf"/><Relationship Id="rId7" Type="http://schemas.openxmlformats.org/officeDocument/2006/relationships/image" Target="../media/image323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5" Type="http://schemas.openxmlformats.org/officeDocument/2006/relationships/image" Target="../media/image331.wmf"/><Relationship Id="rId14" Type="http://schemas.openxmlformats.org/officeDocument/2006/relationships/image" Target="../media/image330.wmf"/><Relationship Id="rId13" Type="http://schemas.openxmlformats.org/officeDocument/2006/relationships/image" Target="../media/image329.wmf"/><Relationship Id="rId12" Type="http://schemas.openxmlformats.org/officeDocument/2006/relationships/image" Target="../media/image328.wmf"/><Relationship Id="rId11" Type="http://schemas.openxmlformats.org/officeDocument/2006/relationships/image" Target="../media/image327.wmf"/><Relationship Id="rId10" Type="http://schemas.openxmlformats.org/officeDocument/2006/relationships/image" Target="../media/image326.wmf"/><Relationship Id="rId1" Type="http://schemas.openxmlformats.org/officeDocument/2006/relationships/image" Target="../media/image317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7" Type="http://schemas.openxmlformats.org/officeDocument/2006/relationships/image" Target="../media/image337.wmf"/><Relationship Id="rId6" Type="http://schemas.openxmlformats.org/officeDocument/2006/relationships/image" Target="../media/image268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4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3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3" Type="http://schemas.openxmlformats.org/officeDocument/2006/relationships/image" Target="../media/image337.wmf"/><Relationship Id="rId2" Type="http://schemas.openxmlformats.org/officeDocument/2006/relationships/image" Target="../media/image268.wmf"/><Relationship Id="rId1" Type="http://schemas.openxmlformats.org/officeDocument/2006/relationships/image" Target="../media/image339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0.wmf"/><Relationship Id="rId8" Type="http://schemas.openxmlformats.org/officeDocument/2006/relationships/image" Target="../media/image349.wmf"/><Relationship Id="rId7" Type="http://schemas.openxmlformats.org/officeDocument/2006/relationships/image" Target="../media/image348.wmf"/><Relationship Id="rId6" Type="http://schemas.openxmlformats.org/officeDocument/2006/relationships/image" Target="../media/image347.e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1" Type="http://schemas.openxmlformats.org/officeDocument/2006/relationships/image" Target="../media/image353.wmf"/><Relationship Id="rId10" Type="http://schemas.openxmlformats.org/officeDocument/2006/relationships/image" Target="../media/image352.wmf"/><Relationship Id="rId1" Type="http://schemas.openxmlformats.org/officeDocument/2006/relationships/image" Target="../media/image342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0.wmf"/><Relationship Id="rId8" Type="http://schemas.openxmlformats.org/officeDocument/2006/relationships/image" Target="../media/image359.wmf"/><Relationship Id="rId7" Type="http://schemas.openxmlformats.org/officeDocument/2006/relationships/image" Target="../media/image358.wmf"/><Relationship Id="rId6" Type="http://schemas.openxmlformats.org/officeDocument/2006/relationships/image" Target="../media/image357.wmf"/><Relationship Id="rId5" Type="http://schemas.openxmlformats.org/officeDocument/2006/relationships/image" Target="../media/image356.wmf"/><Relationship Id="rId4" Type="http://schemas.openxmlformats.org/officeDocument/2006/relationships/image" Target="../media/image355.wmf"/><Relationship Id="rId3" Type="http://schemas.openxmlformats.org/officeDocument/2006/relationships/image" Target="../media/image35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5.wmf"/><Relationship Id="rId4" Type="http://schemas.openxmlformats.org/officeDocument/2006/relationships/image" Target="../media/image364.wmf"/><Relationship Id="rId3" Type="http://schemas.openxmlformats.org/officeDocument/2006/relationships/image" Target="../media/image363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/Relationships>
</file>

<file path=ppt/drawings/_rels/vmlDrawing5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6.wmf"/><Relationship Id="rId3" Type="http://schemas.openxmlformats.org/officeDocument/2006/relationships/image" Target="../media/image337.wmf"/><Relationship Id="rId2" Type="http://schemas.openxmlformats.org/officeDocument/2006/relationships/image" Target="../media/image268.wmf"/><Relationship Id="rId1" Type="http://schemas.openxmlformats.org/officeDocument/2006/relationships/image" Target="../media/image339.wmf"/></Relationships>
</file>

<file path=ppt/drawings/_rels/vmlDrawing5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5.wmf"/><Relationship Id="rId8" Type="http://schemas.openxmlformats.org/officeDocument/2006/relationships/image" Target="../media/image374.wmf"/><Relationship Id="rId7" Type="http://schemas.openxmlformats.org/officeDocument/2006/relationships/image" Target="../media/image373.wmf"/><Relationship Id="rId6" Type="http://schemas.openxmlformats.org/officeDocument/2006/relationships/image" Target="../media/image372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Relationship Id="rId3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/Relationships>
</file>

<file path=ppt/drawings/_rels/vmlDrawing5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0.wmf"/><Relationship Id="rId5" Type="http://schemas.openxmlformats.org/officeDocument/2006/relationships/image" Target="../media/image303.wmf"/><Relationship Id="rId4" Type="http://schemas.openxmlformats.org/officeDocument/2006/relationships/image" Target="../media/image379.wmf"/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6.wmf"/><Relationship Id="rId8" Type="http://schemas.openxmlformats.org/officeDocument/2006/relationships/image" Target="../media/image385.wmf"/><Relationship Id="rId7" Type="http://schemas.openxmlformats.org/officeDocument/2006/relationships/image" Target="../media/image384.wmf"/><Relationship Id="rId6" Type="http://schemas.openxmlformats.org/officeDocument/2006/relationships/image" Target="../media/image383.wmf"/><Relationship Id="rId5" Type="http://schemas.openxmlformats.org/officeDocument/2006/relationships/image" Target="../media/image382.wmf"/><Relationship Id="rId4" Type="http://schemas.openxmlformats.org/officeDocument/2006/relationships/image" Target="../media/image381.wmf"/><Relationship Id="rId3" Type="http://schemas.openxmlformats.org/officeDocument/2006/relationships/image" Target="../media/image378.wmf"/><Relationship Id="rId2" Type="http://schemas.openxmlformats.org/officeDocument/2006/relationships/image" Target="../media/image379.wmf"/><Relationship Id="rId10" Type="http://schemas.openxmlformats.org/officeDocument/2006/relationships/image" Target="../media/image387.wmf"/><Relationship Id="rId1" Type="http://schemas.openxmlformats.org/officeDocument/2006/relationships/image" Target="../media/image380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5.wmf"/><Relationship Id="rId8" Type="http://schemas.openxmlformats.org/officeDocument/2006/relationships/image" Target="../media/image394.wmf"/><Relationship Id="rId7" Type="http://schemas.openxmlformats.org/officeDocument/2006/relationships/image" Target="../media/image393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1" Type="http://schemas.openxmlformats.org/officeDocument/2006/relationships/image" Target="../media/image397.wmf"/><Relationship Id="rId10" Type="http://schemas.openxmlformats.org/officeDocument/2006/relationships/image" Target="../media/image396.wmf"/><Relationship Id="rId1" Type="http://schemas.openxmlformats.org/officeDocument/2006/relationships/image" Target="../media/image268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1.wmf"/><Relationship Id="rId8" Type="http://schemas.openxmlformats.org/officeDocument/2006/relationships/image" Target="../media/image400.wmf"/><Relationship Id="rId7" Type="http://schemas.openxmlformats.org/officeDocument/2006/relationships/image" Target="../media/image399.wmf"/><Relationship Id="rId6" Type="http://schemas.openxmlformats.org/officeDocument/2006/relationships/image" Target="../media/image398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2" Type="http://schemas.openxmlformats.org/officeDocument/2006/relationships/image" Target="../media/image404.wmf"/><Relationship Id="rId11" Type="http://schemas.openxmlformats.org/officeDocument/2006/relationships/image" Target="../media/image403.wmf"/><Relationship Id="rId10" Type="http://schemas.openxmlformats.org/officeDocument/2006/relationships/image" Target="../media/image402.wmf"/><Relationship Id="rId1" Type="http://schemas.openxmlformats.org/officeDocument/2006/relationships/image" Target="../media/image268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2.wmf"/><Relationship Id="rId8" Type="http://schemas.openxmlformats.org/officeDocument/2006/relationships/image" Target="../media/image411.wmf"/><Relationship Id="rId7" Type="http://schemas.openxmlformats.org/officeDocument/2006/relationships/image" Target="../media/image410.wmf"/><Relationship Id="rId6" Type="http://schemas.openxmlformats.org/officeDocument/2006/relationships/image" Target="../media/image409.wmf"/><Relationship Id="rId5" Type="http://schemas.openxmlformats.org/officeDocument/2006/relationships/image" Target="../media/image408.wmf"/><Relationship Id="rId4" Type="http://schemas.openxmlformats.org/officeDocument/2006/relationships/image" Target="../media/image407.wmf"/><Relationship Id="rId3" Type="http://schemas.openxmlformats.org/officeDocument/2006/relationships/image" Target="../media/image406.wmf"/><Relationship Id="rId2" Type="http://schemas.openxmlformats.org/officeDocument/2006/relationships/image" Target="../media/image268.wmf"/><Relationship Id="rId11" Type="http://schemas.openxmlformats.org/officeDocument/2006/relationships/image" Target="../media/image414.wmf"/><Relationship Id="rId10" Type="http://schemas.openxmlformats.org/officeDocument/2006/relationships/image" Target="../media/image413.wmf"/><Relationship Id="rId1" Type="http://schemas.openxmlformats.org/officeDocument/2006/relationships/image" Target="../media/image40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7" Type="http://schemas.openxmlformats.org/officeDocument/2006/relationships/image" Target="../media/image410.wmf"/><Relationship Id="rId6" Type="http://schemas.openxmlformats.org/officeDocument/2006/relationships/image" Target="../media/image268.wmf"/><Relationship Id="rId5" Type="http://schemas.openxmlformats.org/officeDocument/2006/relationships/image" Target="../media/image418.wmf"/><Relationship Id="rId4" Type="http://schemas.openxmlformats.org/officeDocument/2006/relationships/image" Target="../media/image417.wmf"/><Relationship Id="rId3" Type="http://schemas.openxmlformats.org/officeDocument/2006/relationships/image" Target="../media/image416.wmf"/><Relationship Id="rId2" Type="http://schemas.openxmlformats.org/officeDocument/2006/relationships/image" Target="../media/image411.wmf"/><Relationship Id="rId1" Type="http://schemas.openxmlformats.org/officeDocument/2006/relationships/image" Target="../media/image41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7" Type="http://schemas.openxmlformats.org/officeDocument/2006/relationships/image" Target="../media/image410.wmf"/><Relationship Id="rId6" Type="http://schemas.openxmlformats.org/officeDocument/2006/relationships/image" Target="../media/image268.wmf"/><Relationship Id="rId5" Type="http://schemas.openxmlformats.org/officeDocument/2006/relationships/image" Target="../media/image412.wmf"/><Relationship Id="rId4" Type="http://schemas.openxmlformats.org/officeDocument/2006/relationships/image" Target="../media/image422.wmf"/><Relationship Id="rId3" Type="http://schemas.openxmlformats.org/officeDocument/2006/relationships/image" Target="../media/image421.wmf"/><Relationship Id="rId2" Type="http://schemas.openxmlformats.org/officeDocument/2006/relationships/image" Target="../media/image420.wmf"/><Relationship Id="rId1" Type="http://schemas.openxmlformats.org/officeDocument/2006/relationships/image" Target="../media/image41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7" Type="http://schemas.openxmlformats.org/officeDocument/2006/relationships/image" Target="../media/image427.wmf"/><Relationship Id="rId6" Type="http://schemas.openxmlformats.org/officeDocument/2006/relationships/image" Target="../media/image426.wmf"/><Relationship Id="rId5" Type="http://schemas.openxmlformats.org/officeDocument/2006/relationships/image" Target="../media/image425.wmf"/><Relationship Id="rId4" Type="http://schemas.openxmlformats.org/officeDocument/2006/relationships/image" Target="../media/image424.wmf"/><Relationship Id="rId3" Type="http://schemas.openxmlformats.org/officeDocument/2006/relationships/image" Target="../media/image423.wmf"/><Relationship Id="rId2" Type="http://schemas.openxmlformats.org/officeDocument/2006/relationships/image" Target="../media/image410.wmf"/><Relationship Id="rId1" Type="http://schemas.openxmlformats.org/officeDocument/2006/relationships/image" Target="../media/image268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2.wmf"/><Relationship Id="rId8" Type="http://schemas.openxmlformats.org/officeDocument/2006/relationships/image" Target="../media/image426.wmf"/><Relationship Id="rId7" Type="http://schemas.openxmlformats.org/officeDocument/2006/relationships/image" Target="../media/image428.wmf"/><Relationship Id="rId6" Type="http://schemas.openxmlformats.org/officeDocument/2006/relationships/image" Target="../media/image427.wmf"/><Relationship Id="rId5" Type="http://schemas.openxmlformats.org/officeDocument/2006/relationships/image" Target="../media/image410.wmf"/><Relationship Id="rId4" Type="http://schemas.openxmlformats.org/officeDocument/2006/relationships/image" Target="../media/image268.wmf"/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2" Type="http://schemas.openxmlformats.org/officeDocument/2006/relationships/image" Target="../media/image435.wmf"/><Relationship Id="rId11" Type="http://schemas.openxmlformats.org/officeDocument/2006/relationships/image" Target="../media/image434.wmf"/><Relationship Id="rId10" Type="http://schemas.openxmlformats.org/officeDocument/2006/relationships/image" Target="../media/image433.wmf"/><Relationship Id="rId1" Type="http://schemas.openxmlformats.org/officeDocument/2006/relationships/image" Target="../media/image429.w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5.wmf"/><Relationship Id="rId8" Type="http://schemas.openxmlformats.org/officeDocument/2006/relationships/image" Target="../media/image444.wmf"/><Relationship Id="rId7" Type="http://schemas.openxmlformats.org/officeDocument/2006/relationships/image" Target="../media/image443.wmf"/><Relationship Id="rId6" Type="http://schemas.openxmlformats.org/officeDocument/2006/relationships/image" Target="../media/image442.wmf"/><Relationship Id="rId5" Type="http://schemas.openxmlformats.org/officeDocument/2006/relationships/image" Target="../media/image441.wmf"/><Relationship Id="rId4" Type="http://schemas.openxmlformats.org/officeDocument/2006/relationships/image" Target="../media/image440.wmf"/><Relationship Id="rId3" Type="http://schemas.openxmlformats.org/officeDocument/2006/relationships/image" Target="../media/image439.wmf"/><Relationship Id="rId2" Type="http://schemas.openxmlformats.org/officeDocument/2006/relationships/image" Target="../media/image438.wmf"/><Relationship Id="rId11" Type="http://schemas.openxmlformats.org/officeDocument/2006/relationships/image" Target="../media/image447.wmf"/><Relationship Id="rId10" Type="http://schemas.openxmlformats.org/officeDocument/2006/relationships/image" Target="../media/image446.wmf"/><Relationship Id="rId1" Type="http://schemas.openxmlformats.org/officeDocument/2006/relationships/image" Target="../media/image437.wmf"/></Relationships>
</file>

<file path=ppt/drawings/_rels/vmlDrawing6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0.wmf"/><Relationship Id="rId6" Type="http://schemas.openxmlformats.org/officeDocument/2006/relationships/image" Target="../media/image58.wmf"/><Relationship Id="rId5" Type="http://schemas.openxmlformats.org/officeDocument/2006/relationships/image" Target="../media/image450.wmf"/><Relationship Id="rId4" Type="http://schemas.openxmlformats.org/officeDocument/2006/relationships/image" Target="../media/image449.wmf"/><Relationship Id="rId3" Type="http://schemas.openxmlformats.org/officeDocument/2006/relationships/image" Target="../media/image448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/Relationships>
</file>

<file path=ppt/drawings/_rels/vmlDrawing6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6.wmf"/><Relationship Id="rId8" Type="http://schemas.openxmlformats.org/officeDocument/2006/relationships/image" Target="../media/image455.wmf"/><Relationship Id="rId7" Type="http://schemas.openxmlformats.org/officeDocument/2006/relationships/image" Target="../media/image454.wmf"/><Relationship Id="rId6" Type="http://schemas.openxmlformats.org/officeDocument/2006/relationships/image" Target="../media/image453.wmf"/><Relationship Id="rId5" Type="http://schemas.openxmlformats.org/officeDocument/2006/relationships/image" Target="../media/image64.wmf"/><Relationship Id="rId4" Type="http://schemas.openxmlformats.org/officeDocument/2006/relationships/image" Target="../media/image452.wmf"/><Relationship Id="rId3" Type="http://schemas.openxmlformats.org/officeDocument/2006/relationships/image" Target="../media/image451.wmf"/><Relationship Id="rId2" Type="http://schemas.openxmlformats.org/officeDocument/2006/relationships/image" Target="../media/image58.wmf"/><Relationship Id="rId10" Type="http://schemas.openxmlformats.org/officeDocument/2006/relationships/image" Target="../media/image457.wmf"/><Relationship Id="rId1" Type="http://schemas.openxmlformats.org/officeDocument/2006/relationships/image" Target="../media/image45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4CDF8064-1D55-E34D-B23D-7274204F2FE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2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vmlDrawing" Target="../drawings/vmlDrawing3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vmlDrawing" Target="../drawings/vmlDrawing4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8" name="Picture 4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D2E232DC-6DAA-4C45-B358-3394C7B470C3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2" name="Line 8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9" descr="GIF-378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604838" y="60325"/>
            <a:ext cx="1268412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教学内容</a:t>
            </a:r>
            <a:r>
              <a:rPr lang="zh-CN" altLang="en-US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</a:t>
            </a:r>
            <a:endParaRPr lang="zh-CN" altLang="en-US">
              <a:solidFill>
                <a:srgbClr val="394600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5" name="Picture 11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795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49725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24338" y="5324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5850" y="384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3563" y="2101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7925" y="3424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99225" y="50847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04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0005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0006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3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Picture 3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Picture 3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Picture 3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Picture 3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Picture 3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Picture 3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Picture 3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Picture 40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Picture 42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Picture 43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068" name="Text Box 84"/>
          <p:cNvSpPr txBox="1">
            <a:spLocks noChangeArrowheads="1"/>
          </p:cNvSpPr>
          <p:nvPr/>
        </p:nvSpPr>
        <p:spPr bwMode="ltGray">
          <a:xfrm>
            <a:off x="58738" y="715963"/>
            <a:ext cx="304800" cy="268605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复变函数与积分变换   </a:t>
            </a:r>
            <a:endParaRPr lang="zh-CN" altLang="en-US" sz="200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4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92C2480E-87E3-F647-93F5-F576B357EC2F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Line 8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7" name="Picture 9" descr="GIF-378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604838" y="60325"/>
            <a:ext cx="2030412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教学及考核方式</a:t>
            </a:r>
            <a:r>
              <a:rPr lang="zh-CN" altLang="en-US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</a:t>
            </a:r>
            <a:endParaRPr lang="zh-CN" altLang="en-US">
              <a:solidFill>
                <a:srgbClr val="394600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2059" name="Picture 11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795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49725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Picture 1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24338" y="5324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5850" y="384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3563" y="2101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7925" y="3424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Picture 1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99225" y="50847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028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71" name="Picture 2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Picture 2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Picture 2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Picture 2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Picture 30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Picture 3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Picture 3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Picture 3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Picture 3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Picture 3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Picture 3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Picture 3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Picture 3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Picture 3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Picture 40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Picture 4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Picture 42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Picture 43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92" name="Text Box 84"/>
          <p:cNvSpPr txBox="1">
            <a:spLocks noChangeArrowheads="1"/>
          </p:cNvSpPr>
          <p:nvPr/>
        </p:nvSpPr>
        <p:spPr bwMode="ltGray">
          <a:xfrm>
            <a:off x="58738" y="715963"/>
            <a:ext cx="304800" cy="268605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复变函数与积分变换   </a:t>
            </a:r>
            <a:endParaRPr lang="zh-CN" altLang="en-US" sz="200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1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8FA2F20F-E33F-1A40-9C04-26BEF70CA26B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Line 7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80" name="Picture 8" descr="GIF-378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7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ltGray">
          <a:xfrm>
            <a:off x="58738" y="715963"/>
            <a:ext cx="304800" cy="3152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第一章    复数与复变函数</a:t>
            </a:r>
            <a:r>
              <a:rPr lang="zh-CN" altLang="en-US" sz="2000">
                <a:solidFill>
                  <a:schemeClr val="folHlink"/>
                </a:solidFill>
                <a:ea typeface="华文行楷" panose="02010800040101010101" charset="-122"/>
                <a:cs typeface="华文行楷" panose="02010800040101010101" charset="-122"/>
              </a:rPr>
              <a:t>  </a:t>
            </a:r>
            <a:endParaRPr lang="zh-CN" altLang="en-US" sz="2000">
              <a:solidFill>
                <a:schemeClr val="folHlink"/>
              </a:solidFill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3083" name="Picture 1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1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1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18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1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2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Picture 2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4" name="Picture 22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Picture 2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Picture 2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Picture 2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8" name="Picture 2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9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Picture 28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1" name="Picture 2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Picture 30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3" name="Picture 31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1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72550AD4-1EFB-B841-9434-6E4A9518C4DA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Line 7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4" name="Picture 8" descr="GIF-378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2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28638" y="71438"/>
            <a:ext cx="1346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sz="2000" b="1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§1.1  </a:t>
            </a:r>
            <a:r>
              <a:rPr lang="zh-CN" altLang="en-US" sz="200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复数  </a:t>
            </a:r>
            <a:endParaRPr lang="zh-CN" altLang="en-US" sz="200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4107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1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19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2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Picture 2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8" name="Picture 23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9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0" name="Picture 2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1" name="Picture 2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4" name="Picture 29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5" name="Picture 3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6" name="Picture 31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7" name="Picture 3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84" name="Text Box 72"/>
          <p:cNvSpPr txBox="1">
            <a:spLocks noChangeArrowheads="1"/>
          </p:cNvSpPr>
          <p:nvPr/>
        </p:nvSpPr>
        <p:spPr bwMode="ltGray">
          <a:xfrm>
            <a:off x="58738" y="715963"/>
            <a:ext cx="304800" cy="3152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第一章    复数与复变函数</a:t>
            </a:r>
            <a:r>
              <a:rPr lang="zh-CN" altLang="en-US" sz="2000">
                <a:solidFill>
                  <a:schemeClr val="folHlink"/>
                </a:solidFill>
                <a:ea typeface="华文行楷" panose="02010800040101010101" charset="-122"/>
                <a:cs typeface="华文行楷" panose="02010800040101010101" charset="-122"/>
              </a:rPr>
              <a:t>  </a:t>
            </a:r>
            <a:endParaRPr lang="zh-CN" altLang="en-US" sz="2000">
              <a:solidFill>
                <a:schemeClr val="folHlink"/>
              </a:solidFill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.png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29.xml"/><Relationship Id="rId15" Type="http://schemas.openxmlformats.org/officeDocument/2006/relationships/image" Target="../media/image15.png"/><Relationship Id="rId14" Type="http://schemas.openxmlformats.org/officeDocument/2006/relationships/image" Target="../media/image16.png"/><Relationship Id="rId13" Type="http://schemas.openxmlformats.org/officeDocument/2006/relationships/image" Target="../media/image66.wmf"/><Relationship Id="rId12" Type="http://schemas.openxmlformats.org/officeDocument/2006/relationships/oleObject" Target="../embeddings/oleObject66.bin"/><Relationship Id="rId11" Type="http://schemas.openxmlformats.org/officeDocument/2006/relationships/image" Target="../media/image20.png"/><Relationship Id="rId10" Type="http://schemas.openxmlformats.org/officeDocument/2006/relationships/image" Target="../media/image65.wmf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29" Type="http://schemas.openxmlformats.org/officeDocument/2006/relationships/vmlDrawing" Target="../drawings/vmlDrawing13.vml"/><Relationship Id="rId28" Type="http://schemas.openxmlformats.org/officeDocument/2006/relationships/slideLayout" Target="../slideLayouts/slideLayout29.xml"/><Relationship Id="rId27" Type="http://schemas.openxmlformats.org/officeDocument/2006/relationships/image" Target="../media/image78.wmf"/><Relationship Id="rId26" Type="http://schemas.openxmlformats.org/officeDocument/2006/relationships/oleObject" Target="../embeddings/oleObject78.bin"/><Relationship Id="rId25" Type="http://schemas.openxmlformats.org/officeDocument/2006/relationships/image" Target="../media/image77.wmf"/><Relationship Id="rId24" Type="http://schemas.openxmlformats.org/officeDocument/2006/relationships/oleObject" Target="../embeddings/oleObject77.bin"/><Relationship Id="rId23" Type="http://schemas.openxmlformats.org/officeDocument/2006/relationships/image" Target="../media/image76.wmf"/><Relationship Id="rId22" Type="http://schemas.openxmlformats.org/officeDocument/2006/relationships/oleObject" Target="../embeddings/oleObject76.bin"/><Relationship Id="rId21" Type="http://schemas.openxmlformats.org/officeDocument/2006/relationships/image" Target="../media/image75.wmf"/><Relationship Id="rId20" Type="http://schemas.openxmlformats.org/officeDocument/2006/relationships/oleObject" Target="../embeddings/oleObject75.bin"/><Relationship Id="rId2" Type="http://schemas.openxmlformats.org/officeDocument/2006/relationships/image" Target="../media/image4.png"/><Relationship Id="rId19" Type="http://schemas.openxmlformats.org/officeDocument/2006/relationships/image" Target="../media/image15.png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0.w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92.wmf"/><Relationship Id="rId3" Type="http://schemas.openxmlformats.org/officeDocument/2006/relationships/oleObject" Target="../embeddings/oleObject79.bin"/><Relationship Id="rId29" Type="http://schemas.openxmlformats.org/officeDocument/2006/relationships/oleObject" Target="../embeddings/oleObject92.bin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90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89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87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92.wmf"/><Relationship Id="rId25" Type="http://schemas.openxmlformats.org/officeDocument/2006/relationships/oleObject" Target="../embeddings/oleObject104.bin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103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8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5.bin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92.wmf"/><Relationship Id="rId25" Type="http://schemas.openxmlformats.org/officeDocument/2006/relationships/oleObject" Target="../embeddings/oleObject116.bin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115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114.bin"/><Relationship Id="rId20" Type="http://schemas.openxmlformats.org/officeDocument/2006/relationships/image" Target="../media/image8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97.wmf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117.bin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83.wmf"/><Relationship Id="rId25" Type="http://schemas.openxmlformats.org/officeDocument/2006/relationships/oleObject" Target="../embeddings/oleObject128.bin"/><Relationship Id="rId24" Type="http://schemas.openxmlformats.org/officeDocument/2006/relationships/image" Target="../media/image111.wmf"/><Relationship Id="rId23" Type="http://schemas.openxmlformats.org/officeDocument/2006/relationships/oleObject" Target="../embeddings/oleObject127.bin"/><Relationship Id="rId22" Type="http://schemas.openxmlformats.org/officeDocument/2006/relationships/image" Target="../media/image110.wmf"/><Relationship Id="rId21" Type="http://schemas.openxmlformats.org/officeDocument/2006/relationships/oleObject" Target="../embeddings/oleObject126.bin"/><Relationship Id="rId20" Type="http://schemas.openxmlformats.org/officeDocument/2006/relationships/image" Target="../media/image8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82.wmf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29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29.xml"/><Relationship Id="rId22" Type="http://schemas.openxmlformats.org/officeDocument/2006/relationships/image" Target="../media/image111.w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11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13.wmf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oleObject" Target="../embeddings/oleObject141.bin"/><Relationship Id="rId7" Type="http://schemas.openxmlformats.org/officeDocument/2006/relationships/image" Target="../media/image117.wmf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6.png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5.png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29.xml"/><Relationship Id="rId15" Type="http://schemas.openxmlformats.org/officeDocument/2006/relationships/image" Target="../media/image121.wmf"/><Relationship Id="rId14" Type="http://schemas.openxmlformats.org/officeDocument/2006/relationships/oleObject" Target="../embeddings/oleObject144.bin"/><Relationship Id="rId13" Type="http://schemas.openxmlformats.org/officeDocument/2006/relationships/image" Target="../media/image120.wmf"/><Relationship Id="rId12" Type="http://schemas.openxmlformats.org/officeDocument/2006/relationships/oleObject" Target="../embeddings/oleObject143.bin"/><Relationship Id="rId11" Type="http://schemas.openxmlformats.org/officeDocument/2006/relationships/image" Target="../media/image119.wmf"/><Relationship Id="rId10" Type="http://schemas.openxmlformats.org/officeDocument/2006/relationships/oleObject" Target="../embeddings/oleObject142.bin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47.bin"/><Relationship Id="rId7" Type="http://schemas.openxmlformats.org/officeDocument/2006/relationships/image" Target="../media/image117.wmf"/><Relationship Id="rId6" Type="http://schemas.openxmlformats.org/officeDocument/2006/relationships/oleObject" Target="../embeddings/oleObject146.bin"/><Relationship Id="rId5" Type="http://schemas.openxmlformats.org/officeDocument/2006/relationships/image" Target="../media/image15.png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5.png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29.xml"/><Relationship Id="rId11" Type="http://schemas.openxmlformats.org/officeDocument/2006/relationships/image" Target="../media/image124.wmf"/><Relationship Id="rId10" Type="http://schemas.openxmlformats.org/officeDocument/2006/relationships/oleObject" Target="../embeddings/oleObject148.bin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oleObject" Target="../embeddings/oleObject151.bin"/><Relationship Id="rId7" Type="http://schemas.openxmlformats.org/officeDocument/2006/relationships/image" Target="../media/image126.wmf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49.bin"/><Relationship Id="rId37" Type="http://schemas.openxmlformats.org/officeDocument/2006/relationships/vmlDrawing" Target="../drawings/vmlDrawing21.vml"/><Relationship Id="rId36" Type="http://schemas.openxmlformats.org/officeDocument/2006/relationships/slideLayout" Target="../slideLayouts/slideLayout29.xml"/><Relationship Id="rId35" Type="http://schemas.openxmlformats.org/officeDocument/2006/relationships/image" Target="../media/image139.wmf"/><Relationship Id="rId34" Type="http://schemas.openxmlformats.org/officeDocument/2006/relationships/oleObject" Target="../embeddings/oleObject165.bin"/><Relationship Id="rId33" Type="http://schemas.openxmlformats.org/officeDocument/2006/relationships/image" Target="../media/image138.wmf"/><Relationship Id="rId32" Type="http://schemas.openxmlformats.org/officeDocument/2006/relationships/oleObject" Target="../embeddings/oleObject164.bin"/><Relationship Id="rId31" Type="http://schemas.openxmlformats.org/officeDocument/2006/relationships/oleObject" Target="../embeddings/oleObject163.bin"/><Relationship Id="rId30" Type="http://schemas.openxmlformats.org/officeDocument/2006/relationships/image" Target="../media/image137.wmf"/><Relationship Id="rId3" Type="http://schemas.openxmlformats.org/officeDocument/2006/relationships/image" Target="../media/image16.png"/><Relationship Id="rId29" Type="http://schemas.openxmlformats.org/officeDocument/2006/relationships/oleObject" Target="../embeddings/oleObject162.bin"/><Relationship Id="rId28" Type="http://schemas.openxmlformats.org/officeDocument/2006/relationships/image" Target="../media/image136.wmf"/><Relationship Id="rId27" Type="http://schemas.openxmlformats.org/officeDocument/2006/relationships/oleObject" Target="../embeddings/oleObject161.bin"/><Relationship Id="rId26" Type="http://schemas.openxmlformats.org/officeDocument/2006/relationships/image" Target="../media/image135.wmf"/><Relationship Id="rId25" Type="http://schemas.openxmlformats.org/officeDocument/2006/relationships/oleObject" Target="../embeddings/oleObject160.bin"/><Relationship Id="rId24" Type="http://schemas.openxmlformats.org/officeDocument/2006/relationships/oleObject" Target="../embeddings/oleObject159.bin"/><Relationship Id="rId23" Type="http://schemas.openxmlformats.org/officeDocument/2006/relationships/image" Target="../media/image134.wmf"/><Relationship Id="rId22" Type="http://schemas.openxmlformats.org/officeDocument/2006/relationships/oleObject" Target="../embeddings/oleObject158.bin"/><Relationship Id="rId21" Type="http://schemas.openxmlformats.org/officeDocument/2006/relationships/image" Target="../media/image133.wmf"/><Relationship Id="rId20" Type="http://schemas.openxmlformats.org/officeDocument/2006/relationships/oleObject" Target="../embeddings/oleObject157.bin"/><Relationship Id="rId2" Type="http://schemas.openxmlformats.org/officeDocument/2006/relationships/image" Target="../media/image5.png"/><Relationship Id="rId19" Type="http://schemas.openxmlformats.org/officeDocument/2006/relationships/image" Target="../media/image132.wmf"/><Relationship Id="rId18" Type="http://schemas.openxmlformats.org/officeDocument/2006/relationships/oleObject" Target="../embeddings/oleObject156.bin"/><Relationship Id="rId17" Type="http://schemas.openxmlformats.org/officeDocument/2006/relationships/image" Target="../media/image131.wmf"/><Relationship Id="rId16" Type="http://schemas.openxmlformats.org/officeDocument/2006/relationships/oleObject" Target="../embeddings/oleObject155.bin"/><Relationship Id="rId15" Type="http://schemas.openxmlformats.org/officeDocument/2006/relationships/image" Target="../media/image130.wmf"/><Relationship Id="rId14" Type="http://schemas.openxmlformats.org/officeDocument/2006/relationships/oleObject" Target="../embeddings/oleObject154.bin"/><Relationship Id="rId13" Type="http://schemas.openxmlformats.org/officeDocument/2006/relationships/image" Target="../media/image129.wmf"/><Relationship Id="rId12" Type="http://schemas.openxmlformats.org/officeDocument/2006/relationships/oleObject" Target="../embeddings/oleObject153.bin"/><Relationship Id="rId11" Type="http://schemas.openxmlformats.org/officeDocument/2006/relationships/image" Target="../media/image128.wmf"/><Relationship Id="rId10" Type="http://schemas.openxmlformats.org/officeDocument/2006/relationships/oleObject" Target="../embeddings/oleObject152.bin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oleObject" Target="../embeddings/oleObject169.bin"/><Relationship Id="rId7" Type="http://schemas.openxmlformats.org/officeDocument/2006/relationships/image" Target="../media/image142.wmf"/><Relationship Id="rId6" Type="http://schemas.openxmlformats.org/officeDocument/2006/relationships/oleObject" Target="../embeddings/oleObject168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67.bin"/><Relationship Id="rId31" Type="http://schemas.openxmlformats.org/officeDocument/2006/relationships/vmlDrawing" Target="../drawings/vmlDrawing22.vml"/><Relationship Id="rId30" Type="http://schemas.openxmlformats.org/officeDocument/2006/relationships/slideLayout" Target="../slideLayouts/slideLayout29.xml"/><Relationship Id="rId3" Type="http://schemas.openxmlformats.org/officeDocument/2006/relationships/image" Target="../media/image140.wmf"/><Relationship Id="rId29" Type="http://schemas.openxmlformats.org/officeDocument/2006/relationships/image" Target="../media/image144.wmf"/><Relationship Id="rId28" Type="http://schemas.openxmlformats.org/officeDocument/2006/relationships/oleObject" Target="../embeddings/oleObject178.bin"/><Relationship Id="rId27" Type="http://schemas.openxmlformats.org/officeDocument/2006/relationships/image" Target="../media/image127.wmf"/><Relationship Id="rId26" Type="http://schemas.openxmlformats.org/officeDocument/2006/relationships/oleObject" Target="../embeddings/oleObject177.bin"/><Relationship Id="rId25" Type="http://schemas.openxmlformats.org/officeDocument/2006/relationships/image" Target="../media/image139.wmf"/><Relationship Id="rId24" Type="http://schemas.openxmlformats.org/officeDocument/2006/relationships/oleObject" Target="../embeddings/oleObject176.bin"/><Relationship Id="rId23" Type="http://schemas.openxmlformats.org/officeDocument/2006/relationships/image" Target="../media/image138.wmf"/><Relationship Id="rId22" Type="http://schemas.openxmlformats.org/officeDocument/2006/relationships/oleObject" Target="../embeddings/oleObject175.bin"/><Relationship Id="rId21" Type="http://schemas.openxmlformats.org/officeDocument/2006/relationships/image" Target="../media/image137.wmf"/><Relationship Id="rId20" Type="http://schemas.openxmlformats.org/officeDocument/2006/relationships/oleObject" Target="../embeddings/oleObject174.bin"/><Relationship Id="rId2" Type="http://schemas.openxmlformats.org/officeDocument/2006/relationships/oleObject" Target="../embeddings/oleObject166.bin"/><Relationship Id="rId19" Type="http://schemas.openxmlformats.org/officeDocument/2006/relationships/image" Target="../media/image134.wmf"/><Relationship Id="rId18" Type="http://schemas.openxmlformats.org/officeDocument/2006/relationships/oleObject" Target="../embeddings/oleObject173.bin"/><Relationship Id="rId17" Type="http://schemas.openxmlformats.org/officeDocument/2006/relationships/image" Target="../media/image133.wmf"/><Relationship Id="rId16" Type="http://schemas.openxmlformats.org/officeDocument/2006/relationships/oleObject" Target="../embeddings/oleObject172.bin"/><Relationship Id="rId15" Type="http://schemas.openxmlformats.org/officeDocument/2006/relationships/image" Target="../media/image126.wmf"/><Relationship Id="rId14" Type="http://schemas.openxmlformats.org/officeDocument/2006/relationships/oleObject" Target="../embeddings/oleObject171.bin"/><Relationship Id="rId13" Type="http://schemas.openxmlformats.org/officeDocument/2006/relationships/image" Target="../media/image125.wmf"/><Relationship Id="rId12" Type="http://schemas.openxmlformats.org/officeDocument/2006/relationships/oleObject" Target="../embeddings/oleObject170.bin"/><Relationship Id="rId11" Type="http://schemas.openxmlformats.org/officeDocument/2006/relationships/image" Target="../media/image16.png"/><Relationship Id="rId10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6.png"/><Relationship Id="rId7" Type="http://schemas.openxmlformats.org/officeDocument/2006/relationships/image" Target="../media/image20.png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79.bin"/><Relationship Id="rId21" Type="http://schemas.openxmlformats.org/officeDocument/2006/relationships/vmlDrawing" Target="../drawings/vmlDrawing23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9" Type="http://schemas.openxmlformats.org/officeDocument/2006/relationships/image" Target="../media/image148.emf"/><Relationship Id="rId18" Type="http://schemas.openxmlformats.org/officeDocument/2006/relationships/oleObject" Target="../embeddings/oleObject185.bin"/><Relationship Id="rId17" Type="http://schemas.openxmlformats.org/officeDocument/2006/relationships/image" Target="../media/image15.png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37.wmf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oleObject" Target="../embeddings/oleObject188.bin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86.bin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29.xml"/><Relationship Id="rId12" Type="http://schemas.openxmlformats.org/officeDocument/2006/relationships/image" Target="../media/image15.png"/><Relationship Id="rId11" Type="http://schemas.openxmlformats.org/officeDocument/2006/relationships/image" Target="../media/image151.wmf"/><Relationship Id="rId10" Type="http://schemas.openxmlformats.org/officeDocument/2006/relationships/oleObject" Target="../embeddings/oleObject189.bin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90.bin"/><Relationship Id="rId29" Type="http://schemas.openxmlformats.org/officeDocument/2006/relationships/vmlDrawing" Target="../drawings/vmlDrawing25.vml"/><Relationship Id="rId28" Type="http://schemas.openxmlformats.org/officeDocument/2006/relationships/slideLayout" Target="../slideLayouts/slideLayout29.xml"/><Relationship Id="rId27" Type="http://schemas.openxmlformats.org/officeDocument/2006/relationships/oleObject" Target="../embeddings/oleObject202.bin"/><Relationship Id="rId26" Type="http://schemas.openxmlformats.org/officeDocument/2006/relationships/image" Target="../media/image160.wmf"/><Relationship Id="rId25" Type="http://schemas.openxmlformats.org/officeDocument/2006/relationships/oleObject" Target="../embeddings/oleObject201.bin"/><Relationship Id="rId24" Type="http://schemas.openxmlformats.org/officeDocument/2006/relationships/image" Target="../media/image77.wmf"/><Relationship Id="rId23" Type="http://schemas.openxmlformats.org/officeDocument/2006/relationships/oleObject" Target="../embeddings/oleObject200.bin"/><Relationship Id="rId22" Type="http://schemas.openxmlformats.org/officeDocument/2006/relationships/image" Target="../media/image159.wmf"/><Relationship Id="rId21" Type="http://schemas.openxmlformats.org/officeDocument/2006/relationships/oleObject" Target="../embeddings/oleObject199.bin"/><Relationship Id="rId20" Type="http://schemas.openxmlformats.org/officeDocument/2006/relationships/image" Target="../media/image158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98.bin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55.wmf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203.bin"/><Relationship Id="rId23" Type="http://schemas.openxmlformats.org/officeDocument/2006/relationships/vmlDrawing" Target="../drawings/vmlDrawing26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169.wmf"/><Relationship Id="rId20" Type="http://schemas.openxmlformats.org/officeDocument/2006/relationships/oleObject" Target="../embeddings/oleObject212.bin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11.bin"/><Relationship Id="rId18" Type="http://schemas.openxmlformats.org/officeDocument/2006/relationships/image" Target="../media/image168.wmf"/><Relationship Id="rId17" Type="http://schemas.openxmlformats.org/officeDocument/2006/relationships/oleObject" Target="../embeddings/oleObject210.bin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164.wmf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70.wmf"/><Relationship Id="rId35" Type="http://schemas.openxmlformats.org/officeDocument/2006/relationships/vmlDrawing" Target="../drawings/vmlDrawing27.vml"/><Relationship Id="rId34" Type="http://schemas.openxmlformats.org/officeDocument/2006/relationships/slideLayout" Target="../slideLayouts/slideLayout29.xml"/><Relationship Id="rId33" Type="http://schemas.openxmlformats.org/officeDocument/2006/relationships/image" Target="../media/image181.wmf"/><Relationship Id="rId32" Type="http://schemas.openxmlformats.org/officeDocument/2006/relationships/oleObject" Target="../embeddings/oleObject227.bin"/><Relationship Id="rId31" Type="http://schemas.openxmlformats.org/officeDocument/2006/relationships/image" Target="../media/image180.wmf"/><Relationship Id="rId30" Type="http://schemas.openxmlformats.org/officeDocument/2006/relationships/oleObject" Target="../embeddings/oleObject226.bin"/><Relationship Id="rId3" Type="http://schemas.openxmlformats.org/officeDocument/2006/relationships/oleObject" Target="../embeddings/oleObject213.bin"/><Relationship Id="rId29" Type="http://schemas.openxmlformats.org/officeDocument/2006/relationships/image" Target="../media/image179.wmf"/><Relationship Id="rId28" Type="http://schemas.openxmlformats.org/officeDocument/2006/relationships/oleObject" Target="../embeddings/oleObject225.bin"/><Relationship Id="rId27" Type="http://schemas.openxmlformats.org/officeDocument/2006/relationships/image" Target="../media/image178.wmf"/><Relationship Id="rId26" Type="http://schemas.openxmlformats.org/officeDocument/2006/relationships/oleObject" Target="../embeddings/oleObject224.bin"/><Relationship Id="rId25" Type="http://schemas.openxmlformats.org/officeDocument/2006/relationships/image" Target="../media/image177.wmf"/><Relationship Id="rId24" Type="http://schemas.openxmlformats.org/officeDocument/2006/relationships/oleObject" Target="../embeddings/oleObject223.bin"/><Relationship Id="rId23" Type="http://schemas.openxmlformats.org/officeDocument/2006/relationships/image" Target="../media/image176.wmf"/><Relationship Id="rId22" Type="http://schemas.openxmlformats.org/officeDocument/2006/relationships/oleObject" Target="../embeddings/oleObject222.bin"/><Relationship Id="rId21" Type="http://schemas.openxmlformats.org/officeDocument/2006/relationships/image" Target="../media/image175.wmf"/><Relationship Id="rId20" Type="http://schemas.openxmlformats.org/officeDocument/2006/relationships/oleObject" Target="../embeddings/oleObject221.bin"/><Relationship Id="rId2" Type="http://schemas.openxmlformats.org/officeDocument/2006/relationships/image" Target="../media/image5.png"/><Relationship Id="rId19" Type="http://schemas.openxmlformats.org/officeDocument/2006/relationships/image" Target="../media/image174.wmf"/><Relationship Id="rId18" Type="http://schemas.openxmlformats.org/officeDocument/2006/relationships/oleObject" Target="../embeddings/oleObject220.bin"/><Relationship Id="rId17" Type="http://schemas.openxmlformats.org/officeDocument/2006/relationships/image" Target="../media/image165.wmf"/><Relationship Id="rId16" Type="http://schemas.openxmlformats.org/officeDocument/2006/relationships/oleObject" Target="../embeddings/oleObject219.bin"/><Relationship Id="rId15" Type="http://schemas.openxmlformats.org/officeDocument/2006/relationships/image" Target="../media/image164.wmf"/><Relationship Id="rId14" Type="http://schemas.openxmlformats.org/officeDocument/2006/relationships/oleObject" Target="../embeddings/oleObject218.bin"/><Relationship Id="rId13" Type="http://schemas.openxmlformats.org/officeDocument/2006/relationships/image" Target="../media/image163.wmf"/><Relationship Id="rId12" Type="http://schemas.openxmlformats.org/officeDocument/2006/relationships/oleObject" Target="../embeddings/oleObject217.bin"/><Relationship Id="rId11" Type="http://schemas.openxmlformats.org/officeDocument/2006/relationships/image" Target="../media/image15.png"/><Relationship Id="rId10" Type="http://schemas.openxmlformats.org/officeDocument/2006/relationships/image" Target="../media/image173.wmf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182.wmf"/><Relationship Id="rId37" Type="http://schemas.openxmlformats.org/officeDocument/2006/relationships/vmlDrawing" Target="../drawings/vmlDrawing28.vml"/><Relationship Id="rId36" Type="http://schemas.openxmlformats.org/officeDocument/2006/relationships/slideLayout" Target="../slideLayouts/slideLayout29.xml"/><Relationship Id="rId35" Type="http://schemas.openxmlformats.org/officeDocument/2006/relationships/image" Target="../media/image197.wmf"/><Relationship Id="rId34" Type="http://schemas.openxmlformats.org/officeDocument/2006/relationships/oleObject" Target="../embeddings/oleObject243.bin"/><Relationship Id="rId33" Type="http://schemas.openxmlformats.org/officeDocument/2006/relationships/image" Target="../media/image196.wmf"/><Relationship Id="rId32" Type="http://schemas.openxmlformats.org/officeDocument/2006/relationships/oleObject" Target="../embeddings/oleObject242.bin"/><Relationship Id="rId31" Type="http://schemas.openxmlformats.org/officeDocument/2006/relationships/image" Target="../media/image195.wmf"/><Relationship Id="rId30" Type="http://schemas.openxmlformats.org/officeDocument/2006/relationships/oleObject" Target="../embeddings/oleObject241.bin"/><Relationship Id="rId3" Type="http://schemas.openxmlformats.org/officeDocument/2006/relationships/oleObject" Target="../embeddings/oleObject228.bin"/><Relationship Id="rId29" Type="http://schemas.openxmlformats.org/officeDocument/2006/relationships/image" Target="../media/image194.wmf"/><Relationship Id="rId28" Type="http://schemas.openxmlformats.org/officeDocument/2006/relationships/oleObject" Target="../embeddings/oleObject240.bin"/><Relationship Id="rId27" Type="http://schemas.openxmlformats.org/officeDocument/2006/relationships/image" Target="../media/image193.wmf"/><Relationship Id="rId26" Type="http://schemas.openxmlformats.org/officeDocument/2006/relationships/oleObject" Target="../embeddings/oleObject239.bin"/><Relationship Id="rId25" Type="http://schemas.openxmlformats.org/officeDocument/2006/relationships/image" Target="../media/image192.wmf"/><Relationship Id="rId24" Type="http://schemas.openxmlformats.org/officeDocument/2006/relationships/oleObject" Target="../embeddings/oleObject238.bin"/><Relationship Id="rId23" Type="http://schemas.openxmlformats.org/officeDocument/2006/relationships/image" Target="../media/image191.wmf"/><Relationship Id="rId22" Type="http://schemas.openxmlformats.org/officeDocument/2006/relationships/oleObject" Target="../embeddings/oleObject237.bin"/><Relationship Id="rId21" Type="http://schemas.openxmlformats.org/officeDocument/2006/relationships/image" Target="../media/image190.wmf"/><Relationship Id="rId20" Type="http://schemas.openxmlformats.org/officeDocument/2006/relationships/oleObject" Target="../embeddings/oleObject236.bin"/><Relationship Id="rId2" Type="http://schemas.openxmlformats.org/officeDocument/2006/relationships/image" Target="../media/image5.png"/><Relationship Id="rId19" Type="http://schemas.openxmlformats.org/officeDocument/2006/relationships/image" Target="../media/image189.wmf"/><Relationship Id="rId18" Type="http://schemas.openxmlformats.org/officeDocument/2006/relationships/oleObject" Target="../embeddings/oleObject235.bin"/><Relationship Id="rId17" Type="http://schemas.openxmlformats.org/officeDocument/2006/relationships/image" Target="../media/image188.wmf"/><Relationship Id="rId16" Type="http://schemas.openxmlformats.org/officeDocument/2006/relationships/oleObject" Target="../embeddings/oleObject234.bin"/><Relationship Id="rId15" Type="http://schemas.openxmlformats.org/officeDocument/2006/relationships/image" Target="../media/image187.wmf"/><Relationship Id="rId14" Type="http://schemas.openxmlformats.org/officeDocument/2006/relationships/oleObject" Target="../embeddings/oleObject233.bin"/><Relationship Id="rId13" Type="http://schemas.openxmlformats.org/officeDocument/2006/relationships/image" Target="../media/image186.wmf"/><Relationship Id="rId12" Type="http://schemas.openxmlformats.org/officeDocument/2006/relationships/oleObject" Target="../embeddings/oleObject232.bin"/><Relationship Id="rId11" Type="http://schemas.openxmlformats.org/officeDocument/2006/relationships/image" Target="../media/image16.png"/><Relationship Id="rId10" Type="http://schemas.openxmlformats.org/officeDocument/2006/relationships/image" Target="../media/image185.wmf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44.bin"/><Relationship Id="rId25" Type="http://schemas.openxmlformats.org/officeDocument/2006/relationships/vmlDrawing" Target="../drawings/vmlDrawing29.vml"/><Relationship Id="rId24" Type="http://schemas.openxmlformats.org/officeDocument/2006/relationships/slideLayout" Target="../slideLayouts/slideLayout29.xml"/><Relationship Id="rId23" Type="http://schemas.openxmlformats.org/officeDocument/2006/relationships/image" Target="../media/image15.png"/><Relationship Id="rId22" Type="http://schemas.openxmlformats.org/officeDocument/2006/relationships/image" Target="../media/image206.wmf"/><Relationship Id="rId21" Type="http://schemas.openxmlformats.org/officeDocument/2006/relationships/oleObject" Target="../embeddings/oleObject254.bin"/><Relationship Id="rId20" Type="http://schemas.openxmlformats.org/officeDocument/2006/relationships/oleObject" Target="../embeddings/oleObject253.bin"/><Relationship Id="rId2" Type="http://schemas.openxmlformats.org/officeDocument/2006/relationships/image" Target="../media/image5.png"/><Relationship Id="rId19" Type="http://schemas.openxmlformats.org/officeDocument/2006/relationships/image" Target="../media/image205.wmf"/><Relationship Id="rId18" Type="http://schemas.openxmlformats.org/officeDocument/2006/relationships/oleObject" Target="../embeddings/oleObject252.bin"/><Relationship Id="rId17" Type="http://schemas.openxmlformats.org/officeDocument/2006/relationships/oleObject" Target="../embeddings/oleObject251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49.bin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201.wmf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07.wmf"/><Relationship Id="rId30" Type="http://schemas.openxmlformats.org/officeDocument/2006/relationships/vmlDrawing" Target="../drawings/vmlDrawing30.vml"/><Relationship Id="rId3" Type="http://schemas.openxmlformats.org/officeDocument/2006/relationships/oleObject" Target="../embeddings/oleObject255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217.wmf"/><Relationship Id="rId27" Type="http://schemas.openxmlformats.org/officeDocument/2006/relationships/oleObject" Target="../embeddings/oleObject269.bin"/><Relationship Id="rId26" Type="http://schemas.openxmlformats.org/officeDocument/2006/relationships/oleObject" Target="../embeddings/oleObject268.bin"/><Relationship Id="rId25" Type="http://schemas.openxmlformats.org/officeDocument/2006/relationships/image" Target="../media/image216.wmf"/><Relationship Id="rId24" Type="http://schemas.openxmlformats.org/officeDocument/2006/relationships/oleObject" Target="../embeddings/oleObject267.bin"/><Relationship Id="rId23" Type="http://schemas.openxmlformats.org/officeDocument/2006/relationships/oleObject" Target="../embeddings/oleObject266.bin"/><Relationship Id="rId22" Type="http://schemas.openxmlformats.org/officeDocument/2006/relationships/image" Target="../media/image215.w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1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263.bin"/><Relationship Id="rId16" Type="http://schemas.openxmlformats.org/officeDocument/2006/relationships/oleObject" Target="../embeddings/oleObject262.bin"/><Relationship Id="rId15" Type="http://schemas.openxmlformats.org/officeDocument/2006/relationships/image" Target="../media/image212.wmf"/><Relationship Id="rId14" Type="http://schemas.openxmlformats.org/officeDocument/2006/relationships/oleObject" Target="../embeddings/oleObject261.bin"/><Relationship Id="rId13" Type="http://schemas.openxmlformats.org/officeDocument/2006/relationships/image" Target="../media/image211.wmf"/><Relationship Id="rId12" Type="http://schemas.openxmlformats.org/officeDocument/2006/relationships/oleObject" Target="../embeddings/oleObject260.bin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210.wmf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14.wmf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9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10.wmf"/><Relationship Id="rId32" Type="http://schemas.openxmlformats.org/officeDocument/2006/relationships/vmlDrawing" Target="../drawings/vmlDrawing31.vml"/><Relationship Id="rId31" Type="http://schemas.openxmlformats.org/officeDocument/2006/relationships/slideLayout" Target="../slideLayouts/slideLayout29.xml"/><Relationship Id="rId30" Type="http://schemas.openxmlformats.org/officeDocument/2006/relationships/oleObject" Target="../embeddings/oleObject283.bin"/><Relationship Id="rId3" Type="http://schemas.openxmlformats.org/officeDocument/2006/relationships/oleObject" Target="../embeddings/oleObject270.bin"/><Relationship Id="rId29" Type="http://schemas.openxmlformats.org/officeDocument/2006/relationships/image" Target="../media/image229.wmf"/><Relationship Id="rId28" Type="http://schemas.openxmlformats.org/officeDocument/2006/relationships/oleObject" Target="../embeddings/oleObject282.bin"/><Relationship Id="rId27" Type="http://schemas.openxmlformats.org/officeDocument/2006/relationships/image" Target="../media/image228.wmf"/><Relationship Id="rId26" Type="http://schemas.openxmlformats.org/officeDocument/2006/relationships/oleObject" Target="../embeddings/oleObject281.bin"/><Relationship Id="rId25" Type="http://schemas.openxmlformats.org/officeDocument/2006/relationships/slide" Target="slide2.xml"/><Relationship Id="rId24" Type="http://schemas.openxmlformats.org/officeDocument/2006/relationships/image" Target="../media/image227.wmf"/><Relationship Id="rId23" Type="http://schemas.openxmlformats.org/officeDocument/2006/relationships/oleObject" Target="../embeddings/oleObject280.bin"/><Relationship Id="rId22" Type="http://schemas.openxmlformats.org/officeDocument/2006/relationships/image" Target="../media/image226.wmf"/><Relationship Id="rId21" Type="http://schemas.openxmlformats.org/officeDocument/2006/relationships/oleObject" Target="../embeddings/oleObject279.bin"/><Relationship Id="rId20" Type="http://schemas.openxmlformats.org/officeDocument/2006/relationships/image" Target="../media/image22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78.bin"/><Relationship Id="rId18" Type="http://schemas.openxmlformats.org/officeDocument/2006/relationships/image" Target="../media/image224.wmf"/><Relationship Id="rId17" Type="http://schemas.openxmlformats.org/officeDocument/2006/relationships/oleObject" Target="../embeddings/oleObject277.bin"/><Relationship Id="rId16" Type="http://schemas.openxmlformats.org/officeDocument/2006/relationships/image" Target="../media/image223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22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20.wmf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7.bin"/><Relationship Id="rId8" Type="http://schemas.openxmlformats.org/officeDocument/2006/relationships/image" Target="../media/image232.wmf"/><Relationship Id="rId7" Type="http://schemas.openxmlformats.org/officeDocument/2006/relationships/oleObject" Target="../embeddings/oleObject286.bin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30.wmf"/><Relationship Id="rId33" Type="http://schemas.openxmlformats.org/officeDocument/2006/relationships/vmlDrawing" Target="../drawings/vmlDrawing32.vml"/><Relationship Id="rId32" Type="http://schemas.openxmlformats.org/officeDocument/2006/relationships/slideLayout" Target="../slideLayouts/slideLayout29.xml"/><Relationship Id="rId31" Type="http://schemas.openxmlformats.org/officeDocument/2006/relationships/image" Target="../media/image234.wmf"/><Relationship Id="rId30" Type="http://schemas.openxmlformats.org/officeDocument/2006/relationships/oleObject" Target="../embeddings/oleObject298.bin"/><Relationship Id="rId3" Type="http://schemas.openxmlformats.org/officeDocument/2006/relationships/oleObject" Target="../embeddings/oleObject284.bin"/><Relationship Id="rId29" Type="http://schemas.openxmlformats.org/officeDocument/2006/relationships/oleObject" Target="../embeddings/oleObject297.bin"/><Relationship Id="rId28" Type="http://schemas.openxmlformats.org/officeDocument/2006/relationships/image" Target="../media/image229.wmf"/><Relationship Id="rId27" Type="http://schemas.openxmlformats.org/officeDocument/2006/relationships/oleObject" Target="../embeddings/oleObject296.bin"/><Relationship Id="rId26" Type="http://schemas.openxmlformats.org/officeDocument/2006/relationships/image" Target="../media/image228.wmf"/><Relationship Id="rId25" Type="http://schemas.openxmlformats.org/officeDocument/2006/relationships/oleObject" Target="../embeddings/oleObject295.bin"/><Relationship Id="rId24" Type="http://schemas.openxmlformats.org/officeDocument/2006/relationships/image" Target="../media/image227.wmf"/><Relationship Id="rId23" Type="http://schemas.openxmlformats.org/officeDocument/2006/relationships/oleObject" Target="../embeddings/oleObject294.bin"/><Relationship Id="rId22" Type="http://schemas.openxmlformats.org/officeDocument/2006/relationships/image" Target="../media/image226.wmf"/><Relationship Id="rId21" Type="http://schemas.openxmlformats.org/officeDocument/2006/relationships/oleObject" Target="../embeddings/oleObject293.bin"/><Relationship Id="rId20" Type="http://schemas.openxmlformats.org/officeDocument/2006/relationships/image" Target="../media/image221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92.bin"/><Relationship Id="rId18" Type="http://schemas.openxmlformats.org/officeDocument/2006/relationships/image" Target="../media/image220.wmf"/><Relationship Id="rId17" Type="http://schemas.openxmlformats.org/officeDocument/2006/relationships/oleObject" Target="../embeddings/oleObject291.bin"/><Relationship Id="rId16" Type="http://schemas.openxmlformats.org/officeDocument/2006/relationships/image" Target="../media/image219.wmf"/><Relationship Id="rId15" Type="http://schemas.openxmlformats.org/officeDocument/2006/relationships/oleObject" Target="../embeddings/oleObject290.bin"/><Relationship Id="rId14" Type="http://schemas.openxmlformats.org/officeDocument/2006/relationships/image" Target="../media/image218.wmf"/><Relationship Id="rId13" Type="http://schemas.openxmlformats.org/officeDocument/2006/relationships/oleObject" Target="../embeddings/oleObject289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88.bin"/><Relationship Id="rId10" Type="http://schemas.openxmlformats.org/officeDocument/2006/relationships/image" Target="../media/image233.wmf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99.bin"/><Relationship Id="rId25" Type="http://schemas.openxmlformats.org/officeDocument/2006/relationships/vmlDrawing" Target="../drawings/vmlDrawing33.vml"/><Relationship Id="rId24" Type="http://schemas.openxmlformats.org/officeDocument/2006/relationships/slideLayout" Target="../slideLayouts/slideLayout29.xml"/><Relationship Id="rId23" Type="http://schemas.openxmlformats.org/officeDocument/2006/relationships/image" Target="../media/image242.wmf"/><Relationship Id="rId22" Type="http://schemas.openxmlformats.org/officeDocument/2006/relationships/oleObject" Target="../embeddings/oleObject309.bin"/><Relationship Id="rId21" Type="http://schemas.openxmlformats.org/officeDocument/2006/relationships/image" Target="../media/image241.wmf"/><Relationship Id="rId20" Type="http://schemas.openxmlformats.org/officeDocument/2006/relationships/oleObject" Target="../embeddings/oleObject308.bin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07.bin"/><Relationship Id="rId18" Type="http://schemas.openxmlformats.org/officeDocument/2006/relationships/oleObject" Target="../embeddings/oleObject306.bin"/><Relationship Id="rId17" Type="http://schemas.openxmlformats.org/officeDocument/2006/relationships/image" Target="../media/image240.wmf"/><Relationship Id="rId16" Type="http://schemas.openxmlformats.org/officeDocument/2006/relationships/oleObject" Target="../embeddings/oleObject305.bin"/><Relationship Id="rId15" Type="http://schemas.openxmlformats.org/officeDocument/2006/relationships/image" Target="../media/image15.png"/><Relationship Id="rId14" Type="http://schemas.openxmlformats.org/officeDocument/2006/relationships/image" Target="../media/image239.w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237.wmf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3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312.bin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243.wmf"/><Relationship Id="rId32" Type="http://schemas.openxmlformats.org/officeDocument/2006/relationships/vmlDrawing" Target="../drawings/vmlDrawing34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256.emf"/><Relationship Id="rId3" Type="http://schemas.openxmlformats.org/officeDocument/2006/relationships/oleObject" Target="../embeddings/oleObject310.bin"/><Relationship Id="rId29" Type="http://schemas.openxmlformats.org/officeDocument/2006/relationships/oleObject" Target="../embeddings/oleObject323.bin"/><Relationship Id="rId28" Type="http://schemas.openxmlformats.org/officeDocument/2006/relationships/image" Target="../media/image255.emf"/><Relationship Id="rId27" Type="http://schemas.openxmlformats.org/officeDocument/2006/relationships/oleObject" Target="../embeddings/oleObject322.bin"/><Relationship Id="rId26" Type="http://schemas.openxmlformats.org/officeDocument/2006/relationships/image" Target="../media/image254.emf"/><Relationship Id="rId25" Type="http://schemas.openxmlformats.org/officeDocument/2006/relationships/oleObject" Target="../embeddings/oleObject321.bin"/><Relationship Id="rId24" Type="http://schemas.openxmlformats.org/officeDocument/2006/relationships/image" Target="../media/image253.wmf"/><Relationship Id="rId23" Type="http://schemas.openxmlformats.org/officeDocument/2006/relationships/oleObject" Target="../embeddings/oleObject320.bin"/><Relationship Id="rId22" Type="http://schemas.openxmlformats.org/officeDocument/2006/relationships/image" Target="../media/image252.wmf"/><Relationship Id="rId21" Type="http://schemas.openxmlformats.org/officeDocument/2006/relationships/oleObject" Target="../embeddings/oleObject319.bin"/><Relationship Id="rId20" Type="http://schemas.openxmlformats.org/officeDocument/2006/relationships/image" Target="../media/image251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18.bin"/><Relationship Id="rId18" Type="http://schemas.openxmlformats.org/officeDocument/2006/relationships/image" Target="../media/image250.wmf"/><Relationship Id="rId17" Type="http://schemas.openxmlformats.org/officeDocument/2006/relationships/oleObject" Target="../embeddings/oleObject317.bin"/><Relationship Id="rId16" Type="http://schemas.openxmlformats.org/officeDocument/2006/relationships/image" Target="../media/image249.wmf"/><Relationship Id="rId15" Type="http://schemas.openxmlformats.org/officeDocument/2006/relationships/oleObject" Target="../embeddings/oleObject316.bin"/><Relationship Id="rId14" Type="http://schemas.openxmlformats.org/officeDocument/2006/relationships/image" Target="../media/image248.wmf"/><Relationship Id="rId13" Type="http://schemas.openxmlformats.org/officeDocument/2006/relationships/oleObject" Target="../embeddings/oleObject315.bin"/><Relationship Id="rId12" Type="http://schemas.openxmlformats.org/officeDocument/2006/relationships/image" Target="../media/image247.wmf"/><Relationship Id="rId11" Type="http://schemas.openxmlformats.org/officeDocument/2006/relationships/oleObject" Target="../embeddings/oleObject314.bin"/><Relationship Id="rId10" Type="http://schemas.openxmlformats.org/officeDocument/2006/relationships/image" Target="../media/image246.wmf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7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326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5.png"/><Relationship Id="rId17" Type="http://schemas.openxmlformats.org/officeDocument/2006/relationships/vmlDrawing" Target="../drawings/vmlDrawing35.vml"/><Relationship Id="rId16" Type="http://schemas.openxmlformats.org/officeDocument/2006/relationships/slideLayout" Target="../slideLayouts/slideLayout29.xml"/><Relationship Id="rId15" Type="http://schemas.openxmlformats.org/officeDocument/2006/relationships/image" Target="../media/image262.wmf"/><Relationship Id="rId14" Type="http://schemas.openxmlformats.org/officeDocument/2006/relationships/oleObject" Target="../embeddings/oleObject329.bin"/><Relationship Id="rId13" Type="http://schemas.openxmlformats.org/officeDocument/2006/relationships/image" Target="../media/image15.png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328.bin"/><Relationship Id="rId10" Type="http://schemas.openxmlformats.org/officeDocument/2006/relationships/image" Target="../media/image260.wmf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3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263.wmf"/><Relationship Id="rId32" Type="http://schemas.openxmlformats.org/officeDocument/2006/relationships/vmlDrawing" Target="../drawings/vmlDrawing36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330.bin"/><Relationship Id="rId29" Type="http://schemas.openxmlformats.org/officeDocument/2006/relationships/oleObject" Target="../embeddings/oleObject344.bin"/><Relationship Id="rId28" Type="http://schemas.openxmlformats.org/officeDocument/2006/relationships/image" Target="../media/image148.emf"/><Relationship Id="rId27" Type="http://schemas.openxmlformats.org/officeDocument/2006/relationships/oleObject" Target="../embeddings/oleObject343.bin"/><Relationship Id="rId26" Type="http://schemas.openxmlformats.org/officeDocument/2006/relationships/oleObject" Target="../embeddings/oleObject342.bin"/><Relationship Id="rId25" Type="http://schemas.openxmlformats.org/officeDocument/2006/relationships/image" Target="../media/image152.wmf"/><Relationship Id="rId24" Type="http://schemas.openxmlformats.org/officeDocument/2006/relationships/oleObject" Target="../embeddings/oleObject341.bin"/><Relationship Id="rId23" Type="http://schemas.openxmlformats.org/officeDocument/2006/relationships/image" Target="../media/image272.wmf"/><Relationship Id="rId22" Type="http://schemas.openxmlformats.org/officeDocument/2006/relationships/oleObject" Target="../embeddings/oleObject340.bin"/><Relationship Id="rId21" Type="http://schemas.openxmlformats.org/officeDocument/2006/relationships/image" Target="../media/image271.wmf"/><Relationship Id="rId20" Type="http://schemas.openxmlformats.org/officeDocument/2006/relationships/oleObject" Target="../embeddings/oleObject339.bin"/><Relationship Id="rId2" Type="http://schemas.openxmlformats.org/officeDocument/2006/relationships/image" Target="../media/image5.png"/><Relationship Id="rId19" Type="http://schemas.openxmlformats.org/officeDocument/2006/relationships/image" Target="../media/image270.wmf"/><Relationship Id="rId18" Type="http://schemas.openxmlformats.org/officeDocument/2006/relationships/oleObject" Target="../embeddings/oleObject338.bin"/><Relationship Id="rId17" Type="http://schemas.openxmlformats.org/officeDocument/2006/relationships/image" Target="../media/image269.wmf"/><Relationship Id="rId16" Type="http://schemas.openxmlformats.org/officeDocument/2006/relationships/oleObject" Target="../embeddings/oleObject337.bin"/><Relationship Id="rId15" Type="http://schemas.openxmlformats.org/officeDocument/2006/relationships/image" Target="../media/image268.wmf"/><Relationship Id="rId14" Type="http://schemas.openxmlformats.org/officeDocument/2006/relationships/oleObject" Target="../embeddings/oleObject336.bin"/><Relationship Id="rId13" Type="http://schemas.openxmlformats.org/officeDocument/2006/relationships/image" Target="../media/image267.wmf"/><Relationship Id="rId12" Type="http://schemas.openxmlformats.org/officeDocument/2006/relationships/oleObject" Target="../embeddings/oleObject335.bin"/><Relationship Id="rId11" Type="http://schemas.openxmlformats.org/officeDocument/2006/relationships/image" Target="../media/image266.wmf"/><Relationship Id="rId10" Type="http://schemas.openxmlformats.org/officeDocument/2006/relationships/oleObject" Target="../embeddings/oleObject334.bin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8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347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268.wmf"/><Relationship Id="rId37" Type="http://schemas.openxmlformats.org/officeDocument/2006/relationships/vmlDrawing" Target="../drawings/vmlDrawing37.vml"/><Relationship Id="rId36" Type="http://schemas.openxmlformats.org/officeDocument/2006/relationships/slideLayout" Target="../slideLayouts/slideLayout29.xml"/><Relationship Id="rId35" Type="http://schemas.openxmlformats.org/officeDocument/2006/relationships/oleObject" Target="../embeddings/oleObject363.bin"/><Relationship Id="rId34" Type="http://schemas.openxmlformats.org/officeDocument/2006/relationships/oleObject" Target="../embeddings/oleObject362.bin"/><Relationship Id="rId33" Type="http://schemas.openxmlformats.org/officeDocument/2006/relationships/oleObject" Target="../embeddings/oleObject361.bin"/><Relationship Id="rId32" Type="http://schemas.openxmlformats.org/officeDocument/2006/relationships/image" Target="../media/image271.wmf"/><Relationship Id="rId31" Type="http://schemas.openxmlformats.org/officeDocument/2006/relationships/oleObject" Target="../embeddings/oleObject360.bin"/><Relationship Id="rId30" Type="http://schemas.openxmlformats.org/officeDocument/2006/relationships/image" Target="../media/image272.wmf"/><Relationship Id="rId3" Type="http://schemas.openxmlformats.org/officeDocument/2006/relationships/oleObject" Target="../embeddings/oleObject345.bin"/><Relationship Id="rId29" Type="http://schemas.openxmlformats.org/officeDocument/2006/relationships/oleObject" Target="../embeddings/oleObject359.bin"/><Relationship Id="rId28" Type="http://schemas.openxmlformats.org/officeDocument/2006/relationships/image" Target="../media/image275.wmf"/><Relationship Id="rId27" Type="http://schemas.openxmlformats.org/officeDocument/2006/relationships/oleObject" Target="../embeddings/oleObject358.bin"/><Relationship Id="rId26" Type="http://schemas.openxmlformats.org/officeDocument/2006/relationships/image" Target="../media/image274.wmf"/><Relationship Id="rId25" Type="http://schemas.openxmlformats.org/officeDocument/2006/relationships/oleObject" Target="../embeddings/oleObject357.bin"/><Relationship Id="rId24" Type="http://schemas.openxmlformats.org/officeDocument/2006/relationships/oleObject" Target="../embeddings/oleObject356.bin"/><Relationship Id="rId23" Type="http://schemas.openxmlformats.org/officeDocument/2006/relationships/image" Target="../media/image273.wmf"/><Relationship Id="rId22" Type="http://schemas.openxmlformats.org/officeDocument/2006/relationships/oleObject" Target="../embeddings/oleObject355.bin"/><Relationship Id="rId21" Type="http://schemas.openxmlformats.org/officeDocument/2006/relationships/image" Target="../media/image267.wmf"/><Relationship Id="rId20" Type="http://schemas.openxmlformats.org/officeDocument/2006/relationships/oleObject" Target="../embeddings/oleObject354.bin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53.bin"/><Relationship Id="rId18" Type="http://schemas.openxmlformats.org/officeDocument/2006/relationships/image" Target="../media/image263.wmf"/><Relationship Id="rId17" Type="http://schemas.openxmlformats.org/officeDocument/2006/relationships/oleObject" Target="../embeddings/oleObject352.bin"/><Relationship Id="rId16" Type="http://schemas.openxmlformats.org/officeDocument/2006/relationships/image" Target="../media/image266.wmf"/><Relationship Id="rId15" Type="http://schemas.openxmlformats.org/officeDocument/2006/relationships/oleObject" Target="../embeddings/oleObject351.bin"/><Relationship Id="rId14" Type="http://schemas.openxmlformats.org/officeDocument/2006/relationships/image" Target="../media/image264.wmf"/><Relationship Id="rId13" Type="http://schemas.openxmlformats.org/officeDocument/2006/relationships/oleObject" Target="../embeddings/oleObject350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349.bin"/><Relationship Id="rId10" Type="http://schemas.openxmlformats.org/officeDocument/2006/relationships/image" Target="../media/image77.wmf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7.bin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366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276.wmf"/><Relationship Id="rId30" Type="http://schemas.openxmlformats.org/officeDocument/2006/relationships/vmlDrawing" Target="../drawings/vmlDrawing38.vml"/><Relationship Id="rId3" Type="http://schemas.openxmlformats.org/officeDocument/2006/relationships/oleObject" Target="../embeddings/oleObject364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271.wmf"/><Relationship Id="rId27" Type="http://schemas.openxmlformats.org/officeDocument/2006/relationships/oleObject" Target="../embeddings/oleObject375.bin"/><Relationship Id="rId26" Type="http://schemas.openxmlformats.org/officeDocument/2006/relationships/image" Target="../media/image282.wmf"/><Relationship Id="rId25" Type="http://schemas.openxmlformats.org/officeDocument/2006/relationships/oleObject" Target="../embeddings/oleObject374.bin"/><Relationship Id="rId24" Type="http://schemas.openxmlformats.org/officeDocument/2006/relationships/image" Target="../media/image281.wmf"/><Relationship Id="rId23" Type="http://schemas.openxmlformats.org/officeDocument/2006/relationships/oleObject" Target="../embeddings/oleObject373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372.bin"/><Relationship Id="rId20" Type="http://schemas.openxmlformats.org/officeDocument/2006/relationships/image" Target="../media/image27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71.bin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370.bin"/><Relationship Id="rId16" Type="http://schemas.openxmlformats.org/officeDocument/2006/relationships/image" Target="../media/image268.wmf"/><Relationship Id="rId15" Type="http://schemas.openxmlformats.org/officeDocument/2006/relationships/oleObject" Target="../embeddings/oleObject369.bin"/><Relationship Id="rId14" Type="http://schemas.openxmlformats.org/officeDocument/2006/relationships/image" Target="../media/image20.png"/><Relationship Id="rId13" Type="http://schemas.openxmlformats.org/officeDocument/2006/relationships/image" Target="../media/image16.png"/><Relationship Id="rId12" Type="http://schemas.openxmlformats.org/officeDocument/2006/relationships/image" Target="../media/image280.wmf"/><Relationship Id="rId11" Type="http://schemas.openxmlformats.org/officeDocument/2006/relationships/oleObject" Target="../embeddings/oleObject368.bin"/><Relationship Id="rId10" Type="http://schemas.openxmlformats.org/officeDocument/2006/relationships/image" Target="../media/image279.wmf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284.w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oleObject" Target="../embeddings/oleObject377.bin"/><Relationship Id="rId21" Type="http://schemas.openxmlformats.org/officeDocument/2006/relationships/vmlDrawing" Target="../drawings/vmlDrawing39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283.wmf"/><Relationship Id="rId19" Type="http://schemas.openxmlformats.org/officeDocument/2006/relationships/image" Target="../media/image139.wmf"/><Relationship Id="rId18" Type="http://schemas.openxmlformats.org/officeDocument/2006/relationships/oleObject" Target="../embeddings/oleObject383.bin"/><Relationship Id="rId17" Type="http://schemas.openxmlformats.org/officeDocument/2006/relationships/image" Target="../media/image77.wmf"/><Relationship Id="rId16" Type="http://schemas.openxmlformats.org/officeDocument/2006/relationships/oleObject" Target="../embeddings/oleObject382.bin"/><Relationship Id="rId15" Type="http://schemas.openxmlformats.org/officeDocument/2006/relationships/image" Target="../media/image270.wmf"/><Relationship Id="rId14" Type="http://schemas.openxmlformats.org/officeDocument/2006/relationships/oleObject" Target="../embeddings/oleObject381.bin"/><Relationship Id="rId13" Type="http://schemas.openxmlformats.org/officeDocument/2006/relationships/image" Target="../media/image15.png"/><Relationship Id="rId12" Type="http://schemas.openxmlformats.org/officeDocument/2006/relationships/image" Target="../media/image286.wmf"/><Relationship Id="rId11" Type="http://schemas.openxmlformats.org/officeDocument/2006/relationships/oleObject" Target="../embeddings/oleObject380.bin"/><Relationship Id="rId10" Type="http://schemas.openxmlformats.org/officeDocument/2006/relationships/image" Target="../media/image285.wmf"/><Relationship Id="rId1" Type="http://schemas.openxmlformats.org/officeDocument/2006/relationships/oleObject" Target="../embeddings/oleObject37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9.xml"/><Relationship Id="rId16" Type="http://schemas.openxmlformats.org/officeDocument/2006/relationships/oleObject" Target="../embeddings/oleObject20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18.bin"/><Relationship Id="rId11" Type="http://schemas.openxmlformats.org/officeDocument/2006/relationships/image" Target="../media/image20.png"/><Relationship Id="rId10" Type="http://schemas.openxmlformats.org/officeDocument/2006/relationships/image" Target="../media/image19.wmf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7.bin"/><Relationship Id="rId8" Type="http://schemas.openxmlformats.org/officeDocument/2006/relationships/image" Target="../media/image289.wmf"/><Relationship Id="rId7" Type="http://schemas.openxmlformats.org/officeDocument/2006/relationships/oleObject" Target="../embeddings/oleObject386.bin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287.wmf"/><Relationship Id="rId3" Type="http://schemas.openxmlformats.org/officeDocument/2006/relationships/oleObject" Target="../embeddings/oleObject384.bin"/><Relationship Id="rId26" Type="http://schemas.openxmlformats.org/officeDocument/2006/relationships/vmlDrawing" Target="../drawings/vmlDrawing40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297.wmf"/><Relationship Id="rId23" Type="http://schemas.openxmlformats.org/officeDocument/2006/relationships/oleObject" Target="../embeddings/oleObject394.bin"/><Relationship Id="rId22" Type="http://schemas.openxmlformats.org/officeDocument/2006/relationships/image" Target="../media/image296.wmf"/><Relationship Id="rId21" Type="http://schemas.openxmlformats.org/officeDocument/2006/relationships/oleObject" Target="../embeddings/oleObject393.bin"/><Relationship Id="rId20" Type="http://schemas.openxmlformats.org/officeDocument/2006/relationships/image" Target="../media/image29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92.bin"/><Relationship Id="rId18" Type="http://schemas.openxmlformats.org/officeDocument/2006/relationships/image" Target="../media/image294.wmf"/><Relationship Id="rId17" Type="http://schemas.openxmlformats.org/officeDocument/2006/relationships/oleObject" Target="../embeddings/oleObject391.bin"/><Relationship Id="rId16" Type="http://schemas.openxmlformats.org/officeDocument/2006/relationships/image" Target="../media/image293.wmf"/><Relationship Id="rId15" Type="http://schemas.openxmlformats.org/officeDocument/2006/relationships/oleObject" Target="../embeddings/oleObject390.bin"/><Relationship Id="rId14" Type="http://schemas.openxmlformats.org/officeDocument/2006/relationships/image" Target="../media/image292.wmf"/><Relationship Id="rId13" Type="http://schemas.openxmlformats.org/officeDocument/2006/relationships/oleObject" Target="../embeddings/oleObject389.bin"/><Relationship Id="rId12" Type="http://schemas.openxmlformats.org/officeDocument/2006/relationships/image" Target="../media/image291.wmf"/><Relationship Id="rId11" Type="http://schemas.openxmlformats.org/officeDocument/2006/relationships/oleObject" Target="../embeddings/oleObject388.bin"/><Relationship Id="rId10" Type="http://schemas.openxmlformats.org/officeDocument/2006/relationships/image" Target="../media/image290.wmf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8.bin"/><Relationship Id="rId8" Type="http://schemas.openxmlformats.org/officeDocument/2006/relationships/image" Target="../media/image299.wmf"/><Relationship Id="rId7" Type="http://schemas.openxmlformats.org/officeDocument/2006/relationships/oleObject" Target="../embeddings/oleObject397.bin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396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395.bin"/><Relationship Id="rId22" Type="http://schemas.openxmlformats.org/officeDocument/2006/relationships/vmlDrawing" Target="../drawings/vmlDrawing41.vml"/><Relationship Id="rId21" Type="http://schemas.openxmlformats.org/officeDocument/2006/relationships/slideLayout" Target="../slideLayouts/slideLayout29.xml"/><Relationship Id="rId20" Type="http://schemas.openxmlformats.org/officeDocument/2006/relationships/image" Target="../media/image304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03.bin"/><Relationship Id="rId18" Type="http://schemas.openxmlformats.org/officeDocument/2006/relationships/image" Target="../media/image303.wmf"/><Relationship Id="rId17" Type="http://schemas.openxmlformats.org/officeDocument/2006/relationships/oleObject" Target="../embeddings/oleObject402.bin"/><Relationship Id="rId16" Type="http://schemas.openxmlformats.org/officeDocument/2006/relationships/image" Target="../media/image302.wmf"/><Relationship Id="rId15" Type="http://schemas.openxmlformats.org/officeDocument/2006/relationships/oleObject" Target="../embeddings/oleObject401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400.bin"/><Relationship Id="rId12" Type="http://schemas.openxmlformats.org/officeDocument/2006/relationships/image" Target="../media/image301.wmf"/><Relationship Id="rId11" Type="http://schemas.openxmlformats.org/officeDocument/2006/relationships/oleObject" Target="../embeddings/oleObject399.bin"/><Relationship Id="rId10" Type="http://schemas.openxmlformats.org/officeDocument/2006/relationships/image" Target="../media/image300.wmf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7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406.bin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405.bin"/><Relationship Id="rId4" Type="http://schemas.openxmlformats.org/officeDocument/2006/relationships/image" Target="../media/image305.wmf"/><Relationship Id="rId3" Type="http://schemas.openxmlformats.org/officeDocument/2006/relationships/oleObject" Target="../embeddings/oleObject404.bin"/><Relationship Id="rId28" Type="http://schemas.openxmlformats.org/officeDocument/2006/relationships/vmlDrawing" Target="../drawings/vmlDrawing42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313.emf"/><Relationship Id="rId25" Type="http://schemas.openxmlformats.org/officeDocument/2006/relationships/oleObject" Target="../embeddings/oleObject414.bin"/><Relationship Id="rId24" Type="http://schemas.openxmlformats.org/officeDocument/2006/relationships/image" Target="../media/image312.wmf"/><Relationship Id="rId23" Type="http://schemas.openxmlformats.org/officeDocument/2006/relationships/oleObject" Target="../embeddings/oleObject413.bin"/><Relationship Id="rId22" Type="http://schemas.openxmlformats.org/officeDocument/2006/relationships/image" Target="../media/image311.wmf"/><Relationship Id="rId21" Type="http://schemas.openxmlformats.org/officeDocument/2006/relationships/oleObject" Target="../embeddings/oleObject412.bin"/><Relationship Id="rId20" Type="http://schemas.openxmlformats.org/officeDocument/2006/relationships/image" Target="../media/image31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11.bin"/><Relationship Id="rId18" Type="http://schemas.openxmlformats.org/officeDocument/2006/relationships/slide" Target="slide15.xml"/><Relationship Id="rId17" Type="http://schemas.openxmlformats.org/officeDocument/2006/relationships/image" Target="../media/image15.png"/><Relationship Id="rId16" Type="http://schemas.openxmlformats.org/officeDocument/2006/relationships/image" Target="../media/image309.wmf"/><Relationship Id="rId15" Type="http://schemas.openxmlformats.org/officeDocument/2006/relationships/oleObject" Target="../embeddings/oleObject410.bin"/><Relationship Id="rId14" Type="http://schemas.openxmlformats.org/officeDocument/2006/relationships/image" Target="../media/image308.wmf"/><Relationship Id="rId13" Type="http://schemas.openxmlformats.org/officeDocument/2006/relationships/oleObject" Target="../embeddings/oleObject409.bin"/><Relationship Id="rId12" Type="http://schemas.openxmlformats.org/officeDocument/2006/relationships/image" Target="../media/image307.wmf"/><Relationship Id="rId11" Type="http://schemas.openxmlformats.org/officeDocument/2006/relationships/oleObject" Target="../embeddings/oleObject408.bin"/><Relationship Id="rId10" Type="http://schemas.openxmlformats.org/officeDocument/2006/relationships/image" Target="../media/image78.wmf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8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417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415.bin"/><Relationship Id="rId2" Type="http://schemas.openxmlformats.org/officeDocument/2006/relationships/image" Target="../media/image5.png"/><Relationship Id="rId18" Type="http://schemas.openxmlformats.org/officeDocument/2006/relationships/vmlDrawing" Target="../drawings/vmlDrawing43.vml"/><Relationship Id="rId17" Type="http://schemas.openxmlformats.org/officeDocument/2006/relationships/slideLayout" Target="../slideLayouts/slideLayout29.xml"/><Relationship Id="rId16" Type="http://schemas.openxmlformats.org/officeDocument/2006/relationships/oleObject" Target="../embeddings/oleObject423.bin"/><Relationship Id="rId15" Type="http://schemas.openxmlformats.org/officeDocument/2006/relationships/oleObject" Target="../embeddings/oleObject422.bin"/><Relationship Id="rId14" Type="http://schemas.openxmlformats.org/officeDocument/2006/relationships/oleObject" Target="../embeddings/oleObject421.bin"/><Relationship Id="rId13" Type="http://schemas.openxmlformats.org/officeDocument/2006/relationships/image" Target="../media/image316.wmf"/><Relationship Id="rId12" Type="http://schemas.openxmlformats.org/officeDocument/2006/relationships/oleObject" Target="../embeddings/oleObject420.bin"/><Relationship Id="rId11" Type="http://schemas.openxmlformats.org/officeDocument/2006/relationships/image" Target="../media/image315.wmf"/><Relationship Id="rId10" Type="http://schemas.openxmlformats.org/officeDocument/2006/relationships/oleObject" Target="../embeddings/oleObject419.bin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4.v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15.png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425.bin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424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9.bin"/><Relationship Id="rId8" Type="http://schemas.openxmlformats.org/officeDocument/2006/relationships/image" Target="../media/image319.wmf"/><Relationship Id="rId7" Type="http://schemas.openxmlformats.org/officeDocument/2006/relationships/oleObject" Target="../embeddings/oleObject428.bin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317.wmf"/><Relationship Id="rId36" Type="http://schemas.openxmlformats.org/officeDocument/2006/relationships/vmlDrawing" Target="../drawings/vmlDrawing45.vml"/><Relationship Id="rId35" Type="http://schemas.openxmlformats.org/officeDocument/2006/relationships/slideLayout" Target="../slideLayouts/slideLayout29.xml"/><Relationship Id="rId34" Type="http://schemas.openxmlformats.org/officeDocument/2006/relationships/image" Target="../media/image331.wmf"/><Relationship Id="rId33" Type="http://schemas.openxmlformats.org/officeDocument/2006/relationships/oleObject" Target="../embeddings/oleObject441.bin"/><Relationship Id="rId32" Type="http://schemas.openxmlformats.org/officeDocument/2006/relationships/image" Target="../media/image330.wmf"/><Relationship Id="rId31" Type="http://schemas.openxmlformats.org/officeDocument/2006/relationships/oleObject" Target="../embeddings/oleObject440.bin"/><Relationship Id="rId30" Type="http://schemas.openxmlformats.org/officeDocument/2006/relationships/image" Target="../media/image329.wmf"/><Relationship Id="rId3" Type="http://schemas.openxmlformats.org/officeDocument/2006/relationships/oleObject" Target="../embeddings/oleObject426.bin"/><Relationship Id="rId29" Type="http://schemas.openxmlformats.org/officeDocument/2006/relationships/oleObject" Target="../embeddings/oleObject439.bin"/><Relationship Id="rId28" Type="http://schemas.openxmlformats.org/officeDocument/2006/relationships/image" Target="../media/image328.wmf"/><Relationship Id="rId27" Type="http://schemas.openxmlformats.org/officeDocument/2006/relationships/oleObject" Target="../embeddings/oleObject438.bin"/><Relationship Id="rId26" Type="http://schemas.openxmlformats.org/officeDocument/2006/relationships/image" Target="../media/image327.wmf"/><Relationship Id="rId25" Type="http://schemas.openxmlformats.org/officeDocument/2006/relationships/oleObject" Target="../embeddings/oleObject437.bin"/><Relationship Id="rId24" Type="http://schemas.openxmlformats.org/officeDocument/2006/relationships/image" Target="../media/image326.wmf"/><Relationship Id="rId23" Type="http://schemas.openxmlformats.org/officeDocument/2006/relationships/oleObject" Target="../embeddings/oleObject436.bin"/><Relationship Id="rId22" Type="http://schemas.openxmlformats.org/officeDocument/2006/relationships/oleObject" Target="../embeddings/oleObject435.bin"/><Relationship Id="rId21" Type="http://schemas.openxmlformats.org/officeDocument/2006/relationships/image" Target="../media/image325.wmf"/><Relationship Id="rId20" Type="http://schemas.openxmlformats.org/officeDocument/2006/relationships/oleObject" Target="../embeddings/oleObject434.bin"/><Relationship Id="rId2" Type="http://schemas.openxmlformats.org/officeDocument/2006/relationships/image" Target="../media/image5.png"/><Relationship Id="rId19" Type="http://schemas.openxmlformats.org/officeDocument/2006/relationships/image" Target="../media/image324.wmf"/><Relationship Id="rId18" Type="http://schemas.openxmlformats.org/officeDocument/2006/relationships/oleObject" Target="../embeddings/oleObject433.bin"/><Relationship Id="rId17" Type="http://schemas.openxmlformats.org/officeDocument/2006/relationships/image" Target="../media/image323.wmf"/><Relationship Id="rId16" Type="http://schemas.openxmlformats.org/officeDocument/2006/relationships/oleObject" Target="../embeddings/oleObject432.bin"/><Relationship Id="rId15" Type="http://schemas.openxmlformats.org/officeDocument/2006/relationships/image" Target="../media/image15.png"/><Relationship Id="rId14" Type="http://schemas.openxmlformats.org/officeDocument/2006/relationships/image" Target="../media/image322.wmf"/><Relationship Id="rId13" Type="http://schemas.openxmlformats.org/officeDocument/2006/relationships/oleObject" Target="../embeddings/oleObject431.bin"/><Relationship Id="rId12" Type="http://schemas.openxmlformats.org/officeDocument/2006/relationships/image" Target="../media/image321.wmf"/><Relationship Id="rId11" Type="http://schemas.openxmlformats.org/officeDocument/2006/relationships/oleObject" Target="../embeddings/oleObject430.bin"/><Relationship Id="rId10" Type="http://schemas.openxmlformats.org/officeDocument/2006/relationships/image" Target="../media/image320.wmf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5.bin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444.bin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443.bin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442.bin"/><Relationship Id="rId20" Type="http://schemas.openxmlformats.org/officeDocument/2006/relationships/vmlDrawing" Target="../drawings/vmlDrawing46.vml"/><Relationship Id="rId2" Type="http://schemas.openxmlformats.org/officeDocument/2006/relationships/image" Target="../media/image5.png"/><Relationship Id="rId19" Type="http://schemas.openxmlformats.org/officeDocument/2006/relationships/slideLayout" Target="../slideLayouts/slideLayout29.xml"/><Relationship Id="rId18" Type="http://schemas.openxmlformats.org/officeDocument/2006/relationships/image" Target="../media/image338.wmf"/><Relationship Id="rId17" Type="http://schemas.openxmlformats.org/officeDocument/2006/relationships/oleObject" Target="../embeddings/oleObject449.bin"/><Relationship Id="rId16" Type="http://schemas.openxmlformats.org/officeDocument/2006/relationships/image" Target="../media/image337.wmf"/><Relationship Id="rId15" Type="http://schemas.openxmlformats.org/officeDocument/2006/relationships/oleObject" Target="../embeddings/oleObject448.bin"/><Relationship Id="rId14" Type="http://schemas.openxmlformats.org/officeDocument/2006/relationships/image" Target="../media/image268.wmf"/><Relationship Id="rId13" Type="http://schemas.openxmlformats.org/officeDocument/2006/relationships/oleObject" Target="../embeddings/oleObject447.bin"/><Relationship Id="rId12" Type="http://schemas.openxmlformats.org/officeDocument/2006/relationships/image" Target="../media/image336.wmf"/><Relationship Id="rId11" Type="http://schemas.openxmlformats.org/officeDocument/2006/relationships/oleObject" Target="../embeddings/oleObject446.bin"/><Relationship Id="rId10" Type="http://schemas.openxmlformats.org/officeDocument/2006/relationships/image" Target="../media/image335.wmf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3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452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451.bin"/><Relationship Id="rId4" Type="http://schemas.openxmlformats.org/officeDocument/2006/relationships/image" Target="../media/image339.wmf"/><Relationship Id="rId3" Type="http://schemas.openxmlformats.org/officeDocument/2006/relationships/oleObject" Target="../embeddings/oleObject450.bin"/><Relationship Id="rId23" Type="http://schemas.openxmlformats.org/officeDocument/2006/relationships/vmlDrawing" Target="../drawings/vmlDrawing47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343.wmf"/><Relationship Id="rId20" Type="http://schemas.openxmlformats.org/officeDocument/2006/relationships/oleObject" Target="../embeddings/oleObject460.bin"/><Relationship Id="rId2" Type="http://schemas.openxmlformats.org/officeDocument/2006/relationships/image" Target="../media/image5.png"/><Relationship Id="rId19" Type="http://schemas.openxmlformats.org/officeDocument/2006/relationships/image" Target="../media/image342.wmf"/><Relationship Id="rId18" Type="http://schemas.openxmlformats.org/officeDocument/2006/relationships/oleObject" Target="../embeddings/oleObject459.bin"/><Relationship Id="rId17" Type="http://schemas.openxmlformats.org/officeDocument/2006/relationships/image" Target="../media/image341.wmf"/><Relationship Id="rId16" Type="http://schemas.openxmlformats.org/officeDocument/2006/relationships/oleObject" Target="../embeddings/oleObject458.bin"/><Relationship Id="rId15" Type="http://schemas.openxmlformats.org/officeDocument/2006/relationships/oleObject" Target="../embeddings/oleObject457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456.bin"/><Relationship Id="rId12" Type="http://schemas.openxmlformats.org/officeDocument/2006/relationships/oleObject" Target="../embeddings/oleObject455.bin"/><Relationship Id="rId11" Type="http://schemas.openxmlformats.org/officeDocument/2006/relationships/oleObject" Target="../embeddings/oleObject454.bin"/><Relationship Id="rId10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4.bin"/><Relationship Id="rId8" Type="http://schemas.openxmlformats.org/officeDocument/2006/relationships/image" Target="../media/image344.wmf"/><Relationship Id="rId7" Type="http://schemas.openxmlformats.org/officeDocument/2006/relationships/oleObject" Target="../embeddings/oleObject463.bin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462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461.bin"/><Relationship Id="rId27" Type="http://schemas.openxmlformats.org/officeDocument/2006/relationships/vmlDrawing" Target="../drawings/vmlDrawing48.vml"/><Relationship Id="rId26" Type="http://schemas.openxmlformats.org/officeDocument/2006/relationships/slideLayout" Target="../slideLayouts/slideLayout29.xml"/><Relationship Id="rId25" Type="http://schemas.openxmlformats.org/officeDocument/2006/relationships/image" Target="../media/image353.wmf"/><Relationship Id="rId24" Type="http://schemas.openxmlformats.org/officeDocument/2006/relationships/oleObject" Target="../embeddings/oleObject471.bin"/><Relationship Id="rId23" Type="http://schemas.openxmlformats.org/officeDocument/2006/relationships/image" Target="../media/image352.wmf"/><Relationship Id="rId22" Type="http://schemas.openxmlformats.org/officeDocument/2006/relationships/oleObject" Target="../embeddings/oleObject470.bin"/><Relationship Id="rId21" Type="http://schemas.openxmlformats.org/officeDocument/2006/relationships/image" Target="../media/image351.png"/><Relationship Id="rId20" Type="http://schemas.openxmlformats.org/officeDocument/2006/relationships/image" Target="../media/image35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69.bin"/><Relationship Id="rId18" Type="http://schemas.openxmlformats.org/officeDocument/2006/relationships/image" Target="../media/image349.wmf"/><Relationship Id="rId17" Type="http://schemas.openxmlformats.org/officeDocument/2006/relationships/oleObject" Target="../embeddings/oleObject468.bin"/><Relationship Id="rId16" Type="http://schemas.openxmlformats.org/officeDocument/2006/relationships/image" Target="../media/image348.wmf"/><Relationship Id="rId15" Type="http://schemas.openxmlformats.org/officeDocument/2006/relationships/oleObject" Target="../embeddings/oleObject467.bin"/><Relationship Id="rId14" Type="http://schemas.openxmlformats.org/officeDocument/2006/relationships/image" Target="../media/image347.emf"/><Relationship Id="rId13" Type="http://schemas.openxmlformats.org/officeDocument/2006/relationships/oleObject" Target="../embeddings/oleObject466.bin"/><Relationship Id="rId12" Type="http://schemas.openxmlformats.org/officeDocument/2006/relationships/image" Target="../media/image346.wmf"/><Relationship Id="rId11" Type="http://schemas.openxmlformats.org/officeDocument/2006/relationships/oleObject" Target="../embeddings/oleObject465.bin"/><Relationship Id="rId10" Type="http://schemas.openxmlformats.org/officeDocument/2006/relationships/image" Target="../media/image345.wm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9" Type="http://schemas.openxmlformats.org/officeDocument/2006/relationships/image" Target="../media/image15.png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5.bin"/><Relationship Id="rId8" Type="http://schemas.openxmlformats.org/officeDocument/2006/relationships/image" Target="../media/image354.wmf"/><Relationship Id="rId7" Type="http://schemas.openxmlformats.org/officeDocument/2006/relationships/oleObject" Target="../embeddings/oleObject474.bin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473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472.bin"/><Relationship Id="rId22" Type="http://schemas.openxmlformats.org/officeDocument/2006/relationships/vmlDrawing" Target="../drawings/vmlDrawing49.vml"/><Relationship Id="rId21" Type="http://schemas.openxmlformats.org/officeDocument/2006/relationships/slideLayout" Target="../slideLayouts/slideLayout29.xml"/><Relationship Id="rId20" Type="http://schemas.openxmlformats.org/officeDocument/2006/relationships/image" Target="../media/image36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80.bin"/><Relationship Id="rId18" Type="http://schemas.openxmlformats.org/officeDocument/2006/relationships/image" Target="../media/image359.wmf"/><Relationship Id="rId17" Type="http://schemas.openxmlformats.org/officeDocument/2006/relationships/oleObject" Target="../embeddings/oleObject479.bin"/><Relationship Id="rId16" Type="http://schemas.openxmlformats.org/officeDocument/2006/relationships/image" Target="../media/image358.wmf"/><Relationship Id="rId15" Type="http://schemas.openxmlformats.org/officeDocument/2006/relationships/oleObject" Target="../embeddings/oleObject478.bin"/><Relationship Id="rId14" Type="http://schemas.openxmlformats.org/officeDocument/2006/relationships/image" Target="../media/image357.wmf"/><Relationship Id="rId13" Type="http://schemas.openxmlformats.org/officeDocument/2006/relationships/oleObject" Target="../embeddings/oleObject477.bin"/><Relationship Id="rId12" Type="http://schemas.openxmlformats.org/officeDocument/2006/relationships/image" Target="../media/image356.wmf"/><Relationship Id="rId11" Type="http://schemas.openxmlformats.org/officeDocument/2006/relationships/oleObject" Target="../embeddings/oleObject476.bin"/><Relationship Id="rId10" Type="http://schemas.openxmlformats.org/officeDocument/2006/relationships/image" Target="../media/image355.wmf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4.bin"/><Relationship Id="rId8" Type="http://schemas.openxmlformats.org/officeDocument/2006/relationships/image" Target="../media/image363.wmf"/><Relationship Id="rId7" Type="http://schemas.openxmlformats.org/officeDocument/2006/relationships/oleObject" Target="../embeddings/oleObject483.bin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482.bin"/><Relationship Id="rId4" Type="http://schemas.openxmlformats.org/officeDocument/2006/relationships/image" Target="../media/image361.wmf"/><Relationship Id="rId3" Type="http://schemas.openxmlformats.org/officeDocument/2006/relationships/oleObject" Target="../embeddings/oleObject481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50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15.png"/><Relationship Id="rId12" Type="http://schemas.openxmlformats.org/officeDocument/2006/relationships/image" Target="../media/image365.wmf"/><Relationship Id="rId11" Type="http://schemas.openxmlformats.org/officeDocument/2006/relationships/oleObject" Target="../embeddings/oleObject485.bin"/><Relationship Id="rId10" Type="http://schemas.openxmlformats.org/officeDocument/2006/relationships/image" Target="../media/image364.wmf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9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488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487.bin"/><Relationship Id="rId4" Type="http://schemas.openxmlformats.org/officeDocument/2006/relationships/image" Target="../media/image339.wmf"/><Relationship Id="rId3" Type="http://schemas.openxmlformats.org/officeDocument/2006/relationships/oleObject" Target="../embeddings/oleObject486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51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15.png"/><Relationship Id="rId12" Type="http://schemas.openxmlformats.org/officeDocument/2006/relationships/image" Target="../media/image366.wmf"/><Relationship Id="rId11" Type="http://schemas.openxmlformats.org/officeDocument/2006/relationships/oleObject" Target="../embeddings/oleObject490.bin"/><Relationship Id="rId10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4.bin"/><Relationship Id="rId8" Type="http://schemas.openxmlformats.org/officeDocument/2006/relationships/image" Target="../media/image369.wmf"/><Relationship Id="rId7" Type="http://schemas.openxmlformats.org/officeDocument/2006/relationships/oleObject" Target="../embeddings/oleObject493.bin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492.bin"/><Relationship Id="rId4" Type="http://schemas.openxmlformats.org/officeDocument/2006/relationships/image" Target="../media/image367.wmf"/><Relationship Id="rId3" Type="http://schemas.openxmlformats.org/officeDocument/2006/relationships/oleObject" Target="../embeddings/oleObject491.bin"/><Relationship Id="rId22" Type="http://schemas.openxmlformats.org/officeDocument/2006/relationships/vmlDrawing" Target="../drawings/vmlDrawing52.vml"/><Relationship Id="rId21" Type="http://schemas.openxmlformats.org/officeDocument/2006/relationships/slideLayout" Target="../slideLayouts/slideLayout29.xml"/><Relationship Id="rId20" Type="http://schemas.openxmlformats.org/officeDocument/2006/relationships/image" Target="../media/image37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99.bin"/><Relationship Id="rId18" Type="http://schemas.openxmlformats.org/officeDocument/2006/relationships/image" Target="../media/image374.wmf"/><Relationship Id="rId17" Type="http://schemas.openxmlformats.org/officeDocument/2006/relationships/oleObject" Target="../embeddings/oleObject498.bin"/><Relationship Id="rId16" Type="http://schemas.openxmlformats.org/officeDocument/2006/relationships/image" Target="../media/image373.wmf"/><Relationship Id="rId15" Type="http://schemas.openxmlformats.org/officeDocument/2006/relationships/oleObject" Target="../embeddings/oleObject497.bin"/><Relationship Id="rId14" Type="http://schemas.openxmlformats.org/officeDocument/2006/relationships/image" Target="../media/image372.wmf"/><Relationship Id="rId13" Type="http://schemas.openxmlformats.org/officeDocument/2006/relationships/oleObject" Target="../embeddings/oleObject496.bin"/><Relationship Id="rId12" Type="http://schemas.openxmlformats.org/officeDocument/2006/relationships/image" Target="../media/image371.wmf"/><Relationship Id="rId11" Type="http://schemas.openxmlformats.org/officeDocument/2006/relationships/oleObject" Target="../embeddings/oleObject495.bin"/><Relationship Id="rId10" Type="http://schemas.openxmlformats.org/officeDocument/2006/relationships/image" Target="../media/image370.wmf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3.bin"/><Relationship Id="rId8" Type="http://schemas.openxmlformats.org/officeDocument/2006/relationships/image" Target="../media/image378.wmf"/><Relationship Id="rId7" Type="http://schemas.openxmlformats.org/officeDocument/2006/relationships/oleObject" Target="../embeddings/oleObject502.bin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501.bin"/><Relationship Id="rId4" Type="http://schemas.openxmlformats.org/officeDocument/2006/relationships/image" Target="../media/image376.wmf"/><Relationship Id="rId3" Type="http://schemas.openxmlformats.org/officeDocument/2006/relationships/oleObject" Target="../embeddings/oleObject500.bin"/><Relationship Id="rId2" Type="http://schemas.openxmlformats.org/officeDocument/2006/relationships/image" Target="../media/image5.png"/><Relationship Id="rId16" Type="http://schemas.openxmlformats.org/officeDocument/2006/relationships/vmlDrawing" Target="../drawings/vmlDrawing53.vml"/><Relationship Id="rId15" Type="http://schemas.openxmlformats.org/officeDocument/2006/relationships/slideLayout" Target="../slideLayouts/slideLayout29.xml"/><Relationship Id="rId14" Type="http://schemas.openxmlformats.org/officeDocument/2006/relationships/image" Target="../media/image380.wmf"/><Relationship Id="rId13" Type="http://schemas.openxmlformats.org/officeDocument/2006/relationships/oleObject" Target="../embeddings/oleObject505.bin"/><Relationship Id="rId12" Type="http://schemas.openxmlformats.org/officeDocument/2006/relationships/image" Target="../media/image303.wmf"/><Relationship Id="rId11" Type="http://schemas.openxmlformats.org/officeDocument/2006/relationships/oleObject" Target="../embeddings/oleObject504.bin"/><Relationship Id="rId10" Type="http://schemas.openxmlformats.org/officeDocument/2006/relationships/image" Target="../media/image379.wmf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9.bin"/><Relationship Id="rId8" Type="http://schemas.openxmlformats.org/officeDocument/2006/relationships/image" Target="../media/image378.wmf"/><Relationship Id="rId7" Type="http://schemas.openxmlformats.org/officeDocument/2006/relationships/oleObject" Target="../embeddings/oleObject508.bin"/><Relationship Id="rId6" Type="http://schemas.openxmlformats.org/officeDocument/2006/relationships/image" Target="../media/image379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380.wmf"/><Relationship Id="rId3" Type="http://schemas.openxmlformats.org/officeDocument/2006/relationships/oleObject" Target="../embeddings/oleObject506.bin"/><Relationship Id="rId25" Type="http://schemas.openxmlformats.org/officeDocument/2006/relationships/vmlDrawing" Target="../drawings/vmlDrawing54.vml"/><Relationship Id="rId24" Type="http://schemas.openxmlformats.org/officeDocument/2006/relationships/slideLayout" Target="../slideLayouts/slideLayout29.xml"/><Relationship Id="rId23" Type="http://schemas.openxmlformats.org/officeDocument/2006/relationships/image" Target="../media/image15.png"/><Relationship Id="rId22" Type="http://schemas.openxmlformats.org/officeDocument/2006/relationships/image" Target="../media/image387.wmf"/><Relationship Id="rId21" Type="http://schemas.openxmlformats.org/officeDocument/2006/relationships/oleObject" Target="../embeddings/oleObject515.bin"/><Relationship Id="rId20" Type="http://schemas.openxmlformats.org/officeDocument/2006/relationships/image" Target="../media/image386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514.bin"/><Relationship Id="rId18" Type="http://schemas.openxmlformats.org/officeDocument/2006/relationships/image" Target="../media/image385.wmf"/><Relationship Id="rId17" Type="http://schemas.openxmlformats.org/officeDocument/2006/relationships/oleObject" Target="../embeddings/oleObject513.bin"/><Relationship Id="rId16" Type="http://schemas.openxmlformats.org/officeDocument/2006/relationships/image" Target="../media/image384.wmf"/><Relationship Id="rId15" Type="http://schemas.openxmlformats.org/officeDocument/2006/relationships/oleObject" Target="../embeddings/oleObject512.bin"/><Relationship Id="rId14" Type="http://schemas.openxmlformats.org/officeDocument/2006/relationships/image" Target="../media/image383.wmf"/><Relationship Id="rId13" Type="http://schemas.openxmlformats.org/officeDocument/2006/relationships/oleObject" Target="../embeddings/oleObject511.bin"/><Relationship Id="rId12" Type="http://schemas.openxmlformats.org/officeDocument/2006/relationships/image" Target="../media/image382.wmf"/><Relationship Id="rId11" Type="http://schemas.openxmlformats.org/officeDocument/2006/relationships/oleObject" Target="../embeddings/oleObject510.bin"/><Relationship Id="rId10" Type="http://schemas.openxmlformats.org/officeDocument/2006/relationships/image" Target="../media/image381.wmf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9.bin"/><Relationship Id="rId8" Type="http://schemas.openxmlformats.org/officeDocument/2006/relationships/image" Target="../media/image389.wmf"/><Relationship Id="rId7" Type="http://schemas.openxmlformats.org/officeDocument/2006/relationships/oleObject" Target="../embeddings/oleObject518.bin"/><Relationship Id="rId6" Type="http://schemas.openxmlformats.org/officeDocument/2006/relationships/image" Target="../media/image388.wmf"/><Relationship Id="rId5" Type="http://schemas.openxmlformats.org/officeDocument/2006/relationships/oleObject" Target="../embeddings/oleObject517.bin"/><Relationship Id="rId4" Type="http://schemas.openxmlformats.org/officeDocument/2006/relationships/image" Target="../media/image268.wmf"/><Relationship Id="rId31" Type="http://schemas.openxmlformats.org/officeDocument/2006/relationships/vmlDrawing" Target="../drawings/vmlDrawing55.vml"/><Relationship Id="rId30" Type="http://schemas.openxmlformats.org/officeDocument/2006/relationships/slideLayout" Target="../slideLayouts/slideLayout29.xml"/><Relationship Id="rId3" Type="http://schemas.openxmlformats.org/officeDocument/2006/relationships/oleObject" Target="../embeddings/oleObject516.bin"/><Relationship Id="rId29" Type="http://schemas.openxmlformats.org/officeDocument/2006/relationships/image" Target="../media/image15.png"/><Relationship Id="rId28" Type="http://schemas.openxmlformats.org/officeDocument/2006/relationships/oleObject" Target="../embeddings/oleObject530.bin"/><Relationship Id="rId27" Type="http://schemas.openxmlformats.org/officeDocument/2006/relationships/oleObject" Target="../embeddings/oleObject529.bin"/><Relationship Id="rId26" Type="http://schemas.openxmlformats.org/officeDocument/2006/relationships/image" Target="../media/image397.wmf"/><Relationship Id="rId25" Type="http://schemas.openxmlformats.org/officeDocument/2006/relationships/oleObject" Target="../embeddings/oleObject528.bin"/><Relationship Id="rId24" Type="http://schemas.openxmlformats.org/officeDocument/2006/relationships/image" Target="../media/image396.wmf"/><Relationship Id="rId23" Type="http://schemas.openxmlformats.org/officeDocument/2006/relationships/oleObject" Target="../embeddings/oleObject527.bin"/><Relationship Id="rId22" Type="http://schemas.openxmlformats.org/officeDocument/2006/relationships/image" Target="../media/image395.wmf"/><Relationship Id="rId21" Type="http://schemas.openxmlformats.org/officeDocument/2006/relationships/oleObject" Target="../embeddings/oleObject526.bin"/><Relationship Id="rId20" Type="http://schemas.openxmlformats.org/officeDocument/2006/relationships/oleObject" Target="../embeddings/oleObject525.bin"/><Relationship Id="rId2" Type="http://schemas.openxmlformats.org/officeDocument/2006/relationships/image" Target="../media/image5.png"/><Relationship Id="rId19" Type="http://schemas.openxmlformats.org/officeDocument/2006/relationships/image" Target="../media/image394.wmf"/><Relationship Id="rId18" Type="http://schemas.openxmlformats.org/officeDocument/2006/relationships/oleObject" Target="../embeddings/oleObject524.bin"/><Relationship Id="rId17" Type="http://schemas.openxmlformats.org/officeDocument/2006/relationships/image" Target="../media/image393.wmf"/><Relationship Id="rId16" Type="http://schemas.openxmlformats.org/officeDocument/2006/relationships/oleObject" Target="../embeddings/oleObject523.bin"/><Relationship Id="rId15" Type="http://schemas.openxmlformats.org/officeDocument/2006/relationships/oleObject" Target="../embeddings/oleObject522.bin"/><Relationship Id="rId14" Type="http://schemas.openxmlformats.org/officeDocument/2006/relationships/image" Target="../media/image392.wmf"/><Relationship Id="rId13" Type="http://schemas.openxmlformats.org/officeDocument/2006/relationships/oleObject" Target="../embeddings/oleObject521.bin"/><Relationship Id="rId12" Type="http://schemas.openxmlformats.org/officeDocument/2006/relationships/image" Target="../media/image391.wmf"/><Relationship Id="rId11" Type="http://schemas.openxmlformats.org/officeDocument/2006/relationships/oleObject" Target="../embeddings/oleObject520.bin"/><Relationship Id="rId10" Type="http://schemas.openxmlformats.org/officeDocument/2006/relationships/image" Target="../media/image390.wmf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0.wmf"/><Relationship Id="rId8" Type="http://schemas.openxmlformats.org/officeDocument/2006/relationships/oleObject" Target="../embeddings/oleObject534.bin"/><Relationship Id="rId7" Type="http://schemas.openxmlformats.org/officeDocument/2006/relationships/image" Target="../media/image389.wmf"/><Relationship Id="rId6" Type="http://schemas.openxmlformats.org/officeDocument/2006/relationships/oleObject" Target="../embeddings/oleObject533.bin"/><Relationship Id="rId5" Type="http://schemas.openxmlformats.org/officeDocument/2006/relationships/image" Target="../media/image388.wmf"/><Relationship Id="rId4" Type="http://schemas.openxmlformats.org/officeDocument/2006/relationships/oleObject" Target="../embeddings/oleObject532.bin"/><Relationship Id="rId34" Type="http://schemas.openxmlformats.org/officeDocument/2006/relationships/vmlDrawing" Target="../drawings/vmlDrawing56.vml"/><Relationship Id="rId33" Type="http://schemas.openxmlformats.org/officeDocument/2006/relationships/slideLayout" Target="../slideLayouts/slideLayout29.xml"/><Relationship Id="rId32" Type="http://schemas.openxmlformats.org/officeDocument/2006/relationships/oleObject" Target="../embeddings/oleObject548.bin"/><Relationship Id="rId31" Type="http://schemas.openxmlformats.org/officeDocument/2006/relationships/image" Target="../media/image404.wmf"/><Relationship Id="rId30" Type="http://schemas.openxmlformats.org/officeDocument/2006/relationships/oleObject" Target="../embeddings/oleObject547.bin"/><Relationship Id="rId3" Type="http://schemas.openxmlformats.org/officeDocument/2006/relationships/image" Target="../media/image268.wmf"/><Relationship Id="rId29" Type="http://schemas.openxmlformats.org/officeDocument/2006/relationships/image" Target="../media/image15.png"/><Relationship Id="rId28" Type="http://schemas.openxmlformats.org/officeDocument/2006/relationships/image" Target="../media/image403.wmf"/><Relationship Id="rId27" Type="http://schemas.openxmlformats.org/officeDocument/2006/relationships/oleObject" Target="../embeddings/oleObject546.bin"/><Relationship Id="rId26" Type="http://schemas.openxmlformats.org/officeDocument/2006/relationships/oleObject" Target="../embeddings/oleObject545.bin"/><Relationship Id="rId25" Type="http://schemas.openxmlformats.org/officeDocument/2006/relationships/image" Target="../media/image402.wmf"/><Relationship Id="rId24" Type="http://schemas.openxmlformats.org/officeDocument/2006/relationships/oleObject" Target="../embeddings/oleObject544.bin"/><Relationship Id="rId23" Type="http://schemas.openxmlformats.org/officeDocument/2006/relationships/image" Target="../media/image401.wmf"/><Relationship Id="rId22" Type="http://schemas.openxmlformats.org/officeDocument/2006/relationships/oleObject" Target="../embeddings/oleObject543.bin"/><Relationship Id="rId21" Type="http://schemas.openxmlformats.org/officeDocument/2006/relationships/oleObject" Target="../embeddings/oleObject542.bin"/><Relationship Id="rId20" Type="http://schemas.openxmlformats.org/officeDocument/2006/relationships/image" Target="../media/image400.wmf"/><Relationship Id="rId2" Type="http://schemas.openxmlformats.org/officeDocument/2006/relationships/oleObject" Target="../embeddings/oleObject531.bin"/><Relationship Id="rId19" Type="http://schemas.openxmlformats.org/officeDocument/2006/relationships/oleObject" Target="../embeddings/oleObject541.bin"/><Relationship Id="rId18" Type="http://schemas.openxmlformats.org/officeDocument/2006/relationships/image" Target="../media/image399.wmf"/><Relationship Id="rId17" Type="http://schemas.openxmlformats.org/officeDocument/2006/relationships/oleObject" Target="../embeddings/oleObject540.bin"/><Relationship Id="rId16" Type="http://schemas.openxmlformats.org/officeDocument/2006/relationships/oleObject" Target="../embeddings/oleObject539.bin"/><Relationship Id="rId15" Type="http://schemas.openxmlformats.org/officeDocument/2006/relationships/image" Target="../media/image398.wmf"/><Relationship Id="rId14" Type="http://schemas.openxmlformats.org/officeDocument/2006/relationships/oleObject" Target="../embeddings/oleObject538.bin"/><Relationship Id="rId13" Type="http://schemas.openxmlformats.org/officeDocument/2006/relationships/oleObject" Target="../embeddings/oleObject537.bin"/><Relationship Id="rId12" Type="http://schemas.openxmlformats.org/officeDocument/2006/relationships/oleObject" Target="../embeddings/oleObject536.bin"/><Relationship Id="rId11" Type="http://schemas.openxmlformats.org/officeDocument/2006/relationships/image" Target="../media/image391.wmf"/><Relationship Id="rId10" Type="http://schemas.openxmlformats.org/officeDocument/2006/relationships/oleObject" Target="../embeddings/oleObject535.bin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2.bin"/><Relationship Id="rId8" Type="http://schemas.openxmlformats.org/officeDocument/2006/relationships/image" Target="../media/image406.wmf"/><Relationship Id="rId7" Type="http://schemas.openxmlformats.org/officeDocument/2006/relationships/oleObject" Target="../embeddings/oleObject551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550.bin"/><Relationship Id="rId4" Type="http://schemas.openxmlformats.org/officeDocument/2006/relationships/image" Target="../media/image405.wmf"/><Relationship Id="rId3" Type="http://schemas.openxmlformats.org/officeDocument/2006/relationships/oleObject" Target="../embeddings/oleObject549.bin"/><Relationship Id="rId27" Type="http://schemas.openxmlformats.org/officeDocument/2006/relationships/vmlDrawing" Target="../drawings/vmlDrawing57.vml"/><Relationship Id="rId26" Type="http://schemas.openxmlformats.org/officeDocument/2006/relationships/slideLayout" Target="../slideLayouts/slideLayout29.xml"/><Relationship Id="rId25" Type="http://schemas.openxmlformats.org/officeDocument/2006/relationships/image" Target="../media/image414.wmf"/><Relationship Id="rId24" Type="http://schemas.openxmlformats.org/officeDocument/2006/relationships/oleObject" Target="../embeddings/oleObject560.bin"/><Relationship Id="rId23" Type="http://schemas.openxmlformats.org/officeDocument/2006/relationships/image" Target="../media/image413.wmf"/><Relationship Id="rId22" Type="http://schemas.openxmlformats.org/officeDocument/2006/relationships/oleObject" Target="../embeddings/oleObject559.bin"/><Relationship Id="rId21" Type="http://schemas.openxmlformats.org/officeDocument/2006/relationships/image" Target="../media/image412.wmf"/><Relationship Id="rId20" Type="http://schemas.openxmlformats.org/officeDocument/2006/relationships/oleObject" Target="../embeddings/oleObject558.bin"/><Relationship Id="rId2" Type="http://schemas.openxmlformats.org/officeDocument/2006/relationships/image" Target="../media/image5.png"/><Relationship Id="rId19" Type="http://schemas.openxmlformats.org/officeDocument/2006/relationships/image" Target="../media/image411.wmf"/><Relationship Id="rId18" Type="http://schemas.openxmlformats.org/officeDocument/2006/relationships/oleObject" Target="../embeddings/oleObject557.bin"/><Relationship Id="rId17" Type="http://schemas.openxmlformats.org/officeDocument/2006/relationships/image" Target="../media/image410.wmf"/><Relationship Id="rId16" Type="http://schemas.openxmlformats.org/officeDocument/2006/relationships/oleObject" Target="../embeddings/oleObject556.bin"/><Relationship Id="rId15" Type="http://schemas.openxmlformats.org/officeDocument/2006/relationships/oleObject" Target="../embeddings/oleObject555.bin"/><Relationship Id="rId14" Type="http://schemas.openxmlformats.org/officeDocument/2006/relationships/image" Target="../media/image409.wmf"/><Relationship Id="rId13" Type="http://schemas.openxmlformats.org/officeDocument/2006/relationships/oleObject" Target="../embeddings/oleObject554.bin"/><Relationship Id="rId12" Type="http://schemas.openxmlformats.org/officeDocument/2006/relationships/image" Target="../media/image408.wmf"/><Relationship Id="rId11" Type="http://schemas.openxmlformats.org/officeDocument/2006/relationships/oleObject" Target="../embeddings/oleObject553.bin"/><Relationship Id="rId10" Type="http://schemas.openxmlformats.org/officeDocument/2006/relationships/image" Target="../media/image407.wmf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4.bin"/><Relationship Id="rId8" Type="http://schemas.openxmlformats.org/officeDocument/2006/relationships/image" Target="../media/image416.wmf"/><Relationship Id="rId7" Type="http://schemas.openxmlformats.org/officeDocument/2006/relationships/oleObject" Target="../embeddings/oleObject563.bin"/><Relationship Id="rId6" Type="http://schemas.openxmlformats.org/officeDocument/2006/relationships/image" Target="../media/image411.wmf"/><Relationship Id="rId5" Type="http://schemas.openxmlformats.org/officeDocument/2006/relationships/oleObject" Target="../embeddings/oleObject562.bin"/><Relationship Id="rId4" Type="http://schemas.openxmlformats.org/officeDocument/2006/relationships/image" Target="../media/image415.wmf"/><Relationship Id="rId3" Type="http://schemas.openxmlformats.org/officeDocument/2006/relationships/oleObject" Target="../embeddings/oleObject561.bin"/><Relationship Id="rId21" Type="http://schemas.openxmlformats.org/officeDocument/2006/relationships/vmlDrawing" Target="../drawings/vmlDrawing58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9" Type="http://schemas.openxmlformats.org/officeDocument/2006/relationships/image" Target="../media/image412.wmf"/><Relationship Id="rId18" Type="http://schemas.openxmlformats.org/officeDocument/2006/relationships/oleObject" Target="../embeddings/oleObject569.bin"/><Relationship Id="rId17" Type="http://schemas.openxmlformats.org/officeDocument/2006/relationships/oleObject" Target="../embeddings/oleObject568.bin"/><Relationship Id="rId16" Type="http://schemas.openxmlformats.org/officeDocument/2006/relationships/image" Target="../media/image410.wmf"/><Relationship Id="rId15" Type="http://schemas.openxmlformats.org/officeDocument/2006/relationships/oleObject" Target="../embeddings/oleObject567.bin"/><Relationship Id="rId14" Type="http://schemas.openxmlformats.org/officeDocument/2006/relationships/image" Target="../media/image268.wmf"/><Relationship Id="rId13" Type="http://schemas.openxmlformats.org/officeDocument/2006/relationships/oleObject" Target="../embeddings/oleObject566.bin"/><Relationship Id="rId12" Type="http://schemas.openxmlformats.org/officeDocument/2006/relationships/image" Target="../media/image418.wmf"/><Relationship Id="rId11" Type="http://schemas.openxmlformats.org/officeDocument/2006/relationships/oleObject" Target="../embeddings/oleObject565.bin"/><Relationship Id="rId10" Type="http://schemas.openxmlformats.org/officeDocument/2006/relationships/image" Target="../media/image417.w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5.png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3.bin"/><Relationship Id="rId8" Type="http://schemas.openxmlformats.org/officeDocument/2006/relationships/image" Target="../media/image421.wmf"/><Relationship Id="rId7" Type="http://schemas.openxmlformats.org/officeDocument/2006/relationships/oleObject" Target="../embeddings/oleObject572.bin"/><Relationship Id="rId6" Type="http://schemas.openxmlformats.org/officeDocument/2006/relationships/image" Target="../media/image420.wmf"/><Relationship Id="rId5" Type="http://schemas.openxmlformats.org/officeDocument/2006/relationships/oleObject" Target="../embeddings/oleObject571.bin"/><Relationship Id="rId4" Type="http://schemas.openxmlformats.org/officeDocument/2006/relationships/image" Target="../media/image419.wmf"/><Relationship Id="rId3" Type="http://schemas.openxmlformats.org/officeDocument/2006/relationships/oleObject" Target="../embeddings/oleObject570.bin"/><Relationship Id="rId22" Type="http://schemas.openxmlformats.org/officeDocument/2006/relationships/vmlDrawing" Target="../drawings/vmlDrawing59.vml"/><Relationship Id="rId21" Type="http://schemas.openxmlformats.org/officeDocument/2006/relationships/slideLayout" Target="../slideLayouts/slideLayout29.xml"/><Relationship Id="rId20" Type="http://schemas.openxmlformats.org/officeDocument/2006/relationships/oleObject" Target="../embeddings/oleObject578.bin"/><Relationship Id="rId2" Type="http://schemas.openxmlformats.org/officeDocument/2006/relationships/image" Target="../media/image5.png"/><Relationship Id="rId19" Type="http://schemas.openxmlformats.org/officeDocument/2006/relationships/image" Target="../media/image411.wmf"/><Relationship Id="rId18" Type="http://schemas.openxmlformats.org/officeDocument/2006/relationships/oleObject" Target="../embeddings/oleObject577.bin"/><Relationship Id="rId17" Type="http://schemas.openxmlformats.org/officeDocument/2006/relationships/image" Target="../media/image410.wmf"/><Relationship Id="rId16" Type="http://schemas.openxmlformats.org/officeDocument/2006/relationships/oleObject" Target="../embeddings/oleObject576.bin"/><Relationship Id="rId15" Type="http://schemas.openxmlformats.org/officeDocument/2006/relationships/image" Target="../media/image268.wmf"/><Relationship Id="rId14" Type="http://schemas.openxmlformats.org/officeDocument/2006/relationships/oleObject" Target="../embeddings/oleObject575.bin"/><Relationship Id="rId13" Type="http://schemas.openxmlformats.org/officeDocument/2006/relationships/image" Target="../media/image15.png"/><Relationship Id="rId12" Type="http://schemas.openxmlformats.org/officeDocument/2006/relationships/image" Target="../media/image412.wmf"/><Relationship Id="rId11" Type="http://schemas.openxmlformats.org/officeDocument/2006/relationships/oleObject" Target="../embeddings/oleObject574.bin"/><Relationship Id="rId10" Type="http://schemas.openxmlformats.org/officeDocument/2006/relationships/image" Target="../media/image422.wmf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2.bin"/><Relationship Id="rId8" Type="http://schemas.openxmlformats.org/officeDocument/2006/relationships/image" Target="../media/image423.wmf"/><Relationship Id="rId7" Type="http://schemas.openxmlformats.org/officeDocument/2006/relationships/oleObject" Target="../embeddings/oleObject581.bin"/><Relationship Id="rId6" Type="http://schemas.openxmlformats.org/officeDocument/2006/relationships/image" Target="../media/image410.wmf"/><Relationship Id="rId5" Type="http://schemas.openxmlformats.org/officeDocument/2006/relationships/oleObject" Target="../embeddings/oleObject580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579.bin"/><Relationship Id="rId25" Type="http://schemas.openxmlformats.org/officeDocument/2006/relationships/vmlDrawing" Target="../drawings/vmlDrawing60.vml"/><Relationship Id="rId24" Type="http://schemas.openxmlformats.org/officeDocument/2006/relationships/slideLayout" Target="../slideLayouts/slideLayout29.xml"/><Relationship Id="rId23" Type="http://schemas.openxmlformats.org/officeDocument/2006/relationships/image" Target="../media/image428.wmf"/><Relationship Id="rId22" Type="http://schemas.openxmlformats.org/officeDocument/2006/relationships/oleObject" Target="../embeddings/oleObject591.bin"/><Relationship Id="rId21" Type="http://schemas.openxmlformats.org/officeDocument/2006/relationships/image" Target="../media/image427.wmf"/><Relationship Id="rId20" Type="http://schemas.openxmlformats.org/officeDocument/2006/relationships/oleObject" Target="../embeddings/oleObject590.bin"/><Relationship Id="rId2" Type="http://schemas.openxmlformats.org/officeDocument/2006/relationships/image" Target="../media/image5.png"/><Relationship Id="rId19" Type="http://schemas.openxmlformats.org/officeDocument/2006/relationships/oleObject" Target="../embeddings/oleObject589.bin"/><Relationship Id="rId18" Type="http://schemas.openxmlformats.org/officeDocument/2006/relationships/oleObject" Target="../embeddings/oleObject588.bin"/><Relationship Id="rId17" Type="http://schemas.openxmlformats.org/officeDocument/2006/relationships/oleObject" Target="../embeddings/oleObject587.bin"/><Relationship Id="rId16" Type="http://schemas.openxmlformats.org/officeDocument/2006/relationships/image" Target="../media/image426.wmf"/><Relationship Id="rId15" Type="http://schemas.openxmlformats.org/officeDocument/2006/relationships/oleObject" Target="../embeddings/oleObject586.bin"/><Relationship Id="rId14" Type="http://schemas.openxmlformats.org/officeDocument/2006/relationships/image" Target="../media/image425.wmf"/><Relationship Id="rId13" Type="http://schemas.openxmlformats.org/officeDocument/2006/relationships/oleObject" Target="../embeddings/oleObject585.bin"/><Relationship Id="rId12" Type="http://schemas.openxmlformats.org/officeDocument/2006/relationships/oleObject" Target="../embeddings/oleObject584.bin"/><Relationship Id="rId11" Type="http://schemas.openxmlformats.org/officeDocument/2006/relationships/image" Target="../media/image424.wmf"/><Relationship Id="rId10" Type="http://schemas.openxmlformats.org/officeDocument/2006/relationships/oleObject" Target="../embeddings/oleObject583.bin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431.wmf"/><Relationship Id="rId7" Type="http://schemas.openxmlformats.org/officeDocument/2006/relationships/oleObject" Target="../embeddings/oleObject594.bin"/><Relationship Id="rId6" Type="http://schemas.openxmlformats.org/officeDocument/2006/relationships/image" Target="../media/image430.wmf"/><Relationship Id="rId5" Type="http://schemas.openxmlformats.org/officeDocument/2006/relationships/oleObject" Target="../embeddings/oleObject593.bin"/><Relationship Id="rId4" Type="http://schemas.openxmlformats.org/officeDocument/2006/relationships/image" Target="../media/image429.wmf"/><Relationship Id="rId30" Type="http://schemas.openxmlformats.org/officeDocument/2006/relationships/vmlDrawing" Target="../drawings/vmlDrawing61.vml"/><Relationship Id="rId3" Type="http://schemas.openxmlformats.org/officeDocument/2006/relationships/oleObject" Target="../embeddings/oleObject592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435.wmf"/><Relationship Id="rId27" Type="http://schemas.openxmlformats.org/officeDocument/2006/relationships/oleObject" Target="../embeddings/oleObject604.bin"/><Relationship Id="rId26" Type="http://schemas.openxmlformats.org/officeDocument/2006/relationships/image" Target="../media/image434.wmf"/><Relationship Id="rId25" Type="http://schemas.openxmlformats.org/officeDocument/2006/relationships/oleObject" Target="../embeddings/oleObject603.bin"/><Relationship Id="rId24" Type="http://schemas.openxmlformats.org/officeDocument/2006/relationships/image" Target="../media/image433.wmf"/><Relationship Id="rId23" Type="http://schemas.openxmlformats.org/officeDocument/2006/relationships/oleObject" Target="../embeddings/oleObject602.bin"/><Relationship Id="rId22" Type="http://schemas.openxmlformats.org/officeDocument/2006/relationships/image" Target="../media/image432.wmf"/><Relationship Id="rId21" Type="http://schemas.openxmlformats.org/officeDocument/2006/relationships/oleObject" Target="../embeddings/oleObject601.bin"/><Relationship Id="rId20" Type="http://schemas.openxmlformats.org/officeDocument/2006/relationships/oleObject" Target="../embeddings/oleObject600.bin"/><Relationship Id="rId2" Type="http://schemas.openxmlformats.org/officeDocument/2006/relationships/image" Target="../media/image5.png"/><Relationship Id="rId19" Type="http://schemas.openxmlformats.org/officeDocument/2006/relationships/image" Target="../media/image426.wmf"/><Relationship Id="rId18" Type="http://schemas.openxmlformats.org/officeDocument/2006/relationships/oleObject" Target="../embeddings/oleObject599.bin"/><Relationship Id="rId17" Type="http://schemas.openxmlformats.org/officeDocument/2006/relationships/image" Target="../media/image428.wmf"/><Relationship Id="rId16" Type="http://schemas.openxmlformats.org/officeDocument/2006/relationships/oleObject" Target="../embeddings/oleObject598.bin"/><Relationship Id="rId15" Type="http://schemas.openxmlformats.org/officeDocument/2006/relationships/image" Target="../media/image427.wmf"/><Relationship Id="rId14" Type="http://schemas.openxmlformats.org/officeDocument/2006/relationships/oleObject" Target="../embeddings/oleObject597.bin"/><Relationship Id="rId13" Type="http://schemas.openxmlformats.org/officeDocument/2006/relationships/image" Target="../media/image410.wmf"/><Relationship Id="rId12" Type="http://schemas.openxmlformats.org/officeDocument/2006/relationships/oleObject" Target="../embeddings/oleObject596.bin"/><Relationship Id="rId11" Type="http://schemas.openxmlformats.org/officeDocument/2006/relationships/image" Target="../media/image268.wmf"/><Relationship Id="rId10" Type="http://schemas.openxmlformats.org/officeDocument/2006/relationships/oleObject" Target="../embeddings/oleObject595.bin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3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8.bin"/><Relationship Id="rId8" Type="http://schemas.openxmlformats.org/officeDocument/2006/relationships/image" Target="../media/image439.wmf"/><Relationship Id="rId7" Type="http://schemas.openxmlformats.org/officeDocument/2006/relationships/oleObject" Target="../embeddings/oleObject607.bin"/><Relationship Id="rId6" Type="http://schemas.openxmlformats.org/officeDocument/2006/relationships/image" Target="../media/image438.wmf"/><Relationship Id="rId5" Type="http://schemas.openxmlformats.org/officeDocument/2006/relationships/oleObject" Target="../embeddings/oleObject606.bin"/><Relationship Id="rId4" Type="http://schemas.openxmlformats.org/officeDocument/2006/relationships/image" Target="../media/image437.wmf"/><Relationship Id="rId3" Type="http://schemas.openxmlformats.org/officeDocument/2006/relationships/oleObject" Target="../embeddings/oleObject605.bin"/><Relationship Id="rId26" Type="http://schemas.openxmlformats.org/officeDocument/2006/relationships/vmlDrawing" Target="../drawings/vmlDrawing62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447.wmf"/><Relationship Id="rId23" Type="http://schemas.openxmlformats.org/officeDocument/2006/relationships/oleObject" Target="../embeddings/oleObject615.bin"/><Relationship Id="rId22" Type="http://schemas.openxmlformats.org/officeDocument/2006/relationships/image" Target="../media/image446.wmf"/><Relationship Id="rId21" Type="http://schemas.openxmlformats.org/officeDocument/2006/relationships/oleObject" Target="../embeddings/oleObject614.bin"/><Relationship Id="rId20" Type="http://schemas.openxmlformats.org/officeDocument/2006/relationships/image" Target="../media/image44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613.bin"/><Relationship Id="rId18" Type="http://schemas.openxmlformats.org/officeDocument/2006/relationships/image" Target="../media/image444.wmf"/><Relationship Id="rId17" Type="http://schemas.openxmlformats.org/officeDocument/2006/relationships/oleObject" Target="../embeddings/oleObject612.bin"/><Relationship Id="rId16" Type="http://schemas.openxmlformats.org/officeDocument/2006/relationships/image" Target="../media/image443.wmf"/><Relationship Id="rId15" Type="http://schemas.openxmlformats.org/officeDocument/2006/relationships/oleObject" Target="../embeddings/oleObject611.bin"/><Relationship Id="rId14" Type="http://schemas.openxmlformats.org/officeDocument/2006/relationships/image" Target="../media/image442.wmf"/><Relationship Id="rId13" Type="http://schemas.openxmlformats.org/officeDocument/2006/relationships/oleObject" Target="../embeddings/oleObject610.bin"/><Relationship Id="rId12" Type="http://schemas.openxmlformats.org/officeDocument/2006/relationships/image" Target="../media/image441.wmf"/><Relationship Id="rId11" Type="http://schemas.openxmlformats.org/officeDocument/2006/relationships/oleObject" Target="../embeddings/oleObject609.bin"/><Relationship Id="rId10" Type="http://schemas.openxmlformats.org/officeDocument/2006/relationships/image" Target="../media/image440.wmf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9.bin"/><Relationship Id="rId8" Type="http://schemas.openxmlformats.org/officeDocument/2006/relationships/image" Target="../media/image448.wmf"/><Relationship Id="rId7" Type="http://schemas.openxmlformats.org/officeDocument/2006/relationships/oleObject" Target="../embeddings/oleObject618.bin"/><Relationship Id="rId6" Type="http://schemas.openxmlformats.org/officeDocument/2006/relationships/image" Target="../media/image445.wmf"/><Relationship Id="rId5" Type="http://schemas.openxmlformats.org/officeDocument/2006/relationships/oleObject" Target="../embeddings/oleObject617.bin"/><Relationship Id="rId4" Type="http://schemas.openxmlformats.org/officeDocument/2006/relationships/image" Target="../media/image444.wmf"/><Relationship Id="rId3" Type="http://schemas.openxmlformats.org/officeDocument/2006/relationships/oleObject" Target="../embeddings/oleObject616.bin"/><Relationship Id="rId2" Type="http://schemas.openxmlformats.org/officeDocument/2006/relationships/image" Target="../media/image5.png"/><Relationship Id="rId18" Type="http://schemas.openxmlformats.org/officeDocument/2006/relationships/vmlDrawing" Target="../drawings/vmlDrawing63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440.wmf"/><Relationship Id="rId15" Type="http://schemas.openxmlformats.org/officeDocument/2006/relationships/oleObject" Target="../embeddings/oleObject622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21.bin"/><Relationship Id="rId12" Type="http://schemas.openxmlformats.org/officeDocument/2006/relationships/image" Target="../media/image450.wmf"/><Relationship Id="rId11" Type="http://schemas.openxmlformats.org/officeDocument/2006/relationships/oleObject" Target="../embeddings/oleObject620.bin"/><Relationship Id="rId10" Type="http://schemas.openxmlformats.org/officeDocument/2006/relationships/image" Target="../media/image449.wmf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6.bin"/><Relationship Id="rId8" Type="http://schemas.openxmlformats.org/officeDocument/2006/relationships/image" Target="../media/image451.wmf"/><Relationship Id="rId7" Type="http://schemas.openxmlformats.org/officeDocument/2006/relationships/oleObject" Target="../embeddings/oleObject625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24.bin"/><Relationship Id="rId4" Type="http://schemas.openxmlformats.org/officeDocument/2006/relationships/image" Target="../media/image450.wmf"/><Relationship Id="rId3" Type="http://schemas.openxmlformats.org/officeDocument/2006/relationships/oleObject" Target="../embeddings/oleObject623.bin"/><Relationship Id="rId26" Type="http://schemas.openxmlformats.org/officeDocument/2006/relationships/vmlDrawing" Target="../drawings/vmlDrawing64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15.png"/><Relationship Id="rId23" Type="http://schemas.openxmlformats.org/officeDocument/2006/relationships/image" Target="../media/image457.wmf"/><Relationship Id="rId22" Type="http://schemas.openxmlformats.org/officeDocument/2006/relationships/oleObject" Target="../embeddings/oleObject633.bin"/><Relationship Id="rId21" Type="http://schemas.openxmlformats.org/officeDocument/2006/relationships/image" Target="../media/image456.wmf"/><Relationship Id="rId20" Type="http://schemas.openxmlformats.org/officeDocument/2006/relationships/oleObject" Target="../embeddings/oleObject632.bin"/><Relationship Id="rId2" Type="http://schemas.openxmlformats.org/officeDocument/2006/relationships/image" Target="../media/image5.png"/><Relationship Id="rId19" Type="http://schemas.openxmlformats.org/officeDocument/2006/relationships/image" Target="../media/image455.wmf"/><Relationship Id="rId18" Type="http://schemas.openxmlformats.org/officeDocument/2006/relationships/oleObject" Target="../embeddings/oleObject631.bin"/><Relationship Id="rId17" Type="http://schemas.openxmlformats.org/officeDocument/2006/relationships/image" Target="../media/image454.wmf"/><Relationship Id="rId16" Type="http://schemas.openxmlformats.org/officeDocument/2006/relationships/oleObject" Target="../embeddings/oleObject630.bin"/><Relationship Id="rId15" Type="http://schemas.openxmlformats.org/officeDocument/2006/relationships/image" Target="../media/image453.wmf"/><Relationship Id="rId14" Type="http://schemas.openxmlformats.org/officeDocument/2006/relationships/oleObject" Target="../embeddings/oleObject629.bin"/><Relationship Id="rId13" Type="http://schemas.openxmlformats.org/officeDocument/2006/relationships/oleObject" Target="../embeddings/oleObject628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27.bin"/><Relationship Id="rId10" Type="http://schemas.openxmlformats.org/officeDocument/2006/relationships/image" Target="../media/image452.w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29.xml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46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29.xml"/><Relationship Id="rId22" Type="http://schemas.openxmlformats.org/officeDocument/2006/relationships/oleObject" Target="../embeddings/oleObject56.bin"/><Relationship Id="rId21" Type="http://schemas.openxmlformats.org/officeDocument/2006/relationships/image" Target="../media/image56.wmf"/><Relationship Id="rId20" Type="http://schemas.openxmlformats.org/officeDocument/2006/relationships/oleObject" Target="../embeddings/oleObject55.bin"/><Relationship Id="rId2" Type="http://schemas.openxmlformats.org/officeDocument/2006/relationships/image" Target="../media/image5.png"/><Relationship Id="rId19" Type="http://schemas.openxmlformats.org/officeDocument/2006/relationships/image" Target="../media/image15.png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59.bin"/><Relationship Id="rId7" Type="http://schemas.openxmlformats.org/officeDocument/2006/relationships/image" Target="../media/image16.png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61.wmf"/><Relationship Id="rId12" Type="http://schemas.openxmlformats.org/officeDocument/2006/relationships/oleObject" Target="../embeddings/oleObject61.bin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60.bin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1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2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22313" y="727075"/>
            <a:ext cx="58293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zh-CN" altLang="en-US" sz="4000">
                <a:solidFill>
                  <a:srgbClr val="000099"/>
                </a:solidFill>
                <a:latin typeface="宋体" panose="02010600030101010101" charset="-122"/>
              </a:rPr>
              <a:t>第三章 </a:t>
            </a:r>
            <a:r>
              <a:rPr kumimoji="1" lang="zh-CN" altLang="en-US" sz="4000">
                <a:solidFill>
                  <a:srgbClr val="000099"/>
                </a:solidFill>
              </a:rPr>
              <a:t>复变函数的积分</a:t>
            </a:r>
            <a:endParaRPr kumimoji="1" lang="zh-CN" altLang="en-US" sz="4000">
              <a:solidFill>
                <a:srgbClr val="000099"/>
              </a:solidFill>
            </a:endParaRPr>
          </a:p>
        </p:txBody>
      </p:sp>
      <p:grpSp>
        <p:nvGrpSpPr>
          <p:cNvPr id="11295" name="Group 31"/>
          <p:cNvGrpSpPr/>
          <p:nvPr/>
        </p:nvGrpSpPr>
        <p:grpSpPr bwMode="auto">
          <a:xfrm>
            <a:off x="817563" y="1609090"/>
            <a:ext cx="5395912" cy="2682875"/>
            <a:chOff x="515" y="1006"/>
            <a:chExt cx="3399" cy="1690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516" y="1450"/>
              <a:ext cx="2717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§3.2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柯西积分定理</a:t>
              </a:r>
              <a:endParaRPr kumimoji="1" lang="zh-CN" altLang="en-US" sz="3200">
                <a:solidFill>
                  <a:srgbClr val="000099"/>
                </a:solidFill>
              </a:endParaRPr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516" y="1006"/>
              <a:ext cx="2693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§3.1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复积分的概念</a:t>
              </a:r>
              <a:endParaRPr kumimoji="1" lang="en-US" altLang="zh-CN" sz="3200">
                <a:solidFill>
                  <a:srgbClr val="000099"/>
                </a:solidFill>
              </a:endParaRP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515" y="1893"/>
              <a:ext cx="2776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§3.3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柯西积分公式</a:t>
              </a:r>
              <a:endParaRPr kumimoji="1" lang="zh-CN" altLang="en-US" sz="3200">
                <a:solidFill>
                  <a:srgbClr val="000099"/>
                </a:solidFill>
              </a:endParaRP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515" y="2331"/>
              <a:ext cx="3399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§3.4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解析函数的高阶导数</a:t>
              </a:r>
              <a:endParaRPr kumimoji="1" lang="zh-CN" altLang="en-US" sz="3200">
                <a:solidFill>
                  <a:srgbClr val="000099"/>
                </a:solidFill>
              </a:endParaRPr>
            </a:p>
          </p:txBody>
        </p:sp>
      </p:grpSp>
      <p:pic>
        <p:nvPicPr>
          <p:cNvPr id="18455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2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3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3"/>
          <p:cNvGraphicFramePr/>
          <p:nvPr/>
        </p:nvGraphicFramePr>
        <p:xfrm>
          <a:off x="2611438" y="2351088"/>
          <a:ext cx="369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64" name="公式" r:id="rId3" imgW="3695700" imgH="622300" progId="Equation.3">
                  <p:embed/>
                </p:oleObj>
              </mc:Choice>
              <mc:Fallback>
                <p:oleObj name="公式" r:id="rId3" imgW="3695700" imgH="622300" progId="Equation.3">
                  <p:embed/>
                  <p:pic>
                    <p:nvPicPr>
                      <p:cNvPr id="0" name="图片 52646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351088"/>
                        <a:ext cx="3695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4988" y="1222375"/>
            <a:ext cx="4195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方法二</a:t>
            </a:r>
            <a:r>
              <a:rPr kumimoji="1" lang="zh-CN" altLang="en-US"/>
              <a:t>  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直接化为定积分</a:t>
            </a:r>
            <a:r>
              <a:rPr kumimoji="1" lang="zh-CN" altLang="en-US"/>
              <a:t> </a:t>
            </a:r>
            <a:endParaRPr kumimoji="1" lang="zh-CN" altLang="en-US"/>
          </a:p>
        </p:txBody>
      </p:sp>
      <p:grpSp>
        <p:nvGrpSpPr>
          <p:cNvPr id="4" name="Group 19"/>
          <p:cNvGrpSpPr/>
          <p:nvPr/>
        </p:nvGrpSpPr>
        <p:grpSpPr bwMode="auto">
          <a:xfrm>
            <a:off x="1695450" y="1751013"/>
            <a:ext cx="5761038" cy="457200"/>
            <a:chOff x="1068" y="1103"/>
            <a:chExt cx="3629" cy="288"/>
          </a:xfrm>
        </p:grpSpPr>
        <p:graphicFrame>
          <p:nvGraphicFramePr>
            <p:cNvPr id="27690" name="Object 2"/>
            <p:cNvGraphicFramePr/>
            <p:nvPr/>
          </p:nvGraphicFramePr>
          <p:xfrm>
            <a:off x="1752" y="1171"/>
            <a:ext cx="20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65" name="公式" r:id="rId5" imgW="3263900" imgH="342900" progId="Equation.3">
                    <p:embed/>
                  </p:oleObj>
                </mc:Choice>
                <mc:Fallback>
                  <p:oleObj name="公式" r:id="rId5" imgW="3263900" imgH="342900" progId="Equation.3">
                    <p:embed/>
                    <p:pic>
                      <p:nvPicPr>
                        <p:cNvPr id="0" name="图片 5264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171"/>
                          <a:ext cx="20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1" name="Object 6"/>
            <p:cNvGraphicFramePr/>
            <p:nvPr/>
          </p:nvGraphicFramePr>
          <p:xfrm>
            <a:off x="3921" y="1170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66" name="公式" r:id="rId7" imgW="1231265" imgH="342900" progId="Equation.3">
                    <p:embed/>
                  </p:oleObj>
                </mc:Choice>
                <mc:Fallback>
                  <p:oleObj name="公式" r:id="rId7" imgW="1231265" imgH="342900" progId="Equation.3">
                    <p:embed/>
                    <p:pic>
                      <p:nvPicPr>
                        <p:cNvPr id="0" name="图片 5264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1170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068" y="1103"/>
              <a:ext cx="10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设曲线</a:t>
              </a:r>
              <a:endParaRPr kumimoji="1" lang="zh-CN" altLang="en-US"/>
            </a:p>
          </p:txBody>
        </p:sp>
      </p:grp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546975" y="1733550"/>
            <a:ext cx="90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则</a:t>
            </a:r>
            <a:endParaRPr kumimoji="1" lang="zh-CN" altLang="en-US"/>
          </a:p>
        </p:txBody>
      </p:sp>
      <p:grpSp>
        <p:nvGrpSpPr>
          <p:cNvPr id="7" name="Group 20"/>
          <p:cNvGrpSpPr/>
          <p:nvPr/>
        </p:nvGrpSpPr>
        <p:grpSpPr bwMode="auto">
          <a:xfrm>
            <a:off x="1695450" y="3151188"/>
            <a:ext cx="3606800" cy="457200"/>
            <a:chOff x="1068" y="1985"/>
            <a:chExt cx="2272" cy="288"/>
          </a:xfrm>
        </p:grpSpPr>
        <p:graphicFrame>
          <p:nvGraphicFramePr>
            <p:cNvPr id="27688" name="Object 9"/>
            <p:cNvGraphicFramePr/>
            <p:nvPr/>
          </p:nvGraphicFramePr>
          <p:xfrm>
            <a:off x="1700" y="2038"/>
            <a:ext cx="16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67" name="公式" r:id="rId9" imgW="2603500" imgH="355600" progId="Equation.3">
                    <p:embed/>
                  </p:oleObj>
                </mc:Choice>
                <mc:Fallback>
                  <p:oleObj name="公式" r:id="rId9" imgW="2603500" imgH="355600" progId="Equation.3">
                    <p:embed/>
                    <p:pic>
                      <p:nvPicPr>
                        <p:cNvPr id="0" name="图片 5264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038"/>
                          <a:ext cx="16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068" y="1985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其中，</a:t>
              </a:r>
              <a:endParaRPr kumimoji="1" lang="zh-CN" altLang="en-US"/>
            </a:p>
          </p:txBody>
        </p:sp>
      </p:grpSp>
      <p:grpSp>
        <p:nvGrpSpPr>
          <p:cNvPr id="55317" name="Group 21"/>
          <p:cNvGrpSpPr/>
          <p:nvPr/>
        </p:nvGrpSpPr>
        <p:grpSpPr bwMode="auto">
          <a:xfrm>
            <a:off x="536575" y="3952875"/>
            <a:ext cx="4759325" cy="457200"/>
            <a:chOff x="338" y="2490"/>
            <a:chExt cx="2998" cy="288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38" y="2490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FF0000"/>
                  </a:solidFill>
                </a:rPr>
                <a:t>附</a:t>
              </a:r>
              <a:endParaRPr kumimoji="1" lang="zh-CN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662" y="2490"/>
              <a:ext cx="26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其它方法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后面的章节介绍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kumimoji="1" lang="en-US" altLang="zh-CN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</p:grpSp>
      <p:grpSp>
        <p:nvGrpSpPr>
          <p:cNvPr id="55318" name="Group 22"/>
          <p:cNvGrpSpPr/>
          <p:nvPr/>
        </p:nvGrpSpPr>
        <p:grpSpPr bwMode="auto">
          <a:xfrm>
            <a:off x="1362075" y="4508500"/>
            <a:ext cx="5740400" cy="647700"/>
            <a:chOff x="858" y="2840"/>
            <a:chExt cx="3616" cy="408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58" y="2910"/>
              <a:ext cx="23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75000"/>
                <a:buFontTx/>
                <a:buBlip>
                  <a:blip r:embed="rId11"/>
                </a:buBlip>
                <a:defRPr/>
              </a:pPr>
              <a:r>
                <a:rPr kumimoji="1" lang="zh-CN" altLang="en-US"/>
                <a:t> 利用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原函数</a:t>
              </a:r>
              <a:r>
                <a:rPr kumimoji="1" lang="zh-CN" altLang="en-US"/>
                <a:t>计算，即</a:t>
              </a:r>
              <a:endParaRPr kumimoji="1" lang="zh-CN" altLang="en-US"/>
            </a:p>
          </p:txBody>
        </p:sp>
        <p:graphicFrame>
          <p:nvGraphicFramePr>
            <p:cNvPr id="27685" name="Object 16"/>
            <p:cNvGraphicFramePr/>
            <p:nvPr/>
          </p:nvGraphicFramePr>
          <p:xfrm>
            <a:off x="2858" y="2840"/>
            <a:ext cx="161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68" name="Equation" r:id="rId12" imgW="2565400" imgH="647700" progId="Equation.DSMT4">
                    <p:embed/>
                  </p:oleObj>
                </mc:Choice>
                <mc:Fallback>
                  <p:oleObj name="Equation" r:id="rId12" imgW="2565400" imgH="647700" progId="Equation.DSMT4">
                    <p:embed/>
                    <p:pic>
                      <p:nvPicPr>
                        <p:cNvPr id="0" name="图片 5264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2840"/>
                          <a:ext cx="161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360488" y="5265738"/>
            <a:ext cx="6073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buFontTx/>
              <a:buBlip>
                <a:blip r:embed="rId11"/>
              </a:buBlip>
              <a:defRPr/>
            </a:pPr>
            <a:r>
              <a:rPr kumimoji="1" lang="zh-CN" altLang="en-US"/>
              <a:t> 利用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柯西积分公式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高阶导公式</a:t>
            </a:r>
            <a:r>
              <a:rPr kumimoji="1" lang="zh-CN" altLang="en-US"/>
              <a:t>计算。</a:t>
            </a:r>
            <a:endParaRPr kumimoji="1"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368425" y="5883275"/>
            <a:ext cx="3243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85000"/>
              <a:buFontTx/>
              <a:buBlip>
                <a:blip r:embed="rId14"/>
              </a:buBlip>
              <a:defRPr/>
            </a:pPr>
            <a:r>
              <a:rPr kumimoji="1" lang="zh-CN" altLang="en-US"/>
              <a:t> </a:t>
            </a:r>
            <a:r>
              <a:rPr kumimoji="1" lang="zh-CN" altLang="en-US" u="sng">
                <a:solidFill>
                  <a:srgbClr val="990000"/>
                </a:solidFill>
                <a:ea typeface="楷体" panose="02010609060101010101" charset="-122"/>
                <a:cs typeface="楷体" panose="02010609060101010101" charset="-122"/>
              </a:rPr>
              <a:t>利用留数计算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pic>
        <p:nvPicPr>
          <p:cNvPr id="55359" name="Picture 6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9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534988" y="566738"/>
            <a:ext cx="35528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</a:t>
            </a:r>
            <a:r>
              <a:rPr lang="zh-CN" altLang="en-US" sz="2800">
                <a:solidFill>
                  <a:srgbClr val="000099"/>
                </a:solidFill>
              </a:rPr>
              <a:t>复积分的计算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55365" name="Group 69"/>
          <p:cNvGrpSpPr/>
          <p:nvPr/>
        </p:nvGrpSpPr>
        <p:grpSpPr bwMode="auto">
          <a:xfrm>
            <a:off x="4143379" y="1292229"/>
            <a:ext cx="722313" cy="338138"/>
            <a:chOff x="4074" y="1882"/>
            <a:chExt cx="455" cy="213"/>
          </a:xfrm>
        </p:grpSpPr>
        <p:sp>
          <p:nvSpPr>
            <p:cNvPr id="55366" name="Rectangle 70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4074" y="1882"/>
              <a:ext cx="455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47</a:t>
              </a:r>
              <a:endParaRPr lang="en-US" altLang="zh-CN" sz="14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6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7500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7500" y="3106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6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6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7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7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33" name="Object 5"/>
          <p:cNvGraphicFramePr/>
          <p:nvPr/>
        </p:nvGraphicFramePr>
        <p:xfrm>
          <a:off x="1558925" y="2239963"/>
          <a:ext cx="23495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6" name="公式" r:id="rId3" imgW="2349500" imgH="863600" progId="Equation.3">
                  <p:embed/>
                </p:oleObj>
              </mc:Choice>
              <mc:Fallback>
                <p:oleObj name="公式" r:id="rId3" imgW="2349500" imgH="863600" progId="Equation.3">
                  <p:embed/>
                  <p:pic>
                    <p:nvPicPr>
                      <p:cNvPr id="0" name="图片 5327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239963"/>
                        <a:ext cx="23495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3400" y="1565275"/>
            <a:ext cx="871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22636" name="Group 108"/>
          <p:cNvGrpSpPr/>
          <p:nvPr/>
        </p:nvGrpSpPr>
        <p:grpSpPr bwMode="auto">
          <a:xfrm>
            <a:off x="1046163" y="1557338"/>
            <a:ext cx="4562475" cy="496887"/>
            <a:chOff x="659" y="981"/>
            <a:chExt cx="2874" cy="313"/>
          </a:xfrm>
        </p:grpSpPr>
        <p:graphicFrame>
          <p:nvGraphicFramePr>
            <p:cNvPr id="33857" name="Object 4"/>
            <p:cNvGraphicFramePr/>
            <p:nvPr/>
          </p:nvGraphicFramePr>
          <p:xfrm>
            <a:off x="2493" y="981"/>
            <a:ext cx="10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7" name="公式" r:id="rId5" imgW="1651000" imgH="444500" progId="Equation.3">
                    <p:embed/>
                  </p:oleObj>
                </mc:Choice>
                <mc:Fallback>
                  <p:oleObj name="公式" r:id="rId5" imgW="1651000" imgH="444500" progId="Equation.3">
                    <p:embed/>
                    <p:pic>
                      <p:nvPicPr>
                        <p:cNvPr id="0" name="图片 532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981"/>
                          <a:ext cx="10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659" y="1006"/>
              <a:ext cx="21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曲线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参数方程</a:t>
              </a:r>
              <a:r>
                <a:rPr kumimoji="1" lang="zh-CN" altLang="en-US"/>
                <a:t>为</a:t>
              </a:r>
              <a:endParaRPr kumimoji="1" lang="zh-CN" altLang="en-US"/>
            </a:p>
          </p:txBody>
        </p:sp>
      </p:grpSp>
      <p:graphicFrame>
        <p:nvGraphicFramePr>
          <p:cNvPr id="22544" name="Object 16"/>
          <p:cNvGraphicFramePr/>
          <p:nvPr/>
        </p:nvGraphicFramePr>
        <p:xfrm>
          <a:off x="5810250" y="1663700"/>
          <a:ext cx="1447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8" name="公式" r:id="rId7" imgW="1447165" imgH="342900" progId="Equation.3">
                  <p:embed/>
                </p:oleObj>
              </mc:Choice>
              <mc:Fallback>
                <p:oleObj name="公式" r:id="rId7" imgW="1447165" imgH="342900" progId="Equation.3">
                  <p:embed/>
                  <p:pic>
                    <p:nvPicPr>
                      <p:cNvPr id="0" name="图片 53277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663700"/>
                        <a:ext cx="1447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/>
          <p:nvPr/>
        </p:nvGraphicFramePr>
        <p:xfrm>
          <a:off x="1789113" y="3311525"/>
          <a:ext cx="25749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9" name="公式" r:id="rId9" imgW="2578100" imgH="736600" progId="Equation.3">
                  <p:embed/>
                </p:oleObj>
              </mc:Choice>
              <mc:Fallback>
                <p:oleObj name="公式" r:id="rId9" imgW="2578100" imgH="736600" progId="Equation.3">
                  <p:embed/>
                  <p:pic>
                    <p:nvPicPr>
                      <p:cNvPr id="0" name="图片 53277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311525"/>
                        <a:ext cx="257492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4" name="Group 56"/>
          <p:cNvGrpSpPr/>
          <p:nvPr/>
        </p:nvGrpSpPr>
        <p:grpSpPr bwMode="auto">
          <a:xfrm>
            <a:off x="1050925" y="4306888"/>
            <a:ext cx="2205038" cy="457200"/>
            <a:chOff x="662" y="2713"/>
            <a:chExt cx="1389" cy="288"/>
          </a:xfrm>
        </p:grpSpPr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662" y="2713"/>
              <a:ext cx="13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当          时，</a:t>
              </a:r>
              <a:endParaRPr kumimoji="1" lang="zh-CN" altLang="en-US"/>
            </a:p>
          </p:txBody>
        </p:sp>
        <p:graphicFrame>
          <p:nvGraphicFramePr>
            <p:cNvPr id="33856" name="Object 21"/>
            <p:cNvGraphicFramePr/>
            <p:nvPr/>
          </p:nvGraphicFramePr>
          <p:xfrm>
            <a:off x="959" y="2765"/>
            <a:ext cx="40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0" name="公式" r:id="rId11" imgW="647700" imgH="279400" progId="Equation.3">
                    <p:embed/>
                  </p:oleObj>
                </mc:Choice>
                <mc:Fallback>
                  <p:oleObj name="公式" r:id="rId11" imgW="647700" imgH="279400" progId="Equation.3">
                    <p:embed/>
                    <p:pic>
                      <p:nvPicPr>
                        <p:cNvPr id="0" name="图片 5327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2765"/>
                          <a:ext cx="40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50" name="Object 22"/>
          <p:cNvGraphicFramePr/>
          <p:nvPr/>
        </p:nvGraphicFramePr>
        <p:xfrm>
          <a:off x="2797175" y="439896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1" name="公式" r:id="rId13" imgW="1066800" imgH="342900" progId="Equation.3">
                  <p:embed/>
                </p:oleObj>
              </mc:Choice>
              <mc:Fallback>
                <p:oleObj name="公式" r:id="rId13" imgW="1066800" imgH="342900" progId="Equation.3">
                  <p:embed/>
                  <p:pic>
                    <p:nvPicPr>
                      <p:cNvPr id="0" name="图片 53278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398963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5" name="Group 57"/>
          <p:cNvGrpSpPr/>
          <p:nvPr/>
        </p:nvGrpSpPr>
        <p:grpSpPr bwMode="auto">
          <a:xfrm>
            <a:off x="1049338" y="5057775"/>
            <a:ext cx="2184400" cy="457200"/>
            <a:chOff x="661" y="3186"/>
            <a:chExt cx="1376" cy="288"/>
          </a:xfrm>
        </p:grpSpPr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661" y="3186"/>
              <a:ext cx="13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当          时，</a:t>
              </a:r>
              <a:endParaRPr kumimoji="1" lang="zh-CN" altLang="en-US"/>
            </a:p>
          </p:txBody>
        </p:sp>
        <p:graphicFrame>
          <p:nvGraphicFramePr>
            <p:cNvPr id="33854" name="Object 24"/>
            <p:cNvGraphicFramePr/>
            <p:nvPr/>
          </p:nvGraphicFramePr>
          <p:xfrm>
            <a:off x="958" y="3238"/>
            <a:ext cx="40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2" name="公式" r:id="rId15" imgW="647700" imgH="279400" progId="Equation.3">
                    <p:embed/>
                  </p:oleObj>
                </mc:Choice>
                <mc:Fallback>
                  <p:oleObj name="公式" r:id="rId15" imgW="647700" imgH="279400" progId="Equation.3">
                    <p:embed/>
                    <p:pic>
                      <p:nvPicPr>
                        <p:cNvPr id="0" name="图片 5327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3238"/>
                          <a:ext cx="40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54" name="Object 26"/>
          <p:cNvGraphicFramePr/>
          <p:nvPr/>
        </p:nvGraphicFramePr>
        <p:xfrm>
          <a:off x="2805113" y="4945063"/>
          <a:ext cx="37798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3" name="公式" r:id="rId17" imgW="3784600" imgH="800100" progId="Equation.3">
                  <p:embed/>
                </p:oleObj>
              </mc:Choice>
              <mc:Fallback>
                <p:oleObj name="公式" r:id="rId17" imgW="3784600" imgH="800100" progId="Equation.3">
                  <p:embed/>
                  <p:pic>
                    <p:nvPicPr>
                      <p:cNvPr id="0" name="图片 53278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945063"/>
                        <a:ext cx="377983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0" name="Group 52"/>
          <p:cNvGrpSpPr/>
          <p:nvPr/>
        </p:nvGrpSpPr>
        <p:grpSpPr bwMode="auto">
          <a:xfrm>
            <a:off x="6829425" y="2940050"/>
            <a:ext cx="717550" cy="412750"/>
            <a:chOff x="4206" y="1876"/>
            <a:chExt cx="452" cy="260"/>
          </a:xfrm>
        </p:grpSpPr>
        <p:sp>
          <p:nvSpPr>
            <p:cNvPr id="22561" name="Freeform 33"/>
            <p:cNvSpPr/>
            <p:nvPr/>
          </p:nvSpPr>
          <p:spPr bwMode="auto">
            <a:xfrm>
              <a:off x="4206" y="2042"/>
              <a:ext cx="103" cy="94"/>
            </a:xfrm>
            <a:custGeom>
              <a:avLst/>
              <a:gdLst>
                <a:gd name="T0" fmla="*/ 246 w 246"/>
                <a:gd name="T1" fmla="*/ 174 h 174"/>
                <a:gd name="T2" fmla="*/ 162 w 246"/>
                <a:gd name="T3" fmla="*/ 36 h 174"/>
                <a:gd name="T4" fmla="*/ 0 w 246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174">
                  <a:moveTo>
                    <a:pt x="246" y="174"/>
                  </a:moveTo>
                  <a:cubicBezTo>
                    <a:pt x="232" y="153"/>
                    <a:pt x="203" y="65"/>
                    <a:pt x="162" y="36"/>
                  </a:cubicBezTo>
                  <a:cubicBezTo>
                    <a:pt x="121" y="7"/>
                    <a:pt x="34" y="7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4243" y="1876"/>
              <a:ext cx="41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latin typeface="Symbol" charset="0"/>
                </a:rPr>
                <a:t>q</a:t>
              </a:r>
              <a:endParaRPr kumimoji="1" lang="en-US" altLang="zh-CN" sz="2000" i="1">
                <a:latin typeface="Symbol" charset="0"/>
              </a:endParaRPr>
            </a:p>
          </p:txBody>
        </p:sp>
      </p:grp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6804025" y="3351213"/>
            <a:ext cx="793750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tailEnd type="non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22606" name="Picture 7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10" name="Text Box 82"/>
          <p:cNvSpPr txBox="1">
            <a:spLocks noChangeArrowheads="1"/>
          </p:cNvSpPr>
          <p:nvPr/>
        </p:nvSpPr>
        <p:spPr bwMode="auto">
          <a:xfrm>
            <a:off x="536575" y="5927725"/>
            <a:ext cx="3908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zh-CN" altLang="en-US"/>
              <a:t>  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此例的结果非常重要</a:t>
            </a:r>
            <a:r>
              <a:rPr lang="zh-CN" altLang="en-US" sz="8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!    </a:t>
            </a:r>
            <a:endParaRPr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22617" name="Group 89"/>
          <p:cNvGrpSpPr/>
          <p:nvPr/>
        </p:nvGrpSpPr>
        <p:grpSpPr bwMode="auto">
          <a:xfrm>
            <a:off x="409575" y="528638"/>
            <a:ext cx="8734425" cy="812800"/>
            <a:chOff x="258" y="333"/>
            <a:chExt cx="5502" cy="512"/>
          </a:xfrm>
        </p:grpSpPr>
        <p:graphicFrame>
          <p:nvGraphicFramePr>
            <p:cNvPr id="33844" name="Object 90"/>
            <p:cNvGraphicFramePr/>
            <p:nvPr/>
          </p:nvGraphicFramePr>
          <p:xfrm>
            <a:off x="1148" y="333"/>
            <a:ext cx="132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4" name="公式" r:id="rId20" imgW="2108200" imgH="812800" progId="Equation.3">
                    <p:embed/>
                  </p:oleObj>
                </mc:Choice>
                <mc:Fallback>
                  <p:oleObj name="公式" r:id="rId20" imgW="2108200" imgH="812800" progId="Equation.3">
                    <p:embed/>
                    <p:pic>
                      <p:nvPicPr>
                        <p:cNvPr id="0" name="图片 5327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33"/>
                          <a:ext cx="1328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19" name="Rectangle 91"/>
            <p:cNvSpPr>
              <a:spLocks noChangeArrowheads="1"/>
            </p:cNvSpPr>
            <p:nvPr/>
          </p:nvSpPr>
          <p:spPr bwMode="auto">
            <a:xfrm>
              <a:off x="337" y="39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662" y="398"/>
              <a:ext cx="6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计算</a:t>
              </a:r>
              <a:endParaRPr kumimoji="1" lang="zh-CN" altLang="en-US"/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2562" y="414"/>
              <a:ext cx="12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其中，</a:t>
              </a:r>
              <a:r>
                <a:rPr kumimoji="1" lang="en-US" altLang="zh-CN" i="1"/>
                <a:t>C</a:t>
              </a:r>
              <a:r>
                <a:rPr kumimoji="1" lang="en-US" altLang="zh-CN" i="1" baseline="30000"/>
                <a:t> </a:t>
              </a:r>
              <a:r>
                <a:rPr kumimoji="1" lang="zh-CN" altLang="en-US"/>
                <a:t>为</a:t>
              </a:r>
              <a:endParaRPr kumimoji="1" lang="en-US" altLang="zh-CN"/>
            </a:p>
          </p:txBody>
        </p:sp>
        <p:sp>
          <p:nvSpPr>
            <p:cNvPr id="22622" name="Rectangle 94"/>
            <p:cNvSpPr>
              <a:spLocks noChangeArrowheads="1"/>
            </p:cNvSpPr>
            <p:nvPr/>
          </p:nvSpPr>
          <p:spPr bwMode="auto">
            <a:xfrm>
              <a:off x="4587" y="414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n</a:t>
              </a:r>
              <a:r>
                <a:rPr kumimoji="1" lang="en-US" altLang="zh-CN" i="1" baseline="30000"/>
                <a:t> </a:t>
              </a:r>
              <a:r>
                <a:rPr kumimoji="1" lang="zh-CN" altLang="en-US"/>
                <a:t>为整数。</a:t>
              </a:r>
              <a:endParaRPr kumimoji="1" lang="zh-CN" altLang="en-US"/>
            </a:p>
          </p:txBody>
        </p:sp>
        <p:graphicFrame>
          <p:nvGraphicFramePr>
            <p:cNvPr id="33849" name="Object 95"/>
            <p:cNvGraphicFramePr/>
            <p:nvPr/>
          </p:nvGraphicFramePr>
          <p:xfrm>
            <a:off x="3611" y="438"/>
            <a:ext cx="9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5" name="公式" r:id="rId22" imgW="1447800" imgH="381000" progId="Equation.3">
                    <p:embed/>
                  </p:oleObj>
                </mc:Choice>
                <mc:Fallback>
                  <p:oleObj name="公式" r:id="rId22" imgW="1447800" imgH="381000" progId="Equation.3">
                    <p:embed/>
                    <p:pic>
                      <p:nvPicPr>
                        <p:cNvPr id="0" name="图片 5327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438"/>
                          <a:ext cx="9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58" y="398"/>
              <a:ext cx="316" cy="1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</a:t>
              </a:r>
              <a:endParaRPr kumimoji="1" lang="en-US" altLang="zh-CN" sz="800">
                <a:solidFill>
                  <a:srgbClr val="FF0000"/>
                </a:solidFill>
                <a:cs typeface="Times New Roman" panose="02020703060505090304" charset="0"/>
              </a:endParaRPr>
            </a:p>
          </p:txBody>
        </p:sp>
      </p:grpSp>
      <p:grpSp>
        <p:nvGrpSpPr>
          <p:cNvPr id="22632" name="Group 104"/>
          <p:cNvGrpSpPr/>
          <p:nvPr/>
        </p:nvGrpSpPr>
        <p:grpSpPr bwMode="auto">
          <a:xfrm>
            <a:off x="485775" y="1139831"/>
            <a:ext cx="1274763" cy="338138"/>
            <a:chOff x="3750" y="2482"/>
            <a:chExt cx="803" cy="213"/>
          </a:xfrm>
        </p:grpSpPr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3842" y="2499"/>
              <a:ext cx="62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634" name="Rectangle 106"/>
            <p:cNvSpPr>
              <a:spLocks noChangeArrowheads="1"/>
            </p:cNvSpPr>
            <p:nvPr/>
          </p:nvSpPr>
          <p:spPr bwMode="auto">
            <a:xfrm>
              <a:off x="3750" y="2482"/>
              <a:ext cx="80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48</a:t>
              </a:r>
              <a:r>
                <a:rPr lang="en-US" altLang="zh-CN" sz="160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3.2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2638" name="Group 110"/>
          <p:cNvGrpSpPr/>
          <p:nvPr/>
        </p:nvGrpSpPr>
        <p:grpSpPr bwMode="auto">
          <a:xfrm>
            <a:off x="5529263" y="2155825"/>
            <a:ext cx="2686050" cy="2500313"/>
            <a:chOff x="3387" y="1382"/>
            <a:chExt cx="1692" cy="1575"/>
          </a:xfrm>
        </p:grpSpPr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4702" y="2669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22567" name="Oval 39"/>
            <p:cNvSpPr>
              <a:spLocks noChangeArrowheads="1"/>
            </p:cNvSpPr>
            <p:nvPr/>
          </p:nvSpPr>
          <p:spPr bwMode="auto">
            <a:xfrm>
              <a:off x="3660" y="1626"/>
              <a:ext cx="1020" cy="102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3387" y="2730"/>
              <a:ext cx="14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 flipV="1">
              <a:off x="4171" y="1660"/>
              <a:ext cx="164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4104" y="1725"/>
              <a:ext cx="41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r</a:t>
              </a:r>
              <a:endParaRPr kumimoji="1" lang="en-US" altLang="zh-CN" sz="2000" i="1"/>
            </a:p>
          </p:txBody>
        </p:sp>
        <p:sp>
          <p:nvSpPr>
            <p:cNvPr id="22572" name="Text Box 44"/>
            <p:cNvSpPr txBox="1">
              <a:spLocks noChangeArrowheads="1"/>
            </p:cNvSpPr>
            <p:nvPr/>
          </p:nvSpPr>
          <p:spPr bwMode="auto">
            <a:xfrm>
              <a:off x="3542" y="1382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graphicFrame>
          <p:nvGraphicFramePr>
            <p:cNvPr id="33835" name="Object 45"/>
            <p:cNvGraphicFramePr>
              <a:graphicFrameLocks noChangeAspect="1"/>
            </p:cNvGraphicFramePr>
            <p:nvPr/>
          </p:nvGraphicFramePr>
          <p:xfrm>
            <a:off x="4127" y="2137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6" name="公式" r:id="rId24" imgW="279400" imgH="381000" progId="Equation.3">
                    <p:embed/>
                  </p:oleObj>
                </mc:Choice>
                <mc:Fallback>
                  <p:oleObj name="公式" r:id="rId24" imgW="279400" imgH="381000" progId="Equation.3">
                    <p:embed/>
                    <p:pic>
                      <p:nvPicPr>
                        <p:cNvPr id="0" name="图片 532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137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Oval 46"/>
            <p:cNvSpPr>
              <a:spLocks noChangeArrowheads="1"/>
            </p:cNvSpPr>
            <p:nvPr/>
          </p:nvSpPr>
          <p:spPr bwMode="auto">
            <a:xfrm>
              <a:off x="4146" y="2112"/>
              <a:ext cx="45" cy="45"/>
            </a:xfrm>
            <a:prstGeom prst="ellipse">
              <a:avLst/>
            </a:prstGeom>
            <a:solidFill>
              <a:srgbClr val="DDFF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5" name="Oval 47"/>
            <p:cNvSpPr>
              <a:spLocks noChangeArrowheads="1"/>
            </p:cNvSpPr>
            <p:nvPr/>
          </p:nvSpPr>
          <p:spPr bwMode="auto">
            <a:xfrm>
              <a:off x="4320" y="1629"/>
              <a:ext cx="45" cy="45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3838" name="Object 48"/>
            <p:cNvGraphicFramePr>
              <a:graphicFrameLocks noChangeAspect="1"/>
            </p:cNvGraphicFramePr>
            <p:nvPr/>
          </p:nvGraphicFramePr>
          <p:xfrm>
            <a:off x="4330" y="1499"/>
            <a:ext cx="9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7" name="Equation" r:id="rId26" imgW="177800" imgH="215900" progId="Equation.DSMT4">
                    <p:embed/>
                  </p:oleObj>
                </mc:Choice>
                <mc:Fallback>
                  <p:oleObj name="Equation" r:id="rId26" imgW="177800" imgH="215900" progId="Equation.DSMT4">
                    <p:embed/>
                    <p:pic>
                      <p:nvPicPr>
                        <p:cNvPr id="0" name="图片 532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1499"/>
                          <a:ext cx="9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3657" y="2089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3649" y="20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CC0000"/>
                  </a:solidFill>
                </a:rPr>
                <a:t>C</a:t>
              </a:r>
              <a:endParaRPr kumimoji="1" lang="zh-CN" altLang="en-US" sz="2000" i="1">
                <a:solidFill>
                  <a:srgbClr val="CC0000"/>
                </a:solidFill>
              </a:endParaRPr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 flipV="1">
              <a:off x="3534" y="1482"/>
              <a:ext cx="0" cy="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6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9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10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10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10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11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2" name="Picture 1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23" name="Group 91"/>
          <p:cNvGrpSpPr/>
          <p:nvPr/>
        </p:nvGrpSpPr>
        <p:grpSpPr bwMode="auto">
          <a:xfrm>
            <a:off x="528638" y="1914525"/>
            <a:ext cx="5526087" cy="482600"/>
            <a:chOff x="333" y="1206"/>
            <a:chExt cx="3481" cy="304"/>
          </a:xfrm>
        </p:grpSpPr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333" y="120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8747" name="Object 66"/>
            <p:cNvGraphicFramePr/>
            <p:nvPr/>
          </p:nvGraphicFramePr>
          <p:xfrm>
            <a:off x="2449" y="1315"/>
            <a:ext cx="50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04" name="公式" r:id="rId3" imgW="800100" imgH="279400" progId="Equation.3">
                    <p:embed/>
                  </p:oleObj>
                </mc:Choice>
                <mc:Fallback>
                  <p:oleObj name="公式" r:id="rId3" imgW="800100" imgH="279400" progId="Equation.3">
                    <p:embed/>
                    <p:pic>
                      <p:nvPicPr>
                        <p:cNvPr id="0" name="图片 527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315"/>
                          <a:ext cx="50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9" name="Rectangle 67"/>
            <p:cNvSpPr>
              <a:spLocks noChangeArrowheads="1"/>
            </p:cNvSpPr>
            <p:nvPr/>
          </p:nvSpPr>
          <p:spPr bwMode="auto">
            <a:xfrm>
              <a:off x="659" y="1222"/>
              <a:ext cx="20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曲线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1 </a:t>
              </a:r>
              <a:r>
                <a:rPr kumimoji="1" lang="zh-CN" altLang="en-US"/>
                <a:t>的方程为</a:t>
              </a:r>
              <a:endParaRPr kumimoji="1" lang="zh-CN" altLang="en-US"/>
            </a:p>
          </p:txBody>
        </p:sp>
        <p:graphicFrame>
          <p:nvGraphicFramePr>
            <p:cNvPr id="28749" name="Object 68"/>
            <p:cNvGraphicFramePr/>
            <p:nvPr/>
          </p:nvGraphicFramePr>
          <p:xfrm>
            <a:off x="3014" y="1270"/>
            <a:ext cx="8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05" name="公式" r:id="rId5" imgW="1269365" imgH="342900" progId="Equation.3">
                    <p:embed/>
                  </p:oleObj>
                </mc:Choice>
                <mc:Fallback>
                  <p:oleObj name="公式" r:id="rId5" imgW="1269365" imgH="342900" progId="Equation.3">
                    <p:embed/>
                    <p:pic>
                      <p:nvPicPr>
                        <p:cNvPr id="0" name="图片 5277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1270"/>
                          <a:ext cx="8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24" name="Group 92"/>
          <p:cNvGrpSpPr/>
          <p:nvPr/>
        </p:nvGrpSpPr>
        <p:grpSpPr bwMode="auto">
          <a:xfrm>
            <a:off x="1482725" y="2519363"/>
            <a:ext cx="5075238" cy="457200"/>
            <a:chOff x="934" y="1587"/>
            <a:chExt cx="3197" cy="288"/>
          </a:xfrm>
        </p:grpSpPr>
        <p:graphicFrame>
          <p:nvGraphicFramePr>
            <p:cNvPr id="28743" name="Object 69"/>
            <p:cNvGraphicFramePr/>
            <p:nvPr/>
          </p:nvGraphicFramePr>
          <p:xfrm>
            <a:off x="2448" y="1636"/>
            <a:ext cx="8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06" name="公式" r:id="rId7" imgW="1295400" imgH="342900" progId="Equation.3">
                    <p:embed/>
                  </p:oleObj>
                </mc:Choice>
                <mc:Fallback>
                  <p:oleObj name="公式" r:id="rId7" imgW="1295400" imgH="342900" progId="Equation.3">
                    <p:embed/>
                    <p:pic>
                      <p:nvPicPr>
                        <p:cNvPr id="0" name="图片 5277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6"/>
                          <a:ext cx="8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02" name="Rectangle 70"/>
            <p:cNvSpPr>
              <a:spLocks noChangeArrowheads="1"/>
            </p:cNvSpPr>
            <p:nvPr/>
          </p:nvSpPr>
          <p:spPr bwMode="auto">
            <a:xfrm>
              <a:off x="934" y="1587"/>
              <a:ext cx="18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曲线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2 </a:t>
              </a:r>
              <a:r>
                <a:rPr kumimoji="1" lang="zh-CN" altLang="en-US"/>
                <a:t>的方程为</a:t>
              </a:r>
              <a:endParaRPr kumimoji="1" lang="zh-CN" altLang="en-US"/>
            </a:p>
          </p:txBody>
        </p:sp>
        <p:graphicFrame>
          <p:nvGraphicFramePr>
            <p:cNvPr id="28745" name="Object 71"/>
            <p:cNvGraphicFramePr/>
            <p:nvPr/>
          </p:nvGraphicFramePr>
          <p:xfrm>
            <a:off x="3331" y="1641"/>
            <a:ext cx="8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07" name="公式" r:id="rId9" imgW="1269365" imgH="342900" progId="Equation.3">
                    <p:embed/>
                  </p:oleObj>
                </mc:Choice>
                <mc:Fallback>
                  <p:oleObj name="公式" r:id="rId9" imgW="1269365" imgH="342900" progId="Equation.3">
                    <p:embed/>
                    <p:pic>
                      <p:nvPicPr>
                        <p:cNvPr id="0" name="图片 5277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1641"/>
                          <a:ext cx="8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104" name="Object 72"/>
          <p:cNvGraphicFramePr/>
          <p:nvPr/>
        </p:nvGraphicFramePr>
        <p:xfrm>
          <a:off x="1633538" y="3206750"/>
          <a:ext cx="2667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08" name="公式" r:id="rId11" imgW="2667000" imgH="596900" progId="Equation.3">
                  <p:embed/>
                </p:oleObj>
              </mc:Choice>
              <mc:Fallback>
                <p:oleObj name="公式" r:id="rId11" imgW="2667000" imgH="596900" progId="Equation.3">
                  <p:embed/>
                  <p:pic>
                    <p:nvPicPr>
                      <p:cNvPr id="0" name="图片 52770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206750"/>
                        <a:ext cx="2667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5" name="Object 73"/>
          <p:cNvGraphicFramePr/>
          <p:nvPr/>
        </p:nvGraphicFramePr>
        <p:xfrm>
          <a:off x="1863725" y="3975100"/>
          <a:ext cx="36703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09" name="公式" r:id="rId13" imgW="3670300" imgH="622300" progId="Equation.3">
                  <p:embed/>
                </p:oleObj>
              </mc:Choice>
              <mc:Fallback>
                <p:oleObj name="公式" r:id="rId13" imgW="3670300" imgH="622300" progId="Equation.3">
                  <p:embed/>
                  <p:pic>
                    <p:nvPicPr>
                      <p:cNvPr id="0" name="图片 52770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975100"/>
                        <a:ext cx="36703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6" name="Object 74"/>
          <p:cNvGraphicFramePr/>
          <p:nvPr/>
        </p:nvGraphicFramePr>
        <p:xfrm>
          <a:off x="1862138" y="4811713"/>
          <a:ext cx="30607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10" name="公式" r:id="rId15" imgW="3060700" imgH="622300" progId="Equation.3">
                  <p:embed/>
                </p:oleObj>
              </mc:Choice>
              <mc:Fallback>
                <p:oleObj name="公式" r:id="rId15" imgW="3060700" imgH="622300" progId="Equation.3">
                  <p:embed/>
                  <p:pic>
                    <p:nvPicPr>
                      <p:cNvPr id="0" name="图片 52770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811713"/>
                        <a:ext cx="30607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7" name="Object 75"/>
          <p:cNvGraphicFramePr/>
          <p:nvPr/>
        </p:nvGraphicFramePr>
        <p:xfrm>
          <a:off x="1879600" y="5643563"/>
          <a:ext cx="27559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11" name="公式" r:id="rId17" imgW="2755900" imgH="711200" progId="Equation.3">
                  <p:embed/>
                </p:oleObj>
              </mc:Choice>
              <mc:Fallback>
                <p:oleObj name="公式" r:id="rId17" imgW="2755900" imgH="711200" progId="Equation.3">
                  <p:embed/>
                  <p:pic>
                    <p:nvPicPr>
                      <p:cNvPr id="0" name="图片 5277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643563"/>
                        <a:ext cx="27559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8" name="Object 76"/>
          <p:cNvGraphicFramePr/>
          <p:nvPr/>
        </p:nvGraphicFramePr>
        <p:xfrm>
          <a:off x="4818063" y="5854700"/>
          <a:ext cx="495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12" name="公式" r:id="rId19" imgW="495300" imgH="342900" progId="Equation.3">
                  <p:embed/>
                </p:oleObj>
              </mc:Choice>
              <mc:Fallback>
                <p:oleObj name="公式" r:id="rId19" imgW="495300" imgH="342900" progId="Equation.3">
                  <p:embed/>
                  <p:pic>
                    <p:nvPicPr>
                      <p:cNvPr id="0" name="图片 5277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5854700"/>
                        <a:ext cx="4953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66" name="Group 134"/>
          <p:cNvGrpSpPr/>
          <p:nvPr/>
        </p:nvGrpSpPr>
        <p:grpSpPr bwMode="auto">
          <a:xfrm>
            <a:off x="6818313" y="1162050"/>
            <a:ext cx="2287587" cy="2166938"/>
            <a:chOff x="4229" y="312"/>
            <a:chExt cx="1441" cy="1365"/>
          </a:xfrm>
        </p:grpSpPr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 flipV="1">
              <a:off x="4386" y="810"/>
              <a:ext cx="636" cy="6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>
              <a:off x="5020" y="810"/>
              <a:ext cx="0" cy="6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>
              <a:off x="4229" y="1447"/>
              <a:ext cx="12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V="1">
              <a:off x="4386" y="426"/>
              <a:ext cx="0" cy="121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5342" y="1386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394" y="31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sp>
          <p:nvSpPr>
            <p:cNvPr id="44082" name="Line 50"/>
            <p:cNvSpPr>
              <a:spLocks noChangeShapeType="1"/>
            </p:cNvSpPr>
            <p:nvPr/>
          </p:nvSpPr>
          <p:spPr bwMode="auto">
            <a:xfrm>
              <a:off x="4386" y="1446"/>
              <a:ext cx="6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>
              <a:off x="4676" y="1447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 rot="-5400000">
              <a:off x="4981" y="1124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 rot="18900000">
              <a:off x="4664" y="1128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86" name="Rectangle 54"/>
            <p:cNvSpPr>
              <a:spLocks noChangeArrowheads="1"/>
            </p:cNvSpPr>
            <p:nvPr/>
          </p:nvSpPr>
          <p:spPr bwMode="auto">
            <a:xfrm>
              <a:off x="4607" y="1417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1</a:t>
              </a:r>
              <a:endParaRPr kumimoji="1" lang="zh-CN" altLang="en-US" sz="2000" baseline="-25000"/>
            </a:p>
          </p:txBody>
        </p:sp>
        <p:sp>
          <p:nvSpPr>
            <p:cNvPr id="44087" name="Rectangle 55"/>
            <p:cNvSpPr>
              <a:spLocks noChangeArrowheads="1"/>
            </p:cNvSpPr>
            <p:nvPr/>
          </p:nvSpPr>
          <p:spPr bwMode="auto">
            <a:xfrm>
              <a:off x="5008" y="1002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2</a:t>
              </a:r>
              <a:endParaRPr kumimoji="1" lang="zh-CN" altLang="en-US" sz="2000" baseline="-25000"/>
            </a:p>
          </p:txBody>
        </p:sp>
        <p:sp>
          <p:nvSpPr>
            <p:cNvPr id="44088" name="Rectangle 56"/>
            <p:cNvSpPr>
              <a:spLocks noChangeArrowheads="1"/>
            </p:cNvSpPr>
            <p:nvPr/>
          </p:nvSpPr>
          <p:spPr bwMode="auto">
            <a:xfrm>
              <a:off x="4654" y="1068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3</a:t>
              </a:r>
              <a:endParaRPr kumimoji="1" lang="zh-CN" altLang="en-US" sz="2000" baseline="-25000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4386" y="810"/>
              <a:ext cx="6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90" name="Text Box 58"/>
            <p:cNvSpPr txBox="1">
              <a:spLocks noChangeArrowheads="1"/>
            </p:cNvSpPr>
            <p:nvPr/>
          </p:nvSpPr>
          <p:spPr bwMode="auto">
            <a:xfrm>
              <a:off x="4249" y="678"/>
              <a:ext cx="24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i</a:t>
              </a:r>
              <a:endParaRPr kumimoji="1" lang="en-US" altLang="zh-CN" sz="2000" i="1"/>
            </a:p>
          </p:txBody>
        </p:sp>
        <p:sp>
          <p:nvSpPr>
            <p:cNvPr id="44091" name="Text Box 59"/>
            <p:cNvSpPr txBox="1">
              <a:spLocks noChangeArrowheads="1"/>
            </p:cNvSpPr>
            <p:nvPr/>
          </p:nvSpPr>
          <p:spPr bwMode="auto">
            <a:xfrm>
              <a:off x="4926" y="142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1</a:t>
              </a:r>
              <a:endParaRPr kumimoji="1" lang="en-US" altLang="zh-CN" sz="2000"/>
            </a:p>
          </p:txBody>
        </p:sp>
        <p:sp>
          <p:nvSpPr>
            <p:cNvPr id="44109" name="弧 77"/>
            <p:cNvSpPr/>
            <p:nvPr/>
          </p:nvSpPr>
          <p:spPr bwMode="auto">
            <a:xfrm flipH="1">
              <a:off x="4392" y="811"/>
              <a:ext cx="900" cy="648"/>
            </a:xfrm>
            <a:custGeom>
              <a:avLst/>
              <a:gdLst>
                <a:gd name="G0" fmla="+- 0 0 0"/>
                <a:gd name="G1" fmla="+- 20548 0 0"/>
                <a:gd name="G2" fmla="+- 21600 0 0"/>
                <a:gd name="T0" fmla="*/ 6658 w 21592"/>
                <a:gd name="T1" fmla="*/ 0 h 20548"/>
                <a:gd name="T2" fmla="*/ 21592 w 21592"/>
                <a:gd name="T3" fmla="*/ 19966 h 20548"/>
                <a:gd name="T4" fmla="*/ 0 w 21592"/>
                <a:gd name="T5" fmla="*/ 20548 h 20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2" h="20548" fill="none" extrusionOk="0">
                  <a:moveTo>
                    <a:pt x="6658" y="-1"/>
                  </a:moveTo>
                  <a:cubicBezTo>
                    <a:pt x="15362" y="2820"/>
                    <a:pt x="21345" y="10819"/>
                    <a:pt x="21592" y="19965"/>
                  </a:cubicBezTo>
                </a:path>
                <a:path w="21592" h="20548" stroke="0" extrusionOk="0">
                  <a:moveTo>
                    <a:pt x="6658" y="-1"/>
                  </a:moveTo>
                  <a:cubicBezTo>
                    <a:pt x="15362" y="2820"/>
                    <a:pt x="21345" y="10819"/>
                    <a:pt x="21592" y="19965"/>
                  </a:cubicBezTo>
                  <a:lnTo>
                    <a:pt x="0" y="20548"/>
                  </a:lnTo>
                  <a:close/>
                </a:path>
              </a:pathLst>
            </a:custGeom>
            <a:noFill/>
            <a:ln w="19050">
              <a:solidFill>
                <a:srgbClr val="FF99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110" name="Rectangle 78"/>
            <p:cNvSpPr>
              <a:spLocks noChangeArrowheads="1"/>
            </p:cNvSpPr>
            <p:nvPr/>
          </p:nvSpPr>
          <p:spPr bwMode="auto">
            <a:xfrm>
              <a:off x="4383" y="761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4</a:t>
              </a:r>
              <a:endParaRPr kumimoji="1" lang="zh-CN" altLang="en-US" sz="2000" baseline="-25000"/>
            </a:p>
          </p:txBody>
        </p:sp>
        <p:sp>
          <p:nvSpPr>
            <p:cNvPr id="44111" name="Line 79"/>
            <p:cNvSpPr>
              <a:spLocks noChangeShapeType="1"/>
            </p:cNvSpPr>
            <p:nvPr/>
          </p:nvSpPr>
          <p:spPr bwMode="auto">
            <a:xfrm rot="18900000">
              <a:off x="4585" y="1001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39" name="Object 80"/>
            <p:cNvGraphicFramePr>
              <a:graphicFrameLocks noChangeAspect="1"/>
            </p:cNvGraphicFramePr>
            <p:nvPr/>
          </p:nvGraphicFramePr>
          <p:xfrm>
            <a:off x="5022" y="461"/>
            <a:ext cx="4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13" name="公式" r:id="rId21" imgW="787400" imgH="431800" progId="Equation.3">
                    <p:embed/>
                  </p:oleObj>
                </mc:Choice>
                <mc:Fallback>
                  <p:oleObj name="公式" r:id="rId21" imgW="787400" imgH="431800" progId="Equation.3">
                    <p:embed/>
                    <p:pic>
                      <p:nvPicPr>
                        <p:cNvPr id="0" name="图片 527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461"/>
                          <a:ext cx="4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13" name="Oval 81"/>
            <p:cNvSpPr>
              <a:spLocks noChangeAspect="1" noChangeArrowheads="1"/>
            </p:cNvSpPr>
            <p:nvPr/>
          </p:nvSpPr>
          <p:spPr bwMode="auto">
            <a:xfrm>
              <a:off x="4374" y="1428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115" name="Oval 83"/>
            <p:cNvSpPr>
              <a:spLocks noChangeAspect="1" noChangeArrowheads="1"/>
            </p:cNvSpPr>
            <p:nvPr/>
          </p:nvSpPr>
          <p:spPr bwMode="auto">
            <a:xfrm>
              <a:off x="5003" y="797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116" name="弧 84"/>
            <p:cNvSpPr/>
            <p:nvPr/>
          </p:nvSpPr>
          <p:spPr bwMode="auto">
            <a:xfrm flipH="1">
              <a:off x="4729" y="600"/>
              <a:ext cx="262" cy="312"/>
            </a:xfrm>
            <a:custGeom>
              <a:avLst/>
              <a:gdLst>
                <a:gd name="G0" fmla="+- 1405 0 0"/>
                <a:gd name="G1" fmla="+- 21600 0 0"/>
                <a:gd name="G2" fmla="+- 21600 0 0"/>
                <a:gd name="T0" fmla="*/ 0 w 23005"/>
                <a:gd name="T1" fmla="*/ 46 h 21600"/>
                <a:gd name="T2" fmla="*/ 23005 w 23005"/>
                <a:gd name="T3" fmla="*/ 21600 h 21600"/>
                <a:gd name="T4" fmla="*/ 1405 w 23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05" h="21600" fill="none" extrusionOk="0">
                  <a:moveTo>
                    <a:pt x="-1" y="45"/>
                  </a:moveTo>
                  <a:cubicBezTo>
                    <a:pt x="467" y="15"/>
                    <a:pt x="936" y="-1"/>
                    <a:pt x="1405" y="-1"/>
                  </a:cubicBezTo>
                  <a:cubicBezTo>
                    <a:pt x="13334" y="-1"/>
                    <a:pt x="23005" y="9670"/>
                    <a:pt x="23005" y="21600"/>
                  </a:cubicBezTo>
                </a:path>
                <a:path w="23005" h="21600" stroke="0" extrusionOk="0">
                  <a:moveTo>
                    <a:pt x="-1" y="45"/>
                  </a:moveTo>
                  <a:cubicBezTo>
                    <a:pt x="467" y="15"/>
                    <a:pt x="936" y="-1"/>
                    <a:pt x="1405" y="-1"/>
                  </a:cubicBezTo>
                  <a:cubicBezTo>
                    <a:pt x="13334" y="-1"/>
                    <a:pt x="23005" y="9670"/>
                    <a:pt x="23005" y="21600"/>
                  </a:cubicBezTo>
                  <a:lnTo>
                    <a:pt x="1405" y="21600"/>
                  </a:lnTo>
                  <a:close/>
                </a:path>
              </a:pathLst>
            </a:custGeom>
            <a:noFill/>
            <a:ln w="3175">
              <a:solidFill>
                <a:srgbClr val="0066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121" name="Group 89"/>
          <p:cNvGrpSpPr/>
          <p:nvPr/>
        </p:nvGrpSpPr>
        <p:grpSpPr bwMode="auto">
          <a:xfrm>
            <a:off x="536575" y="585788"/>
            <a:ext cx="5826125" cy="1119187"/>
            <a:chOff x="338" y="369"/>
            <a:chExt cx="3670" cy="705"/>
          </a:xfrm>
        </p:grpSpPr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661" y="371"/>
              <a:ext cx="6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计算</a:t>
              </a:r>
              <a:endParaRPr kumimoji="1" lang="zh-CN" altLang="en-US"/>
            </a:p>
          </p:txBody>
        </p:sp>
        <p:graphicFrame>
          <p:nvGraphicFramePr>
            <p:cNvPr id="28711" name="Object 4"/>
            <p:cNvGraphicFramePr/>
            <p:nvPr/>
          </p:nvGraphicFramePr>
          <p:xfrm>
            <a:off x="1146" y="381"/>
            <a:ext cx="89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14" name="公式" r:id="rId23" imgW="1422400" imgH="546100" progId="Equation.3">
                    <p:embed/>
                  </p:oleObj>
                </mc:Choice>
                <mc:Fallback>
                  <p:oleObj name="公式" r:id="rId23" imgW="1422400" imgH="546100" progId="Equation.3">
                    <p:embed/>
                    <p:pic>
                      <p:nvPicPr>
                        <p:cNvPr id="0" name="图片 5277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81"/>
                          <a:ext cx="89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38" y="369"/>
              <a:ext cx="4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2106" y="389"/>
              <a:ext cx="18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为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：</a:t>
              </a:r>
              <a:endParaRPr kumimoji="1" lang="zh-CN" altLang="en-US"/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659" y="784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graphicFrame>
          <p:nvGraphicFramePr>
            <p:cNvPr id="28715" name="Object 24"/>
            <p:cNvGraphicFramePr/>
            <p:nvPr/>
          </p:nvGraphicFramePr>
          <p:xfrm>
            <a:off x="980" y="833"/>
            <a:ext cx="10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15" name="公式" r:id="rId25" imgW="1600200" imgH="368300" progId="Equation.3">
                    <p:embed/>
                  </p:oleObj>
                </mc:Choice>
                <mc:Fallback>
                  <p:oleObj name="公式" r:id="rId25" imgW="1600200" imgH="368300" progId="Equation.3">
                    <p:embed/>
                    <p:pic>
                      <p:nvPicPr>
                        <p:cNvPr id="0" name="图片 5277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833"/>
                          <a:ext cx="10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2062" y="783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zh-CN" altLang="en-US"/>
            </a:p>
          </p:txBody>
        </p:sp>
        <p:graphicFrame>
          <p:nvGraphicFramePr>
            <p:cNvPr id="28717" name="Object 26"/>
            <p:cNvGraphicFramePr/>
            <p:nvPr/>
          </p:nvGraphicFramePr>
          <p:xfrm>
            <a:off x="2373" y="834"/>
            <a:ext cx="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16" name="公式" r:id="rId27" imgW="1002665" imgH="381000" progId="Equation.3">
                    <p:embed/>
                  </p:oleObj>
                </mc:Choice>
                <mc:Fallback>
                  <p:oleObj name="公式" r:id="rId27" imgW="1002665" imgH="381000" progId="Equation.3">
                    <p:embed/>
                    <p:pic>
                      <p:nvPicPr>
                        <p:cNvPr id="0" name="图片 5277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834"/>
                          <a:ext cx="6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18" name="Text Box 86"/>
            <p:cNvSpPr txBox="1">
              <a:spLocks noChangeArrowheads="1"/>
            </p:cNvSpPr>
            <p:nvPr/>
          </p:nvSpPr>
          <p:spPr bwMode="auto">
            <a:xfrm>
              <a:off x="3069" y="782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(3)</a:t>
              </a:r>
              <a:endParaRPr kumimoji="1" lang="zh-CN" altLang="en-US"/>
            </a:p>
          </p:txBody>
        </p:sp>
        <p:graphicFrame>
          <p:nvGraphicFramePr>
            <p:cNvPr id="28719" name="Object 87"/>
            <p:cNvGraphicFramePr/>
            <p:nvPr/>
          </p:nvGraphicFramePr>
          <p:xfrm>
            <a:off x="3384" y="837"/>
            <a:ext cx="6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17" name="Equation" r:id="rId29" imgW="990600" imgH="368300" progId="Equation.DSMT4">
                    <p:embed/>
                  </p:oleObj>
                </mc:Choice>
                <mc:Fallback>
                  <p:oleObj name="Equation" r:id="rId29" imgW="990600" imgH="368300" progId="Equation.DSMT4">
                    <p:embed/>
                    <p:pic>
                      <p:nvPicPr>
                        <p:cNvPr id="0" name="图片 5277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837"/>
                          <a:ext cx="6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702" name="Picture 1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82" name="Group 150"/>
          <p:cNvGrpSpPr/>
          <p:nvPr/>
        </p:nvGrpSpPr>
        <p:grpSpPr bwMode="auto">
          <a:xfrm>
            <a:off x="5876925" y="673100"/>
            <a:ext cx="1828800" cy="338138"/>
            <a:chOff x="3750" y="2482"/>
            <a:chExt cx="1152" cy="213"/>
          </a:xfrm>
        </p:grpSpPr>
        <p:grpSp>
          <p:nvGrpSpPr>
            <p:cNvPr id="28704" name="Group 143"/>
            <p:cNvGrpSpPr/>
            <p:nvPr/>
          </p:nvGrpSpPr>
          <p:grpSpPr bwMode="auto">
            <a:xfrm>
              <a:off x="4400" y="2483"/>
              <a:ext cx="502" cy="212"/>
              <a:chOff x="680" y="2351"/>
              <a:chExt cx="502" cy="212"/>
            </a:xfrm>
          </p:grpSpPr>
          <p:sp>
            <p:nvSpPr>
              <p:cNvPr id="44176" name="Rectangle 144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177" name="Rectangle 145"/>
              <p:cNvSpPr>
                <a:spLocks noChangeArrowheads="1"/>
              </p:cNvSpPr>
              <p:nvPr/>
            </p:nvSpPr>
            <p:spPr bwMode="auto">
              <a:xfrm>
                <a:off x="680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补充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8705" name="Group 149"/>
            <p:cNvGrpSpPr/>
            <p:nvPr/>
          </p:nvGrpSpPr>
          <p:grpSpPr bwMode="auto">
            <a:xfrm>
              <a:off x="3750" y="2482"/>
              <a:ext cx="803" cy="213"/>
              <a:chOff x="3750" y="2482"/>
              <a:chExt cx="803" cy="213"/>
            </a:xfrm>
          </p:grpSpPr>
          <p:sp>
            <p:nvSpPr>
              <p:cNvPr id="44179" name="Rectangle 147"/>
              <p:cNvSpPr>
                <a:spLocks noChangeArrowheads="1"/>
              </p:cNvSpPr>
              <p:nvPr/>
            </p:nvSpPr>
            <p:spPr bwMode="auto">
              <a:xfrm>
                <a:off x="3842" y="2499"/>
                <a:ext cx="629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180" name="Rectangle 148"/>
              <p:cNvSpPr>
                <a:spLocks noChangeArrowheads="1"/>
              </p:cNvSpPr>
              <p:nvPr/>
            </p:nvSpPr>
            <p:spPr bwMode="auto">
              <a:xfrm>
                <a:off x="3750" y="2482"/>
                <a:ext cx="803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4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9</a:t>
                </a:r>
                <a:r>
                  <a:rPr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zh-CN" altLang="en-US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3.3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1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11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1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12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1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12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1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1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1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1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28638" y="1920875"/>
            <a:ext cx="8524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60530" name="Group 114"/>
          <p:cNvGrpSpPr/>
          <p:nvPr/>
        </p:nvGrpSpPr>
        <p:grpSpPr bwMode="auto">
          <a:xfrm>
            <a:off x="1046163" y="1936750"/>
            <a:ext cx="5360987" cy="457200"/>
            <a:chOff x="659" y="1220"/>
            <a:chExt cx="3377" cy="288"/>
          </a:xfrm>
        </p:grpSpPr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659" y="1220"/>
              <a:ext cx="2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</a:t>
              </a:r>
              <a:r>
                <a:rPr kumimoji="1" lang="zh-CN" altLang="en-US"/>
                <a:t>曲线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3 </a:t>
              </a:r>
              <a:r>
                <a:rPr kumimoji="1" lang="zh-CN" altLang="en-US"/>
                <a:t>的方程为</a:t>
              </a:r>
              <a:endParaRPr kumimoji="1" lang="zh-CN" altLang="en-US"/>
            </a:p>
          </p:txBody>
        </p:sp>
        <p:graphicFrame>
          <p:nvGraphicFramePr>
            <p:cNvPr id="29768" name="Object 30"/>
            <p:cNvGraphicFramePr/>
            <p:nvPr/>
          </p:nvGraphicFramePr>
          <p:xfrm>
            <a:off x="3284" y="1268"/>
            <a:ext cx="7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80" name="公式" r:id="rId3" imgW="1193800" imgH="342900" progId="Equation.3">
                    <p:embed/>
                  </p:oleObj>
                </mc:Choice>
                <mc:Fallback>
                  <p:oleObj name="公式" r:id="rId3" imgW="1193800" imgH="342900" progId="Equation.3">
                    <p:embed/>
                    <p:pic>
                      <p:nvPicPr>
                        <p:cNvPr id="0" name="图片 5286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" y="1268"/>
                          <a:ext cx="7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9" name="Object 31"/>
            <p:cNvGraphicFramePr/>
            <p:nvPr/>
          </p:nvGraphicFramePr>
          <p:xfrm>
            <a:off x="2436" y="1268"/>
            <a:ext cx="7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81" name="公式" r:id="rId5" imgW="1218565" imgH="342900" progId="Equation.3">
                    <p:embed/>
                  </p:oleObj>
                </mc:Choice>
                <mc:Fallback>
                  <p:oleObj name="公式" r:id="rId5" imgW="1218565" imgH="342900" progId="Equation.3">
                    <p:embed/>
                    <p:pic>
                      <p:nvPicPr>
                        <p:cNvPr id="0" name="图片 5286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1268"/>
                          <a:ext cx="7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50" name="Object 34"/>
          <p:cNvGraphicFramePr/>
          <p:nvPr/>
        </p:nvGraphicFramePr>
        <p:xfrm>
          <a:off x="1633538" y="2565400"/>
          <a:ext cx="1409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2" name="公式" r:id="rId7" imgW="1409700" imgH="596900" progId="Equation.3">
                  <p:embed/>
                </p:oleObj>
              </mc:Choice>
              <mc:Fallback>
                <p:oleObj name="公式" r:id="rId7" imgW="1409700" imgH="596900" progId="Equation.3">
                  <p:embed/>
                  <p:pic>
                    <p:nvPicPr>
                      <p:cNvPr id="0" name="图片 52868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565400"/>
                        <a:ext cx="14097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3" name="Object 37"/>
          <p:cNvGraphicFramePr/>
          <p:nvPr/>
        </p:nvGraphicFramePr>
        <p:xfrm>
          <a:off x="1876425" y="4821238"/>
          <a:ext cx="13335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3" name="公式" r:id="rId9" imgW="1333500" imgH="711200" progId="Equation.3">
                  <p:embed/>
                </p:oleObj>
              </mc:Choice>
              <mc:Fallback>
                <p:oleObj name="公式" r:id="rId9" imgW="1333500" imgH="711200" progId="Equation.3">
                  <p:embed/>
                  <p:pic>
                    <p:nvPicPr>
                      <p:cNvPr id="0" name="图片 52868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821238"/>
                        <a:ext cx="13335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4" name="Object 38"/>
          <p:cNvGraphicFramePr/>
          <p:nvPr/>
        </p:nvGraphicFramePr>
        <p:xfrm>
          <a:off x="3360738" y="5032375"/>
          <a:ext cx="495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4" name="公式" r:id="rId11" imgW="495300" imgH="342900" progId="Equation.3">
                  <p:embed/>
                </p:oleObj>
              </mc:Choice>
              <mc:Fallback>
                <p:oleObj name="公式" r:id="rId11" imgW="495300" imgH="342900" progId="Equation.3">
                  <p:embed/>
                  <p:pic>
                    <p:nvPicPr>
                      <p:cNvPr id="0" name="图片 52868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5032375"/>
                        <a:ext cx="4953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5" name="Object 39"/>
          <p:cNvGraphicFramePr/>
          <p:nvPr/>
        </p:nvGraphicFramePr>
        <p:xfrm>
          <a:off x="1866900" y="3294063"/>
          <a:ext cx="2387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5" name="公式" r:id="rId13" imgW="2387600" imgH="622300" progId="Equation.3">
                  <p:embed/>
                </p:oleObj>
              </mc:Choice>
              <mc:Fallback>
                <p:oleObj name="公式" r:id="rId13" imgW="2387600" imgH="622300" progId="Equation.3">
                  <p:embed/>
                  <p:pic>
                    <p:nvPicPr>
                      <p:cNvPr id="0" name="图片 52868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294063"/>
                        <a:ext cx="2387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/>
          <p:cNvGraphicFramePr/>
          <p:nvPr/>
        </p:nvGraphicFramePr>
        <p:xfrm>
          <a:off x="1862138" y="4044950"/>
          <a:ext cx="248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6" name="公式" r:id="rId15" imgW="2489200" imgH="622300" progId="Equation.3">
                  <p:embed/>
                </p:oleObj>
              </mc:Choice>
              <mc:Fallback>
                <p:oleObj name="公式" r:id="rId15" imgW="2489200" imgH="622300" progId="Equation.3">
                  <p:embed/>
                  <p:pic>
                    <p:nvPicPr>
                      <p:cNvPr id="0" name="图片 52868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044950"/>
                        <a:ext cx="248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24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25" name="Group 175"/>
          <p:cNvGrpSpPr/>
          <p:nvPr/>
        </p:nvGrpSpPr>
        <p:grpSpPr bwMode="auto">
          <a:xfrm>
            <a:off x="6818313" y="1162050"/>
            <a:ext cx="2287587" cy="2166938"/>
            <a:chOff x="4229" y="312"/>
            <a:chExt cx="1441" cy="1365"/>
          </a:xfrm>
        </p:grpSpPr>
        <p:sp>
          <p:nvSpPr>
            <p:cNvPr id="60592" name="Line 176"/>
            <p:cNvSpPr>
              <a:spLocks noChangeShapeType="1"/>
            </p:cNvSpPr>
            <p:nvPr/>
          </p:nvSpPr>
          <p:spPr bwMode="auto">
            <a:xfrm flipV="1">
              <a:off x="4386" y="810"/>
              <a:ext cx="636" cy="6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93" name="Line 177"/>
            <p:cNvSpPr>
              <a:spLocks noChangeShapeType="1"/>
            </p:cNvSpPr>
            <p:nvPr/>
          </p:nvSpPr>
          <p:spPr bwMode="auto">
            <a:xfrm>
              <a:off x="5020" y="810"/>
              <a:ext cx="0" cy="6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94" name="Line 178"/>
            <p:cNvSpPr>
              <a:spLocks noChangeShapeType="1"/>
            </p:cNvSpPr>
            <p:nvPr/>
          </p:nvSpPr>
          <p:spPr bwMode="auto">
            <a:xfrm>
              <a:off x="4229" y="1447"/>
              <a:ext cx="12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95" name="Line 179"/>
            <p:cNvSpPr>
              <a:spLocks noChangeShapeType="1"/>
            </p:cNvSpPr>
            <p:nvPr/>
          </p:nvSpPr>
          <p:spPr bwMode="auto">
            <a:xfrm flipV="1">
              <a:off x="4386" y="426"/>
              <a:ext cx="0" cy="121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96" name="Text Box 180"/>
            <p:cNvSpPr txBox="1">
              <a:spLocks noChangeArrowheads="1"/>
            </p:cNvSpPr>
            <p:nvPr/>
          </p:nvSpPr>
          <p:spPr bwMode="auto">
            <a:xfrm>
              <a:off x="5342" y="1386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60597" name="Text Box 181"/>
            <p:cNvSpPr txBox="1">
              <a:spLocks noChangeArrowheads="1"/>
            </p:cNvSpPr>
            <p:nvPr/>
          </p:nvSpPr>
          <p:spPr bwMode="auto">
            <a:xfrm>
              <a:off x="4394" y="31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sp>
          <p:nvSpPr>
            <p:cNvPr id="60598" name="Line 182"/>
            <p:cNvSpPr>
              <a:spLocks noChangeShapeType="1"/>
            </p:cNvSpPr>
            <p:nvPr/>
          </p:nvSpPr>
          <p:spPr bwMode="auto">
            <a:xfrm>
              <a:off x="4386" y="1446"/>
              <a:ext cx="6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99" name="Line 183"/>
            <p:cNvSpPr>
              <a:spLocks noChangeShapeType="1"/>
            </p:cNvSpPr>
            <p:nvPr/>
          </p:nvSpPr>
          <p:spPr bwMode="auto">
            <a:xfrm>
              <a:off x="4676" y="1447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00" name="Line 184"/>
            <p:cNvSpPr>
              <a:spLocks noChangeShapeType="1"/>
            </p:cNvSpPr>
            <p:nvPr/>
          </p:nvSpPr>
          <p:spPr bwMode="auto">
            <a:xfrm rot="-5400000">
              <a:off x="4981" y="1124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01" name="Line 185"/>
            <p:cNvSpPr>
              <a:spLocks noChangeShapeType="1"/>
            </p:cNvSpPr>
            <p:nvPr/>
          </p:nvSpPr>
          <p:spPr bwMode="auto">
            <a:xfrm rot="18900000">
              <a:off x="4664" y="1128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02" name="Rectangle 186"/>
            <p:cNvSpPr>
              <a:spLocks noChangeArrowheads="1"/>
            </p:cNvSpPr>
            <p:nvPr/>
          </p:nvSpPr>
          <p:spPr bwMode="auto">
            <a:xfrm>
              <a:off x="4607" y="1417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1</a:t>
              </a:r>
              <a:endParaRPr kumimoji="1" lang="zh-CN" altLang="en-US" sz="2000" baseline="-25000"/>
            </a:p>
          </p:txBody>
        </p:sp>
        <p:sp>
          <p:nvSpPr>
            <p:cNvPr id="60603" name="Rectangle 187"/>
            <p:cNvSpPr>
              <a:spLocks noChangeArrowheads="1"/>
            </p:cNvSpPr>
            <p:nvPr/>
          </p:nvSpPr>
          <p:spPr bwMode="auto">
            <a:xfrm>
              <a:off x="5008" y="1002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2</a:t>
              </a:r>
              <a:endParaRPr kumimoji="1" lang="zh-CN" altLang="en-US" sz="2000" baseline="-25000"/>
            </a:p>
          </p:txBody>
        </p:sp>
        <p:sp>
          <p:nvSpPr>
            <p:cNvPr id="60604" name="Rectangle 188"/>
            <p:cNvSpPr>
              <a:spLocks noChangeArrowheads="1"/>
            </p:cNvSpPr>
            <p:nvPr/>
          </p:nvSpPr>
          <p:spPr bwMode="auto">
            <a:xfrm>
              <a:off x="4654" y="1068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3</a:t>
              </a:r>
              <a:endParaRPr kumimoji="1" lang="zh-CN" altLang="en-US" sz="2000" baseline="-25000"/>
            </a:p>
          </p:txBody>
        </p:sp>
        <p:sp>
          <p:nvSpPr>
            <p:cNvPr id="60605" name="Line 189"/>
            <p:cNvSpPr>
              <a:spLocks noChangeShapeType="1"/>
            </p:cNvSpPr>
            <p:nvPr/>
          </p:nvSpPr>
          <p:spPr bwMode="auto">
            <a:xfrm>
              <a:off x="4386" y="810"/>
              <a:ext cx="6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06" name="Text Box 190"/>
            <p:cNvSpPr txBox="1">
              <a:spLocks noChangeArrowheads="1"/>
            </p:cNvSpPr>
            <p:nvPr/>
          </p:nvSpPr>
          <p:spPr bwMode="auto">
            <a:xfrm>
              <a:off x="4249" y="678"/>
              <a:ext cx="24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i</a:t>
              </a:r>
              <a:endParaRPr kumimoji="1" lang="en-US" altLang="zh-CN" sz="2000" i="1"/>
            </a:p>
          </p:txBody>
        </p:sp>
        <p:sp>
          <p:nvSpPr>
            <p:cNvPr id="60607" name="Text Box 191"/>
            <p:cNvSpPr txBox="1">
              <a:spLocks noChangeArrowheads="1"/>
            </p:cNvSpPr>
            <p:nvPr/>
          </p:nvSpPr>
          <p:spPr bwMode="auto">
            <a:xfrm>
              <a:off x="4926" y="142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1</a:t>
              </a:r>
              <a:endParaRPr kumimoji="1" lang="en-US" altLang="zh-CN" sz="2000"/>
            </a:p>
          </p:txBody>
        </p:sp>
        <p:sp>
          <p:nvSpPr>
            <p:cNvPr id="60608" name="弧 192"/>
            <p:cNvSpPr/>
            <p:nvPr/>
          </p:nvSpPr>
          <p:spPr bwMode="auto">
            <a:xfrm flipH="1">
              <a:off x="4392" y="811"/>
              <a:ext cx="900" cy="648"/>
            </a:xfrm>
            <a:custGeom>
              <a:avLst/>
              <a:gdLst>
                <a:gd name="G0" fmla="+- 0 0 0"/>
                <a:gd name="G1" fmla="+- 20548 0 0"/>
                <a:gd name="G2" fmla="+- 21600 0 0"/>
                <a:gd name="T0" fmla="*/ 6658 w 21592"/>
                <a:gd name="T1" fmla="*/ 0 h 20548"/>
                <a:gd name="T2" fmla="*/ 21592 w 21592"/>
                <a:gd name="T3" fmla="*/ 19966 h 20548"/>
                <a:gd name="T4" fmla="*/ 0 w 21592"/>
                <a:gd name="T5" fmla="*/ 20548 h 20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2" h="20548" fill="none" extrusionOk="0">
                  <a:moveTo>
                    <a:pt x="6658" y="-1"/>
                  </a:moveTo>
                  <a:cubicBezTo>
                    <a:pt x="15362" y="2820"/>
                    <a:pt x="21345" y="10819"/>
                    <a:pt x="21592" y="19965"/>
                  </a:cubicBezTo>
                </a:path>
                <a:path w="21592" h="20548" stroke="0" extrusionOk="0">
                  <a:moveTo>
                    <a:pt x="6658" y="-1"/>
                  </a:moveTo>
                  <a:cubicBezTo>
                    <a:pt x="15362" y="2820"/>
                    <a:pt x="21345" y="10819"/>
                    <a:pt x="21592" y="19965"/>
                  </a:cubicBezTo>
                  <a:lnTo>
                    <a:pt x="0" y="20548"/>
                  </a:lnTo>
                  <a:close/>
                </a:path>
              </a:pathLst>
            </a:custGeom>
            <a:noFill/>
            <a:ln w="19050">
              <a:solidFill>
                <a:srgbClr val="FF99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09" name="Rectangle 193"/>
            <p:cNvSpPr>
              <a:spLocks noChangeArrowheads="1"/>
            </p:cNvSpPr>
            <p:nvPr/>
          </p:nvSpPr>
          <p:spPr bwMode="auto">
            <a:xfrm>
              <a:off x="4383" y="761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4</a:t>
              </a:r>
              <a:endParaRPr kumimoji="1" lang="zh-CN" altLang="en-US" sz="2000" baseline="-25000"/>
            </a:p>
          </p:txBody>
        </p:sp>
        <p:sp>
          <p:nvSpPr>
            <p:cNvPr id="60610" name="Line 194"/>
            <p:cNvSpPr>
              <a:spLocks noChangeShapeType="1"/>
            </p:cNvSpPr>
            <p:nvPr/>
          </p:nvSpPr>
          <p:spPr bwMode="auto">
            <a:xfrm rot="18900000">
              <a:off x="4585" y="1001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9763" name="Object 195"/>
            <p:cNvGraphicFramePr>
              <a:graphicFrameLocks noChangeAspect="1"/>
            </p:cNvGraphicFramePr>
            <p:nvPr/>
          </p:nvGraphicFramePr>
          <p:xfrm>
            <a:off x="5022" y="461"/>
            <a:ext cx="4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87" name="公式" r:id="rId17" imgW="787400" imgH="431800" progId="Equation.3">
                    <p:embed/>
                  </p:oleObj>
                </mc:Choice>
                <mc:Fallback>
                  <p:oleObj name="公式" r:id="rId17" imgW="787400" imgH="431800" progId="Equation.3">
                    <p:embed/>
                    <p:pic>
                      <p:nvPicPr>
                        <p:cNvPr id="0" name="图片 528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461"/>
                          <a:ext cx="4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12" name="Oval 196"/>
            <p:cNvSpPr>
              <a:spLocks noChangeAspect="1" noChangeArrowheads="1"/>
            </p:cNvSpPr>
            <p:nvPr/>
          </p:nvSpPr>
          <p:spPr bwMode="auto">
            <a:xfrm>
              <a:off x="4374" y="1428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13" name="Oval 197"/>
            <p:cNvSpPr>
              <a:spLocks noChangeAspect="1" noChangeArrowheads="1"/>
            </p:cNvSpPr>
            <p:nvPr/>
          </p:nvSpPr>
          <p:spPr bwMode="auto">
            <a:xfrm>
              <a:off x="5003" y="797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614" name="弧 198"/>
            <p:cNvSpPr/>
            <p:nvPr/>
          </p:nvSpPr>
          <p:spPr bwMode="auto">
            <a:xfrm flipH="1">
              <a:off x="4729" y="600"/>
              <a:ext cx="262" cy="312"/>
            </a:xfrm>
            <a:custGeom>
              <a:avLst/>
              <a:gdLst>
                <a:gd name="G0" fmla="+- 1405 0 0"/>
                <a:gd name="G1" fmla="+- 21600 0 0"/>
                <a:gd name="G2" fmla="+- 21600 0 0"/>
                <a:gd name="T0" fmla="*/ 0 w 23005"/>
                <a:gd name="T1" fmla="*/ 46 h 21600"/>
                <a:gd name="T2" fmla="*/ 23005 w 23005"/>
                <a:gd name="T3" fmla="*/ 21600 h 21600"/>
                <a:gd name="T4" fmla="*/ 1405 w 23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05" h="21600" fill="none" extrusionOk="0">
                  <a:moveTo>
                    <a:pt x="-1" y="45"/>
                  </a:moveTo>
                  <a:cubicBezTo>
                    <a:pt x="467" y="15"/>
                    <a:pt x="936" y="-1"/>
                    <a:pt x="1405" y="-1"/>
                  </a:cubicBezTo>
                  <a:cubicBezTo>
                    <a:pt x="13334" y="-1"/>
                    <a:pt x="23005" y="9670"/>
                    <a:pt x="23005" y="21600"/>
                  </a:cubicBezTo>
                </a:path>
                <a:path w="23005" h="21600" stroke="0" extrusionOk="0">
                  <a:moveTo>
                    <a:pt x="-1" y="45"/>
                  </a:moveTo>
                  <a:cubicBezTo>
                    <a:pt x="467" y="15"/>
                    <a:pt x="936" y="-1"/>
                    <a:pt x="1405" y="-1"/>
                  </a:cubicBezTo>
                  <a:cubicBezTo>
                    <a:pt x="13334" y="-1"/>
                    <a:pt x="23005" y="9670"/>
                    <a:pt x="23005" y="21600"/>
                  </a:cubicBezTo>
                  <a:lnTo>
                    <a:pt x="1405" y="21600"/>
                  </a:lnTo>
                  <a:close/>
                </a:path>
              </a:pathLst>
            </a:custGeom>
            <a:noFill/>
            <a:ln w="3175">
              <a:solidFill>
                <a:srgbClr val="0066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9726" name="Group 199"/>
          <p:cNvGrpSpPr/>
          <p:nvPr/>
        </p:nvGrpSpPr>
        <p:grpSpPr bwMode="auto">
          <a:xfrm>
            <a:off x="536575" y="585788"/>
            <a:ext cx="5826125" cy="1119187"/>
            <a:chOff x="338" y="369"/>
            <a:chExt cx="3670" cy="705"/>
          </a:xfrm>
        </p:grpSpPr>
        <p:sp>
          <p:nvSpPr>
            <p:cNvPr id="60616" name="Text Box 200"/>
            <p:cNvSpPr txBox="1">
              <a:spLocks noChangeArrowheads="1"/>
            </p:cNvSpPr>
            <p:nvPr/>
          </p:nvSpPr>
          <p:spPr bwMode="auto">
            <a:xfrm>
              <a:off x="661" y="371"/>
              <a:ext cx="6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计算</a:t>
              </a:r>
              <a:endParaRPr kumimoji="1" lang="zh-CN" altLang="en-US"/>
            </a:p>
          </p:txBody>
        </p:sp>
        <p:graphicFrame>
          <p:nvGraphicFramePr>
            <p:cNvPr id="29735" name="Object 201"/>
            <p:cNvGraphicFramePr/>
            <p:nvPr/>
          </p:nvGraphicFramePr>
          <p:xfrm>
            <a:off x="1146" y="381"/>
            <a:ext cx="89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88" name="公式" r:id="rId19" imgW="1422400" imgH="546100" progId="Equation.3">
                    <p:embed/>
                  </p:oleObj>
                </mc:Choice>
                <mc:Fallback>
                  <p:oleObj name="公式" r:id="rId19" imgW="1422400" imgH="546100" progId="Equation.3">
                    <p:embed/>
                    <p:pic>
                      <p:nvPicPr>
                        <p:cNvPr id="0" name="图片 5286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81"/>
                          <a:ext cx="89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18" name="Rectangle 202"/>
            <p:cNvSpPr>
              <a:spLocks noChangeArrowheads="1"/>
            </p:cNvSpPr>
            <p:nvPr/>
          </p:nvSpPr>
          <p:spPr bwMode="auto">
            <a:xfrm>
              <a:off x="338" y="369"/>
              <a:ext cx="4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0619" name="Text Box 203"/>
            <p:cNvSpPr txBox="1">
              <a:spLocks noChangeArrowheads="1"/>
            </p:cNvSpPr>
            <p:nvPr/>
          </p:nvSpPr>
          <p:spPr bwMode="auto">
            <a:xfrm>
              <a:off x="2106" y="389"/>
              <a:ext cx="18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为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：</a:t>
              </a:r>
              <a:endParaRPr kumimoji="1" lang="zh-CN" altLang="en-US"/>
            </a:p>
          </p:txBody>
        </p:sp>
        <p:sp>
          <p:nvSpPr>
            <p:cNvPr id="60620" name="Text Box 204"/>
            <p:cNvSpPr txBox="1">
              <a:spLocks noChangeArrowheads="1"/>
            </p:cNvSpPr>
            <p:nvPr/>
          </p:nvSpPr>
          <p:spPr bwMode="auto">
            <a:xfrm>
              <a:off x="659" y="784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graphicFrame>
          <p:nvGraphicFramePr>
            <p:cNvPr id="29739" name="Object 205"/>
            <p:cNvGraphicFramePr/>
            <p:nvPr/>
          </p:nvGraphicFramePr>
          <p:xfrm>
            <a:off x="980" y="833"/>
            <a:ext cx="10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89" name="公式" r:id="rId21" imgW="1600200" imgH="368300" progId="Equation.3">
                    <p:embed/>
                  </p:oleObj>
                </mc:Choice>
                <mc:Fallback>
                  <p:oleObj name="公式" r:id="rId21" imgW="1600200" imgH="368300" progId="Equation.3">
                    <p:embed/>
                    <p:pic>
                      <p:nvPicPr>
                        <p:cNvPr id="0" name="图片 5286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833"/>
                          <a:ext cx="10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" name="Text Box 206"/>
            <p:cNvSpPr txBox="1">
              <a:spLocks noChangeArrowheads="1"/>
            </p:cNvSpPr>
            <p:nvPr/>
          </p:nvSpPr>
          <p:spPr bwMode="auto">
            <a:xfrm>
              <a:off x="2062" y="783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zh-CN" altLang="en-US"/>
            </a:p>
          </p:txBody>
        </p:sp>
        <p:graphicFrame>
          <p:nvGraphicFramePr>
            <p:cNvPr id="29741" name="Object 207"/>
            <p:cNvGraphicFramePr/>
            <p:nvPr/>
          </p:nvGraphicFramePr>
          <p:xfrm>
            <a:off x="2373" y="834"/>
            <a:ext cx="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90" name="公式" r:id="rId23" imgW="1002665" imgH="381000" progId="Equation.3">
                    <p:embed/>
                  </p:oleObj>
                </mc:Choice>
                <mc:Fallback>
                  <p:oleObj name="公式" r:id="rId23" imgW="1002665" imgH="381000" progId="Equation.3">
                    <p:embed/>
                    <p:pic>
                      <p:nvPicPr>
                        <p:cNvPr id="0" name="图片 528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834"/>
                          <a:ext cx="6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4" name="Text Box 208"/>
            <p:cNvSpPr txBox="1">
              <a:spLocks noChangeArrowheads="1"/>
            </p:cNvSpPr>
            <p:nvPr/>
          </p:nvSpPr>
          <p:spPr bwMode="auto">
            <a:xfrm>
              <a:off x="3069" y="782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(3)</a:t>
              </a:r>
              <a:endParaRPr kumimoji="1" lang="zh-CN" altLang="en-US"/>
            </a:p>
          </p:txBody>
        </p:sp>
        <p:graphicFrame>
          <p:nvGraphicFramePr>
            <p:cNvPr id="29743" name="Object 209"/>
            <p:cNvGraphicFramePr/>
            <p:nvPr/>
          </p:nvGraphicFramePr>
          <p:xfrm>
            <a:off x="3384" y="837"/>
            <a:ext cx="6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91" name="Equation" r:id="rId25" imgW="990600" imgH="368300" progId="Equation.DSMT4">
                    <p:embed/>
                  </p:oleObj>
                </mc:Choice>
                <mc:Fallback>
                  <p:oleObj name="Equation" r:id="rId25" imgW="990600" imgH="368300" progId="Equation.DSMT4">
                    <p:embed/>
                    <p:pic>
                      <p:nvPicPr>
                        <p:cNvPr id="0" name="图片 5286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837"/>
                          <a:ext cx="6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27" name="Group 210"/>
          <p:cNvGrpSpPr/>
          <p:nvPr/>
        </p:nvGrpSpPr>
        <p:grpSpPr bwMode="auto">
          <a:xfrm>
            <a:off x="5876925" y="673100"/>
            <a:ext cx="1828800" cy="338138"/>
            <a:chOff x="3750" y="2482"/>
            <a:chExt cx="1152" cy="213"/>
          </a:xfrm>
        </p:grpSpPr>
        <p:grpSp>
          <p:nvGrpSpPr>
            <p:cNvPr id="29728" name="Group 211"/>
            <p:cNvGrpSpPr/>
            <p:nvPr/>
          </p:nvGrpSpPr>
          <p:grpSpPr bwMode="auto">
            <a:xfrm>
              <a:off x="4400" y="2483"/>
              <a:ext cx="502" cy="212"/>
              <a:chOff x="680" y="2351"/>
              <a:chExt cx="502" cy="212"/>
            </a:xfrm>
          </p:grpSpPr>
          <p:sp>
            <p:nvSpPr>
              <p:cNvPr id="60628" name="Rectangle 212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629" name="Rectangle 213"/>
              <p:cNvSpPr>
                <a:spLocks noChangeArrowheads="1"/>
              </p:cNvSpPr>
              <p:nvPr/>
            </p:nvSpPr>
            <p:spPr bwMode="auto">
              <a:xfrm>
                <a:off x="680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补充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9729" name="Group 214"/>
            <p:cNvGrpSpPr/>
            <p:nvPr/>
          </p:nvGrpSpPr>
          <p:grpSpPr bwMode="auto">
            <a:xfrm>
              <a:off x="3750" y="2482"/>
              <a:ext cx="803" cy="213"/>
              <a:chOff x="3750" y="2482"/>
              <a:chExt cx="803" cy="213"/>
            </a:xfrm>
          </p:grpSpPr>
          <p:sp>
            <p:nvSpPr>
              <p:cNvPr id="60631" name="Rectangle 215"/>
              <p:cNvSpPr>
                <a:spLocks noChangeArrowheads="1"/>
              </p:cNvSpPr>
              <p:nvPr/>
            </p:nvSpPr>
            <p:spPr bwMode="auto">
              <a:xfrm>
                <a:off x="3842" y="2499"/>
                <a:ext cx="629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632" name="Rectangle 216"/>
              <p:cNvSpPr>
                <a:spLocks noChangeArrowheads="1"/>
              </p:cNvSpPr>
              <p:nvPr/>
            </p:nvSpPr>
            <p:spPr bwMode="auto">
              <a:xfrm>
                <a:off x="3750" y="2482"/>
                <a:ext cx="803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4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9</a:t>
                </a:r>
                <a:r>
                  <a:rPr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zh-CN" altLang="en-US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3.3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8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9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9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9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10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28638" y="1920875"/>
            <a:ext cx="766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65618" name="Group 82"/>
          <p:cNvGrpSpPr/>
          <p:nvPr/>
        </p:nvGrpSpPr>
        <p:grpSpPr bwMode="auto">
          <a:xfrm>
            <a:off x="1046163" y="1922463"/>
            <a:ext cx="5462587" cy="471487"/>
            <a:chOff x="659" y="1211"/>
            <a:chExt cx="3441" cy="297"/>
          </a:xfrm>
        </p:grpSpPr>
        <p:graphicFrame>
          <p:nvGraphicFramePr>
            <p:cNvPr id="30791" name="Object 4"/>
            <p:cNvGraphicFramePr/>
            <p:nvPr/>
          </p:nvGraphicFramePr>
          <p:xfrm>
            <a:off x="3364" y="1268"/>
            <a:ext cx="7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04" name="公式" r:id="rId3" imgW="1167765" imgH="342900" progId="Equation.3">
                    <p:embed/>
                  </p:oleObj>
                </mc:Choice>
                <mc:Fallback>
                  <p:oleObj name="公式" r:id="rId3" imgW="1167765" imgH="342900" progId="Equation.3">
                    <p:embed/>
                    <p:pic>
                      <p:nvPicPr>
                        <p:cNvPr id="0" name="图片 529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1268"/>
                          <a:ext cx="7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92" name="Group 81"/>
            <p:cNvGrpSpPr/>
            <p:nvPr/>
          </p:nvGrpSpPr>
          <p:grpSpPr bwMode="auto">
            <a:xfrm>
              <a:off x="659" y="1211"/>
              <a:ext cx="2617" cy="297"/>
              <a:chOff x="659" y="1211"/>
              <a:chExt cx="2617" cy="297"/>
            </a:xfrm>
          </p:grpSpPr>
          <p:sp>
            <p:nvSpPr>
              <p:cNvPr id="65539" name="Rectangle 3"/>
              <p:cNvSpPr>
                <a:spLocks noChangeArrowheads="1"/>
              </p:cNvSpPr>
              <p:nvPr/>
            </p:nvSpPr>
            <p:spPr bwMode="auto">
              <a:xfrm>
                <a:off x="659" y="1220"/>
                <a:ext cx="204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(3) </a:t>
                </a:r>
                <a:r>
                  <a:rPr kumimoji="1" lang="zh-CN" altLang="en-US"/>
                  <a:t>曲线</a:t>
                </a:r>
                <a:r>
                  <a:rPr kumimoji="1" lang="zh-CN" altLang="en-US" baseline="30000"/>
                  <a:t> </a:t>
                </a:r>
                <a:r>
                  <a:rPr kumimoji="1" lang="en-US" altLang="zh-CN" i="1"/>
                  <a:t>C</a:t>
                </a:r>
                <a:r>
                  <a:rPr kumimoji="1" lang="en-US" altLang="zh-CN" baseline="-25000"/>
                  <a:t>4 </a:t>
                </a:r>
                <a:r>
                  <a:rPr kumimoji="1" lang="zh-CN" altLang="en-US"/>
                  <a:t>的方程为</a:t>
                </a:r>
                <a:endParaRPr kumimoji="1" lang="zh-CN" altLang="en-US"/>
              </a:p>
            </p:txBody>
          </p:sp>
          <p:graphicFrame>
            <p:nvGraphicFramePr>
              <p:cNvPr id="30794" name="Object 5"/>
              <p:cNvGraphicFramePr/>
              <p:nvPr/>
            </p:nvGraphicFramePr>
            <p:xfrm>
              <a:off x="2436" y="1211"/>
              <a:ext cx="8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705" name="公式" r:id="rId5" imgW="1333500" imgH="431800" progId="Equation.3">
                      <p:embed/>
                    </p:oleObj>
                  </mc:Choice>
                  <mc:Fallback>
                    <p:oleObj name="公式" r:id="rId5" imgW="1333500" imgH="431800" progId="Equation.3">
                      <p:embed/>
                      <p:pic>
                        <p:nvPicPr>
                          <p:cNvPr id="0" name="图片 5297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1211"/>
                            <a:ext cx="840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5542" name="Object 6"/>
          <p:cNvGraphicFramePr/>
          <p:nvPr/>
        </p:nvGraphicFramePr>
        <p:xfrm>
          <a:off x="1557338" y="2565400"/>
          <a:ext cx="1409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06" name="公式" r:id="rId7" imgW="1409700" imgH="596900" progId="Equation.3">
                  <p:embed/>
                </p:oleObj>
              </mc:Choice>
              <mc:Fallback>
                <p:oleObj name="公式" r:id="rId7" imgW="1409700" imgH="596900" progId="Equation.3">
                  <p:embed/>
                  <p:pic>
                    <p:nvPicPr>
                      <p:cNvPr id="0" name="图片 52970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565400"/>
                        <a:ext cx="14097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/>
          <p:nvPr/>
        </p:nvGraphicFramePr>
        <p:xfrm>
          <a:off x="3379788" y="5165725"/>
          <a:ext cx="495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07" name="公式" r:id="rId9" imgW="495300" imgH="342900" progId="Equation.3">
                  <p:embed/>
                </p:oleObj>
              </mc:Choice>
              <mc:Fallback>
                <p:oleObj name="公式" r:id="rId9" imgW="495300" imgH="342900" progId="Equation.3">
                  <p:embed/>
                  <p:pic>
                    <p:nvPicPr>
                      <p:cNvPr id="0" name="图片 52970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5165725"/>
                        <a:ext cx="4953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/>
          <p:nvPr/>
        </p:nvGraphicFramePr>
        <p:xfrm>
          <a:off x="1787525" y="3313113"/>
          <a:ext cx="2679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08" name="公式" r:id="rId11" imgW="2679700" imgH="622300" progId="Equation.3">
                  <p:embed/>
                </p:oleObj>
              </mc:Choice>
              <mc:Fallback>
                <p:oleObj name="公式" r:id="rId11" imgW="2679700" imgH="622300" progId="Equation.3">
                  <p:embed/>
                  <p:pic>
                    <p:nvPicPr>
                      <p:cNvPr id="0" name="图片 52970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313113"/>
                        <a:ext cx="2679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/>
          <p:nvPr/>
        </p:nvGraphicFramePr>
        <p:xfrm>
          <a:off x="1785938" y="4097338"/>
          <a:ext cx="18796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09" name="公式" r:id="rId13" imgW="1879600" imgH="787400" progId="Equation.3">
                  <p:embed/>
                </p:oleObj>
              </mc:Choice>
              <mc:Fallback>
                <p:oleObj name="公式" r:id="rId13" imgW="1879600" imgH="787400" progId="Equation.3">
                  <p:embed/>
                  <p:pic>
                    <p:nvPicPr>
                      <p:cNvPr id="0" name="图片 52970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097338"/>
                        <a:ext cx="18796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1" name="Object 45"/>
          <p:cNvGraphicFramePr/>
          <p:nvPr/>
        </p:nvGraphicFramePr>
        <p:xfrm>
          <a:off x="1797050" y="4943475"/>
          <a:ext cx="1473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10" name="公式" r:id="rId15" imgW="1473200" imgH="787400" progId="Equation.3">
                  <p:embed/>
                </p:oleObj>
              </mc:Choice>
              <mc:Fallback>
                <p:oleObj name="公式" r:id="rId15" imgW="1473200" imgH="787400" progId="Equation.3">
                  <p:embed/>
                  <p:pic>
                    <p:nvPicPr>
                      <p:cNvPr id="0" name="图片 52970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943475"/>
                        <a:ext cx="1473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8" name="Picture 1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49" name="Group 163"/>
          <p:cNvGrpSpPr/>
          <p:nvPr/>
        </p:nvGrpSpPr>
        <p:grpSpPr bwMode="auto">
          <a:xfrm>
            <a:off x="6818313" y="1162050"/>
            <a:ext cx="2287587" cy="2166938"/>
            <a:chOff x="4229" y="312"/>
            <a:chExt cx="1441" cy="1365"/>
          </a:xfrm>
        </p:grpSpPr>
        <p:sp>
          <p:nvSpPr>
            <p:cNvPr id="65700" name="Line 164"/>
            <p:cNvSpPr>
              <a:spLocks noChangeShapeType="1"/>
            </p:cNvSpPr>
            <p:nvPr/>
          </p:nvSpPr>
          <p:spPr bwMode="auto">
            <a:xfrm flipV="1">
              <a:off x="4386" y="810"/>
              <a:ext cx="636" cy="6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1" name="Line 165"/>
            <p:cNvSpPr>
              <a:spLocks noChangeShapeType="1"/>
            </p:cNvSpPr>
            <p:nvPr/>
          </p:nvSpPr>
          <p:spPr bwMode="auto">
            <a:xfrm>
              <a:off x="5020" y="810"/>
              <a:ext cx="0" cy="6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2" name="Line 166"/>
            <p:cNvSpPr>
              <a:spLocks noChangeShapeType="1"/>
            </p:cNvSpPr>
            <p:nvPr/>
          </p:nvSpPr>
          <p:spPr bwMode="auto">
            <a:xfrm>
              <a:off x="4229" y="1447"/>
              <a:ext cx="12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3" name="Line 167"/>
            <p:cNvSpPr>
              <a:spLocks noChangeShapeType="1"/>
            </p:cNvSpPr>
            <p:nvPr/>
          </p:nvSpPr>
          <p:spPr bwMode="auto">
            <a:xfrm flipV="1">
              <a:off x="4386" y="426"/>
              <a:ext cx="0" cy="121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4" name="Text Box 168"/>
            <p:cNvSpPr txBox="1">
              <a:spLocks noChangeArrowheads="1"/>
            </p:cNvSpPr>
            <p:nvPr/>
          </p:nvSpPr>
          <p:spPr bwMode="auto">
            <a:xfrm>
              <a:off x="5342" y="1386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65705" name="Text Box 169"/>
            <p:cNvSpPr txBox="1">
              <a:spLocks noChangeArrowheads="1"/>
            </p:cNvSpPr>
            <p:nvPr/>
          </p:nvSpPr>
          <p:spPr bwMode="auto">
            <a:xfrm>
              <a:off x="4394" y="31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sp>
          <p:nvSpPr>
            <p:cNvPr id="65706" name="Line 170"/>
            <p:cNvSpPr>
              <a:spLocks noChangeShapeType="1"/>
            </p:cNvSpPr>
            <p:nvPr/>
          </p:nvSpPr>
          <p:spPr bwMode="auto">
            <a:xfrm>
              <a:off x="4386" y="1446"/>
              <a:ext cx="6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7" name="Line 171"/>
            <p:cNvSpPr>
              <a:spLocks noChangeShapeType="1"/>
            </p:cNvSpPr>
            <p:nvPr/>
          </p:nvSpPr>
          <p:spPr bwMode="auto">
            <a:xfrm>
              <a:off x="4676" y="1447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8" name="Line 172"/>
            <p:cNvSpPr>
              <a:spLocks noChangeShapeType="1"/>
            </p:cNvSpPr>
            <p:nvPr/>
          </p:nvSpPr>
          <p:spPr bwMode="auto">
            <a:xfrm rot="-5400000">
              <a:off x="4981" y="1124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09" name="Line 173"/>
            <p:cNvSpPr>
              <a:spLocks noChangeShapeType="1"/>
            </p:cNvSpPr>
            <p:nvPr/>
          </p:nvSpPr>
          <p:spPr bwMode="auto">
            <a:xfrm rot="18900000">
              <a:off x="4664" y="1128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10" name="Rectangle 174"/>
            <p:cNvSpPr>
              <a:spLocks noChangeArrowheads="1"/>
            </p:cNvSpPr>
            <p:nvPr/>
          </p:nvSpPr>
          <p:spPr bwMode="auto">
            <a:xfrm>
              <a:off x="4607" y="1417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1</a:t>
              </a:r>
              <a:endParaRPr kumimoji="1" lang="zh-CN" altLang="en-US" sz="2000" baseline="-25000"/>
            </a:p>
          </p:txBody>
        </p:sp>
        <p:sp>
          <p:nvSpPr>
            <p:cNvPr id="65711" name="Rectangle 175"/>
            <p:cNvSpPr>
              <a:spLocks noChangeArrowheads="1"/>
            </p:cNvSpPr>
            <p:nvPr/>
          </p:nvSpPr>
          <p:spPr bwMode="auto">
            <a:xfrm>
              <a:off x="5008" y="1002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2</a:t>
              </a:r>
              <a:endParaRPr kumimoji="1" lang="zh-CN" altLang="en-US" sz="2000" baseline="-25000"/>
            </a:p>
          </p:txBody>
        </p:sp>
        <p:sp>
          <p:nvSpPr>
            <p:cNvPr id="65712" name="Rectangle 176"/>
            <p:cNvSpPr>
              <a:spLocks noChangeArrowheads="1"/>
            </p:cNvSpPr>
            <p:nvPr/>
          </p:nvSpPr>
          <p:spPr bwMode="auto">
            <a:xfrm>
              <a:off x="4654" y="1068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3</a:t>
              </a:r>
              <a:endParaRPr kumimoji="1" lang="zh-CN" altLang="en-US" sz="2000" baseline="-25000"/>
            </a:p>
          </p:txBody>
        </p:sp>
        <p:sp>
          <p:nvSpPr>
            <p:cNvPr id="65713" name="Line 177"/>
            <p:cNvSpPr>
              <a:spLocks noChangeShapeType="1"/>
            </p:cNvSpPr>
            <p:nvPr/>
          </p:nvSpPr>
          <p:spPr bwMode="auto">
            <a:xfrm>
              <a:off x="4386" y="810"/>
              <a:ext cx="6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14" name="Text Box 178"/>
            <p:cNvSpPr txBox="1">
              <a:spLocks noChangeArrowheads="1"/>
            </p:cNvSpPr>
            <p:nvPr/>
          </p:nvSpPr>
          <p:spPr bwMode="auto">
            <a:xfrm>
              <a:off x="4249" y="678"/>
              <a:ext cx="24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i</a:t>
              </a:r>
              <a:endParaRPr kumimoji="1" lang="en-US" altLang="zh-CN" sz="2000" i="1"/>
            </a:p>
          </p:txBody>
        </p:sp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4926" y="142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1</a:t>
              </a:r>
              <a:endParaRPr kumimoji="1" lang="en-US" altLang="zh-CN" sz="2000"/>
            </a:p>
          </p:txBody>
        </p:sp>
        <p:sp>
          <p:nvSpPr>
            <p:cNvPr id="65716" name="弧 180"/>
            <p:cNvSpPr/>
            <p:nvPr/>
          </p:nvSpPr>
          <p:spPr bwMode="auto">
            <a:xfrm flipH="1">
              <a:off x="4392" y="811"/>
              <a:ext cx="900" cy="648"/>
            </a:xfrm>
            <a:custGeom>
              <a:avLst/>
              <a:gdLst>
                <a:gd name="G0" fmla="+- 0 0 0"/>
                <a:gd name="G1" fmla="+- 20548 0 0"/>
                <a:gd name="G2" fmla="+- 21600 0 0"/>
                <a:gd name="T0" fmla="*/ 6658 w 21592"/>
                <a:gd name="T1" fmla="*/ 0 h 20548"/>
                <a:gd name="T2" fmla="*/ 21592 w 21592"/>
                <a:gd name="T3" fmla="*/ 19966 h 20548"/>
                <a:gd name="T4" fmla="*/ 0 w 21592"/>
                <a:gd name="T5" fmla="*/ 20548 h 20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2" h="20548" fill="none" extrusionOk="0">
                  <a:moveTo>
                    <a:pt x="6658" y="-1"/>
                  </a:moveTo>
                  <a:cubicBezTo>
                    <a:pt x="15362" y="2820"/>
                    <a:pt x="21345" y="10819"/>
                    <a:pt x="21592" y="19965"/>
                  </a:cubicBezTo>
                </a:path>
                <a:path w="21592" h="20548" stroke="0" extrusionOk="0">
                  <a:moveTo>
                    <a:pt x="6658" y="-1"/>
                  </a:moveTo>
                  <a:cubicBezTo>
                    <a:pt x="15362" y="2820"/>
                    <a:pt x="21345" y="10819"/>
                    <a:pt x="21592" y="19965"/>
                  </a:cubicBezTo>
                  <a:lnTo>
                    <a:pt x="0" y="20548"/>
                  </a:lnTo>
                  <a:close/>
                </a:path>
              </a:pathLst>
            </a:custGeom>
            <a:noFill/>
            <a:ln w="19050">
              <a:solidFill>
                <a:srgbClr val="FF99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17" name="Rectangle 181"/>
            <p:cNvSpPr>
              <a:spLocks noChangeArrowheads="1"/>
            </p:cNvSpPr>
            <p:nvPr/>
          </p:nvSpPr>
          <p:spPr bwMode="auto">
            <a:xfrm>
              <a:off x="4383" y="761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4</a:t>
              </a:r>
              <a:endParaRPr kumimoji="1" lang="zh-CN" altLang="en-US" sz="2000" baseline="-25000"/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rot="18900000">
              <a:off x="4585" y="1001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0787" name="Object 183"/>
            <p:cNvGraphicFramePr>
              <a:graphicFrameLocks noChangeAspect="1"/>
            </p:cNvGraphicFramePr>
            <p:nvPr/>
          </p:nvGraphicFramePr>
          <p:xfrm>
            <a:off x="5022" y="461"/>
            <a:ext cx="4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11" name="公式" r:id="rId17" imgW="787400" imgH="431800" progId="Equation.3">
                    <p:embed/>
                  </p:oleObj>
                </mc:Choice>
                <mc:Fallback>
                  <p:oleObj name="公式" r:id="rId17" imgW="787400" imgH="431800" progId="Equation.3">
                    <p:embed/>
                    <p:pic>
                      <p:nvPicPr>
                        <p:cNvPr id="0" name="图片 529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461"/>
                          <a:ext cx="4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20" name="Oval 184"/>
            <p:cNvSpPr>
              <a:spLocks noChangeAspect="1" noChangeArrowheads="1"/>
            </p:cNvSpPr>
            <p:nvPr/>
          </p:nvSpPr>
          <p:spPr bwMode="auto">
            <a:xfrm>
              <a:off x="4374" y="1428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21" name="Oval 185"/>
            <p:cNvSpPr>
              <a:spLocks noChangeAspect="1" noChangeArrowheads="1"/>
            </p:cNvSpPr>
            <p:nvPr/>
          </p:nvSpPr>
          <p:spPr bwMode="auto">
            <a:xfrm>
              <a:off x="5003" y="797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722" name="弧 186"/>
            <p:cNvSpPr/>
            <p:nvPr/>
          </p:nvSpPr>
          <p:spPr bwMode="auto">
            <a:xfrm flipH="1">
              <a:off x="4729" y="600"/>
              <a:ext cx="262" cy="312"/>
            </a:xfrm>
            <a:custGeom>
              <a:avLst/>
              <a:gdLst>
                <a:gd name="G0" fmla="+- 1405 0 0"/>
                <a:gd name="G1" fmla="+- 21600 0 0"/>
                <a:gd name="G2" fmla="+- 21600 0 0"/>
                <a:gd name="T0" fmla="*/ 0 w 23005"/>
                <a:gd name="T1" fmla="*/ 46 h 21600"/>
                <a:gd name="T2" fmla="*/ 23005 w 23005"/>
                <a:gd name="T3" fmla="*/ 21600 h 21600"/>
                <a:gd name="T4" fmla="*/ 1405 w 23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05" h="21600" fill="none" extrusionOk="0">
                  <a:moveTo>
                    <a:pt x="-1" y="45"/>
                  </a:moveTo>
                  <a:cubicBezTo>
                    <a:pt x="467" y="15"/>
                    <a:pt x="936" y="-1"/>
                    <a:pt x="1405" y="-1"/>
                  </a:cubicBezTo>
                  <a:cubicBezTo>
                    <a:pt x="13334" y="-1"/>
                    <a:pt x="23005" y="9670"/>
                    <a:pt x="23005" y="21600"/>
                  </a:cubicBezTo>
                </a:path>
                <a:path w="23005" h="21600" stroke="0" extrusionOk="0">
                  <a:moveTo>
                    <a:pt x="-1" y="45"/>
                  </a:moveTo>
                  <a:cubicBezTo>
                    <a:pt x="467" y="15"/>
                    <a:pt x="936" y="-1"/>
                    <a:pt x="1405" y="-1"/>
                  </a:cubicBezTo>
                  <a:cubicBezTo>
                    <a:pt x="13334" y="-1"/>
                    <a:pt x="23005" y="9670"/>
                    <a:pt x="23005" y="21600"/>
                  </a:cubicBezTo>
                  <a:lnTo>
                    <a:pt x="1405" y="21600"/>
                  </a:lnTo>
                  <a:close/>
                </a:path>
              </a:pathLst>
            </a:custGeom>
            <a:noFill/>
            <a:ln w="3175">
              <a:solidFill>
                <a:srgbClr val="0066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750" name="Group 187"/>
          <p:cNvGrpSpPr/>
          <p:nvPr/>
        </p:nvGrpSpPr>
        <p:grpSpPr bwMode="auto">
          <a:xfrm>
            <a:off x="536575" y="585788"/>
            <a:ext cx="5826125" cy="1119187"/>
            <a:chOff x="338" y="369"/>
            <a:chExt cx="3670" cy="705"/>
          </a:xfrm>
        </p:grpSpPr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661" y="371"/>
              <a:ext cx="6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计算</a:t>
              </a:r>
              <a:endParaRPr kumimoji="1" lang="zh-CN" altLang="en-US"/>
            </a:p>
          </p:txBody>
        </p:sp>
        <p:graphicFrame>
          <p:nvGraphicFramePr>
            <p:cNvPr id="30759" name="Object 189"/>
            <p:cNvGraphicFramePr/>
            <p:nvPr/>
          </p:nvGraphicFramePr>
          <p:xfrm>
            <a:off x="1146" y="381"/>
            <a:ext cx="89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12" name="公式" r:id="rId19" imgW="1422400" imgH="546100" progId="Equation.3">
                    <p:embed/>
                  </p:oleObj>
                </mc:Choice>
                <mc:Fallback>
                  <p:oleObj name="公式" r:id="rId19" imgW="1422400" imgH="546100" progId="Equation.3">
                    <p:embed/>
                    <p:pic>
                      <p:nvPicPr>
                        <p:cNvPr id="0" name="图片 5297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81"/>
                          <a:ext cx="89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26" name="Rectangle 190"/>
            <p:cNvSpPr>
              <a:spLocks noChangeArrowheads="1"/>
            </p:cNvSpPr>
            <p:nvPr/>
          </p:nvSpPr>
          <p:spPr bwMode="auto">
            <a:xfrm>
              <a:off x="338" y="369"/>
              <a:ext cx="4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5727" name="Text Box 191"/>
            <p:cNvSpPr txBox="1">
              <a:spLocks noChangeArrowheads="1"/>
            </p:cNvSpPr>
            <p:nvPr/>
          </p:nvSpPr>
          <p:spPr bwMode="auto">
            <a:xfrm>
              <a:off x="2106" y="389"/>
              <a:ext cx="18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为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：</a:t>
              </a:r>
              <a:endParaRPr kumimoji="1"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659" y="784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graphicFrame>
          <p:nvGraphicFramePr>
            <p:cNvPr id="30763" name="Object 193"/>
            <p:cNvGraphicFramePr/>
            <p:nvPr/>
          </p:nvGraphicFramePr>
          <p:xfrm>
            <a:off x="980" y="833"/>
            <a:ext cx="10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13" name="公式" r:id="rId21" imgW="1600200" imgH="368300" progId="Equation.3">
                    <p:embed/>
                  </p:oleObj>
                </mc:Choice>
                <mc:Fallback>
                  <p:oleObj name="公式" r:id="rId21" imgW="1600200" imgH="368300" progId="Equation.3">
                    <p:embed/>
                    <p:pic>
                      <p:nvPicPr>
                        <p:cNvPr id="0" name="图片 5297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833"/>
                          <a:ext cx="10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30" name="Text Box 194"/>
            <p:cNvSpPr txBox="1">
              <a:spLocks noChangeArrowheads="1"/>
            </p:cNvSpPr>
            <p:nvPr/>
          </p:nvSpPr>
          <p:spPr bwMode="auto">
            <a:xfrm>
              <a:off x="2062" y="783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zh-CN" altLang="en-US"/>
            </a:p>
          </p:txBody>
        </p:sp>
        <p:graphicFrame>
          <p:nvGraphicFramePr>
            <p:cNvPr id="30765" name="Object 195"/>
            <p:cNvGraphicFramePr/>
            <p:nvPr/>
          </p:nvGraphicFramePr>
          <p:xfrm>
            <a:off x="2373" y="834"/>
            <a:ext cx="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14" name="公式" r:id="rId23" imgW="1002665" imgH="381000" progId="Equation.3">
                    <p:embed/>
                  </p:oleObj>
                </mc:Choice>
                <mc:Fallback>
                  <p:oleObj name="公式" r:id="rId23" imgW="1002665" imgH="381000" progId="Equation.3">
                    <p:embed/>
                    <p:pic>
                      <p:nvPicPr>
                        <p:cNvPr id="0" name="图片 5297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834"/>
                          <a:ext cx="6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32" name="Text Box 196"/>
            <p:cNvSpPr txBox="1">
              <a:spLocks noChangeArrowheads="1"/>
            </p:cNvSpPr>
            <p:nvPr/>
          </p:nvSpPr>
          <p:spPr bwMode="auto">
            <a:xfrm>
              <a:off x="3069" y="782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(3)</a:t>
              </a:r>
              <a:endParaRPr kumimoji="1" lang="zh-CN" altLang="en-US"/>
            </a:p>
          </p:txBody>
        </p:sp>
        <p:graphicFrame>
          <p:nvGraphicFramePr>
            <p:cNvPr id="30767" name="Object 197"/>
            <p:cNvGraphicFramePr/>
            <p:nvPr/>
          </p:nvGraphicFramePr>
          <p:xfrm>
            <a:off x="3384" y="837"/>
            <a:ext cx="6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15" name="Equation" r:id="rId25" imgW="990600" imgH="368300" progId="Equation.DSMT4">
                    <p:embed/>
                  </p:oleObj>
                </mc:Choice>
                <mc:Fallback>
                  <p:oleObj name="Equation" r:id="rId25" imgW="990600" imgH="368300" progId="Equation.DSMT4">
                    <p:embed/>
                    <p:pic>
                      <p:nvPicPr>
                        <p:cNvPr id="0" name="图片 5297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837"/>
                          <a:ext cx="6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51" name="Group 198"/>
          <p:cNvGrpSpPr/>
          <p:nvPr/>
        </p:nvGrpSpPr>
        <p:grpSpPr bwMode="auto">
          <a:xfrm>
            <a:off x="5876925" y="673100"/>
            <a:ext cx="1828800" cy="338138"/>
            <a:chOff x="3750" y="2482"/>
            <a:chExt cx="1152" cy="213"/>
          </a:xfrm>
        </p:grpSpPr>
        <p:grpSp>
          <p:nvGrpSpPr>
            <p:cNvPr id="30752" name="Group 199"/>
            <p:cNvGrpSpPr/>
            <p:nvPr/>
          </p:nvGrpSpPr>
          <p:grpSpPr bwMode="auto">
            <a:xfrm>
              <a:off x="4400" y="2483"/>
              <a:ext cx="502" cy="212"/>
              <a:chOff x="680" y="2351"/>
              <a:chExt cx="502" cy="212"/>
            </a:xfrm>
          </p:grpSpPr>
          <p:sp>
            <p:nvSpPr>
              <p:cNvPr id="65736" name="Rectangle 200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737" name="Rectangle 201"/>
              <p:cNvSpPr>
                <a:spLocks noChangeArrowheads="1"/>
              </p:cNvSpPr>
              <p:nvPr/>
            </p:nvSpPr>
            <p:spPr bwMode="auto">
              <a:xfrm>
                <a:off x="680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补充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0753" name="Group 202"/>
            <p:cNvGrpSpPr/>
            <p:nvPr/>
          </p:nvGrpSpPr>
          <p:grpSpPr bwMode="auto">
            <a:xfrm>
              <a:off x="3750" y="2482"/>
              <a:ext cx="803" cy="213"/>
              <a:chOff x="3750" y="2482"/>
              <a:chExt cx="803" cy="213"/>
            </a:xfrm>
          </p:grpSpPr>
          <p:sp>
            <p:nvSpPr>
              <p:cNvPr id="65739" name="Rectangle 203"/>
              <p:cNvSpPr>
                <a:spLocks noChangeArrowheads="1"/>
              </p:cNvSpPr>
              <p:nvPr/>
            </p:nvSpPr>
            <p:spPr bwMode="auto">
              <a:xfrm>
                <a:off x="3842" y="2499"/>
                <a:ext cx="629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740" name="Rectangle 204"/>
              <p:cNvSpPr>
                <a:spLocks noChangeArrowheads="1"/>
              </p:cNvSpPr>
              <p:nvPr/>
            </p:nvSpPr>
            <p:spPr bwMode="auto">
              <a:xfrm>
                <a:off x="3750" y="2482"/>
                <a:ext cx="803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4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9</a:t>
                </a:r>
                <a:r>
                  <a:rPr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zh-CN" altLang="en-US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3.3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5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15" name="Group 51"/>
          <p:cNvGrpSpPr/>
          <p:nvPr/>
        </p:nvGrpSpPr>
        <p:grpSpPr bwMode="auto">
          <a:xfrm>
            <a:off x="528638" y="1600200"/>
            <a:ext cx="6029325" cy="1062038"/>
            <a:chOff x="333" y="822"/>
            <a:chExt cx="3798" cy="669"/>
          </a:xfrm>
        </p:grpSpPr>
        <p:grpSp>
          <p:nvGrpSpPr>
            <p:cNvPr id="31811" name="Group 47"/>
            <p:cNvGrpSpPr/>
            <p:nvPr/>
          </p:nvGrpSpPr>
          <p:grpSpPr bwMode="auto">
            <a:xfrm>
              <a:off x="333" y="822"/>
              <a:ext cx="3481" cy="304"/>
              <a:chOff x="333" y="822"/>
              <a:chExt cx="3481" cy="304"/>
            </a:xfrm>
          </p:grpSpPr>
          <p:sp>
            <p:nvSpPr>
              <p:cNvPr id="62469" name="Rectangle 5"/>
              <p:cNvSpPr>
                <a:spLocks noChangeArrowheads="1"/>
              </p:cNvSpPr>
              <p:nvPr/>
            </p:nvSpPr>
            <p:spPr bwMode="auto">
              <a:xfrm>
                <a:off x="333" y="822"/>
                <a:ext cx="41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solidFill>
                      <a:srgbClr val="0000FF"/>
                    </a:solidFill>
                  </a:rPr>
                  <a:t>解</a:t>
                </a:r>
                <a:endParaRPr kumimoji="1"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31817" name="Object 28"/>
              <p:cNvGraphicFramePr/>
              <p:nvPr/>
            </p:nvGraphicFramePr>
            <p:xfrm>
              <a:off x="2449" y="931"/>
              <a:ext cx="504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728" name="公式" r:id="rId3" imgW="800100" imgH="279400" progId="Equation.3">
                      <p:embed/>
                    </p:oleObj>
                  </mc:Choice>
                  <mc:Fallback>
                    <p:oleObj name="公式" r:id="rId3" imgW="800100" imgH="279400" progId="Equation.3">
                      <p:embed/>
                      <p:pic>
                        <p:nvPicPr>
                          <p:cNvPr id="0" name="图片 5307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9" y="931"/>
                            <a:ext cx="504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93" name="Rectangle 29"/>
              <p:cNvSpPr>
                <a:spLocks noChangeArrowheads="1"/>
              </p:cNvSpPr>
              <p:nvPr/>
            </p:nvSpPr>
            <p:spPr bwMode="auto">
              <a:xfrm>
                <a:off x="659" y="838"/>
                <a:ext cx="20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(1) </a:t>
                </a:r>
                <a:r>
                  <a:rPr kumimoji="1" lang="zh-CN" altLang="en-US"/>
                  <a:t>曲线</a:t>
                </a:r>
                <a:r>
                  <a:rPr kumimoji="1" lang="zh-CN" altLang="en-US" baseline="30000"/>
                  <a:t> </a:t>
                </a:r>
                <a:r>
                  <a:rPr kumimoji="1" lang="en-US" altLang="zh-CN" i="1"/>
                  <a:t>C</a:t>
                </a:r>
                <a:r>
                  <a:rPr kumimoji="1" lang="en-US" altLang="zh-CN" baseline="-25000"/>
                  <a:t>1 </a:t>
                </a:r>
                <a:r>
                  <a:rPr kumimoji="1" lang="zh-CN" altLang="en-US"/>
                  <a:t>的方程为</a:t>
                </a:r>
                <a:endParaRPr kumimoji="1" lang="zh-CN" altLang="en-US"/>
              </a:p>
            </p:txBody>
          </p:sp>
          <p:graphicFrame>
            <p:nvGraphicFramePr>
              <p:cNvPr id="31819" name="Object 30"/>
              <p:cNvGraphicFramePr/>
              <p:nvPr/>
            </p:nvGraphicFramePr>
            <p:xfrm>
              <a:off x="3014" y="886"/>
              <a:ext cx="80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729" name="公式" r:id="rId5" imgW="1269365" imgH="342900" progId="Equation.3">
                      <p:embed/>
                    </p:oleObj>
                  </mc:Choice>
                  <mc:Fallback>
                    <p:oleObj name="公式" r:id="rId5" imgW="1269365" imgH="342900" progId="Equation.3">
                      <p:embed/>
                      <p:pic>
                        <p:nvPicPr>
                          <p:cNvPr id="0" name="图片 5307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4" y="886"/>
                            <a:ext cx="80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812" name="Group 48"/>
            <p:cNvGrpSpPr/>
            <p:nvPr/>
          </p:nvGrpSpPr>
          <p:grpSpPr bwMode="auto">
            <a:xfrm>
              <a:off x="934" y="1203"/>
              <a:ext cx="3197" cy="288"/>
              <a:chOff x="934" y="1203"/>
              <a:chExt cx="3197" cy="288"/>
            </a:xfrm>
          </p:grpSpPr>
          <p:graphicFrame>
            <p:nvGraphicFramePr>
              <p:cNvPr id="31813" name="Object 31"/>
              <p:cNvGraphicFramePr/>
              <p:nvPr/>
            </p:nvGraphicFramePr>
            <p:xfrm>
              <a:off x="2448" y="1252"/>
              <a:ext cx="81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730" name="公式" r:id="rId7" imgW="1295400" imgH="342900" progId="Equation.3">
                      <p:embed/>
                    </p:oleObj>
                  </mc:Choice>
                  <mc:Fallback>
                    <p:oleObj name="公式" r:id="rId7" imgW="1295400" imgH="342900" progId="Equation.3">
                      <p:embed/>
                      <p:pic>
                        <p:nvPicPr>
                          <p:cNvPr id="0" name="图片 5307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252"/>
                            <a:ext cx="81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96" name="Rectangle 32"/>
              <p:cNvSpPr>
                <a:spLocks noChangeArrowheads="1"/>
              </p:cNvSpPr>
              <p:nvPr/>
            </p:nvSpPr>
            <p:spPr bwMode="auto">
              <a:xfrm>
                <a:off x="934" y="1203"/>
                <a:ext cx="17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曲线</a:t>
                </a:r>
                <a:r>
                  <a:rPr kumimoji="1" lang="zh-CN" altLang="en-US" baseline="30000"/>
                  <a:t> </a:t>
                </a:r>
                <a:r>
                  <a:rPr kumimoji="1" lang="en-US" altLang="zh-CN" i="1"/>
                  <a:t>C</a:t>
                </a:r>
                <a:r>
                  <a:rPr kumimoji="1" lang="en-US" altLang="zh-CN" baseline="-25000"/>
                  <a:t>2 </a:t>
                </a:r>
                <a:r>
                  <a:rPr kumimoji="1" lang="zh-CN" altLang="en-US"/>
                  <a:t>的方程为</a:t>
                </a:r>
                <a:endParaRPr kumimoji="1" lang="zh-CN" altLang="en-US"/>
              </a:p>
            </p:txBody>
          </p:sp>
          <p:graphicFrame>
            <p:nvGraphicFramePr>
              <p:cNvPr id="31815" name="Object 33"/>
              <p:cNvGraphicFramePr/>
              <p:nvPr/>
            </p:nvGraphicFramePr>
            <p:xfrm>
              <a:off x="3331" y="1257"/>
              <a:ext cx="80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731" name="公式" r:id="rId9" imgW="1269365" imgH="342900" progId="Equation.3">
                      <p:embed/>
                    </p:oleObj>
                  </mc:Choice>
                  <mc:Fallback>
                    <p:oleObj name="公式" r:id="rId9" imgW="1269365" imgH="342900" progId="Equation.3">
                      <p:embed/>
                      <p:pic>
                        <p:nvPicPr>
                          <p:cNvPr id="0" name="图片 5307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1" y="1257"/>
                            <a:ext cx="80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2499" name="Object 35"/>
          <p:cNvGraphicFramePr/>
          <p:nvPr/>
        </p:nvGraphicFramePr>
        <p:xfrm>
          <a:off x="1863725" y="3660775"/>
          <a:ext cx="36703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32" name="公式" r:id="rId11" imgW="3670300" imgH="622300" progId="Equation.3">
                  <p:embed/>
                </p:oleObj>
              </mc:Choice>
              <mc:Fallback>
                <p:oleObj name="公式" r:id="rId11" imgW="3670300" imgH="622300" progId="Equation.3">
                  <p:embed/>
                  <p:pic>
                    <p:nvPicPr>
                      <p:cNvPr id="0" name="图片 53073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660775"/>
                        <a:ext cx="36703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0" name="Object 36"/>
          <p:cNvGraphicFramePr/>
          <p:nvPr/>
        </p:nvGraphicFramePr>
        <p:xfrm>
          <a:off x="1868488" y="4497388"/>
          <a:ext cx="30480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33" name="公式" r:id="rId13" imgW="3048000" imgH="622300" progId="Equation.3">
                  <p:embed/>
                </p:oleObj>
              </mc:Choice>
              <mc:Fallback>
                <p:oleObj name="公式" r:id="rId13" imgW="3048000" imgH="622300" progId="Equation.3">
                  <p:embed/>
                  <p:pic>
                    <p:nvPicPr>
                      <p:cNvPr id="0" name="图片 53073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4497388"/>
                        <a:ext cx="30480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1" name="Object 37"/>
          <p:cNvGraphicFramePr/>
          <p:nvPr/>
        </p:nvGraphicFramePr>
        <p:xfrm>
          <a:off x="1873250" y="5329238"/>
          <a:ext cx="27686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34" name="公式" r:id="rId15" imgW="2768600" imgH="711200" progId="Equation.3">
                  <p:embed/>
                </p:oleObj>
              </mc:Choice>
              <mc:Fallback>
                <p:oleObj name="公式" r:id="rId15" imgW="2768600" imgH="711200" progId="Equation.3">
                  <p:embed/>
                  <p:pic>
                    <p:nvPicPr>
                      <p:cNvPr id="0" name="图片 53073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329238"/>
                        <a:ext cx="27686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2" name="Object 38"/>
          <p:cNvGraphicFramePr/>
          <p:nvPr/>
        </p:nvGraphicFramePr>
        <p:xfrm>
          <a:off x="4795838" y="5540375"/>
          <a:ext cx="9017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35" name="公式" r:id="rId17" imgW="901065" imgH="342900" progId="Equation.3">
                  <p:embed/>
                </p:oleObj>
              </mc:Choice>
              <mc:Fallback>
                <p:oleObj name="公式" r:id="rId17" imgW="901065" imgH="342900" progId="Equation.3">
                  <p:embed/>
                  <p:pic>
                    <p:nvPicPr>
                      <p:cNvPr id="0" name="图片 53073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5540375"/>
                        <a:ext cx="9017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47" name="Group 83"/>
          <p:cNvGrpSpPr/>
          <p:nvPr/>
        </p:nvGrpSpPr>
        <p:grpSpPr bwMode="auto">
          <a:xfrm>
            <a:off x="6989763" y="1209675"/>
            <a:ext cx="2119312" cy="2005013"/>
            <a:chOff x="4361" y="696"/>
            <a:chExt cx="1335" cy="1263"/>
          </a:xfrm>
        </p:grpSpPr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 flipV="1">
              <a:off x="4518" y="1092"/>
              <a:ext cx="636" cy="6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5152" y="1092"/>
              <a:ext cx="0" cy="6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4361" y="1729"/>
              <a:ext cx="113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 flipV="1">
              <a:off x="4518" y="798"/>
              <a:ext cx="0" cy="112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80" name="Text Box 16"/>
            <p:cNvSpPr txBox="1">
              <a:spLocks noChangeArrowheads="1"/>
            </p:cNvSpPr>
            <p:nvPr/>
          </p:nvSpPr>
          <p:spPr bwMode="auto">
            <a:xfrm>
              <a:off x="5342" y="1668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4526" y="696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4518" y="1728"/>
              <a:ext cx="6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4808" y="1729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rot="-5400000">
              <a:off x="5113" y="1406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rot="18900000">
              <a:off x="4796" y="1410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4739" y="1699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1</a:t>
              </a:r>
              <a:endParaRPr kumimoji="1" lang="zh-CN" altLang="en-US" sz="2000" baseline="-25000"/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5140" y="1284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2</a:t>
              </a:r>
              <a:endParaRPr kumimoji="1" lang="zh-CN" altLang="en-US" sz="2000" baseline="-25000"/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4636" y="1140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3</a:t>
              </a:r>
              <a:endParaRPr kumimoji="1" lang="zh-CN" altLang="en-US" sz="2000" baseline="-25000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4518" y="1092"/>
              <a:ext cx="6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4381" y="96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i</a:t>
              </a:r>
              <a:endParaRPr kumimoji="1" lang="en-US" altLang="zh-CN" sz="2000" i="1"/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5058" y="1709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1</a:t>
              </a:r>
              <a:endParaRPr kumimoji="1" lang="en-US" altLang="zh-CN" sz="2000"/>
            </a:p>
          </p:txBody>
        </p:sp>
        <p:sp>
          <p:nvSpPr>
            <p:cNvPr id="62503" name="Oval 39"/>
            <p:cNvSpPr>
              <a:spLocks noChangeAspect="1" noChangeArrowheads="1"/>
            </p:cNvSpPr>
            <p:nvPr/>
          </p:nvSpPr>
          <p:spPr bwMode="auto">
            <a:xfrm>
              <a:off x="4506" y="1710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504" name="Oval 40"/>
            <p:cNvSpPr>
              <a:spLocks noChangeAspect="1" noChangeArrowheads="1"/>
            </p:cNvSpPr>
            <p:nvPr/>
          </p:nvSpPr>
          <p:spPr bwMode="auto">
            <a:xfrm>
              <a:off x="5135" y="1079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2509" name="Group 45"/>
          <p:cNvGrpSpPr/>
          <p:nvPr/>
        </p:nvGrpSpPr>
        <p:grpSpPr bwMode="auto">
          <a:xfrm>
            <a:off x="536575" y="585788"/>
            <a:ext cx="8170863" cy="561975"/>
            <a:chOff x="338" y="369"/>
            <a:chExt cx="5147" cy="354"/>
          </a:xfrm>
        </p:grpSpPr>
        <p:sp>
          <p:nvSpPr>
            <p:cNvPr id="62466" name="Text Box 2"/>
            <p:cNvSpPr txBox="1">
              <a:spLocks noChangeArrowheads="1"/>
            </p:cNvSpPr>
            <p:nvPr/>
          </p:nvSpPr>
          <p:spPr bwMode="auto">
            <a:xfrm>
              <a:off x="661" y="371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计算</a:t>
              </a:r>
              <a:endParaRPr kumimoji="1" lang="zh-CN" altLang="en-US"/>
            </a:p>
          </p:txBody>
        </p:sp>
        <p:graphicFrame>
          <p:nvGraphicFramePr>
            <p:cNvPr id="31785" name="Object 3"/>
            <p:cNvGraphicFramePr/>
            <p:nvPr/>
          </p:nvGraphicFramePr>
          <p:xfrm>
            <a:off x="1146" y="381"/>
            <a:ext cx="89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36" name="公式" r:id="rId19" imgW="1422400" imgH="546100" progId="Equation.3">
                    <p:embed/>
                  </p:oleObj>
                </mc:Choice>
                <mc:Fallback>
                  <p:oleObj name="公式" r:id="rId19" imgW="1422400" imgH="546100" progId="Equation.3">
                    <p:embed/>
                    <p:pic>
                      <p:nvPicPr>
                        <p:cNvPr id="0" name="图片 5307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81"/>
                          <a:ext cx="89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338" y="36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2106" y="389"/>
              <a:ext cx="12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为：</a:t>
              </a:r>
              <a:endParaRPr kumimoji="1" lang="zh-CN" alt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3041" y="370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graphicFrame>
          <p:nvGraphicFramePr>
            <p:cNvPr id="31789" name="Object 8"/>
            <p:cNvGraphicFramePr/>
            <p:nvPr/>
          </p:nvGraphicFramePr>
          <p:xfrm>
            <a:off x="3374" y="419"/>
            <a:ext cx="10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37" name="公式" r:id="rId21" imgW="1638300" imgH="368300" progId="Equation.3">
                    <p:embed/>
                  </p:oleObj>
                </mc:Choice>
                <mc:Fallback>
                  <p:oleObj name="公式" r:id="rId21" imgW="1638300" imgH="368300" progId="Equation.3">
                    <p:embed/>
                    <p:pic>
                      <p:nvPicPr>
                        <p:cNvPr id="0" name="图片 5307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419"/>
                          <a:ext cx="10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4504" y="369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zh-CN" altLang="en-US"/>
            </a:p>
          </p:txBody>
        </p:sp>
        <p:graphicFrame>
          <p:nvGraphicFramePr>
            <p:cNvPr id="31791" name="Object 10"/>
            <p:cNvGraphicFramePr/>
            <p:nvPr/>
          </p:nvGraphicFramePr>
          <p:xfrm>
            <a:off x="4837" y="420"/>
            <a:ext cx="6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38" name="公式" r:id="rId23" imgW="1028700" imgH="381000" progId="Equation.3">
                    <p:embed/>
                  </p:oleObj>
                </mc:Choice>
                <mc:Fallback>
                  <p:oleObj name="公式" r:id="rId23" imgW="1028700" imgH="381000" progId="Equation.3">
                    <p:embed/>
                    <p:pic>
                      <p:nvPicPr>
                        <p:cNvPr id="0" name="图片 5307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420"/>
                          <a:ext cx="6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>
              <a:off x="1644" y="474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2514" name="Group 50"/>
          <p:cNvGrpSpPr/>
          <p:nvPr/>
        </p:nvGrpSpPr>
        <p:grpSpPr bwMode="auto">
          <a:xfrm>
            <a:off x="1633538" y="2892425"/>
            <a:ext cx="2667000" cy="593725"/>
            <a:chOff x="1029" y="1636"/>
            <a:chExt cx="1680" cy="374"/>
          </a:xfrm>
        </p:grpSpPr>
        <p:graphicFrame>
          <p:nvGraphicFramePr>
            <p:cNvPr id="31781" name="Object 34"/>
            <p:cNvGraphicFramePr/>
            <p:nvPr/>
          </p:nvGraphicFramePr>
          <p:xfrm>
            <a:off x="1029" y="1636"/>
            <a:ext cx="1680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39" name="Equation" r:id="rId25" imgW="2667000" imgH="596900" progId="Equation.DSMT4">
                    <p:embed/>
                  </p:oleObj>
                </mc:Choice>
                <mc:Fallback>
                  <p:oleObj name="Equation" r:id="rId25" imgW="2667000" imgH="596900" progId="Equation.DSMT4">
                    <p:embed/>
                    <p:pic>
                      <p:nvPicPr>
                        <p:cNvPr id="0" name="图片 5307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1636"/>
                          <a:ext cx="1680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1578" y="1739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507" name="Line 43"/>
            <p:cNvSpPr>
              <a:spLocks noChangeShapeType="1"/>
            </p:cNvSpPr>
            <p:nvPr/>
          </p:nvSpPr>
          <p:spPr bwMode="auto">
            <a:xfrm>
              <a:off x="2315" y="1738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1773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40" name="Group 76"/>
          <p:cNvGrpSpPr/>
          <p:nvPr/>
        </p:nvGrpSpPr>
        <p:grpSpPr bwMode="auto">
          <a:xfrm>
            <a:off x="485775" y="1158875"/>
            <a:ext cx="1827213" cy="338138"/>
            <a:chOff x="3750" y="2482"/>
            <a:chExt cx="1151" cy="213"/>
          </a:xfrm>
        </p:grpSpPr>
        <p:grpSp>
          <p:nvGrpSpPr>
            <p:cNvPr id="31775" name="Group 77"/>
            <p:cNvGrpSpPr/>
            <p:nvPr/>
          </p:nvGrpSpPr>
          <p:grpSpPr bwMode="auto">
            <a:xfrm>
              <a:off x="4399" y="2483"/>
              <a:ext cx="502" cy="212"/>
              <a:chOff x="679" y="2351"/>
              <a:chExt cx="502" cy="212"/>
            </a:xfrm>
          </p:grpSpPr>
          <p:sp>
            <p:nvSpPr>
              <p:cNvPr id="62542" name="Rectangle 78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543" name="Rectangle 79"/>
              <p:cNvSpPr>
                <a:spLocks noChangeArrowheads="1"/>
              </p:cNvSpPr>
              <p:nvPr/>
            </p:nvSpPr>
            <p:spPr bwMode="auto">
              <a:xfrm>
                <a:off x="679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修改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1776" name="Group 80"/>
            <p:cNvGrpSpPr/>
            <p:nvPr/>
          </p:nvGrpSpPr>
          <p:grpSpPr bwMode="auto">
            <a:xfrm>
              <a:off x="3750" y="2482"/>
              <a:ext cx="803" cy="213"/>
              <a:chOff x="3750" y="2482"/>
              <a:chExt cx="803" cy="213"/>
            </a:xfrm>
          </p:grpSpPr>
          <p:sp>
            <p:nvSpPr>
              <p:cNvPr id="62545" name="Rectangle 81"/>
              <p:cNvSpPr>
                <a:spLocks noChangeArrowheads="1"/>
              </p:cNvSpPr>
              <p:nvPr/>
            </p:nvSpPr>
            <p:spPr bwMode="auto">
              <a:xfrm>
                <a:off x="3842" y="2499"/>
                <a:ext cx="629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546" name="Rectangle 82"/>
              <p:cNvSpPr>
                <a:spLocks noChangeArrowheads="1"/>
              </p:cNvSpPr>
              <p:nvPr/>
            </p:nvSpPr>
            <p:spPr bwMode="auto">
              <a:xfrm>
                <a:off x="3750" y="2482"/>
                <a:ext cx="803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48</a:t>
                </a:r>
                <a:r>
                  <a:rPr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zh-CN" altLang="en-US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3.1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7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8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8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28638" y="1600200"/>
            <a:ext cx="69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63557" name="Group 69"/>
          <p:cNvGrpSpPr/>
          <p:nvPr/>
        </p:nvGrpSpPr>
        <p:grpSpPr bwMode="auto">
          <a:xfrm>
            <a:off x="1046163" y="1625600"/>
            <a:ext cx="5465762" cy="457200"/>
            <a:chOff x="659" y="838"/>
            <a:chExt cx="3443" cy="288"/>
          </a:xfrm>
        </p:grpSpPr>
        <p:sp>
          <p:nvSpPr>
            <p:cNvPr id="63516" name="Rectangle 28"/>
            <p:cNvSpPr>
              <a:spLocks noChangeArrowheads="1"/>
            </p:cNvSpPr>
            <p:nvPr/>
          </p:nvSpPr>
          <p:spPr bwMode="auto">
            <a:xfrm>
              <a:off x="659" y="838"/>
              <a:ext cx="19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</a:t>
              </a:r>
              <a:r>
                <a:rPr kumimoji="1" lang="zh-CN" altLang="en-US"/>
                <a:t>曲线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3 </a:t>
              </a:r>
              <a:r>
                <a:rPr kumimoji="1" lang="zh-CN" altLang="en-US"/>
                <a:t>的方程为</a:t>
              </a:r>
              <a:endParaRPr kumimoji="1" lang="zh-CN" altLang="en-US"/>
            </a:p>
          </p:txBody>
        </p:sp>
        <p:graphicFrame>
          <p:nvGraphicFramePr>
            <p:cNvPr id="32836" name="Object 29"/>
            <p:cNvGraphicFramePr/>
            <p:nvPr/>
          </p:nvGraphicFramePr>
          <p:xfrm>
            <a:off x="3350" y="886"/>
            <a:ext cx="7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04" name="公式" r:id="rId3" imgW="1193800" imgH="342900" progId="Equation.3">
                    <p:embed/>
                  </p:oleObj>
                </mc:Choice>
                <mc:Fallback>
                  <p:oleObj name="公式" r:id="rId3" imgW="1193800" imgH="342900" progId="Equation.3">
                    <p:embed/>
                    <p:pic>
                      <p:nvPicPr>
                        <p:cNvPr id="0" name="图片 531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886"/>
                          <a:ext cx="7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7" name="Object 30"/>
            <p:cNvGraphicFramePr/>
            <p:nvPr/>
          </p:nvGraphicFramePr>
          <p:xfrm>
            <a:off x="2448" y="886"/>
            <a:ext cx="7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05" name="公式" r:id="rId5" imgW="1218565" imgH="342900" progId="Equation.3">
                    <p:embed/>
                  </p:oleObj>
                </mc:Choice>
                <mc:Fallback>
                  <p:oleObj name="公式" r:id="rId5" imgW="1218565" imgH="342900" progId="Equation.3">
                    <p:embed/>
                    <p:pic>
                      <p:nvPicPr>
                        <p:cNvPr id="0" name="图片 5317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886"/>
                          <a:ext cx="7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20" name="Object 32"/>
          <p:cNvGraphicFramePr/>
          <p:nvPr/>
        </p:nvGraphicFramePr>
        <p:xfrm>
          <a:off x="1866900" y="4510088"/>
          <a:ext cx="12192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06" name="公式" r:id="rId7" imgW="1218565" imgH="711200" progId="Equation.3">
                  <p:embed/>
                </p:oleObj>
              </mc:Choice>
              <mc:Fallback>
                <p:oleObj name="公式" r:id="rId7" imgW="1218565" imgH="711200" progId="Equation.3">
                  <p:embed/>
                  <p:pic>
                    <p:nvPicPr>
                      <p:cNvPr id="0" name="图片 53170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510088"/>
                        <a:ext cx="12192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1" name="Object 33"/>
          <p:cNvGraphicFramePr/>
          <p:nvPr/>
        </p:nvGraphicFramePr>
        <p:xfrm>
          <a:off x="3259138" y="4721225"/>
          <a:ext cx="50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07" name="公式" r:id="rId9" imgW="508000" imgH="342900" progId="Equation.3">
                  <p:embed/>
                </p:oleObj>
              </mc:Choice>
              <mc:Fallback>
                <p:oleObj name="公式" r:id="rId9" imgW="508000" imgH="342900" progId="Equation.3">
                  <p:embed/>
                  <p:pic>
                    <p:nvPicPr>
                      <p:cNvPr id="0" name="图片 53170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721225"/>
                        <a:ext cx="50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2" name="Object 34"/>
          <p:cNvGraphicFramePr/>
          <p:nvPr/>
        </p:nvGraphicFramePr>
        <p:xfrm>
          <a:off x="1866900" y="2982913"/>
          <a:ext cx="2387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08" name="公式" r:id="rId11" imgW="2387600" imgH="622300" progId="Equation.3">
                  <p:embed/>
                </p:oleObj>
              </mc:Choice>
              <mc:Fallback>
                <p:oleObj name="公式" r:id="rId11" imgW="2387600" imgH="622300" progId="Equation.3">
                  <p:embed/>
                  <p:pic>
                    <p:nvPicPr>
                      <p:cNvPr id="0" name="图片 53170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982913"/>
                        <a:ext cx="2387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3" name="Object 35"/>
          <p:cNvGraphicFramePr/>
          <p:nvPr/>
        </p:nvGraphicFramePr>
        <p:xfrm>
          <a:off x="1868488" y="3733800"/>
          <a:ext cx="2476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09" name="公式" r:id="rId13" imgW="2476500" imgH="622300" progId="Equation.3">
                  <p:embed/>
                </p:oleObj>
              </mc:Choice>
              <mc:Fallback>
                <p:oleObj name="公式" r:id="rId13" imgW="2476500" imgH="622300" progId="Equation.3">
                  <p:embed/>
                  <p:pic>
                    <p:nvPicPr>
                      <p:cNvPr id="0" name="图片 53170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733800"/>
                        <a:ext cx="2476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58" name="Group 70"/>
          <p:cNvGrpSpPr/>
          <p:nvPr/>
        </p:nvGrpSpPr>
        <p:grpSpPr bwMode="auto">
          <a:xfrm>
            <a:off x="1633538" y="2254250"/>
            <a:ext cx="1409700" cy="593725"/>
            <a:chOff x="1029" y="1234"/>
            <a:chExt cx="888" cy="374"/>
          </a:xfrm>
        </p:grpSpPr>
        <p:graphicFrame>
          <p:nvGraphicFramePr>
            <p:cNvPr id="32833" name="Object 31"/>
            <p:cNvGraphicFramePr/>
            <p:nvPr/>
          </p:nvGraphicFramePr>
          <p:xfrm>
            <a:off x="1029" y="1234"/>
            <a:ext cx="88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10" name="公式" r:id="rId15" imgW="1409700" imgH="596900" progId="Equation.3">
                    <p:embed/>
                  </p:oleObj>
                </mc:Choice>
                <mc:Fallback>
                  <p:oleObj name="公式" r:id="rId15" imgW="1409700" imgH="596900" progId="Equation.3">
                    <p:embed/>
                    <p:pic>
                      <p:nvPicPr>
                        <p:cNvPr id="0" name="图片 5317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1234"/>
                          <a:ext cx="88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>
              <a:off x="1581" y="133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2796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97" name="Group 102"/>
          <p:cNvGrpSpPr/>
          <p:nvPr/>
        </p:nvGrpSpPr>
        <p:grpSpPr bwMode="auto">
          <a:xfrm>
            <a:off x="6989763" y="1209675"/>
            <a:ext cx="2119312" cy="2005013"/>
            <a:chOff x="4361" y="696"/>
            <a:chExt cx="1335" cy="1263"/>
          </a:xfrm>
        </p:grpSpPr>
        <p:sp>
          <p:nvSpPr>
            <p:cNvPr id="63591" name="Line 103"/>
            <p:cNvSpPr>
              <a:spLocks noChangeShapeType="1"/>
            </p:cNvSpPr>
            <p:nvPr/>
          </p:nvSpPr>
          <p:spPr bwMode="auto">
            <a:xfrm flipV="1">
              <a:off x="4518" y="1092"/>
              <a:ext cx="636" cy="6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92" name="Line 104"/>
            <p:cNvSpPr>
              <a:spLocks noChangeShapeType="1"/>
            </p:cNvSpPr>
            <p:nvPr/>
          </p:nvSpPr>
          <p:spPr bwMode="auto">
            <a:xfrm>
              <a:off x="5152" y="1092"/>
              <a:ext cx="0" cy="6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93" name="Line 105"/>
            <p:cNvSpPr>
              <a:spLocks noChangeShapeType="1"/>
            </p:cNvSpPr>
            <p:nvPr/>
          </p:nvSpPr>
          <p:spPr bwMode="auto">
            <a:xfrm>
              <a:off x="4361" y="1729"/>
              <a:ext cx="113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94" name="Line 106"/>
            <p:cNvSpPr>
              <a:spLocks noChangeShapeType="1"/>
            </p:cNvSpPr>
            <p:nvPr/>
          </p:nvSpPr>
          <p:spPr bwMode="auto">
            <a:xfrm flipV="1">
              <a:off x="4518" y="798"/>
              <a:ext cx="0" cy="112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95" name="Text Box 107"/>
            <p:cNvSpPr txBox="1">
              <a:spLocks noChangeArrowheads="1"/>
            </p:cNvSpPr>
            <p:nvPr/>
          </p:nvSpPr>
          <p:spPr bwMode="auto">
            <a:xfrm>
              <a:off x="5342" y="1668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63596" name="Text Box 108"/>
            <p:cNvSpPr txBox="1">
              <a:spLocks noChangeArrowheads="1"/>
            </p:cNvSpPr>
            <p:nvPr/>
          </p:nvSpPr>
          <p:spPr bwMode="auto">
            <a:xfrm>
              <a:off x="4526" y="696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sp>
          <p:nvSpPr>
            <p:cNvPr id="63597" name="Line 109"/>
            <p:cNvSpPr>
              <a:spLocks noChangeShapeType="1"/>
            </p:cNvSpPr>
            <p:nvPr/>
          </p:nvSpPr>
          <p:spPr bwMode="auto">
            <a:xfrm>
              <a:off x="4518" y="1728"/>
              <a:ext cx="6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98" name="Line 110"/>
            <p:cNvSpPr>
              <a:spLocks noChangeShapeType="1"/>
            </p:cNvSpPr>
            <p:nvPr/>
          </p:nvSpPr>
          <p:spPr bwMode="auto">
            <a:xfrm>
              <a:off x="4808" y="1729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99" name="Line 111"/>
            <p:cNvSpPr>
              <a:spLocks noChangeShapeType="1"/>
            </p:cNvSpPr>
            <p:nvPr/>
          </p:nvSpPr>
          <p:spPr bwMode="auto">
            <a:xfrm rot="-5400000">
              <a:off x="5113" y="1406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600" name="Line 112"/>
            <p:cNvSpPr>
              <a:spLocks noChangeShapeType="1"/>
            </p:cNvSpPr>
            <p:nvPr/>
          </p:nvSpPr>
          <p:spPr bwMode="auto">
            <a:xfrm rot="18900000">
              <a:off x="4796" y="1410"/>
              <a:ext cx="7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601" name="Rectangle 113"/>
            <p:cNvSpPr>
              <a:spLocks noChangeArrowheads="1"/>
            </p:cNvSpPr>
            <p:nvPr/>
          </p:nvSpPr>
          <p:spPr bwMode="auto">
            <a:xfrm>
              <a:off x="4739" y="1699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1</a:t>
              </a:r>
              <a:endParaRPr kumimoji="1" lang="zh-CN" altLang="en-US" sz="2000" baseline="-25000"/>
            </a:p>
          </p:txBody>
        </p:sp>
        <p:sp>
          <p:nvSpPr>
            <p:cNvPr id="63602" name="Rectangle 114"/>
            <p:cNvSpPr>
              <a:spLocks noChangeArrowheads="1"/>
            </p:cNvSpPr>
            <p:nvPr/>
          </p:nvSpPr>
          <p:spPr bwMode="auto">
            <a:xfrm>
              <a:off x="5140" y="1284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2</a:t>
              </a:r>
              <a:endParaRPr kumimoji="1" lang="zh-CN" altLang="en-US" sz="2000" baseline="-25000"/>
            </a:p>
          </p:txBody>
        </p:sp>
        <p:sp>
          <p:nvSpPr>
            <p:cNvPr id="63603" name="Rectangle 115"/>
            <p:cNvSpPr>
              <a:spLocks noChangeArrowheads="1"/>
            </p:cNvSpPr>
            <p:nvPr/>
          </p:nvSpPr>
          <p:spPr bwMode="auto">
            <a:xfrm>
              <a:off x="4636" y="1140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r>
                <a:rPr kumimoji="1" lang="en-US" altLang="zh-CN" sz="2000" baseline="-25000"/>
                <a:t>3</a:t>
              </a:r>
              <a:endParaRPr kumimoji="1" lang="zh-CN" altLang="en-US" sz="2000" baseline="-25000"/>
            </a:p>
          </p:txBody>
        </p:sp>
        <p:sp>
          <p:nvSpPr>
            <p:cNvPr id="63604" name="Line 116"/>
            <p:cNvSpPr>
              <a:spLocks noChangeShapeType="1"/>
            </p:cNvSpPr>
            <p:nvPr/>
          </p:nvSpPr>
          <p:spPr bwMode="auto">
            <a:xfrm>
              <a:off x="4518" y="1092"/>
              <a:ext cx="6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605" name="Text Box 117"/>
            <p:cNvSpPr txBox="1">
              <a:spLocks noChangeArrowheads="1"/>
            </p:cNvSpPr>
            <p:nvPr/>
          </p:nvSpPr>
          <p:spPr bwMode="auto">
            <a:xfrm>
              <a:off x="4381" y="96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i</a:t>
              </a:r>
              <a:endParaRPr kumimoji="1" lang="en-US" altLang="zh-CN" sz="2000" i="1"/>
            </a:p>
          </p:txBody>
        </p:sp>
        <p:sp>
          <p:nvSpPr>
            <p:cNvPr id="63606" name="Text Box 118"/>
            <p:cNvSpPr txBox="1">
              <a:spLocks noChangeArrowheads="1"/>
            </p:cNvSpPr>
            <p:nvPr/>
          </p:nvSpPr>
          <p:spPr bwMode="auto">
            <a:xfrm>
              <a:off x="5058" y="1709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1</a:t>
              </a:r>
              <a:endParaRPr kumimoji="1" lang="en-US" altLang="zh-CN" sz="2000"/>
            </a:p>
          </p:txBody>
        </p:sp>
        <p:sp>
          <p:nvSpPr>
            <p:cNvPr id="63607" name="Oval 119"/>
            <p:cNvSpPr>
              <a:spLocks noChangeAspect="1" noChangeArrowheads="1"/>
            </p:cNvSpPr>
            <p:nvPr/>
          </p:nvSpPr>
          <p:spPr bwMode="auto">
            <a:xfrm>
              <a:off x="4506" y="1710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608" name="Oval 120"/>
            <p:cNvSpPr>
              <a:spLocks noChangeAspect="1" noChangeArrowheads="1"/>
            </p:cNvSpPr>
            <p:nvPr/>
          </p:nvSpPr>
          <p:spPr bwMode="auto">
            <a:xfrm>
              <a:off x="5135" y="1079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798" name="Group 121"/>
          <p:cNvGrpSpPr/>
          <p:nvPr/>
        </p:nvGrpSpPr>
        <p:grpSpPr bwMode="auto">
          <a:xfrm>
            <a:off x="536575" y="585788"/>
            <a:ext cx="8170863" cy="561975"/>
            <a:chOff x="338" y="369"/>
            <a:chExt cx="5147" cy="354"/>
          </a:xfrm>
        </p:grpSpPr>
        <p:sp>
          <p:nvSpPr>
            <p:cNvPr id="63610" name="Text Box 122"/>
            <p:cNvSpPr txBox="1">
              <a:spLocks noChangeArrowheads="1"/>
            </p:cNvSpPr>
            <p:nvPr/>
          </p:nvSpPr>
          <p:spPr bwMode="auto">
            <a:xfrm>
              <a:off x="661" y="371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计算</a:t>
              </a:r>
              <a:endParaRPr kumimoji="1" lang="zh-CN" altLang="en-US"/>
            </a:p>
          </p:txBody>
        </p:sp>
        <p:graphicFrame>
          <p:nvGraphicFramePr>
            <p:cNvPr id="32807" name="Object 123"/>
            <p:cNvGraphicFramePr/>
            <p:nvPr/>
          </p:nvGraphicFramePr>
          <p:xfrm>
            <a:off x="1146" y="381"/>
            <a:ext cx="89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11" name="公式" r:id="rId17" imgW="1422400" imgH="546100" progId="Equation.3">
                    <p:embed/>
                  </p:oleObj>
                </mc:Choice>
                <mc:Fallback>
                  <p:oleObj name="公式" r:id="rId17" imgW="1422400" imgH="546100" progId="Equation.3">
                    <p:embed/>
                    <p:pic>
                      <p:nvPicPr>
                        <p:cNvPr id="0" name="图片 5317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81"/>
                          <a:ext cx="89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12" name="Rectangle 124"/>
            <p:cNvSpPr>
              <a:spLocks noChangeArrowheads="1"/>
            </p:cNvSpPr>
            <p:nvPr/>
          </p:nvSpPr>
          <p:spPr bwMode="auto">
            <a:xfrm>
              <a:off x="338" y="36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3613" name="Text Box 125"/>
            <p:cNvSpPr txBox="1">
              <a:spLocks noChangeArrowheads="1"/>
            </p:cNvSpPr>
            <p:nvPr/>
          </p:nvSpPr>
          <p:spPr bwMode="auto">
            <a:xfrm>
              <a:off x="2106" y="389"/>
              <a:ext cx="12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为：</a:t>
              </a:r>
              <a:endParaRPr kumimoji="1" lang="zh-CN" altLang="en-US"/>
            </a:p>
          </p:txBody>
        </p:sp>
        <p:sp>
          <p:nvSpPr>
            <p:cNvPr id="63614" name="Text Box 126"/>
            <p:cNvSpPr txBox="1">
              <a:spLocks noChangeArrowheads="1"/>
            </p:cNvSpPr>
            <p:nvPr/>
          </p:nvSpPr>
          <p:spPr bwMode="auto">
            <a:xfrm>
              <a:off x="3041" y="370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graphicFrame>
          <p:nvGraphicFramePr>
            <p:cNvPr id="32811" name="Object 127"/>
            <p:cNvGraphicFramePr/>
            <p:nvPr/>
          </p:nvGraphicFramePr>
          <p:xfrm>
            <a:off x="3374" y="419"/>
            <a:ext cx="10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12" name="公式" r:id="rId19" imgW="1638300" imgH="368300" progId="Equation.3">
                    <p:embed/>
                  </p:oleObj>
                </mc:Choice>
                <mc:Fallback>
                  <p:oleObj name="公式" r:id="rId19" imgW="1638300" imgH="368300" progId="Equation.3">
                    <p:embed/>
                    <p:pic>
                      <p:nvPicPr>
                        <p:cNvPr id="0" name="图片 5317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419"/>
                          <a:ext cx="10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16" name="Text Box 128"/>
            <p:cNvSpPr txBox="1">
              <a:spLocks noChangeArrowheads="1"/>
            </p:cNvSpPr>
            <p:nvPr/>
          </p:nvSpPr>
          <p:spPr bwMode="auto">
            <a:xfrm>
              <a:off x="4504" y="369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zh-CN" altLang="en-US"/>
            </a:p>
          </p:txBody>
        </p:sp>
        <p:graphicFrame>
          <p:nvGraphicFramePr>
            <p:cNvPr id="32813" name="Object 129"/>
            <p:cNvGraphicFramePr/>
            <p:nvPr/>
          </p:nvGraphicFramePr>
          <p:xfrm>
            <a:off x="4837" y="420"/>
            <a:ext cx="6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13" name="Equation" r:id="rId21" imgW="1028700" imgH="381000" progId="Equation.DSMT4">
                    <p:embed/>
                  </p:oleObj>
                </mc:Choice>
                <mc:Fallback>
                  <p:oleObj name="Equation" r:id="rId21" imgW="1028700" imgH="381000" progId="Equation.DSMT4">
                    <p:embed/>
                    <p:pic>
                      <p:nvPicPr>
                        <p:cNvPr id="0" name="图片 5317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420"/>
                          <a:ext cx="6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18" name="Line 130"/>
            <p:cNvSpPr>
              <a:spLocks noChangeShapeType="1"/>
            </p:cNvSpPr>
            <p:nvPr/>
          </p:nvSpPr>
          <p:spPr bwMode="auto">
            <a:xfrm>
              <a:off x="1644" y="474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799" name="Group 131"/>
          <p:cNvGrpSpPr/>
          <p:nvPr/>
        </p:nvGrpSpPr>
        <p:grpSpPr bwMode="auto">
          <a:xfrm>
            <a:off x="485775" y="1158875"/>
            <a:ext cx="1827213" cy="338138"/>
            <a:chOff x="3750" y="2482"/>
            <a:chExt cx="1151" cy="213"/>
          </a:xfrm>
        </p:grpSpPr>
        <p:grpSp>
          <p:nvGrpSpPr>
            <p:cNvPr id="32800" name="Group 132"/>
            <p:cNvGrpSpPr/>
            <p:nvPr/>
          </p:nvGrpSpPr>
          <p:grpSpPr bwMode="auto">
            <a:xfrm>
              <a:off x="4399" y="2483"/>
              <a:ext cx="502" cy="212"/>
              <a:chOff x="679" y="2351"/>
              <a:chExt cx="502" cy="212"/>
            </a:xfrm>
          </p:grpSpPr>
          <p:sp>
            <p:nvSpPr>
              <p:cNvPr id="63621" name="Rectangle 133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622" name="Rectangle 134"/>
              <p:cNvSpPr>
                <a:spLocks noChangeArrowheads="1"/>
              </p:cNvSpPr>
              <p:nvPr/>
            </p:nvSpPr>
            <p:spPr bwMode="auto">
              <a:xfrm>
                <a:off x="679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修改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2801" name="Group 135"/>
            <p:cNvGrpSpPr/>
            <p:nvPr/>
          </p:nvGrpSpPr>
          <p:grpSpPr bwMode="auto">
            <a:xfrm>
              <a:off x="3750" y="2482"/>
              <a:ext cx="803" cy="213"/>
              <a:chOff x="3750" y="2482"/>
              <a:chExt cx="803" cy="213"/>
            </a:xfrm>
          </p:grpSpPr>
          <p:sp>
            <p:nvSpPr>
              <p:cNvPr id="63624" name="Rectangle 136"/>
              <p:cNvSpPr>
                <a:spLocks noChangeArrowheads="1"/>
              </p:cNvSpPr>
              <p:nvPr/>
            </p:nvSpPr>
            <p:spPr bwMode="auto">
              <a:xfrm>
                <a:off x="3842" y="2499"/>
                <a:ext cx="629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625" name="Rectangle 137"/>
              <p:cNvSpPr>
                <a:spLocks noChangeArrowheads="1"/>
              </p:cNvSpPr>
              <p:nvPr/>
            </p:nvSpPr>
            <p:spPr bwMode="auto">
              <a:xfrm>
                <a:off x="3750" y="2482"/>
                <a:ext cx="803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48</a:t>
                </a:r>
                <a:r>
                  <a:rPr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zh-CN" altLang="en-US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3.1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1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2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2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1813" y="717550"/>
            <a:ext cx="4100512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§3.2  </a:t>
            </a:r>
            <a:r>
              <a:rPr lang="zh-CN" altLang="en-US" sz="3200">
                <a:solidFill>
                  <a:srgbClr val="000099"/>
                </a:solidFill>
              </a:rPr>
              <a:t>柯西积分定理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12323" name="Group 35"/>
          <p:cNvGrpSpPr/>
          <p:nvPr/>
        </p:nvGrpSpPr>
        <p:grpSpPr bwMode="auto">
          <a:xfrm>
            <a:off x="952500" y="1490663"/>
            <a:ext cx="3576638" cy="3117850"/>
            <a:chOff x="600" y="939"/>
            <a:chExt cx="2253" cy="1964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602" y="939"/>
              <a:ext cx="224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一、柯西基本定理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602" y="1348"/>
              <a:ext cx="22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二、闭路变形原理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601" y="1755"/>
              <a:ext cx="224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三、复合闭路定理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601" y="2163"/>
              <a:ext cx="22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四、路径无关性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600" y="2576"/>
              <a:ext cx="224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五、原函数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10263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7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8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05" name="Object 21"/>
          <p:cNvGraphicFramePr/>
          <p:nvPr/>
        </p:nvGraphicFramePr>
        <p:xfrm>
          <a:off x="3411538" y="3916363"/>
          <a:ext cx="509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03" name="公式" r:id="rId3" imgW="5092700" imgH="812800" progId="Equation.3">
                  <p:embed/>
                </p:oleObj>
              </mc:Choice>
              <mc:Fallback>
                <p:oleObj name="公式" r:id="rId3" imgW="5092700" imgH="812800" progId="Equation.3">
                  <p:embed/>
                  <p:pic>
                    <p:nvPicPr>
                      <p:cNvPr id="0" name="图片 5694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3916363"/>
                        <a:ext cx="5092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44" name="Group 60"/>
          <p:cNvGrpSpPr/>
          <p:nvPr/>
        </p:nvGrpSpPr>
        <p:grpSpPr bwMode="auto">
          <a:xfrm>
            <a:off x="6243638" y="931863"/>
            <a:ext cx="2598737" cy="1755775"/>
            <a:chOff x="3933" y="587"/>
            <a:chExt cx="1637" cy="1106"/>
          </a:xfrm>
        </p:grpSpPr>
        <p:sp>
          <p:nvSpPr>
            <p:cNvPr id="16417" name="Freeform 33"/>
            <p:cNvSpPr>
              <a:spLocks noChangeAspect="1"/>
            </p:cNvSpPr>
            <p:nvPr/>
          </p:nvSpPr>
          <p:spPr bwMode="auto">
            <a:xfrm>
              <a:off x="3933" y="587"/>
              <a:ext cx="1637" cy="1106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5AB"/>
            </a:solidFill>
            <a:ln w="12700" cap="flat" cmpd="sng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4291" y="703"/>
              <a:ext cx="37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 dirty="0"/>
                <a:t>D</a:t>
              </a:r>
              <a:endParaRPr lang="en-US" altLang="zh-CN" sz="2000" i="1" dirty="0"/>
            </a:p>
          </p:txBody>
        </p:sp>
      </p:grp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6575" y="566738"/>
            <a:ext cx="33988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一、柯西基本定理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34988" y="1200150"/>
            <a:ext cx="1176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349375" y="1225550"/>
            <a:ext cx="5133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设函数</a:t>
            </a:r>
            <a:r>
              <a:rPr lang="zh-CN" altLang="en-US" baseline="-25000" dirty="0"/>
              <a:t> 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z</a:t>
            </a:r>
            <a:r>
              <a:rPr lang="en-US" altLang="zh-CN" dirty="0"/>
              <a:t>)</a:t>
            </a:r>
            <a:r>
              <a:rPr lang="en-US" altLang="zh-CN" baseline="-25000" dirty="0"/>
              <a:t> 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单连通域</a:t>
            </a:r>
            <a:r>
              <a:rPr lang="zh-CN" altLang="en-US" baseline="-25000" dirty="0"/>
              <a:t>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 </a:t>
            </a:r>
            <a:r>
              <a:rPr lang="zh-CN" altLang="en-US" dirty="0"/>
              <a:t>内解析</a:t>
            </a:r>
            <a:r>
              <a:rPr lang="en-US" altLang="zh-CN" dirty="0"/>
              <a:t>，</a:t>
            </a:r>
            <a:endParaRPr lang="en-US" altLang="zh-CN" dirty="0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36575" y="5648325"/>
            <a:ext cx="8293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 上述定理又称为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柯西</a:t>
            </a:r>
            <a:r>
              <a:rPr lang="en-US" altLang="zh-CN">
                <a:solidFill>
                  <a:schemeClr val="fol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古萨</a:t>
            </a:r>
            <a:r>
              <a:rPr lang="en-US" altLang="zh-CN">
                <a:solidFill>
                  <a:schemeClr val="folHlink"/>
                </a:solidFill>
                <a:latin typeface="宋体" panose="02010600030101010101" charset="-122"/>
              </a:rPr>
              <a:t>(</a:t>
            </a:r>
            <a:r>
              <a:rPr lang="en-US" altLang="zh-CN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Cauchy</a:t>
            </a:r>
            <a:r>
              <a:rPr lang="en-US" altLang="zh-CN">
                <a:solidFill>
                  <a:schemeClr val="fol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en-US" altLang="zh-CN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Goursat</a:t>
            </a:r>
            <a:r>
              <a:rPr lang="en-US" altLang="zh-CN">
                <a:solidFill>
                  <a:schemeClr val="folHlink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基本定理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483" name="Group 99"/>
          <p:cNvGrpSpPr/>
          <p:nvPr/>
        </p:nvGrpSpPr>
        <p:grpSpPr bwMode="auto">
          <a:xfrm>
            <a:off x="1352550" y="2333625"/>
            <a:ext cx="2643188" cy="501650"/>
            <a:chOff x="852" y="1446"/>
            <a:chExt cx="1665" cy="316"/>
          </a:xfrm>
        </p:grpSpPr>
        <p:graphicFrame>
          <p:nvGraphicFramePr>
            <p:cNvPr id="11319" name="Object 15"/>
            <p:cNvGraphicFramePr/>
            <p:nvPr/>
          </p:nvGraphicFramePr>
          <p:xfrm>
            <a:off x="1349" y="1450"/>
            <a:ext cx="1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04" name="公式" r:id="rId6" imgW="1854200" imgH="495300" progId="Equation.3">
                    <p:embed/>
                  </p:oleObj>
                </mc:Choice>
                <mc:Fallback>
                  <p:oleObj name="公式" r:id="rId6" imgW="1854200" imgH="495300" progId="Equation.3">
                    <p:embed/>
                    <p:pic>
                      <p:nvPicPr>
                        <p:cNvPr id="0" name="图片 569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1450"/>
                          <a:ext cx="11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852" y="1446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endParaRPr lang="zh-CN" altLang="en-US"/>
            </a:p>
          </p:txBody>
        </p:sp>
      </p:grpSp>
      <p:grpSp>
        <p:nvGrpSpPr>
          <p:cNvPr id="16445" name="Group 61"/>
          <p:cNvGrpSpPr/>
          <p:nvPr/>
        </p:nvGrpSpPr>
        <p:grpSpPr bwMode="auto">
          <a:xfrm>
            <a:off x="7169150" y="1504950"/>
            <a:ext cx="1428750" cy="917575"/>
            <a:chOff x="4516" y="948"/>
            <a:chExt cx="900" cy="578"/>
          </a:xfrm>
        </p:grpSpPr>
        <p:sp>
          <p:nvSpPr>
            <p:cNvPr id="16410" name="Freeform 26"/>
            <p:cNvSpPr/>
            <p:nvPr/>
          </p:nvSpPr>
          <p:spPr bwMode="auto">
            <a:xfrm>
              <a:off x="4516" y="948"/>
              <a:ext cx="833" cy="404"/>
            </a:xfrm>
            <a:custGeom>
              <a:avLst/>
              <a:gdLst>
                <a:gd name="T0" fmla="*/ 644 w 1471"/>
                <a:gd name="T1" fmla="*/ 690 h 694"/>
                <a:gd name="T2" fmla="*/ 1168 w 1471"/>
                <a:gd name="T3" fmla="*/ 585 h 694"/>
                <a:gd name="T4" fmla="*/ 1390 w 1471"/>
                <a:gd name="T5" fmla="*/ 219 h 694"/>
                <a:gd name="T6" fmla="*/ 683 w 1471"/>
                <a:gd name="T7" fmla="*/ 9 h 694"/>
                <a:gd name="T8" fmla="*/ 81 w 1471"/>
                <a:gd name="T9" fmla="*/ 271 h 694"/>
                <a:gd name="T10" fmla="*/ 199 w 1471"/>
                <a:gd name="T11" fmla="*/ 559 h 694"/>
                <a:gd name="T12" fmla="*/ 644 w 1471"/>
                <a:gd name="T13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1" h="694">
                  <a:moveTo>
                    <a:pt x="644" y="690"/>
                  </a:moveTo>
                  <a:cubicBezTo>
                    <a:pt x="805" y="694"/>
                    <a:pt x="1044" y="664"/>
                    <a:pt x="1168" y="585"/>
                  </a:cubicBezTo>
                  <a:cubicBezTo>
                    <a:pt x="1292" y="506"/>
                    <a:pt x="1471" y="315"/>
                    <a:pt x="1390" y="219"/>
                  </a:cubicBezTo>
                  <a:cubicBezTo>
                    <a:pt x="1309" y="123"/>
                    <a:pt x="901" y="0"/>
                    <a:pt x="683" y="9"/>
                  </a:cubicBezTo>
                  <a:cubicBezTo>
                    <a:pt x="465" y="18"/>
                    <a:pt x="162" y="179"/>
                    <a:pt x="81" y="271"/>
                  </a:cubicBezTo>
                  <a:cubicBezTo>
                    <a:pt x="0" y="363"/>
                    <a:pt x="107" y="489"/>
                    <a:pt x="199" y="559"/>
                  </a:cubicBezTo>
                  <a:cubicBezTo>
                    <a:pt x="291" y="629"/>
                    <a:pt x="483" y="686"/>
                    <a:pt x="644" y="69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5071" y="1273"/>
              <a:ext cx="345" cy="2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en-US" altLang="zh-CN" sz="2000" i="1" dirty="0">
                <a:latin typeface="Symbol" charset="0"/>
              </a:endParaRPr>
            </a:p>
          </p:txBody>
        </p:sp>
      </p:grpSp>
      <p:sp>
        <p:nvSpPr>
          <p:cNvPr id="16413" name="Line 29"/>
          <p:cNvSpPr>
            <a:spLocks noChangeShapeType="1"/>
          </p:cNvSpPr>
          <p:nvPr/>
        </p:nvSpPr>
        <p:spPr bwMode="auto">
          <a:xfrm rot="20400000" flipV="1">
            <a:off x="8069263" y="2078038"/>
            <a:ext cx="144462" cy="3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1294" name="Picture 9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78" name="Group 94"/>
          <p:cNvGrpSpPr/>
          <p:nvPr/>
        </p:nvGrpSpPr>
        <p:grpSpPr bwMode="auto">
          <a:xfrm>
            <a:off x="523875" y="1757363"/>
            <a:ext cx="796925" cy="796925"/>
            <a:chOff x="772" y="525"/>
            <a:chExt cx="502" cy="502"/>
          </a:xfrm>
        </p:grpSpPr>
        <p:sp>
          <p:nvSpPr>
            <p:cNvPr id="16479" name="Rectangle 95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0" name="Rectangle 96"/>
            <p:cNvSpPr>
              <a:spLocks noChangeArrowheads="1"/>
            </p:cNvSpPr>
            <p:nvPr/>
          </p:nvSpPr>
          <p:spPr bwMode="auto">
            <a:xfrm>
              <a:off x="850" y="525"/>
              <a:ext cx="34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P51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481" name="Rectangle 97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482" name="Rectangle 98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16403" name="Object 19"/>
          <p:cNvGraphicFramePr/>
          <p:nvPr/>
        </p:nvGraphicFramePr>
        <p:xfrm>
          <a:off x="1481138" y="3133725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05" name="公式" r:id="rId8" imgW="5778500" imgH="495300" progId="Equation.3">
                  <p:embed/>
                </p:oleObj>
              </mc:Choice>
              <mc:Fallback>
                <p:oleObj name="公式" r:id="rId8" imgW="5778500" imgH="495300" progId="Equation.3">
                  <p:embed/>
                  <p:pic>
                    <p:nvPicPr>
                      <p:cNvPr id="0" name="图片 56940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133725"/>
                        <a:ext cx="5778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31813" y="3125788"/>
            <a:ext cx="1489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6486" name="Group 102"/>
          <p:cNvGrpSpPr/>
          <p:nvPr/>
        </p:nvGrpSpPr>
        <p:grpSpPr bwMode="auto">
          <a:xfrm>
            <a:off x="2000250" y="3917950"/>
            <a:ext cx="1690688" cy="568325"/>
            <a:chOff x="1260" y="2468"/>
            <a:chExt cx="1065" cy="358"/>
          </a:xfrm>
        </p:grpSpPr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1277" y="2468"/>
              <a:ext cx="104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8000"/>
                  </a:solidFill>
                </a:rPr>
                <a:t>Green</a:t>
              </a:r>
              <a:r>
                <a:rPr lang="en-US" altLang="zh-CN" sz="1200">
                  <a:solidFill>
                    <a:srgbClr val="008000"/>
                  </a:solidFill>
                </a:rPr>
                <a:t> </a:t>
              </a: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公式</a:t>
              </a:r>
              <a:endParaRPr lang="zh-CN" altLang="en-US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1312" name="Object 100"/>
            <p:cNvGraphicFramePr/>
            <p:nvPr/>
          </p:nvGraphicFramePr>
          <p:xfrm>
            <a:off x="1260" y="2666"/>
            <a:ext cx="87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06" name="公式" r:id="rId10" imgW="1384300" imgH="254000" progId="Equation.3">
                    <p:embed/>
                  </p:oleObj>
                </mc:Choice>
                <mc:Fallback>
                  <p:oleObj name="公式" r:id="rId10" imgW="1384300" imgH="254000" progId="Equation.3">
                    <p:embed/>
                    <p:pic>
                      <p:nvPicPr>
                        <p:cNvPr id="0" name="图片 5694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666"/>
                          <a:ext cx="87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87" name="Group 103"/>
          <p:cNvGrpSpPr/>
          <p:nvPr/>
        </p:nvGrpSpPr>
        <p:grpSpPr bwMode="auto">
          <a:xfrm>
            <a:off x="2000250" y="4830763"/>
            <a:ext cx="1714500" cy="577850"/>
            <a:chOff x="1260" y="3043"/>
            <a:chExt cx="1080" cy="364"/>
          </a:xfrm>
        </p:grpSpPr>
        <p:graphicFrame>
          <p:nvGraphicFramePr>
            <p:cNvPr id="11308" name="Object 31"/>
            <p:cNvGraphicFramePr/>
            <p:nvPr/>
          </p:nvGraphicFramePr>
          <p:xfrm>
            <a:off x="2143" y="3191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07" name="公式" r:id="rId12" imgW="292100" imgH="342900" progId="Equation.3">
                    <p:embed/>
                  </p:oleObj>
                </mc:Choice>
                <mc:Fallback>
                  <p:oleObj name="公式" r:id="rId12" imgW="292100" imgH="342900" progId="Equation.3">
                    <p:embed/>
                    <p:pic>
                      <p:nvPicPr>
                        <p:cNvPr id="0" name="图片 5694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191"/>
                          <a:ext cx="1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1312" y="3043"/>
              <a:ext cx="102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8000"/>
                  </a:solidFill>
                </a:rPr>
                <a:t>C</a:t>
              </a:r>
              <a:r>
                <a:rPr lang="en-US" altLang="zh-CN" sz="1800" baseline="30000">
                  <a:solidFill>
                    <a:srgbClr val="008000"/>
                  </a:solidFill>
                </a:rPr>
                <a:t> </a:t>
              </a:r>
              <a:r>
                <a:rPr lang="en-US" altLang="zh-CN" sz="1800">
                  <a:solidFill>
                    <a:srgbClr val="008000"/>
                  </a:solidFill>
                  <a:latin typeface="Symbol" charset="0"/>
                </a:rPr>
                <a:t>-</a:t>
              </a:r>
              <a:r>
                <a:rPr lang="en-US" altLang="zh-CN" sz="1800" baseline="30000">
                  <a:solidFill>
                    <a:srgbClr val="008000"/>
                  </a:solidFill>
                </a:rPr>
                <a:t> </a:t>
              </a:r>
              <a:r>
                <a:rPr lang="en-US" altLang="zh-CN" sz="1800">
                  <a:solidFill>
                    <a:srgbClr val="008000"/>
                  </a:solidFill>
                </a:rPr>
                <a:t>R</a:t>
              </a:r>
              <a:r>
                <a:rPr lang="en-US" altLang="zh-CN" sz="1200">
                  <a:solidFill>
                    <a:srgbClr val="008000"/>
                  </a:solidFill>
                </a:rPr>
                <a:t> </a:t>
              </a: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方程</a:t>
              </a:r>
              <a:endParaRPr lang="zh-CN" altLang="en-US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1310" name="Object 101"/>
            <p:cNvGraphicFramePr/>
            <p:nvPr/>
          </p:nvGraphicFramePr>
          <p:xfrm>
            <a:off x="1260" y="3241"/>
            <a:ext cx="87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08" name="公式" r:id="rId14" imgW="1384300" imgH="254000" progId="Equation.3">
                    <p:embed/>
                  </p:oleObj>
                </mc:Choice>
                <mc:Fallback>
                  <p:oleObj name="公式" r:id="rId14" imgW="1384300" imgH="254000" progId="Equation.3">
                    <p:embed/>
                    <p:pic>
                      <p:nvPicPr>
                        <p:cNvPr id="0" name="图片 5694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241"/>
                          <a:ext cx="87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4" name="Group 62"/>
          <p:cNvGrpSpPr/>
          <p:nvPr/>
        </p:nvGrpSpPr>
        <p:grpSpPr bwMode="auto">
          <a:xfrm rot="0">
            <a:off x="7164705" y="1503680"/>
            <a:ext cx="1322070" cy="641350"/>
            <a:chOff x="4776" y="264"/>
            <a:chExt cx="833" cy="404"/>
          </a:xfrm>
        </p:grpSpPr>
        <p:sp>
          <p:nvSpPr>
            <p:cNvPr id="16426" name="Freeform 42" descr="浅色下对角线"/>
            <p:cNvSpPr/>
            <p:nvPr/>
          </p:nvSpPr>
          <p:spPr bwMode="auto">
            <a:xfrm>
              <a:off x="4776" y="264"/>
              <a:ext cx="833" cy="404"/>
            </a:xfrm>
            <a:custGeom>
              <a:avLst/>
              <a:gdLst>
                <a:gd name="T0" fmla="*/ 644 w 1471"/>
                <a:gd name="T1" fmla="*/ 690 h 694"/>
                <a:gd name="T2" fmla="*/ 1168 w 1471"/>
                <a:gd name="T3" fmla="*/ 585 h 694"/>
                <a:gd name="T4" fmla="*/ 1390 w 1471"/>
                <a:gd name="T5" fmla="*/ 219 h 694"/>
                <a:gd name="T6" fmla="*/ 683 w 1471"/>
                <a:gd name="T7" fmla="*/ 9 h 694"/>
                <a:gd name="T8" fmla="*/ 81 w 1471"/>
                <a:gd name="T9" fmla="*/ 271 h 694"/>
                <a:gd name="T10" fmla="*/ 199 w 1471"/>
                <a:gd name="T11" fmla="*/ 559 h 694"/>
                <a:gd name="T12" fmla="*/ 644 w 1471"/>
                <a:gd name="T13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1" h="694">
                  <a:moveTo>
                    <a:pt x="644" y="690"/>
                  </a:moveTo>
                  <a:cubicBezTo>
                    <a:pt x="805" y="694"/>
                    <a:pt x="1044" y="664"/>
                    <a:pt x="1168" y="585"/>
                  </a:cubicBezTo>
                  <a:cubicBezTo>
                    <a:pt x="1292" y="506"/>
                    <a:pt x="1471" y="315"/>
                    <a:pt x="1390" y="219"/>
                  </a:cubicBezTo>
                  <a:cubicBezTo>
                    <a:pt x="1309" y="123"/>
                    <a:pt x="901" y="0"/>
                    <a:pt x="683" y="9"/>
                  </a:cubicBezTo>
                  <a:cubicBezTo>
                    <a:pt x="465" y="18"/>
                    <a:pt x="162" y="179"/>
                    <a:pt x="81" y="271"/>
                  </a:cubicBezTo>
                  <a:cubicBezTo>
                    <a:pt x="0" y="363"/>
                    <a:pt x="107" y="489"/>
                    <a:pt x="199" y="559"/>
                  </a:cubicBezTo>
                  <a:cubicBezTo>
                    <a:pt x="291" y="629"/>
                    <a:pt x="483" y="686"/>
                    <a:pt x="644" y="690"/>
                  </a:cubicBez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CC99"/>
              </a:bgClr>
            </a:patt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43" name="Text Box 59"/>
            <p:cNvSpPr txBox="1">
              <a:spLocks noChangeArrowheads="1"/>
            </p:cNvSpPr>
            <p:nvPr/>
          </p:nvSpPr>
          <p:spPr bwMode="auto">
            <a:xfrm>
              <a:off x="5061" y="331"/>
              <a:ext cx="37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G</a:t>
              </a:r>
              <a:endParaRPr lang="en-US" altLang="zh-CN" sz="2000" i="1"/>
            </a:p>
          </p:txBody>
        </p:sp>
      </p:grp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393825" y="1760855"/>
            <a:ext cx="4956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/>
              <a:t> </a:t>
            </a:r>
            <a:r>
              <a:rPr lang="zh-CN" altLang="en-US" dirty="0"/>
              <a:t>为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 </a:t>
            </a:r>
            <a:r>
              <a:rPr lang="zh-CN" altLang="en-US" dirty="0"/>
              <a:t>内的任意一条</a:t>
            </a:r>
            <a:r>
              <a:rPr lang="zh-CN" altLang="en-US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zh-CN" altLang="en-US" dirty="0"/>
              <a:t>闭曲线，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1735" y="178244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9125" y="184912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4" grpId="0"/>
      <p:bldP spid="16395" grpId="0"/>
      <p:bldP spid="16407" grpId="0"/>
      <p:bldP spid="16406" grpId="0"/>
      <p:bldP spid="4" grpId="0"/>
      <p:bldP spid="16396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10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1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1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278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1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262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1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533400" y="3076575"/>
            <a:ext cx="927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3300"/>
                </a:solidFill>
              </a:rPr>
              <a:t>注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1046163" y="3646488"/>
            <a:ext cx="5711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hlink"/>
                </a:solidFill>
                <a:ea typeface="楷体_GB2312" charset="0"/>
                <a:cs typeface="楷体_GB2312" charset="0"/>
              </a:rPr>
              <a:t>(2)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定理中的条件还可以进一步减弱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02447" name="Rectangle 47"/>
          <p:cNvSpPr>
            <a:spLocks noChangeArrowheads="1"/>
          </p:cNvSpPr>
          <p:nvPr/>
        </p:nvSpPr>
        <p:spPr bwMode="auto">
          <a:xfrm>
            <a:off x="533400" y="4351338"/>
            <a:ext cx="1336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/>
          </a:p>
        </p:txBody>
      </p:sp>
      <p:sp>
        <p:nvSpPr>
          <p:cNvPr id="102448" name="Rectangle 48"/>
          <p:cNvSpPr>
            <a:spLocks noChangeArrowheads="1"/>
          </p:cNvSpPr>
          <p:nvPr/>
        </p:nvSpPr>
        <p:spPr bwMode="auto">
          <a:xfrm>
            <a:off x="1347788" y="4348163"/>
            <a:ext cx="5218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设单连域 </a:t>
            </a:r>
            <a:r>
              <a:rPr lang="en-US" altLang="zh-CN" i="1"/>
              <a:t>D</a:t>
            </a:r>
            <a:r>
              <a:rPr lang="en-US" altLang="zh-CN" sz="2000"/>
              <a:t> </a:t>
            </a:r>
            <a:r>
              <a:rPr lang="zh-CN" altLang="en-US"/>
              <a:t>的边界为 </a:t>
            </a:r>
            <a:r>
              <a:rPr lang="en-US" altLang="zh-CN" i="1"/>
              <a:t>C</a:t>
            </a:r>
            <a:r>
              <a:rPr lang="zh-CN" altLang="en-US"/>
              <a:t>，   </a:t>
            </a:r>
            <a:endParaRPr lang="en-US" altLang="zh-CN"/>
          </a:p>
        </p:txBody>
      </p:sp>
      <p:grpSp>
        <p:nvGrpSpPr>
          <p:cNvPr id="102602" name="Group 202"/>
          <p:cNvGrpSpPr/>
          <p:nvPr/>
        </p:nvGrpSpPr>
        <p:grpSpPr bwMode="auto">
          <a:xfrm>
            <a:off x="1350963" y="5484813"/>
            <a:ext cx="2689225" cy="615950"/>
            <a:chOff x="851" y="3455"/>
            <a:chExt cx="1694" cy="388"/>
          </a:xfrm>
        </p:grpSpPr>
        <p:sp>
          <p:nvSpPr>
            <p:cNvPr id="102504" name="Rectangle 104"/>
            <p:cNvSpPr>
              <a:spLocks noChangeArrowheads="1"/>
            </p:cNvSpPr>
            <p:nvPr/>
          </p:nvSpPr>
          <p:spPr bwMode="auto">
            <a:xfrm>
              <a:off x="1346" y="3455"/>
              <a:ext cx="1199" cy="388"/>
            </a:xfrm>
            <a:prstGeom prst="rect">
              <a:avLst/>
            </a:prstGeom>
            <a:solidFill>
              <a:srgbClr val="D9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63" name="Object 50"/>
            <p:cNvGraphicFramePr/>
            <p:nvPr/>
          </p:nvGraphicFramePr>
          <p:xfrm>
            <a:off x="1364" y="3489"/>
            <a:ext cx="1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20" name="公式" r:id="rId3" imgW="1841500" imgH="495300" progId="Equation.3">
                    <p:embed/>
                  </p:oleObj>
                </mc:Choice>
                <mc:Fallback>
                  <p:oleObj name="公式" r:id="rId3" imgW="1841500" imgH="495300" progId="Equation.3">
                    <p:embed/>
                    <p:pic>
                      <p:nvPicPr>
                        <p:cNvPr id="0" name="图片 5704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3489"/>
                          <a:ext cx="11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1" name="Rectangle 51"/>
            <p:cNvSpPr>
              <a:spLocks noChangeArrowheads="1"/>
            </p:cNvSpPr>
            <p:nvPr/>
          </p:nvSpPr>
          <p:spPr bwMode="auto">
            <a:xfrm>
              <a:off x="851" y="3485"/>
              <a:ext cx="7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endParaRPr lang="zh-CN" altLang="en-US"/>
            </a:p>
          </p:txBody>
        </p:sp>
      </p:grpSp>
      <p:grpSp>
        <p:nvGrpSpPr>
          <p:cNvPr id="102595" name="Group 195"/>
          <p:cNvGrpSpPr/>
          <p:nvPr/>
        </p:nvGrpSpPr>
        <p:grpSpPr bwMode="auto">
          <a:xfrm>
            <a:off x="6356350" y="4340225"/>
            <a:ext cx="2598738" cy="1755775"/>
            <a:chOff x="3932" y="2698"/>
            <a:chExt cx="1637" cy="1106"/>
          </a:xfrm>
        </p:grpSpPr>
        <p:sp>
          <p:nvSpPr>
            <p:cNvPr id="102446" name="Freeform 46"/>
            <p:cNvSpPr>
              <a:spLocks noChangeAspect="1"/>
            </p:cNvSpPr>
            <p:nvPr/>
          </p:nvSpPr>
          <p:spPr bwMode="auto">
            <a:xfrm>
              <a:off x="3932" y="2698"/>
              <a:ext cx="1637" cy="1106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CC99"/>
            </a:solidFill>
            <a:ln w="127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53" name="Text Box 53"/>
            <p:cNvSpPr txBox="1">
              <a:spLocks noChangeArrowheads="1"/>
            </p:cNvSpPr>
            <p:nvPr/>
          </p:nvSpPr>
          <p:spPr bwMode="auto">
            <a:xfrm>
              <a:off x="5066" y="2770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en-US" altLang="zh-CN" sz="2000" i="1"/>
            </a:p>
          </p:txBody>
        </p:sp>
        <p:sp>
          <p:nvSpPr>
            <p:cNvPr id="102454" name="Text Box 54"/>
            <p:cNvSpPr txBox="1">
              <a:spLocks noChangeArrowheads="1"/>
            </p:cNvSpPr>
            <p:nvPr/>
          </p:nvSpPr>
          <p:spPr bwMode="auto">
            <a:xfrm>
              <a:off x="4722" y="312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en-US" altLang="zh-CN" sz="2000" i="1"/>
            </a:p>
          </p:txBody>
        </p:sp>
        <p:sp>
          <p:nvSpPr>
            <p:cNvPr id="102457" name="Line 57"/>
            <p:cNvSpPr>
              <a:spLocks noChangeShapeType="1"/>
            </p:cNvSpPr>
            <p:nvPr/>
          </p:nvSpPr>
          <p:spPr bwMode="auto">
            <a:xfrm rot="-20400000" flipH="1" flipV="1">
              <a:off x="5061" y="2989"/>
              <a:ext cx="79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2551" name="Picture 1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9" name="Picture 1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0" name="Picture 1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1" name="Picture 15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2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3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4" name="Picture 1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5" name="Picture 1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6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7" name="Group 164"/>
          <p:cNvGrpSpPr/>
          <p:nvPr/>
        </p:nvGrpSpPr>
        <p:grpSpPr bwMode="auto">
          <a:xfrm>
            <a:off x="6243638" y="931863"/>
            <a:ext cx="2598737" cy="1755775"/>
            <a:chOff x="3933" y="587"/>
            <a:chExt cx="1637" cy="1106"/>
          </a:xfrm>
        </p:grpSpPr>
        <p:sp>
          <p:nvSpPr>
            <p:cNvPr id="102565" name="Freeform 165"/>
            <p:cNvSpPr>
              <a:spLocks noChangeAspect="1"/>
            </p:cNvSpPr>
            <p:nvPr/>
          </p:nvSpPr>
          <p:spPr bwMode="auto">
            <a:xfrm>
              <a:off x="3933" y="587"/>
              <a:ext cx="1637" cy="1106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5AB"/>
            </a:solidFill>
            <a:ln w="12700" cap="flat" cmpd="sng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66" name="Text Box 166"/>
            <p:cNvSpPr txBox="1">
              <a:spLocks noChangeArrowheads="1"/>
            </p:cNvSpPr>
            <p:nvPr/>
          </p:nvSpPr>
          <p:spPr bwMode="auto">
            <a:xfrm>
              <a:off x="4291" y="703"/>
              <a:ext cx="37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en-US" altLang="zh-CN" sz="2000" i="1"/>
            </a:p>
          </p:txBody>
        </p:sp>
      </p:grpSp>
      <p:sp>
        <p:nvSpPr>
          <p:cNvPr id="102567" name="Rectangle 167"/>
          <p:cNvSpPr>
            <a:spLocks noChangeArrowheads="1"/>
          </p:cNvSpPr>
          <p:nvPr/>
        </p:nvSpPr>
        <p:spPr bwMode="auto">
          <a:xfrm>
            <a:off x="536575" y="566738"/>
            <a:ext cx="33988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一、柯西基本定理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102568" name="Rectangle 168"/>
          <p:cNvSpPr>
            <a:spLocks noChangeArrowheads="1"/>
          </p:cNvSpPr>
          <p:nvPr/>
        </p:nvSpPr>
        <p:spPr bwMode="auto">
          <a:xfrm>
            <a:off x="534988" y="1200150"/>
            <a:ext cx="1176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zh-CN" altLang="en-US"/>
          </a:p>
        </p:txBody>
      </p:sp>
      <p:sp>
        <p:nvSpPr>
          <p:cNvPr id="102569" name="Rectangle 169"/>
          <p:cNvSpPr>
            <a:spLocks noChangeArrowheads="1"/>
          </p:cNvSpPr>
          <p:nvPr/>
        </p:nvSpPr>
        <p:spPr bwMode="auto">
          <a:xfrm>
            <a:off x="1349375" y="1225550"/>
            <a:ext cx="5133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设函数</a:t>
            </a:r>
            <a:r>
              <a:rPr lang="zh-CN" altLang="en-US" baseline="-25000"/>
              <a:t>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zh-CN" altLang="en-US"/>
              <a:t>在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单连通域</a:t>
            </a:r>
            <a:r>
              <a:rPr lang="zh-CN" altLang="en-US" baseline="-25000"/>
              <a:t> </a:t>
            </a:r>
            <a:r>
              <a:rPr lang="en-US" altLang="zh-CN" i="1"/>
              <a:t>D</a:t>
            </a:r>
            <a:r>
              <a:rPr lang="en-US" altLang="zh-CN" i="1" baseline="-25000"/>
              <a:t> </a:t>
            </a:r>
            <a:r>
              <a:rPr lang="zh-CN" altLang="en-US"/>
              <a:t>内解析</a:t>
            </a:r>
            <a:r>
              <a:rPr lang="en-US" altLang="zh-CN"/>
              <a:t>，</a:t>
            </a:r>
            <a:endParaRPr lang="en-US" altLang="zh-CN"/>
          </a:p>
        </p:txBody>
      </p:sp>
      <p:sp>
        <p:nvSpPr>
          <p:cNvPr id="102570" name="Rectangle 170"/>
          <p:cNvSpPr>
            <a:spLocks noChangeArrowheads="1"/>
          </p:cNvSpPr>
          <p:nvPr/>
        </p:nvSpPr>
        <p:spPr bwMode="auto">
          <a:xfrm>
            <a:off x="1520825" y="1760538"/>
            <a:ext cx="4956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 为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 </a:t>
            </a:r>
            <a:r>
              <a:rPr lang="zh-CN" altLang="en-US" dirty="0"/>
              <a:t>内的任意一条</a:t>
            </a:r>
            <a:r>
              <a:rPr lang="zh-CN" altLang="en-US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zh-CN" altLang="en-US" dirty="0"/>
              <a:t>闭曲线，</a:t>
            </a:r>
            <a:endParaRPr lang="zh-CN" altLang="en-US" dirty="0"/>
          </a:p>
        </p:txBody>
      </p:sp>
      <p:grpSp>
        <p:nvGrpSpPr>
          <p:cNvPr id="12322" name="Group 174"/>
          <p:cNvGrpSpPr/>
          <p:nvPr/>
        </p:nvGrpSpPr>
        <p:grpSpPr bwMode="auto">
          <a:xfrm>
            <a:off x="7169150" y="1504950"/>
            <a:ext cx="1428750" cy="917575"/>
            <a:chOff x="4516" y="948"/>
            <a:chExt cx="900" cy="578"/>
          </a:xfrm>
        </p:grpSpPr>
        <p:sp>
          <p:nvSpPr>
            <p:cNvPr id="102575" name="Freeform 175"/>
            <p:cNvSpPr/>
            <p:nvPr/>
          </p:nvSpPr>
          <p:spPr bwMode="auto">
            <a:xfrm>
              <a:off x="4516" y="948"/>
              <a:ext cx="833" cy="404"/>
            </a:xfrm>
            <a:custGeom>
              <a:avLst/>
              <a:gdLst>
                <a:gd name="T0" fmla="*/ 644 w 1471"/>
                <a:gd name="T1" fmla="*/ 690 h 694"/>
                <a:gd name="T2" fmla="*/ 1168 w 1471"/>
                <a:gd name="T3" fmla="*/ 585 h 694"/>
                <a:gd name="T4" fmla="*/ 1390 w 1471"/>
                <a:gd name="T5" fmla="*/ 219 h 694"/>
                <a:gd name="T6" fmla="*/ 683 w 1471"/>
                <a:gd name="T7" fmla="*/ 9 h 694"/>
                <a:gd name="T8" fmla="*/ 81 w 1471"/>
                <a:gd name="T9" fmla="*/ 271 h 694"/>
                <a:gd name="T10" fmla="*/ 199 w 1471"/>
                <a:gd name="T11" fmla="*/ 559 h 694"/>
                <a:gd name="T12" fmla="*/ 644 w 1471"/>
                <a:gd name="T13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1" h="694">
                  <a:moveTo>
                    <a:pt x="644" y="690"/>
                  </a:moveTo>
                  <a:cubicBezTo>
                    <a:pt x="805" y="694"/>
                    <a:pt x="1044" y="664"/>
                    <a:pt x="1168" y="585"/>
                  </a:cubicBezTo>
                  <a:cubicBezTo>
                    <a:pt x="1292" y="506"/>
                    <a:pt x="1471" y="315"/>
                    <a:pt x="1390" y="219"/>
                  </a:cubicBezTo>
                  <a:cubicBezTo>
                    <a:pt x="1309" y="123"/>
                    <a:pt x="901" y="0"/>
                    <a:pt x="683" y="9"/>
                  </a:cubicBezTo>
                  <a:cubicBezTo>
                    <a:pt x="465" y="18"/>
                    <a:pt x="162" y="179"/>
                    <a:pt x="81" y="271"/>
                  </a:cubicBezTo>
                  <a:cubicBezTo>
                    <a:pt x="0" y="363"/>
                    <a:pt x="107" y="489"/>
                    <a:pt x="199" y="559"/>
                  </a:cubicBezTo>
                  <a:cubicBezTo>
                    <a:pt x="291" y="629"/>
                    <a:pt x="483" y="686"/>
                    <a:pt x="644" y="69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76" name="Text Box 176"/>
            <p:cNvSpPr txBox="1">
              <a:spLocks noChangeArrowheads="1"/>
            </p:cNvSpPr>
            <p:nvPr/>
          </p:nvSpPr>
          <p:spPr bwMode="auto">
            <a:xfrm>
              <a:off x="5071" y="1273"/>
              <a:ext cx="345" cy="2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en-US" altLang="zh-CN" sz="2000" i="1" dirty="0">
                <a:latin typeface="Symbol" charset="0"/>
              </a:endParaRPr>
            </a:p>
          </p:txBody>
        </p:sp>
      </p:grpSp>
      <p:grpSp>
        <p:nvGrpSpPr>
          <p:cNvPr id="12323" name="Group 177"/>
          <p:cNvGrpSpPr/>
          <p:nvPr/>
        </p:nvGrpSpPr>
        <p:grpSpPr bwMode="auto">
          <a:xfrm>
            <a:off x="7164388" y="1503363"/>
            <a:ext cx="1322387" cy="641350"/>
            <a:chOff x="4776" y="264"/>
            <a:chExt cx="833" cy="404"/>
          </a:xfrm>
        </p:grpSpPr>
        <p:sp>
          <p:nvSpPr>
            <p:cNvPr id="102578" name="Freeform 178" descr="浅色下对角线"/>
            <p:cNvSpPr/>
            <p:nvPr/>
          </p:nvSpPr>
          <p:spPr bwMode="auto">
            <a:xfrm>
              <a:off x="4776" y="264"/>
              <a:ext cx="833" cy="404"/>
            </a:xfrm>
            <a:custGeom>
              <a:avLst/>
              <a:gdLst>
                <a:gd name="T0" fmla="*/ 644 w 1471"/>
                <a:gd name="T1" fmla="*/ 690 h 694"/>
                <a:gd name="T2" fmla="*/ 1168 w 1471"/>
                <a:gd name="T3" fmla="*/ 585 h 694"/>
                <a:gd name="T4" fmla="*/ 1390 w 1471"/>
                <a:gd name="T5" fmla="*/ 219 h 694"/>
                <a:gd name="T6" fmla="*/ 683 w 1471"/>
                <a:gd name="T7" fmla="*/ 9 h 694"/>
                <a:gd name="T8" fmla="*/ 81 w 1471"/>
                <a:gd name="T9" fmla="*/ 271 h 694"/>
                <a:gd name="T10" fmla="*/ 199 w 1471"/>
                <a:gd name="T11" fmla="*/ 559 h 694"/>
                <a:gd name="T12" fmla="*/ 644 w 1471"/>
                <a:gd name="T13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1" h="694">
                  <a:moveTo>
                    <a:pt x="644" y="690"/>
                  </a:moveTo>
                  <a:cubicBezTo>
                    <a:pt x="805" y="694"/>
                    <a:pt x="1044" y="664"/>
                    <a:pt x="1168" y="585"/>
                  </a:cubicBezTo>
                  <a:cubicBezTo>
                    <a:pt x="1292" y="506"/>
                    <a:pt x="1471" y="315"/>
                    <a:pt x="1390" y="219"/>
                  </a:cubicBezTo>
                  <a:cubicBezTo>
                    <a:pt x="1309" y="123"/>
                    <a:pt x="901" y="0"/>
                    <a:pt x="683" y="9"/>
                  </a:cubicBezTo>
                  <a:cubicBezTo>
                    <a:pt x="465" y="18"/>
                    <a:pt x="162" y="179"/>
                    <a:pt x="81" y="271"/>
                  </a:cubicBezTo>
                  <a:cubicBezTo>
                    <a:pt x="0" y="363"/>
                    <a:pt x="107" y="489"/>
                    <a:pt x="199" y="559"/>
                  </a:cubicBezTo>
                  <a:cubicBezTo>
                    <a:pt x="291" y="629"/>
                    <a:pt x="483" y="686"/>
                    <a:pt x="644" y="690"/>
                  </a:cubicBez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CC99"/>
              </a:bgClr>
            </a:patt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79" name="Text Box 179"/>
            <p:cNvSpPr txBox="1">
              <a:spLocks noChangeArrowheads="1"/>
            </p:cNvSpPr>
            <p:nvPr/>
          </p:nvSpPr>
          <p:spPr bwMode="auto">
            <a:xfrm>
              <a:off x="5061" y="331"/>
              <a:ext cx="37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G</a:t>
              </a:r>
              <a:endParaRPr lang="en-US" altLang="zh-CN" sz="2000" i="1"/>
            </a:p>
          </p:txBody>
        </p:sp>
      </p:grpSp>
      <p:sp>
        <p:nvSpPr>
          <p:cNvPr id="102580" name="Line 180"/>
          <p:cNvSpPr>
            <a:spLocks noChangeShapeType="1"/>
          </p:cNvSpPr>
          <p:nvPr/>
        </p:nvSpPr>
        <p:spPr bwMode="auto">
          <a:xfrm rot="20400000" flipV="1">
            <a:off x="8069263" y="2078038"/>
            <a:ext cx="144462" cy="3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325" name="Group 181"/>
          <p:cNvGrpSpPr/>
          <p:nvPr/>
        </p:nvGrpSpPr>
        <p:grpSpPr bwMode="auto">
          <a:xfrm>
            <a:off x="523875" y="1757363"/>
            <a:ext cx="796925" cy="796925"/>
            <a:chOff x="772" y="525"/>
            <a:chExt cx="502" cy="502"/>
          </a:xfrm>
        </p:grpSpPr>
        <p:sp>
          <p:nvSpPr>
            <p:cNvPr id="102582" name="Rectangle 182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83" name="Rectangle 183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02584" name="Rectangle 184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02585" name="Rectangle 185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02592" name="Group 192"/>
          <p:cNvGrpSpPr/>
          <p:nvPr/>
        </p:nvGrpSpPr>
        <p:grpSpPr bwMode="auto">
          <a:xfrm>
            <a:off x="533400" y="4864100"/>
            <a:ext cx="798513" cy="593725"/>
            <a:chOff x="3138" y="3718"/>
            <a:chExt cx="503" cy="374"/>
          </a:xfrm>
        </p:grpSpPr>
        <p:sp>
          <p:nvSpPr>
            <p:cNvPr id="102590" name="Rectangle 190"/>
            <p:cNvSpPr>
              <a:spLocks noChangeArrowheads="1"/>
            </p:cNvSpPr>
            <p:nvPr/>
          </p:nvSpPr>
          <p:spPr bwMode="auto">
            <a:xfrm>
              <a:off x="3223" y="3729"/>
              <a:ext cx="335" cy="357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91" name="Rectangle 191"/>
            <p:cNvSpPr>
              <a:spLocks noChangeArrowheads="1"/>
            </p:cNvSpPr>
            <p:nvPr/>
          </p:nvSpPr>
          <p:spPr bwMode="auto">
            <a:xfrm>
              <a:off x="3151" y="3718"/>
              <a:ext cx="47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52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02588" name="Rectangle 188"/>
            <p:cNvSpPr>
              <a:spLocks noChangeArrowheads="1"/>
            </p:cNvSpPr>
            <p:nvPr/>
          </p:nvSpPr>
          <p:spPr bwMode="auto">
            <a:xfrm>
              <a:off x="3138" y="3880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>
                  <a:solidFill>
                    <a:srgbClr val="8443B9"/>
                  </a:solidFill>
                  <a:latin typeface="宋体" panose="02010600030101010101" charset="-122"/>
                </a:rPr>
                <a:t>[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注</a:t>
              </a:r>
              <a:r>
                <a:rPr lang="en-US" altLang="zh-CN" sz="1600">
                  <a:solidFill>
                    <a:srgbClr val="8443B9"/>
                  </a:solidFill>
                  <a:latin typeface="宋体" panose="02010600030101010101" charset="-122"/>
                </a:rPr>
                <a:t>]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2327" name="Group 199"/>
          <p:cNvGrpSpPr/>
          <p:nvPr/>
        </p:nvGrpSpPr>
        <p:grpSpPr bwMode="auto">
          <a:xfrm>
            <a:off x="1314450" y="2333625"/>
            <a:ext cx="2643188" cy="501650"/>
            <a:chOff x="852" y="1446"/>
            <a:chExt cx="1665" cy="316"/>
          </a:xfrm>
        </p:grpSpPr>
        <p:graphicFrame>
          <p:nvGraphicFramePr>
            <p:cNvPr id="12343" name="Object 200"/>
            <p:cNvGraphicFramePr/>
            <p:nvPr/>
          </p:nvGraphicFramePr>
          <p:xfrm>
            <a:off x="1349" y="1450"/>
            <a:ext cx="1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21" name="公式" r:id="rId6" imgW="1854200" imgH="495300" progId="Equation.3">
                    <p:embed/>
                  </p:oleObj>
                </mc:Choice>
                <mc:Fallback>
                  <p:oleObj name="公式" r:id="rId6" imgW="1854200" imgH="495300" progId="Equation.3">
                    <p:embed/>
                    <p:pic>
                      <p:nvPicPr>
                        <p:cNvPr id="0" name="图片 5704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1450"/>
                          <a:ext cx="11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1" name="Rectangle 201"/>
            <p:cNvSpPr>
              <a:spLocks noChangeArrowheads="1"/>
            </p:cNvSpPr>
            <p:nvPr/>
          </p:nvSpPr>
          <p:spPr bwMode="auto">
            <a:xfrm>
              <a:off x="852" y="1446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endParaRPr lang="zh-CN" altLang="en-US"/>
            </a:p>
          </p:txBody>
        </p:sp>
      </p:grpSp>
      <p:grpSp>
        <p:nvGrpSpPr>
          <p:cNvPr id="102604" name="Group 204"/>
          <p:cNvGrpSpPr/>
          <p:nvPr/>
        </p:nvGrpSpPr>
        <p:grpSpPr bwMode="auto">
          <a:xfrm>
            <a:off x="4743450" y="4352925"/>
            <a:ext cx="1379538" cy="457200"/>
            <a:chOff x="2988" y="2742"/>
            <a:chExt cx="869" cy="288"/>
          </a:xfrm>
        </p:grpSpPr>
        <p:sp>
          <p:nvSpPr>
            <p:cNvPr id="102593" name="Rectangle 193"/>
            <p:cNvSpPr>
              <a:spLocks noChangeArrowheads="1"/>
            </p:cNvSpPr>
            <p:nvPr/>
          </p:nvSpPr>
          <p:spPr bwMode="auto">
            <a:xfrm>
              <a:off x="2988" y="2742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函数  </a:t>
              </a:r>
              <a:endParaRPr lang="en-US" altLang="zh-CN"/>
            </a:p>
          </p:txBody>
        </p:sp>
        <p:graphicFrame>
          <p:nvGraphicFramePr>
            <p:cNvPr id="12342" name="Object 203"/>
            <p:cNvGraphicFramePr>
              <a:graphicFrameLocks noChangeAspect="1"/>
            </p:cNvGraphicFramePr>
            <p:nvPr/>
          </p:nvGraphicFramePr>
          <p:xfrm>
            <a:off x="3457" y="277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22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570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277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07" name="Group 207"/>
          <p:cNvGrpSpPr/>
          <p:nvPr/>
        </p:nvGrpSpPr>
        <p:grpSpPr bwMode="auto">
          <a:xfrm>
            <a:off x="1354138" y="4889500"/>
            <a:ext cx="5186362" cy="461963"/>
            <a:chOff x="853" y="3080"/>
            <a:chExt cx="3267" cy="291"/>
          </a:xfrm>
        </p:grpSpPr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853" y="3080"/>
              <a:ext cx="15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在 </a:t>
              </a:r>
              <a:r>
                <a:rPr lang="en-US" altLang="zh-CN" i="1"/>
                <a:t>D</a:t>
              </a:r>
              <a:r>
                <a:rPr lang="en-US" altLang="zh-CN" sz="2000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en-US" altLang="zh-CN"/>
                <a:t>，</a:t>
              </a:r>
              <a:r>
                <a:rPr lang="zh-CN" altLang="en-US"/>
                <a:t> </a:t>
              </a:r>
              <a:endParaRPr lang="zh-CN" altLang="en-US"/>
            </a:p>
          </p:txBody>
        </p:sp>
        <p:grpSp>
          <p:nvGrpSpPr>
            <p:cNvPr id="12336" name="Group 206"/>
            <p:cNvGrpSpPr/>
            <p:nvPr/>
          </p:nvGrpSpPr>
          <p:grpSpPr bwMode="auto">
            <a:xfrm>
              <a:off x="2047" y="3083"/>
              <a:ext cx="2073" cy="288"/>
              <a:chOff x="2047" y="3083"/>
              <a:chExt cx="2073" cy="288"/>
            </a:xfrm>
          </p:grpSpPr>
          <p:sp>
            <p:nvSpPr>
              <p:cNvPr id="102500" name="Rectangle 100"/>
              <p:cNvSpPr>
                <a:spLocks noChangeArrowheads="1"/>
              </p:cNvSpPr>
              <p:nvPr/>
            </p:nvSpPr>
            <p:spPr bwMode="auto">
              <a:xfrm>
                <a:off x="2047" y="3083"/>
                <a:ext cx="207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在                </a:t>
                </a:r>
                <a:r>
                  <a:rPr lang="zh-CN" altLang="en-US" baseline="-25000"/>
                  <a:t>    </a:t>
                </a:r>
                <a:r>
                  <a:rPr lang="zh-CN" altLang="en-US"/>
                  <a:t>上</a:t>
                </a:r>
                <a:r>
                  <a:rPr lang="zh-CN" altLang="en-US">
                    <a:solidFill>
                      <a:srgbClr val="CC0000"/>
                    </a:solidFill>
                    <a:ea typeface="楷体" panose="02010609060101010101" charset="-122"/>
                    <a:cs typeface="楷体" panose="02010609060101010101" charset="-122"/>
                  </a:rPr>
                  <a:t>连续</a:t>
                </a:r>
                <a:r>
                  <a:rPr lang="zh-CN" altLang="en-US"/>
                  <a:t>，  </a:t>
                </a:r>
                <a:endParaRPr lang="zh-CN" altLang="en-US"/>
              </a:p>
            </p:txBody>
          </p:sp>
          <p:grpSp>
            <p:nvGrpSpPr>
              <p:cNvPr id="12338" name="Group 205"/>
              <p:cNvGrpSpPr/>
              <p:nvPr/>
            </p:nvGrpSpPr>
            <p:grpSpPr bwMode="auto">
              <a:xfrm>
                <a:off x="2335" y="3132"/>
                <a:ext cx="848" cy="186"/>
                <a:chOff x="2335" y="3132"/>
                <a:chExt cx="848" cy="186"/>
              </a:xfrm>
            </p:grpSpPr>
            <p:graphicFrame>
              <p:nvGraphicFramePr>
                <p:cNvPr id="12339" name="Object 59"/>
                <p:cNvGraphicFramePr/>
                <p:nvPr/>
              </p:nvGraphicFramePr>
              <p:xfrm>
                <a:off x="2335" y="3142"/>
                <a:ext cx="848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0423" name="Equation" r:id="rId10" imgW="1346200" imgH="279400" progId="Equation.DSMT4">
                        <p:embed/>
                      </p:oleObj>
                    </mc:Choice>
                    <mc:Fallback>
                      <p:oleObj name="Equation" r:id="rId10" imgW="1346200" imgH="279400" progId="Equation.DSMT4">
                        <p:embed/>
                        <p:pic>
                          <p:nvPicPr>
                            <p:cNvPr id="0" name="图片 57042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5" y="3142"/>
                              <a:ext cx="848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460" name="Line 60"/>
                <p:cNvSpPr>
                  <a:spLocks noChangeShapeType="1"/>
                </p:cNvSpPr>
                <p:nvPr/>
              </p:nvSpPr>
              <p:spPr bwMode="auto">
                <a:xfrm>
                  <a:off x="2352" y="3132"/>
                  <a:ext cx="1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1047750" y="3089275"/>
            <a:ext cx="619950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(1) </a:t>
            </a:r>
            <a:r>
              <a:rPr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定理中的曲线</a:t>
            </a:r>
            <a:r>
              <a:rPr lang="zh-CN" altLang="en-US" baseline="-25000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zh-CN" i="1" dirty="0">
                <a:solidFill>
                  <a:schemeClr val="hlink"/>
                </a:solidFill>
                <a:latin typeface="Symbol" charset="0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 baseline="-25000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可以不是</a:t>
            </a:r>
            <a:r>
              <a:rPr lang="zh-CN" altLang="en-US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闭曲线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81735" y="178244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8325" y="184912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9930" y="31076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5" grpId="0"/>
      <p:bldP spid="102447" grpId="0"/>
      <p:bldP spid="1024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1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2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2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1813" y="717550"/>
            <a:ext cx="4195762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§3.1  </a:t>
            </a:r>
            <a:r>
              <a:rPr lang="zh-CN" altLang="en-US" sz="3200">
                <a:solidFill>
                  <a:srgbClr val="000099"/>
                </a:solidFill>
              </a:rPr>
              <a:t>复积分的概念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12322" name="Group 34"/>
          <p:cNvGrpSpPr/>
          <p:nvPr/>
        </p:nvGrpSpPr>
        <p:grpSpPr bwMode="auto">
          <a:xfrm>
            <a:off x="954088" y="1490663"/>
            <a:ext cx="3636962" cy="1795462"/>
            <a:chOff x="601" y="939"/>
            <a:chExt cx="2291" cy="1131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602" y="939"/>
              <a:ext cx="226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一、</a:t>
              </a:r>
              <a:r>
                <a:rPr lang="zh-CN" altLang="en-US" sz="2800">
                  <a:solidFill>
                    <a:srgbClr val="000099"/>
                  </a:solidFill>
                </a:rPr>
                <a:t>复积分的定义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602" y="1342"/>
              <a:ext cx="229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二、</a:t>
              </a:r>
              <a:r>
                <a:rPr lang="zh-CN" altLang="en-US" sz="2800">
                  <a:solidFill>
                    <a:srgbClr val="000099"/>
                  </a:solidFill>
                </a:rPr>
                <a:t>复积分的性质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601" y="1743"/>
              <a:ext cx="223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三、</a:t>
              </a:r>
              <a:r>
                <a:rPr lang="zh-CN" altLang="en-US" sz="2800">
                  <a:solidFill>
                    <a:srgbClr val="000099"/>
                  </a:solidFill>
                </a:rPr>
                <a:t>复积分的计算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19479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26" name="Group 214"/>
          <p:cNvGrpSpPr/>
          <p:nvPr/>
        </p:nvGrpSpPr>
        <p:grpSpPr bwMode="auto">
          <a:xfrm>
            <a:off x="6737350" y="746125"/>
            <a:ext cx="2030413" cy="2663825"/>
            <a:chOff x="4244" y="470"/>
            <a:chExt cx="1279" cy="1678"/>
          </a:xfrm>
        </p:grpSpPr>
        <p:sp>
          <p:nvSpPr>
            <p:cNvPr id="115825" name="Freeform 113"/>
            <p:cNvSpPr/>
            <p:nvPr/>
          </p:nvSpPr>
          <p:spPr bwMode="auto">
            <a:xfrm>
              <a:off x="4244" y="470"/>
              <a:ext cx="1279" cy="1678"/>
            </a:xfrm>
            <a:custGeom>
              <a:avLst/>
              <a:gdLst>
                <a:gd name="T0" fmla="*/ 1156 w 1279"/>
                <a:gd name="T1" fmla="*/ 784 h 1678"/>
                <a:gd name="T2" fmla="*/ 1204 w 1279"/>
                <a:gd name="T3" fmla="*/ 421 h 1678"/>
                <a:gd name="T4" fmla="*/ 1132 w 1279"/>
                <a:gd name="T5" fmla="*/ 79 h 1678"/>
                <a:gd name="T6" fmla="*/ 946 w 1279"/>
                <a:gd name="T7" fmla="*/ 10 h 1678"/>
                <a:gd name="T8" fmla="*/ 790 w 1279"/>
                <a:gd name="T9" fmla="*/ 139 h 1678"/>
                <a:gd name="T10" fmla="*/ 658 w 1279"/>
                <a:gd name="T11" fmla="*/ 244 h 1678"/>
                <a:gd name="T12" fmla="*/ 427 w 1279"/>
                <a:gd name="T13" fmla="*/ 361 h 1678"/>
                <a:gd name="T14" fmla="*/ 280 w 1279"/>
                <a:gd name="T15" fmla="*/ 517 h 1678"/>
                <a:gd name="T16" fmla="*/ 163 w 1279"/>
                <a:gd name="T17" fmla="*/ 676 h 1678"/>
                <a:gd name="T18" fmla="*/ 130 w 1279"/>
                <a:gd name="T19" fmla="*/ 859 h 1678"/>
                <a:gd name="T20" fmla="*/ 103 w 1279"/>
                <a:gd name="T21" fmla="*/ 1075 h 1678"/>
                <a:gd name="T22" fmla="*/ 1 w 1279"/>
                <a:gd name="T23" fmla="*/ 1330 h 1678"/>
                <a:gd name="T24" fmla="*/ 100 w 1279"/>
                <a:gd name="T25" fmla="*/ 1441 h 1678"/>
                <a:gd name="T26" fmla="*/ 316 w 1279"/>
                <a:gd name="T27" fmla="*/ 1468 h 1678"/>
                <a:gd name="T28" fmla="*/ 508 w 1279"/>
                <a:gd name="T29" fmla="*/ 1513 h 1678"/>
                <a:gd name="T30" fmla="*/ 721 w 1279"/>
                <a:gd name="T31" fmla="*/ 1660 h 1678"/>
                <a:gd name="T32" fmla="*/ 892 w 1279"/>
                <a:gd name="T33" fmla="*/ 1621 h 1678"/>
                <a:gd name="T34" fmla="*/ 1066 w 1279"/>
                <a:gd name="T35" fmla="*/ 1399 h 1678"/>
                <a:gd name="T36" fmla="*/ 1240 w 1279"/>
                <a:gd name="T37" fmla="*/ 1303 h 1678"/>
                <a:gd name="T38" fmla="*/ 1270 w 1279"/>
                <a:gd name="T39" fmla="*/ 1141 h 1678"/>
                <a:gd name="T40" fmla="*/ 1183 w 1279"/>
                <a:gd name="T41" fmla="*/ 997 h 1678"/>
                <a:gd name="T42" fmla="*/ 1156 w 1279"/>
                <a:gd name="T43" fmla="*/ 78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79" h="1678">
                  <a:moveTo>
                    <a:pt x="1156" y="784"/>
                  </a:moveTo>
                  <a:cubicBezTo>
                    <a:pt x="1160" y="688"/>
                    <a:pt x="1208" y="538"/>
                    <a:pt x="1204" y="421"/>
                  </a:cubicBezTo>
                  <a:cubicBezTo>
                    <a:pt x="1200" y="304"/>
                    <a:pt x="1175" y="147"/>
                    <a:pt x="1132" y="79"/>
                  </a:cubicBezTo>
                  <a:cubicBezTo>
                    <a:pt x="1089" y="11"/>
                    <a:pt x="1003" y="0"/>
                    <a:pt x="946" y="10"/>
                  </a:cubicBezTo>
                  <a:cubicBezTo>
                    <a:pt x="889" y="20"/>
                    <a:pt x="838" y="100"/>
                    <a:pt x="790" y="139"/>
                  </a:cubicBezTo>
                  <a:cubicBezTo>
                    <a:pt x="742" y="178"/>
                    <a:pt x="718" y="207"/>
                    <a:pt x="658" y="244"/>
                  </a:cubicBezTo>
                  <a:cubicBezTo>
                    <a:pt x="598" y="281"/>
                    <a:pt x="490" y="315"/>
                    <a:pt x="427" y="361"/>
                  </a:cubicBezTo>
                  <a:cubicBezTo>
                    <a:pt x="364" y="407"/>
                    <a:pt x="324" y="465"/>
                    <a:pt x="280" y="517"/>
                  </a:cubicBezTo>
                  <a:cubicBezTo>
                    <a:pt x="236" y="569"/>
                    <a:pt x="188" y="619"/>
                    <a:pt x="163" y="676"/>
                  </a:cubicBezTo>
                  <a:cubicBezTo>
                    <a:pt x="138" y="733"/>
                    <a:pt x="140" y="793"/>
                    <a:pt x="130" y="859"/>
                  </a:cubicBezTo>
                  <a:cubicBezTo>
                    <a:pt x="120" y="925"/>
                    <a:pt x="124" y="997"/>
                    <a:pt x="103" y="1075"/>
                  </a:cubicBezTo>
                  <a:cubicBezTo>
                    <a:pt x="82" y="1153"/>
                    <a:pt x="2" y="1269"/>
                    <a:pt x="1" y="1330"/>
                  </a:cubicBezTo>
                  <a:cubicBezTo>
                    <a:pt x="0" y="1391"/>
                    <a:pt x="48" y="1418"/>
                    <a:pt x="100" y="1441"/>
                  </a:cubicBezTo>
                  <a:cubicBezTo>
                    <a:pt x="152" y="1464"/>
                    <a:pt x="248" y="1456"/>
                    <a:pt x="316" y="1468"/>
                  </a:cubicBezTo>
                  <a:cubicBezTo>
                    <a:pt x="384" y="1480"/>
                    <a:pt x="441" y="1481"/>
                    <a:pt x="508" y="1513"/>
                  </a:cubicBezTo>
                  <a:cubicBezTo>
                    <a:pt x="575" y="1545"/>
                    <a:pt x="657" y="1642"/>
                    <a:pt x="721" y="1660"/>
                  </a:cubicBezTo>
                  <a:cubicBezTo>
                    <a:pt x="785" y="1678"/>
                    <a:pt x="834" y="1665"/>
                    <a:pt x="892" y="1621"/>
                  </a:cubicBezTo>
                  <a:cubicBezTo>
                    <a:pt x="950" y="1577"/>
                    <a:pt x="1008" y="1452"/>
                    <a:pt x="1066" y="1399"/>
                  </a:cubicBezTo>
                  <a:cubicBezTo>
                    <a:pt x="1124" y="1346"/>
                    <a:pt x="1206" y="1346"/>
                    <a:pt x="1240" y="1303"/>
                  </a:cubicBezTo>
                  <a:cubicBezTo>
                    <a:pt x="1274" y="1260"/>
                    <a:pt x="1279" y="1192"/>
                    <a:pt x="1270" y="1141"/>
                  </a:cubicBezTo>
                  <a:cubicBezTo>
                    <a:pt x="1261" y="1090"/>
                    <a:pt x="1202" y="1056"/>
                    <a:pt x="1183" y="997"/>
                  </a:cubicBezTo>
                  <a:cubicBezTo>
                    <a:pt x="1164" y="938"/>
                    <a:pt x="1152" y="880"/>
                    <a:pt x="1156" y="784"/>
                  </a:cubicBezTo>
                  <a:close/>
                </a:path>
              </a:pathLst>
            </a:custGeom>
            <a:solidFill>
              <a:srgbClr val="FFDEBD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26" name="Freeform 114"/>
            <p:cNvSpPr/>
            <p:nvPr/>
          </p:nvSpPr>
          <p:spPr bwMode="auto">
            <a:xfrm>
              <a:off x="4537" y="833"/>
              <a:ext cx="608" cy="1121"/>
            </a:xfrm>
            <a:custGeom>
              <a:avLst/>
              <a:gdLst>
                <a:gd name="T0" fmla="*/ 446 w 608"/>
                <a:gd name="T1" fmla="*/ 526 h 1121"/>
                <a:gd name="T2" fmla="*/ 488 w 608"/>
                <a:gd name="T3" fmla="*/ 76 h 1121"/>
                <a:gd name="T4" fmla="*/ 266 w 608"/>
                <a:gd name="T5" fmla="*/ 70 h 1121"/>
                <a:gd name="T6" fmla="*/ 62 w 608"/>
                <a:gd name="T7" fmla="*/ 406 h 1121"/>
                <a:gd name="T8" fmla="*/ 8 w 608"/>
                <a:gd name="T9" fmla="*/ 616 h 1121"/>
                <a:gd name="T10" fmla="*/ 110 w 608"/>
                <a:gd name="T11" fmla="*/ 850 h 1121"/>
                <a:gd name="T12" fmla="*/ 491 w 608"/>
                <a:gd name="T13" fmla="*/ 1111 h 1121"/>
                <a:gd name="T14" fmla="*/ 602 w 608"/>
                <a:gd name="T15" fmla="*/ 910 h 1121"/>
                <a:gd name="T16" fmla="*/ 530 w 608"/>
                <a:gd name="T17" fmla="*/ 721 h 1121"/>
                <a:gd name="T18" fmla="*/ 446 w 608"/>
                <a:gd name="T19" fmla="*/ 526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8" h="1121">
                  <a:moveTo>
                    <a:pt x="446" y="526"/>
                  </a:moveTo>
                  <a:cubicBezTo>
                    <a:pt x="439" y="419"/>
                    <a:pt x="518" y="152"/>
                    <a:pt x="488" y="76"/>
                  </a:cubicBezTo>
                  <a:cubicBezTo>
                    <a:pt x="458" y="0"/>
                    <a:pt x="337" y="15"/>
                    <a:pt x="266" y="70"/>
                  </a:cubicBezTo>
                  <a:cubicBezTo>
                    <a:pt x="195" y="125"/>
                    <a:pt x="105" y="315"/>
                    <a:pt x="62" y="406"/>
                  </a:cubicBezTo>
                  <a:cubicBezTo>
                    <a:pt x="19" y="497"/>
                    <a:pt x="0" y="542"/>
                    <a:pt x="8" y="616"/>
                  </a:cubicBezTo>
                  <a:cubicBezTo>
                    <a:pt x="16" y="690"/>
                    <a:pt x="30" y="767"/>
                    <a:pt x="110" y="850"/>
                  </a:cubicBezTo>
                  <a:cubicBezTo>
                    <a:pt x="190" y="933"/>
                    <a:pt x="409" y="1101"/>
                    <a:pt x="491" y="1111"/>
                  </a:cubicBezTo>
                  <a:cubicBezTo>
                    <a:pt x="573" y="1121"/>
                    <a:pt x="596" y="975"/>
                    <a:pt x="602" y="910"/>
                  </a:cubicBezTo>
                  <a:cubicBezTo>
                    <a:pt x="608" y="845"/>
                    <a:pt x="556" y="784"/>
                    <a:pt x="530" y="721"/>
                  </a:cubicBezTo>
                  <a:cubicBezTo>
                    <a:pt x="504" y="658"/>
                    <a:pt x="453" y="633"/>
                    <a:pt x="446" y="526"/>
                  </a:cubicBez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81" name="Text Box 169"/>
            <p:cNvSpPr txBox="1">
              <a:spLocks noChangeArrowheads="1"/>
            </p:cNvSpPr>
            <p:nvPr/>
          </p:nvSpPr>
          <p:spPr bwMode="auto">
            <a:xfrm>
              <a:off x="5059" y="637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1800" i="1"/>
                <a:t>D</a:t>
              </a:r>
              <a:endParaRPr lang="en-US" altLang="zh-CN" sz="1800" i="1"/>
            </a:p>
          </p:txBody>
        </p:sp>
      </p:grpSp>
      <p:sp>
        <p:nvSpPr>
          <p:cNvPr id="115870" name="Rectangle 158"/>
          <p:cNvSpPr>
            <a:spLocks noChangeArrowheads="1"/>
          </p:cNvSpPr>
          <p:nvPr/>
        </p:nvSpPr>
        <p:spPr bwMode="auto">
          <a:xfrm>
            <a:off x="8564563" y="1787525"/>
            <a:ext cx="4492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/>
              <a:t>b</a:t>
            </a:r>
            <a:endParaRPr lang="en-US" altLang="zh-CN" sz="1800" i="1"/>
          </a:p>
        </p:txBody>
      </p:sp>
      <p:pic>
        <p:nvPicPr>
          <p:cNvPr id="1331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536575" y="568325"/>
            <a:ext cx="3203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二、闭路变形原理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530225" y="1158875"/>
            <a:ext cx="4570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将柯西积分定理推广到二连域  </a:t>
            </a:r>
            <a:endParaRPr lang="zh-CN" altLang="en-US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533400" y="173196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/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1347788" y="1728788"/>
            <a:ext cx="2544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设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为二连域，  </a:t>
            </a:r>
            <a:endParaRPr lang="en-US" altLang="zh-CN"/>
          </a:p>
        </p:txBody>
      </p:sp>
      <p:grpSp>
        <p:nvGrpSpPr>
          <p:cNvPr id="115915" name="Group 203"/>
          <p:cNvGrpSpPr/>
          <p:nvPr/>
        </p:nvGrpSpPr>
        <p:grpSpPr bwMode="auto">
          <a:xfrm>
            <a:off x="1354138" y="2270125"/>
            <a:ext cx="5405437" cy="457200"/>
            <a:chOff x="853" y="1430"/>
            <a:chExt cx="3405" cy="288"/>
          </a:xfrm>
        </p:grpSpPr>
        <p:sp>
          <p:nvSpPr>
            <p:cNvPr id="115743" name="Rectangle 31"/>
            <p:cNvSpPr>
              <a:spLocks noChangeArrowheads="1"/>
            </p:cNvSpPr>
            <p:nvPr/>
          </p:nvSpPr>
          <p:spPr bwMode="auto">
            <a:xfrm>
              <a:off x="853" y="1430"/>
              <a:ext cx="3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</a:t>
              </a:r>
              <a:r>
                <a:rPr lang="zh-CN" altLang="en-US" sz="1200"/>
                <a:t> </a:t>
              </a:r>
              <a:r>
                <a:rPr lang="zh-CN" altLang="en-US"/>
                <a:t>在</a:t>
              </a:r>
              <a:r>
                <a:rPr lang="zh-CN" altLang="en-US" sz="2000"/>
                <a:t> </a:t>
              </a:r>
              <a:r>
                <a:rPr lang="en-US" altLang="zh-CN" i="1"/>
                <a:t>D</a:t>
              </a:r>
              <a:r>
                <a:rPr lang="en-US" altLang="zh-CN" sz="1800" i="1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en-US" altLang="zh-CN"/>
                <a:t>，</a:t>
              </a:r>
              <a:r>
                <a:rPr lang="zh-CN" altLang="en-US"/>
                <a:t>在</a:t>
              </a:r>
              <a:r>
                <a:rPr lang="zh-CN" altLang="en-US" sz="2000"/>
                <a:t> </a:t>
              </a:r>
              <a:r>
                <a:rPr lang="en-US" altLang="zh-CN" i="1"/>
                <a:t>C</a:t>
              </a:r>
              <a:r>
                <a:rPr lang="en-US" altLang="zh-CN" sz="2000"/>
                <a:t> </a:t>
              </a:r>
              <a:r>
                <a:rPr lang="zh-CN" altLang="en-US">
                  <a:latin typeface="Symbol" charset="0"/>
                </a:rPr>
                <a:t>上</a:t>
              </a:r>
              <a:r>
                <a:rPr lang="zh-CN" altLang="en-US">
                  <a:solidFill>
                    <a:srgbClr val="CC0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  </a:t>
              </a:r>
              <a:endParaRPr lang="zh-CN" altLang="en-US"/>
            </a:p>
          </p:txBody>
        </p:sp>
        <p:graphicFrame>
          <p:nvGraphicFramePr>
            <p:cNvPr id="13413" name="Object 32"/>
            <p:cNvGraphicFramePr/>
            <p:nvPr/>
          </p:nvGraphicFramePr>
          <p:xfrm>
            <a:off x="1335" y="147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14" name="公式" r:id="rId4" imgW="635000" imgH="342900" progId="Equation.3">
                    <p:embed/>
                  </p:oleObj>
                </mc:Choice>
                <mc:Fallback>
                  <p:oleObj name="公式" r:id="rId4" imgW="635000" imgH="342900" progId="Equation.3">
                    <p:embed/>
                    <p:pic>
                      <p:nvPicPr>
                        <p:cNvPr id="0" name="图片 5715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147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35" name="Picture 7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925" name="Group 213"/>
          <p:cNvGrpSpPr/>
          <p:nvPr/>
        </p:nvGrpSpPr>
        <p:grpSpPr bwMode="auto">
          <a:xfrm>
            <a:off x="527050" y="2243138"/>
            <a:ext cx="790575" cy="796925"/>
            <a:chOff x="332" y="1413"/>
            <a:chExt cx="498" cy="502"/>
          </a:xfrm>
        </p:grpSpPr>
        <p:sp>
          <p:nvSpPr>
            <p:cNvPr id="115793" name="Rectangle 81"/>
            <p:cNvSpPr>
              <a:spLocks noChangeArrowheads="1"/>
            </p:cNvSpPr>
            <p:nvPr/>
          </p:nvSpPr>
          <p:spPr bwMode="auto">
            <a:xfrm>
              <a:off x="425" y="1425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94" name="Rectangle 82"/>
            <p:cNvSpPr>
              <a:spLocks noChangeArrowheads="1"/>
            </p:cNvSpPr>
            <p:nvPr/>
          </p:nvSpPr>
          <p:spPr bwMode="auto">
            <a:xfrm>
              <a:off x="405" y="1413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52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5795" name="Rectangle 83"/>
            <p:cNvSpPr>
              <a:spLocks noChangeArrowheads="1"/>
            </p:cNvSpPr>
            <p:nvPr/>
          </p:nvSpPr>
          <p:spPr bwMode="auto">
            <a:xfrm>
              <a:off x="332" y="1560"/>
              <a:ext cx="49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5796" name="Rectangle 84"/>
            <p:cNvSpPr>
              <a:spLocks noChangeArrowheads="1"/>
            </p:cNvSpPr>
            <p:nvPr/>
          </p:nvSpPr>
          <p:spPr bwMode="auto">
            <a:xfrm>
              <a:off x="384" y="1703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3.4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15916" name="Group 204"/>
          <p:cNvGrpSpPr/>
          <p:nvPr/>
        </p:nvGrpSpPr>
        <p:grpSpPr bwMode="auto">
          <a:xfrm>
            <a:off x="1350963" y="2903538"/>
            <a:ext cx="2689225" cy="615950"/>
            <a:chOff x="851" y="1829"/>
            <a:chExt cx="1694" cy="388"/>
          </a:xfrm>
        </p:grpSpPr>
        <p:sp>
          <p:nvSpPr>
            <p:cNvPr id="115801" name="Rectangle 89"/>
            <p:cNvSpPr>
              <a:spLocks noChangeArrowheads="1"/>
            </p:cNvSpPr>
            <p:nvPr/>
          </p:nvSpPr>
          <p:spPr bwMode="auto">
            <a:xfrm>
              <a:off x="1346" y="1829"/>
              <a:ext cx="1199" cy="388"/>
            </a:xfrm>
            <a:prstGeom prst="rect">
              <a:avLst/>
            </a:prstGeom>
            <a:solidFill>
              <a:srgbClr val="D9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406" name="Object 91"/>
            <p:cNvGraphicFramePr/>
            <p:nvPr/>
          </p:nvGraphicFramePr>
          <p:xfrm>
            <a:off x="1364" y="1863"/>
            <a:ext cx="1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15" name="公式" r:id="rId6" imgW="1841500" imgH="495300" progId="Equation.3">
                    <p:embed/>
                  </p:oleObj>
                </mc:Choice>
                <mc:Fallback>
                  <p:oleObj name="公式" r:id="rId6" imgW="1841500" imgH="495300" progId="Equation.3">
                    <p:embed/>
                    <p:pic>
                      <p:nvPicPr>
                        <p:cNvPr id="0" name="图片 5715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863"/>
                          <a:ext cx="11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804" name="Rectangle 92"/>
            <p:cNvSpPr>
              <a:spLocks noChangeArrowheads="1"/>
            </p:cNvSpPr>
            <p:nvPr/>
          </p:nvSpPr>
          <p:spPr bwMode="auto">
            <a:xfrm>
              <a:off x="851" y="1859"/>
              <a:ext cx="7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endParaRPr lang="zh-CN" altLang="en-US"/>
            </a:p>
          </p:txBody>
        </p:sp>
      </p:grpSp>
      <p:sp>
        <p:nvSpPr>
          <p:cNvPr id="115805" name="Rectangle 93"/>
          <p:cNvSpPr>
            <a:spLocks noChangeArrowheads="1"/>
          </p:cNvSpPr>
          <p:nvPr/>
        </p:nvSpPr>
        <p:spPr bwMode="auto">
          <a:xfrm>
            <a:off x="531813" y="37877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  </a:t>
            </a:r>
            <a:endParaRPr lang="zh-CN" altLang="en-US"/>
          </a:p>
        </p:txBody>
      </p:sp>
      <p:grpSp>
        <p:nvGrpSpPr>
          <p:cNvPr id="115919" name="Group 207"/>
          <p:cNvGrpSpPr/>
          <p:nvPr/>
        </p:nvGrpSpPr>
        <p:grpSpPr bwMode="auto">
          <a:xfrm>
            <a:off x="1352550" y="3790950"/>
            <a:ext cx="3367088" cy="457200"/>
            <a:chOff x="852" y="2388"/>
            <a:chExt cx="2121" cy="288"/>
          </a:xfrm>
        </p:grpSpPr>
        <p:sp>
          <p:nvSpPr>
            <p:cNvPr id="115806" name="Rectangle 94"/>
            <p:cNvSpPr>
              <a:spLocks noChangeArrowheads="1"/>
            </p:cNvSpPr>
            <p:nvPr/>
          </p:nvSpPr>
          <p:spPr bwMode="auto">
            <a:xfrm>
              <a:off x="852" y="2388"/>
              <a:ext cx="21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如图，作线段</a:t>
              </a:r>
              <a:r>
                <a:rPr lang="zh-CN" altLang="en-US" baseline="-25000"/>
                <a:t> </a:t>
              </a:r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b</a:t>
              </a:r>
              <a:r>
                <a:rPr lang="zh-CN" altLang="en-US"/>
                <a:t>，   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5807" name="Line 95"/>
            <p:cNvSpPr>
              <a:spLocks noChangeShapeType="1"/>
            </p:cNvSpPr>
            <p:nvPr/>
          </p:nvSpPr>
          <p:spPr bwMode="auto">
            <a:xfrm>
              <a:off x="2376" y="2436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924" name="Group 212"/>
          <p:cNvGrpSpPr/>
          <p:nvPr/>
        </p:nvGrpSpPr>
        <p:grpSpPr bwMode="auto">
          <a:xfrm>
            <a:off x="1966913" y="5805488"/>
            <a:ext cx="6586537" cy="546100"/>
            <a:chOff x="1239" y="3657"/>
            <a:chExt cx="4149" cy="344"/>
          </a:xfrm>
        </p:grpSpPr>
        <p:graphicFrame>
          <p:nvGraphicFramePr>
            <p:cNvPr id="13399" name="Object 96"/>
            <p:cNvGraphicFramePr/>
            <p:nvPr/>
          </p:nvGraphicFramePr>
          <p:xfrm>
            <a:off x="1239" y="3657"/>
            <a:ext cx="414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16" name="公式" r:id="rId8" imgW="6692900" imgH="546100" progId="Equation.3">
                    <p:embed/>
                  </p:oleObj>
                </mc:Choice>
                <mc:Fallback>
                  <p:oleObj name="公式" r:id="rId8" imgW="6692900" imgH="546100" progId="Equation.3">
                    <p:embed/>
                    <p:pic>
                      <p:nvPicPr>
                        <p:cNvPr id="0" name="图片 5715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3657"/>
                          <a:ext cx="414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809" name="Line 97"/>
            <p:cNvSpPr>
              <a:spLocks noChangeShapeType="1"/>
            </p:cNvSpPr>
            <p:nvPr/>
          </p:nvSpPr>
          <p:spPr bwMode="auto">
            <a:xfrm>
              <a:off x="2304" y="383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10" name="Line 98"/>
            <p:cNvSpPr>
              <a:spLocks noChangeShapeType="1"/>
            </p:cNvSpPr>
            <p:nvPr/>
          </p:nvSpPr>
          <p:spPr bwMode="auto">
            <a:xfrm>
              <a:off x="4295" y="383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11" name="Line 99"/>
            <p:cNvSpPr>
              <a:spLocks noChangeShapeType="1"/>
            </p:cNvSpPr>
            <p:nvPr/>
          </p:nvSpPr>
          <p:spPr bwMode="auto">
            <a:xfrm>
              <a:off x="3372" y="3840"/>
              <a:ext cx="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5841" name="Line 129"/>
          <p:cNvSpPr>
            <a:spLocks noChangeAspect="1" noChangeShapeType="1"/>
          </p:cNvSpPr>
          <p:nvPr/>
        </p:nvSpPr>
        <p:spPr bwMode="auto">
          <a:xfrm flipV="1">
            <a:off x="7908925" y="1992313"/>
            <a:ext cx="661988" cy="1651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42" name="Line 130"/>
          <p:cNvSpPr>
            <a:spLocks noChangeAspect="1" noChangeShapeType="1"/>
          </p:cNvSpPr>
          <p:nvPr/>
        </p:nvSpPr>
        <p:spPr bwMode="auto">
          <a:xfrm flipV="1">
            <a:off x="7910513" y="2009775"/>
            <a:ext cx="661987" cy="1651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43" name="Line 131"/>
          <p:cNvSpPr>
            <a:spLocks noChangeAspect="1" noChangeShapeType="1"/>
          </p:cNvSpPr>
          <p:nvPr/>
        </p:nvSpPr>
        <p:spPr bwMode="auto">
          <a:xfrm flipV="1">
            <a:off x="7910513" y="1976438"/>
            <a:ext cx="661987" cy="1651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58" name="Freeform 146"/>
          <p:cNvSpPr/>
          <p:nvPr/>
        </p:nvSpPr>
        <p:spPr bwMode="auto">
          <a:xfrm>
            <a:off x="7046913" y="749300"/>
            <a:ext cx="1296987" cy="982663"/>
          </a:xfrm>
          <a:custGeom>
            <a:avLst/>
            <a:gdLst>
              <a:gd name="T0" fmla="*/ 817 w 817"/>
              <a:gd name="T1" fmla="*/ 8 h 619"/>
              <a:gd name="T2" fmla="*/ 739 w 817"/>
              <a:gd name="T3" fmla="*/ 8 h 619"/>
              <a:gd name="T4" fmla="*/ 670 w 817"/>
              <a:gd name="T5" fmla="*/ 56 h 619"/>
              <a:gd name="T6" fmla="*/ 616 w 817"/>
              <a:gd name="T7" fmla="*/ 116 h 619"/>
              <a:gd name="T8" fmla="*/ 547 w 817"/>
              <a:gd name="T9" fmla="*/ 176 h 619"/>
              <a:gd name="T10" fmla="*/ 460 w 817"/>
              <a:gd name="T11" fmla="*/ 248 h 619"/>
              <a:gd name="T12" fmla="*/ 337 w 817"/>
              <a:gd name="T13" fmla="*/ 302 h 619"/>
              <a:gd name="T14" fmla="*/ 207 w 817"/>
              <a:gd name="T15" fmla="*/ 380 h 619"/>
              <a:gd name="T16" fmla="*/ 45 w 817"/>
              <a:gd name="T17" fmla="*/ 559 h 619"/>
              <a:gd name="T18" fmla="*/ 0 w 817"/>
              <a:gd name="T19" fmla="*/ 61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7" h="619">
                <a:moveTo>
                  <a:pt x="817" y="8"/>
                </a:moveTo>
                <a:cubicBezTo>
                  <a:pt x="804" y="8"/>
                  <a:pt x="763" y="0"/>
                  <a:pt x="739" y="8"/>
                </a:cubicBezTo>
                <a:cubicBezTo>
                  <a:pt x="715" y="16"/>
                  <a:pt x="691" y="38"/>
                  <a:pt x="670" y="56"/>
                </a:cubicBezTo>
                <a:cubicBezTo>
                  <a:pt x="649" y="74"/>
                  <a:pt x="637" y="96"/>
                  <a:pt x="616" y="116"/>
                </a:cubicBezTo>
                <a:cubicBezTo>
                  <a:pt x="595" y="136"/>
                  <a:pt x="573" y="154"/>
                  <a:pt x="547" y="176"/>
                </a:cubicBezTo>
                <a:cubicBezTo>
                  <a:pt x="521" y="198"/>
                  <a:pt x="495" y="227"/>
                  <a:pt x="460" y="248"/>
                </a:cubicBezTo>
                <a:cubicBezTo>
                  <a:pt x="425" y="269"/>
                  <a:pt x="379" y="280"/>
                  <a:pt x="337" y="302"/>
                </a:cubicBezTo>
                <a:cubicBezTo>
                  <a:pt x="295" y="324"/>
                  <a:pt x="256" y="337"/>
                  <a:pt x="207" y="380"/>
                </a:cubicBezTo>
                <a:cubicBezTo>
                  <a:pt x="158" y="423"/>
                  <a:pt x="79" y="519"/>
                  <a:pt x="45" y="559"/>
                </a:cubicBezTo>
                <a:cubicBezTo>
                  <a:pt x="11" y="599"/>
                  <a:pt x="9" y="607"/>
                  <a:pt x="0" y="619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59" name="Freeform 147"/>
          <p:cNvSpPr/>
          <p:nvPr/>
        </p:nvSpPr>
        <p:spPr bwMode="auto">
          <a:xfrm>
            <a:off x="8337550" y="760413"/>
            <a:ext cx="312738" cy="1233487"/>
          </a:xfrm>
          <a:custGeom>
            <a:avLst/>
            <a:gdLst>
              <a:gd name="T0" fmla="*/ 0 w 197"/>
              <a:gd name="T1" fmla="*/ 0 h 777"/>
              <a:gd name="T2" fmla="*/ 49 w 197"/>
              <a:gd name="T3" fmla="*/ 12 h 777"/>
              <a:gd name="T4" fmla="*/ 114 w 197"/>
              <a:gd name="T5" fmla="*/ 58 h 777"/>
              <a:gd name="T6" fmla="*/ 175 w 197"/>
              <a:gd name="T7" fmla="*/ 225 h 777"/>
              <a:gd name="T8" fmla="*/ 195 w 197"/>
              <a:gd name="T9" fmla="*/ 391 h 777"/>
              <a:gd name="T10" fmla="*/ 186 w 197"/>
              <a:gd name="T11" fmla="*/ 546 h 777"/>
              <a:gd name="T12" fmla="*/ 165 w 197"/>
              <a:gd name="T13" fmla="*/ 655 h 777"/>
              <a:gd name="T14" fmla="*/ 147 w 197"/>
              <a:gd name="T15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777">
                <a:moveTo>
                  <a:pt x="0" y="0"/>
                </a:moveTo>
                <a:cubicBezTo>
                  <a:pt x="8" y="2"/>
                  <a:pt x="30" y="2"/>
                  <a:pt x="49" y="12"/>
                </a:cubicBezTo>
                <a:cubicBezTo>
                  <a:pt x="68" y="22"/>
                  <a:pt x="93" y="23"/>
                  <a:pt x="114" y="58"/>
                </a:cubicBezTo>
                <a:cubicBezTo>
                  <a:pt x="135" y="93"/>
                  <a:pt x="162" y="170"/>
                  <a:pt x="175" y="225"/>
                </a:cubicBezTo>
                <a:cubicBezTo>
                  <a:pt x="188" y="280"/>
                  <a:pt x="193" y="338"/>
                  <a:pt x="195" y="391"/>
                </a:cubicBezTo>
                <a:cubicBezTo>
                  <a:pt x="197" y="444"/>
                  <a:pt x="191" y="502"/>
                  <a:pt x="186" y="546"/>
                </a:cubicBezTo>
                <a:cubicBezTo>
                  <a:pt x="181" y="590"/>
                  <a:pt x="171" y="617"/>
                  <a:pt x="165" y="655"/>
                </a:cubicBezTo>
                <a:cubicBezTo>
                  <a:pt x="159" y="693"/>
                  <a:pt x="151" y="752"/>
                  <a:pt x="147" y="777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0" name="Freeform 148"/>
          <p:cNvSpPr/>
          <p:nvPr/>
        </p:nvSpPr>
        <p:spPr bwMode="auto">
          <a:xfrm>
            <a:off x="8267700" y="1990725"/>
            <a:ext cx="504825" cy="1195388"/>
          </a:xfrm>
          <a:custGeom>
            <a:avLst/>
            <a:gdLst>
              <a:gd name="T0" fmla="*/ 191 w 318"/>
              <a:gd name="T1" fmla="*/ 0 h 753"/>
              <a:gd name="T2" fmla="*/ 201 w 318"/>
              <a:gd name="T3" fmla="*/ 147 h 753"/>
              <a:gd name="T4" fmla="*/ 233 w 318"/>
              <a:gd name="T5" fmla="*/ 242 h 753"/>
              <a:gd name="T6" fmla="*/ 308 w 318"/>
              <a:gd name="T7" fmla="*/ 357 h 753"/>
              <a:gd name="T8" fmla="*/ 296 w 318"/>
              <a:gd name="T9" fmla="*/ 491 h 753"/>
              <a:gd name="T10" fmla="*/ 230 w 318"/>
              <a:gd name="T11" fmla="*/ 551 h 753"/>
              <a:gd name="T12" fmla="*/ 104 w 318"/>
              <a:gd name="T13" fmla="*/ 612 h 753"/>
              <a:gd name="T14" fmla="*/ 0 w 318"/>
              <a:gd name="T15" fmla="*/ 753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753">
                <a:moveTo>
                  <a:pt x="191" y="0"/>
                </a:moveTo>
                <a:cubicBezTo>
                  <a:pt x="192" y="52"/>
                  <a:pt x="194" y="107"/>
                  <a:pt x="201" y="147"/>
                </a:cubicBezTo>
                <a:cubicBezTo>
                  <a:pt x="208" y="187"/>
                  <a:pt x="215" y="207"/>
                  <a:pt x="233" y="242"/>
                </a:cubicBezTo>
                <a:cubicBezTo>
                  <a:pt x="251" y="277"/>
                  <a:pt x="298" y="316"/>
                  <a:pt x="308" y="357"/>
                </a:cubicBezTo>
                <a:cubicBezTo>
                  <a:pt x="318" y="398"/>
                  <a:pt x="309" y="459"/>
                  <a:pt x="296" y="491"/>
                </a:cubicBezTo>
                <a:cubicBezTo>
                  <a:pt x="283" y="523"/>
                  <a:pt x="262" y="531"/>
                  <a:pt x="230" y="551"/>
                </a:cubicBezTo>
                <a:cubicBezTo>
                  <a:pt x="198" y="571"/>
                  <a:pt x="142" y="578"/>
                  <a:pt x="104" y="612"/>
                </a:cubicBezTo>
                <a:cubicBezTo>
                  <a:pt x="66" y="646"/>
                  <a:pt x="22" y="724"/>
                  <a:pt x="0" y="75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1" name="Freeform 149"/>
          <p:cNvSpPr/>
          <p:nvPr/>
        </p:nvSpPr>
        <p:spPr bwMode="auto">
          <a:xfrm>
            <a:off x="6743700" y="2886075"/>
            <a:ext cx="1528763" cy="511175"/>
          </a:xfrm>
          <a:custGeom>
            <a:avLst/>
            <a:gdLst>
              <a:gd name="T0" fmla="*/ 0 w 963"/>
              <a:gd name="T1" fmla="*/ 0 h 322"/>
              <a:gd name="T2" fmla="*/ 24 w 963"/>
              <a:gd name="T3" fmla="*/ 45 h 322"/>
              <a:gd name="T4" fmla="*/ 105 w 963"/>
              <a:gd name="T5" fmla="*/ 96 h 322"/>
              <a:gd name="T6" fmla="*/ 306 w 963"/>
              <a:gd name="T7" fmla="*/ 119 h 322"/>
              <a:gd name="T8" fmla="*/ 450 w 963"/>
              <a:gd name="T9" fmla="*/ 143 h 322"/>
              <a:gd name="T10" fmla="*/ 552 w 963"/>
              <a:gd name="T11" fmla="*/ 197 h 322"/>
              <a:gd name="T12" fmla="*/ 617 w 963"/>
              <a:gd name="T13" fmla="*/ 246 h 322"/>
              <a:gd name="T14" fmla="*/ 689 w 963"/>
              <a:gd name="T15" fmla="*/ 299 h 322"/>
              <a:gd name="T16" fmla="*/ 801 w 963"/>
              <a:gd name="T17" fmla="*/ 318 h 322"/>
              <a:gd name="T18" fmla="*/ 888 w 963"/>
              <a:gd name="T19" fmla="*/ 273 h 322"/>
              <a:gd name="T20" fmla="*/ 963 w 963"/>
              <a:gd name="T21" fmla="*/ 1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3" h="322">
                <a:moveTo>
                  <a:pt x="0" y="0"/>
                </a:moveTo>
                <a:cubicBezTo>
                  <a:pt x="4" y="7"/>
                  <a:pt x="7" y="29"/>
                  <a:pt x="24" y="45"/>
                </a:cubicBezTo>
                <a:cubicBezTo>
                  <a:pt x="41" y="61"/>
                  <a:pt x="58" y="84"/>
                  <a:pt x="105" y="96"/>
                </a:cubicBezTo>
                <a:cubicBezTo>
                  <a:pt x="152" y="108"/>
                  <a:pt x="249" y="111"/>
                  <a:pt x="306" y="119"/>
                </a:cubicBezTo>
                <a:cubicBezTo>
                  <a:pt x="363" y="127"/>
                  <a:pt x="409" y="130"/>
                  <a:pt x="450" y="143"/>
                </a:cubicBezTo>
                <a:cubicBezTo>
                  <a:pt x="491" y="156"/>
                  <a:pt x="524" y="180"/>
                  <a:pt x="552" y="197"/>
                </a:cubicBezTo>
                <a:cubicBezTo>
                  <a:pt x="580" y="214"/>
                  <a:pt x="594" y="229"/>
                  <a:pt x="617" y="246"/>
                </a:cubicBezTo>
                <a:cubicBezTo>
                  <a:pt x="640" y="263"/>
                  <a:pt x="658" y="287"/>
                  <a:pt x="689" y="299"/>
                </a:cubicBezTo>
                <a:cubicBezTo>
                  <a:pt x="720" y="311"/>
                  <a:pt x="768" y="322"/>
                  <a:pt x="801" y="318"/>
                </a:cubicBezTo>
                <a:cubicBezTo>
                  <a:pt x="834" y="314"/>
                  <a:pt x="861" y="296"/>
                  <a:pt x="888" y="273"/>
                </a:cubicBezTo>
                <a:cubicBezTo>
                  <a:pt x="915" y="250"/>
                  <a:pt x="948" y="202"/>
                  <a:pt x="963" y="18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2" name="Freeform 150"/>
          <p:cNvSpPr/>
          <p:nvPr/>
        </p:nvSpPr>
        <p:spPr bwMode="auto">
          <a:xfrm>
            <a:off x="7781925" y="1352550"/>
            <a:ext cx="206375" cy="809625"/>
          </a:xfrm>
          <a:custGeom>
            <a:avLst/>
            <a:gdLst>
              <a:gd name="T0" fmla="*/ 80 w 130"/>
              <a:gd name="T1" fmla="*/ 510 h 510"/>
              <a:gd name="T2" fmla="*/ 90 w 130"/>
              <a:gd name="T3" fmla="*/ 380 h 510"/>
              <a:gd name="T4" fmla="*/ 110 w 130"/>
              <a:gd name="T5" fmla="*/ 274 h 510"/>
              <a:gd name="T6" fmla="*/ 124 w 130"/>
              <a:gd name="T7" fmla="*/ 186 h 510"/>
              <a:gd name="T8" fmla="*/ 129 w 130"/>
              <a:gd name="T9" fmla="*/ 108 h 510"/>
              <a:gd name="T10" fmla="*/ 116 w 130"/>
              <a:gd name="T11" fmla="*/ 42 h 510"/>
              <a:gd name="T12" fmla="*/ 57 w 130"/>
              <a:gd name="T13" fmla="*/ 6 h 510"/>
              <a:gd name="T14" fmla="*/ 0 w 130"/>
              <a:gd name="T15" fmla="*/ 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510">
                <a:moveTo>
                  <a:pt x="80" y="510"/>
                </a:moveTo>
                <a:cubicBezTo>
                  <a:pt x="82" y="488"/>
                  <a:pt x="85" y="419"/>
                  <a:pt x="90" y="380"/>
                </a:cubicBezTo>
                <a:cubicBezTo>
                  <a:pt x="95" y="341"/>
                  <a:pt x="104" y="306"/>
                  <a:pt x="110" y="274"/>
                </a:cubicBezTo>
                <a:cubicBezTo>
                  <a:pt x="116" y="242"/>
                  <a:pt x="121" y="214"/>
                  <a:pt x="124" y="186"/>
                </a:cubicBezTo>
                <a:cubicBezTo>
                  <a:pt x="127" y="158"/>
                  <a:pt x="130" y="132"/>
                  <a:pt x="129" y="108"/>
                </a:cubicBezTo>
                <a:cubicBezTo>
                  <a:pt x="128" y="84"/>
                  <a:pt x="128" y="59"/>
                  <a:pt x="116" y="42"/>
                </a:cubicBezTo>
                <a:cubicBezTo>
                  <a:pt x="104" y="25"/>
                  <a:pt x="76" y="12"/>
                  <a:pt x="57" y="6"/>
                </a:cubicBezTo>
                <a:cubicBezTo>
                  <a:pt x="38" y="0"/>
                  <a:pt x="12" y="8"/>
                  <a:pt x="0" y="9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3" name="Freeform 151"/>
          <p:cNvSpPr/>
          <p:nvPr/>
        </p:nvSpPr>
        <p:spPr bwMode="auto">
          <a:xfrm>
            <a:off x="7291388" y="1365250"/>
            <a:ext cx="493712" cy="615950"/>
          </a:xfrm>
          <a:custGeom>
            <a:avLst/>
            <a:gdLst>
              <a:gd name="T0" fmla="*/ 311 w 311"/>
              <a:gd name="T1" fmla="*/ 0 h 388"/>
              <a:gd name="T2" fmla="*/ 239 w 311"/>
              <a:gd name="T3" fmla="*/ 24 h 388"/>
              <a:gd name="T4" fmla="*/ 147 w 311"/>
              <a:gd name="T5" fmla="*/ 116 h 388"/>
              <a:gd name="T6" fmla="*/ 0 w 311"/>
              <a:gd name="T7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1" h="388">
                <a:moveTo>
                  <a:pt x="311" y="0"/>
                </a:moveTo>
                <a:cubicBezTo>
                  <a:pt x="299" y="4"/>
                  <a:pt x="266" y="5"/>
                  <a:pt x="239" y="24"/>
                </a:cubicBezTo>
                <a:cubicBezTo>
                  <a:pt x="212" y="43"/>
                  <a:pt x="187" y="55"/>
                  <a:pt x="147" y="116"/>
                </a:cubicBezTo>
                <a:cubicBezTo>
                  <a:pt x="107" y="177"/>
                  <a:pt x="31" y="331"/>
                  <a:pt x="0" y="388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4" name="Freeform 152"/>
          <p:cNvSpPr/>
          <p:nvPr/>
        </p:nvSpPr>
        <p:spPr bwMode="auto">
          <a:xfrm>
            <a:off x="7908925" y="2159000"/>
            <a:ext cx="252413" cy="793750"/>
          </a:xfrm>
          <a:custGeom>
            <a:avLst/>
            <a:gdLst>
              <a:gd name="T0" fmla="*/ 0 w 159"/>
              <a:gd name="T1" fmla="*/ 0 h 500"/>
              <a:gd name="T2" fmla="*/ 18 w 159"/>
              <a:gd name="T3" fmla="*/ 78 h 500"/>
              <a:gd name="T4" fmla="*/ 85 w 159"/>
              <a:gd name="T5" fmla="*/ 194 h 500"/>
              <a:gd name="T6" fmla="*/ 138 w 159"/>
              <a:gd name="T7" fmla="*/ 302 h 500"/>
              <a:gd name="T8" fmla="*/ 153 w 159"/>
              <a:gd name="T9" fmla="*/ 343 h 500"/>
              <a:gd name="T10" fmla="*/ 156 w 159"/>
              <a:gd name="T11" fmla="*/ 390 h 500"/>
              <a:gd name="T12" fmla="*/ 135 w 159"/>
              <a:gd name="T13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500">
                <a:moveTo>
                  <a:pt x="0" y="0"/>
                </a:moveTo>
                <a:cubicBezTo>
                  <a:pt x="3" y="13"/>
                  <a:pt x="4" y="46"/>
                  <a:pt x="18" y="78"/>
                </a:cubicBezTo>
                <a:cubicBezTo>
                  <a:pt x="32" y="110"/>
                  <a:pt x="65" y="157"/>
                  <a:pt x="85" y="194"/>
                </a:cubicBezTo>
                <a:cubicBezTo>
                  <a:pt x="105" y="231"/>
                  <a:pt x="127" y="277"/>
                  <a:pt x="138" y="302"/>
                </a:cubicBezTo>
                <a:cubicBezTo>
                  <a:pt x="149" y="327"/>
                  <a:pt x="150" y="328"/>
                  <a:pt x="153" y="343"/>
                </a:cubicBezTo>
                <a:cubicBezTo>
                  <a:pt x="156" y="358"/>
                  <a:pt x="159" y="364"/>
                  <a:pt x="156" y="390"/>
                </a:cubicBezTo>
                <a:cubicBezTo>
                  <a:pt x="153" y="416"/>
                  <a:pt x="139" y="477"/>
                  <a:pt x="135" y="50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5" name="Freeform 153"/>
          <p:cNvSpPr/>
          <p:nvPr/>
        </p:nvSpPr>
        <p:spPr bwMode="auto">
          <a:xfrm>
            <a:off x="7464425" y="2755900"/>
            <a:ext cx="660400" cy="336550"/>
          </a:xfrm>
          <a:custGeom>
            <a:avLst/>
            <a:gdLst>
              <a:gd name="T0" fmla="*/ 416 w 416"/>
              <a:gd name="T1" fmla="*/ 120 h 212"/>
              <a:gd name="T2" fmla="*/ 336 w 416"/>
              <a:gd name="T3" fmla="*/ 210 h 212"/>
              <a:gd name="T4" fmla="*/ 174 w 416"/>
              <a:gd name="T5" fmla="*/ 134 h 212"/>
              <a:gd name="T6" fmla="*/ 62 w 416"/>
              <a:gd name="T7" fmla="*/ 48 h 212"/>
              <a:gd name="T8" fmla="*/ 0 w 416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12">
                <a:moveTo>
                  <a:pt x="416" y="120"/>
                </a:moveTo>
                <a:cubicBezTo>
                  <a:pt x="396" y="164"/>
                  <a:pt x="376" y="208"/>
                  <a:pt x="336" y="210"/>
                </a:cubicBezTo>
                <a:cubicBezTo>
                  <a:pt x="296" y="212"/>
                  <a:pt x="220" y="161"/>
                  <a:pt x="174" y="134"/>
                </a:cubicBezTo>
                <a:cubicBezTo>
                  <a:pt x="128" y="107"/>
                  <a:pt x="91" y="70"/>
                  <a:pt x="62" y="48"/>
                </a:cubicBezTo>
                <a:cubicBezTo>
                  <a:pt x="33" y="26"/>
                  <a:pt x="16" y="13"/>
                  <a:pt x="0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6" name="Freeform 154"/>
          <p:cNvSpPr/>
          <p:nvPr/>
        </p:nvSpPr>
        <p:spPr bwMode="auto">
          <a:xfrm>
            <a:off x="7207250" y="1978025"/>
            <a:ext cx="260350" cy="777875"/>
          </a:xfrm>
          <a:custGeom>
            <a:avLst/>
            <a:gdLst>
              <a:gd name="T0" fmla="*/ 54 w 164"/>
              <a:gd name="T1" fmla="*/ 0 h 490"/>
              <a:gd name="T2" fmla="*/ 5 w 164"/>
              <a:gd name="T3" fmla="*/ 133 h 490"/>
              <a:gd name="T4" fmla="*/ 25 w 164"/>
              <a:gd name="T5" fmla="*/ 311 h 490"/>
              <a:gd name="T6" fmla="*/ 92 w 164"/>
              <a:gd name="T7" fmla="*/ 422 h 490"/>
              <a:gd name="T8" fmla="*/ 164 w 164"/>
              <a:gd name="T9" fmla="*/ 49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490">
                <a:moveTo>
                  <a:pt x="54" y="0"/>
                </a:moveTo>
                <a:cubicBezTo>
                  <a:pt x="46" y="22"/>
                  <a:pt x="10" y="81"/>
                  <a:pt x="5" y="133"/>
                </a:cubicBezTo>
                <a:cubicBezTo>
                  <a:pt x="0" y="185"/>
                  <a:pt x="11" y="263"/>
                  <a:pt x="25" y="311"/>
                </a:cubicBezTo>
                <a:cubicBezTo>
                  <a:pt x="39" y="359"/>
                  <a:pt x="69" y="392"/>
                  <a:pt x="92" y="422"/>
                </a:cubicBezTo>
                <a:cubicBezTo>
                  <a:pt x="115" y="452"/>
                  <a:pt x="140" y="471"/>
                  <a:pt x="164" y="49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7" name="Freeform 155"/>
          <p:cNvSpPr/>
          <p:nvPr/>
        </p:nvSpPr>
        <p:spPr bwMode="auto">
          <a:xfrm>
            <a:off x="6737350" y="1724025"/>
            <a:ext cx="315913" cy="1160463"/>
          </a:xfrm>
          <a:custGeom>
            <a:avLst/>
            <a:gdLst>
              <a:gd name="T0" fmla="*/ 199 w 199"/>
              <a:gd name="T1" fmla="*/ 0 h 731"/>
              <a:gd name="T2" fmla="*/ 151 w 199"/>
              <a:gd name="T3" fmla="*/ 90 h 731"/>
              <a:gd name="T4" fmla="*/ 138 w 199"/>
              <a:gd name="T5" fmla="*/ 200 h 731"/>
              <a:gd name="T6" fmla="*/ 123 w 199"/>
              <a:gd name="T7" fmla="*/ 311 h 731"/>
              <a:gd name="T8" fmla="*/ 114 w 199"/>
              <a:gd name="T9" fmla="*/ 431 h 731"/>
              <a:gd name="T10" fmla="*/ 68 w 199"/>
              <a:gd name="T11" fmla="*/ 542 h 731"/>
              <a:gd name="T12" fmla="*/ 36 w 199"/>
              <a:gd name="T13" fmla="*/ 608 h 731"/>
              <a:gd name="T14" fmla="*/ 5 w 199"/>
              <a:gd name="T15" fmla="*/ 685 h 731"/>
              <a:gd name="T16" fmla="*/ 5 w 199"/>
              <a:gd name="T17" fmla="*/ 731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731">
                <a:moveTo>
                  <a:pt x="199" y="0"/>
                </a:moveTo>
                <a:cubicBezTo>
                  <a:pt x="191" y="15"/>
                  <a:pt x="161" y="57"/>
                  <a:pt x="151" y="90"/>
                </a:cubicBezTo>
                <a:cubicBezTo>
                  <a:pt x="141" y="123"/>
                  <a:pt x="143" y="163"/>
                  <a:pt x="138" y="200"/>
                </a:cubicBezTo>
                <a:cubicBezTo>
                  <a:pt x="133" y="237"/>
                  <a:pt x="127" y="273"/>
                  <a:pt x="123" y="311"/>
                </a:cubicBezTo>
                <a:cubicBezTo>
                  <a:pt x="119" y="349"/>
                  <a:pt x="123" y="393"/>
                  <a:pt x="114" y="431"/>
                </a:cubicBezTo>
                <a:cubicBezTo>
                  <a:pt x="105" y="469"/>
                  <a:pt x="81" y="513"/>
                  <a:pt x="68" y="542"/>
                </a:cubicBezTo>
                <a:cubicBezTo>
                  <a:pt x="55" y="571"/>
                  <a:pt x="46" y="584"/>
                  <a:pt x="36" y="608"/>
                </a:cubicBezTo>
                <a:cubicBezTo>
                  <a:pt x="26" y="632"/>
                  <a:pt x="10" y="665"/>
                  <a:pt x="5" y="685"/>
                </a:cubicBezTo>
                <a:cubicBezTo>
                  <a:pt x="0" y="705"/>
                  <a:pt x="5" y="722"/>
                  <a:pt x="5" y="731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73" name="Rectangle 161"/>
          <p:cNvSpPr>
            <a:spLocks noChangeArrowheads="1"/>
          </p:cNvSpPr>
          <p:nvPr/>
        </p:nvSpPr>
        <p:spPr bwMode="auto">
          <a:xfrm>
            <a:off x="7624763" y="1965325"/>
            <a:ext cx="4492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/>
              <a:t>a</a:t>
            </a:r>
            <a:endParaRPr lang="en-US" altLang="zh-CN" sz="1800" i="1"/>
          </a:p>
        </p:txBody>
      </p:sp>
      <p:sp>
        <p:nvSpPr>
          <p:cNvPr id="115871" name="Line 159"/>
          <p:cNvSpPr>
            <a:spLocks noChangeShapeType="1"/>
          </p:cNvSpPr>
          <p:nvPr/>
        </p:nvSpPr>
        <p:spPr bwMode="auto">
          <a:xfrm rot="-20400000" flipH="1" flipV="1">
            <a:off x="8570913" y="1762125"/>
            <a:ext cx="38100" cy="180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72" name="Line 160"/>
          <p:cNvSpPr>
            <a:spLocks noChangeShapeType="1"/>
          </p:cNvSpPr>
          <p:nvPr/>
        </p:nvSpPr>
        <p:spPr bwMode="auto">
          <a:xfrm rot="-20400000" flipH="1" flipV="1">
            <a:off x="7888288" y="2227263"/>
            <a:ext cx="130175" cy="133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stealth" w="lg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74" name="Line 162"/>
          <p:cNvSpPr>
            <a:spLocks noChangeShapeType="1"/>
          </p:cNvSpPr>
          <p:nvPr/>
        </p:nvSpPr>
        <p:spPr bwMode="auto">
          <a:xfrm flipV="1">
            <a:off x="8181975" y="1960563"/>
            <a:ext cx="193675" cy="53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tailEnd type="stealth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76" name="Line 164"/>
          <p:cNvSpPr>
            <a:spLocks noChangeShapeType="1"/>
          </p:cNvSpPr>
          <p:nvPr/>
        </p:nvSpPr>
        <p:spPr bwMode="auto">
          <a:xfrm flipV="1">
            <a:off x="8148638" y="2130425"/>
            <a:ext cx="193675" cy="53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stealth" w="sm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869" name="Oval 157"/>
          <p:cNvSpPr>
            <a:spLocks noChangeAspect="1" noChangeArrowheads="1"/>
          </p:cNvSpPr>
          <p:nvPr/>
        </p:nvSpPr>
        <p:spPr bwMode="auto">
          <a:xfrm>
            <a:off x="8540750" y="1955800"/>
            <a:ext cx="65088" cy="65088"/>
          </a:xfrm>
          <a:prstGeom prst="ellipse">
            <a:avLst/>
          </a:prstGeom>
          <a:solidFill>
            <a:srgbClr val="D9F1FF"/>
          </a:solidFill>
          <a:ln w="63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840" name="Oval 128"/>
          <p:cNvSpPr>
            <a:spLocks noChangeAspect="1" noChangeArrowheads="1"/>
          </p:cNvSpPr>
          <p:nvPr/>
        </p:nvSpPr>
        <p:spPr bwMode="auto">
          <a:xfrm>
            <a:off x="8540750" y="1974850"/>
            <a:ext cx="65088" cy="65088"/>
          </a:xfrm>
          <a:prstGeom prst="ellipse">
            <a:avLst/>
          </a:prstGeom>
          <a:solidFill>
            <a:srgbClr val="D9F1FF"/>
          </a:solidFill>
          <a:ln w="63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868" name="Oval 156"/>
          <p:cNvSpPr>
            <a:spLocks noChangeAspect="1" noChangeArrowheads="1"/>
          </p:cNvSpPr>
          <p:nvPr/>
        </p:nvSpPr>
        <p:spPr bwMode="auto">
          <a:xfrm>
            <a:off x="7883525" y="2132013"/>
            <a:ext cx="65088" cy="65087"/>
          </a:xfrm>
          <a:prstGeom prst="ellipse">
            <a:avLst/>
          </a:prstGeom>
          <a:solidFill>
            <a:srgbClr val="D9F1FF"/>
          </a:solidFill>
          <a:ln w="63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839" name="Oval 127"/>
          <p:cNvSpPr>
            <a:spLocks noChangeAspect="1" noChangeArrowheads="1"/>
          </p:cNvSpPr>
          <p:nvPr/>
        </p:nvSpPr>
        <p:spPr bwMode="auto">
          <a:xfrm>
            <a:off x="7880350" y="2109788"/>
            <a:ext cx="65088" cy="65087"/>
          </a:xfrm>
          <a:prstGeom prst="ellipse">
            <a:avLst/>
          </a:prstGeom>
          <a:solidFill>
            <a:srgbClr val="D9F1FF"/>
          </a:solidFill>
          <a:ln w="63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5921" name="Group 209"/>
          <p:cNvGrpSpPr/>
          <p:nvPr/>
        </p:nvGrpSpPr>
        <p:grpSpPr bwMode="auto">
          <a:xfrm>
            <a:off x="3463925" y="4475163"/>
            <a:ext cx="3019425" cy="411162"/>
            <a:chOff x="2182" y="2819"/>
            <a:chExt cx="1902" cy="259"/>
          </a:xfrm>
        </p:grpSpPr>
        <p:graphicFrame>
          <p:nvGraphicFramePr>
            <p:cNvPr id="13388" name="Object 174"/>
            <p:cNvGraphicFramePr/>
            <p:nvPr/>
          </p:nvGraphicFramePr>
          <p:xfrm>
            <a:off x="2182" y="2819"/>
            <a:ext cx="5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17" name="公式" r:id="rId10" imgW="875665" imgH="406400" progId="Equation.3">
                    <p:embed/>
                  </p:oleObj>
                </mc:Choice>
                <mc:Fallback>
                  <p:oleObj name="公式" r:id="rId10" imgW="875665" imgH="406400" progId="Equation.3">
                    <p:embed/>
                    <p:pic>
                      <p:nvPicPr>
                        <p:cNvPr id="0" name="图片 5715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819"/>
                          <a:ext cx="5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89" name="Group 182"/>
            <p:cNvGrpSpPr/>
            <p:nvPr/>
          </p:nvGrpSpPr>
          <p:grpSpPr bwMode="auto">
            <a:xfrm>
              <a:off x="2776" y="2850"/>
              <a:ext cx="368" cy="227"/>
              <a:chOff x="2206" y="3036"/>
              <a:chExt cx="368" cy="227"/>
            </a:xfrm>
          </p:grpSpPr>
          <p:graphicFrame>
            <p:nvGraphicFramePr>
              <p:cNvPr id="13397" name="Object 177"/>
              <p:cNvGraphicFramePr/>
              <p:nvPr/>
            </p:nvGraphicFramePr>
            <p:xfrm>
              <a:off x="2206" y="3047"/>
              <a:ext cx="36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518" name="公式" r:id="rId12" imgW="584200" imgH="342900" progId="Equation.3">
                      <p:embed/>
                    </p:oleObj>
                  </mc:Choice>
                  <mc:Fallback>
                    <p:oleObj name="公式" r:id="rId12" imgW="584200" imgH="342900" progId="Equation.3">
                      <p:embed/>
                      <p:pic>
                        <p:nvPicPr>
                          <p:cNvPr id="0" name="图片 5715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6" y="3047"/>
                            <a:ext cx="36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891" name="Line 179"/>
              <p:cNvSpPr>
                <a:spLocks noChangeShapeType="1"/>
              </p:cNvSpPr>
              <p:nvPr/>
            </p:nvSpPr>
            <p:spPr bwMode="auto">
              <a:xfrm>
                <a:off x="2363" y="3036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90" name="Group 181"/>
            <p:cNvGrpSpPr/>
            <p:nvPr/>
          </p:nvGrpSpPr>
          <p:grpSpPr bwMode="auto">
            <a:xfrm>
              <a:off x="3661" y="2850"/>
              <a:ext cx="376" cy="228"/>
              <a:chOff x="3133" y="3006"/>
              <a:chExt cx="376" cy="228"/>
            </a:xfrm>
          </p:grpSpPr>
          <p:graphicFrame>
            <p:nvGraphicFramePr>
              <p:cNvPr id="13395" name="Object 176"/>
              <p:cNvGraphicFramePr/>
              <p:nvPr/>
            </p:nvGraphicFramePr>
            <p:xfrm>
              <a:off x="3133" y="3018"/>
              <a:ext cx="3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519" name="公式" r:id="rId14" imgW="596900" imgH="342900" progId="Equation.3">
                      <p:embed/>
                    </p:oleObj>
                  </mc:Choice>
                  <mc:Fallback>
                    <p:oleObj name="公式" r:id="rId14" imgW="596900" imgH="342900" progId="Equation.3">
                      <p:embed/>
                      <p:pic>
                        <p:nvPicPr>
                          <p:cNvPr id="0" name="图片 5715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3" y="3018"/>
                            <a:ext cx="37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892" name="Line 180"/>
              <p:cNvSpPr>
                <a:spLocks noChangeShapeType="1"/>
              </p:cNvSpPr>
              <p:nvPr/>
            </p:nvSpPr>
            <p:spPr bwMode="auto">
              <a:xfrm>
                <a:off x="3286" y="3006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91" name="Group 183"/>
            <p:cNvGrpSpPr/>
            <p:nvPr/>
          </p:nvGrpSpPr>
          <p:grpSpPr bwMode="auto">
            <a:xfrm>
              <a:off x="3197" y="2842"/>
              <a:ext cx="384" cy="232"/>
              <a:chOff x="2669" y="3004"/>
              <a:chExt cx="384" cy="232"/>
            </a:xfrm>
          </p:grpSpPr>
          <p:graphicFrame>
            <p:nvGraphicFramePr>
              <p:cNvPr id="13393" name="Object 178"/>
              <p:cNvGraphicFramePr/>
              <p:nvPr/>
            </p:nvGraphicFramePr>
            <p:xfrm>
              <a:off x="2669" y="3004"/>
              <a:ext cx="36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520" name="公式" r:id="rId16" imgW="584200" imgH="368300" progId="Equation.3">
                      <p:embed/>
                    </p:oleObj>
                  </mc:Choice>
                  <mc:Fallback>
                    <p:oleObj name="公式" r:id="rId16" imgW="584200" imgH="368300" progId="Equation.3">
                      <p:embed/>
                      <p:pic>
                        <p:nvPicPr>
                          <p:cNvPr id="0" name="图片 5715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9" y="3004"/>
                            <a:ext cx="36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887" name="Line 175"/>
              <p:cNvSpPr>
                <a:spLocks noChangeShapeType="1"/>
              </p:cNvSpPr>
              <p:nvPr/>
            </p:nvSpPr>
            <p:spPr bwMode="auto">
              <a:xfrm>
                <a:off x="2975" y="3019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13392" name="Object 188"/>
            <p:cNvGraphicFramePr/>
            <p:nvPr/>
          </p:nvGraphicFramePr>
          <p:xfrm>
            <a:off x="4004" y="2965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1" name="公式" r:id="rId18" imgW="127000" imgH="177165" progId="Equation.3">
                    <p:embed/>
                  </p:oleObj>
                </mc:Choice>
                <mc:Fallback>
                  <p:oleObj name="公式" r:id="rId18" imgW="127000" imgH="177165" progId="Equation.3">
                    <p:embed/>
                    <p:pic>
                      <p:nvPicPr>
                        <p:cNvPr id="0" name="图片 571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2965"/>
                          <a:ext cx="80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906" name="Group 194"/>
          <p:cNvGrpSpPr/>
          <p:nvPr/>
        </p:nvGrpSpPr>
        <p:grpSpPr bwMode="auto">
          <a:xfrm>
            <a:off x="8096250" y="1365250"/>
            <a:ext cx="381000" cy="265113"/>
            <a:chOff x="5166" y="2630"/>
            <a:chExt cx="240" cy="167"/>
          </a:xfrm>
        </p:grpSpPr>
        <p:graphicFrame>
          <p:nvGraphicFramePr>
            <p:cNvPr id="13386" name="Object 192"/>
            <p:cNvGraphicFramePr>
              <a:graphicFrameLocks noChangeAspect="1"/>
            </p:cNvGraphicFramePr>
            <p:nvPr/>
          </p:nvGraphicFramePr>
          <p:xfrm>
            <a:off x="5166" y="2635"/>
            <a:ext cx="24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2" name="公式" r:id="rId20" imgW="508000" imgH="342900" progId="Equation.3">
                    <p:embed/>
                  </p:oleObj>
                </mc:Choice>
                <mc:Fallback>
                  <p:oleObj name="公式" r:id="rId20" imgW="508000" imgH="342900" progId="Equation.3">
                    <p:embed/>
                    <p:pic>
                      <p:nvPicPr>
                        <p:cNvPr id="0" name="图片 571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" y="2635"/>
                          <a:ext cx="24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7" name="Object 191"/>
            <p:cNvGraphicFramePr>
              <a:graphicFrameLocks noChangeAspect="1"/>
            </p:cNvGraphicFramePr>
            <p:nvPr/>
          </p:nvGraphicFramePr>
          <p:xfrm>
            <a:off x="5221" y="2630"/>
            <a:ext cx="13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3" name="公式" r:id="rId22" imgW="279400" imgH="317500" progId="Equation.3">
                    <p:embed/>
                  </p:oleObj>
                </mc:Choice>
                <mc:Fallback>
                  <p:oleObj name="公式" r:id="rId22" imgW="279400" imgH="317500" progId="Equation.3">
                    <p:embed/>
                    <p:pic>
                      <p:nvPicPr>
                        <p:cNvPr id="0" name="图片 571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2630"/>
                          <a:ext cx="13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923" name="Group 211"/>
          <p:cNvGrpSpPr/>
          <p:nvPr/>
        </p:nvGrpSpPr>
        <p:grpSpPr bwMode="auto">
          <a:xfrm>
            <a:off x="1781175" y="5116513"/>
            <a:ext cx="6108700" cy="457200"/>
            <a:chOff x="1122" y="3223"/>
            <a:chExt cx="3848" cy="288"/>
          </a:xfrm>
        </p:grpSpPr>
        <p:sp>
          <p:nvSpPr>
            <p:cNvPr id="115909" name="Rectangle 197"/>
            <p:cNvSpPr>
              <a:spLocks noChangeArrowheads="1"/>
            </p:cNvSpPr>
            <p:nvPr/>
          </p:nvSpPr>
          <p:spPr bwMode="auto">
            <a:xfrm>
              <a:off x="1122" y="3223"/>
              <a:ext cx="38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由于函数         </a:t>
              </a:r>
              <a:r>
                <a:rPr lang="zh-CN" altLang="en-US" sz="1200"/>
                <a:t> </a:t>
              </a:r>
              <a:r>
                <a:rPr lang="zh-CN" altLang="en-US"/>
                <a:t>在     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en-US" altLang="zh-CN"/>
                <a:t>，</a:t>
              </a:r>
              <a:r>
                <a:rPr lang="zh-CN" altLang="en-US"/>
                <a:t>在     </a:t>
              </a:r>
              <a:r>
                <a:rPr lang="zh-CN" altLang="en-US">
                  <a:latin typeface="Symbol" charset="0"/>
                </a:rPr>
                <a:t>上</a:t>
              </a:r>
              <a:r>
                <a:rPr lang="zh-CN" altLang="en-US">
                  <a:solidFill>
                    <a:srgbClr val="CC0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  </a:t>
              </a:r>
              <a:endParaRPr lang="zh-CN" altLang="en-US"/>
            </a:p>
          </p:txBody>
        </p:sp>
        <p:graphicFrame>
          <p:nvGraphicFramePr>
            <p:cNvPr id="13383" name="Object 198"/>
            <p:cNvGraphicFramePr/>
            <p:nvPr/>
          </p:nvGraphicFramePr>
          <p:xfrm>
            <a:off x="1982" y="3265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4" name="公式" r:id="rId24" imgW="635000" imgH="342900" progId="Equation.3">
                    <p:embed/>
                  </p:oleObj>
                </mc:Choice>
                <mc:Fallback>
                  <p:oleObj name="公式" r:id="rId24" imgW="635000" imgH="342900" progId="Equation.3">
                    <p:embed/>
                    <p:pic>
                      <p:nvPicPr>
                        <p:cNvPr id="0" name="图片 5715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3265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4" name="Object 199"/>
            <p:cNvGraphicFramePr/>
            <p:nvPr/>
          </p:nvGraphicFramePr>
          <p:xfrm>
            <a:off x="2638" y="3259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5" name="公式" r:id="rId25" imgW="279400" imgH="317500" progId="Equation.3">
                    <p:embed/>
                  </p:oleObj>
                </mc:Choice>
                <mc:Fallback>
                  <p:oleObj name="公式" r:id="rId25" imgW="279400" imgH="317500" progId="Equation.3">
                    <p:embed/>
                    <p:pic>
                      <p:nvPicPr>
                        <p:cNvPr id="0" name="图片 5715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3259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5" name="Object 200"/>
            <p:cNvGraphicFramePr/>
            <p:nvPr/>
          </p:nvGraphicFramePr>
          <p:xfrm>
            <a:off x="3854" y="3245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6" name="公式" r:id="rId27" imgW="266700" imgH="342900" progId="Equation.3">
                    <p:embed/>
                  </p:oleObj>
                </mc:Choice>
                <mc:Fallback>
                  <p:oleObj name="公式" r:id="rId27" imgW="266700" imgH="342900" progId="Equation.3">
                    <p:embed/>
                    <p:pic>
                      <p:nvPicPr>
                        <p:cNvPr id="0" name="图片 5715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3245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914" name="Group 202"/>
          <p:cNvGrpSpPr/>
          <p:nvPr/>
        </p:nvGrpSpPr>
        <p:grpSpPr bwMode="auto">
          <a:xfrm>
            <a:off x="3552825" y="1733550"/>
            <a:ext cx="3086100" cy="457200"/>
            <a:chOff x="2238" y="1092"/>
            <a:chExt cx="1944" cy="288"/>
          </a:xfrm>
        </p:grpSpPr>
        <p:sp>
          <p:nvSpPr>
            <p:cNvPr id="115913" name="Rectangle 201"/>
            <p:cNvSpPr>
              <a:spLocks noChangeArrowheads="1"/>
            </p:cNvSpPr>
            <p:nvPr/>
          </p:nvSpPr>
          <p:spPr bwMode="auto">
            <a:xfrm>
              <a:off x="2238" y="1092"/>
              <a:ext cx="19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边界为                      ，</a:t>
              </a:r>
              <a:endParaRPr lang="zh-CN" altLang="en-US"/>
            </a:p>
          </p:txBody>
        </p:sp>
        <p:grpSp>
          <p:nvGrpSpPr>
            <p:cNvPr id="13379" name="Group 27"/>
            <p:cNvGrpSpPr/>
            <p:nvPr/>
          </p:nvGrpSpPr>
          <p:grpSpPr bwMode="auto">
            <a:xfrm>
              <a:off x="2923" y="1128"/>
              <a:ext cx="953" cy="232"/>
              <a:chOff x="1837" y="2808"/>
              <a:chExt cx="953" cy="232"/>
            </a:xfrm>
          </p:grpSpPr>
          <p:graphicFrame>
            <p:nvGraphicFramePr>
              <p:cNvPr id="13380" name="Object 28"/>
              <p:cNvGraphicFramePr/>
              <p:nvPr/>
            </p:nvGraphicFramePr>
            <p:xfrm>
              <a:off x="1837" y="2808"/>
              <a:ext cx="94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527" name="公式" r:id="rId29" imgW="1498600" imgH="368300" progId="Equation.3">
                      <p:embed/>
                    </p:oleObj>
                  </mc:Choice>
                  <mc:Fallback>
                    <p:oleObj name="公式" r:id="rId29" imgW="1498600" imgH="368300" progId="Equation.3">
                      <p:embed/>
                      <p:pic>
                        <p:nvPicPr>
                          <p:cNvPr id="0" name="图片 5715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808"/>
                            <a:ext cx="94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41" name="Line 29"/>
              <p:cNvSpPr>
                <a:spLocks noChangeShapeType="1"/>
              </p:cNvSpPr>
              <p:nvPr/>
            </p:nvSpPr>
            <p:spPr bwMode="auto">
              <a:xfrm>
                <a:off x="2712" y="2826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15918" name="Rectangle 206"/>
          <p:cNvSpPr>
            <a:spLocks noChangeArrowheads="1"/>
          </p:cNvSpPr>
          <p:nvPr/>
        </p:nvSpPr>
        <p:spPr bwMode="auto">
          <a:xfrm>
            <a:off x="7208838" y="3792538"/>
            <a:ext cx="1792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其边界为： </a:t>
            </a:r>
            <a:endParaRPr lang="zh-CN" altLang="en-US"/>
          </a:p>
        </p:txBody>
      </p:sp>
      <p:grpSp>
        <p:nvGrpSpPr>
          <p:cNvPr id="115920" name="Group 208"/>
          <p:cNvGrpSpPr/>
          <p:nvPr/>
        </p:nvGrpSpPr>
        <p:grpSpPr bwMode="auto">
          <a:xfrm>
            <a:off x="4313238" y="3790950"/>
            <a:ext cx="3235325" cy="457200"/>
            <a:chOff x="2717" y="2388"/>
            <a:chExt cx="2038" cy="288"/>
          </a:xfrm>
        </p:grpSpPr>
        <p:sp>
          <p:nvSpPr>
            <p:cNvPr id="115917" name="Rectangle 205"/>
            <p:cNvSpPr>
              <a:spLocks noChangeArrowheads="1"/>
            </p:cNvSpPr>
            <p:nvPr/>
          </p:nvSpPr>
          <p:spPr bwMode="auto">
            <a:xfrm>
              <a:off x="2717" y="2388"/>
              <a:ext cx="20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 </a:t>
              </a:r>
              <a:r>
                <a:rPr lang="en-US" altLang="zh-CN" i="1"/>
                <a:t>D</a:t>
              </a:r>
              <a:r>
                <a:rPr lang="en-US" altLang="zh-CN"/>
                <a:t> </a:t>
              </a:r>
              <a:r>
                <a:rPr lang="zh-CN" altLang="en-US"/>
                <a:t>变为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单连域</a:t>
              </a:r>
              <a:r>
                <a:rPr lang="zh-CN" altLang="en-US">
                  <a:solidFill>
                    <a:srgbClr val="CC0000"/>
                  </a:solidFill>
                </a:rPr>
                <a:t>     </a:t>
              </a:r>
              <a:r>
                <a:rPr lang="zh-CN" altLang="en-US"/>
                <a:t>，  </a:t>
              </a:r>
              <a:endParaRPr lang="zh-CN" altLang="en-US"/>
            </a:p>
          </p:txBody>
        </p:sp>
        <p:graphicFrame>
          <p:nvGraphicFramePr>
            <p:cNvPr id="13377" name="Object 195"/>
            <p:cNvGraphicFramePr/>
            <p:nvPr/>
          </p:nvGraphicFramePr>
          <p:xfrm>
            <a:off x="4199" y="242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8" name="公式" r:id="rId31" imgW="279400" imgH="317500" progId="Equation.3">
                    <p:embed/>
                  </p:oleObj>
                </mc:Choice>
                <mc:Fallback>
                  <p:oleObj name="公式" r:id="rId31" imgW="279400" imgH="317500" progId="Equation.3">
                    <p:embed/>
                    <p:pic>
                      <p:nvPicPr>
                        <p:cNvPr id="0" name="图片 571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" y="2420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922" name="Rectangle 210"/>
          <p:cNvSpPr>
            <a:spLocks noChangeArrowheads="1"/>
          </p:cNvSpPr>
          <p:nvPr/>
        </p:nvSpPr>
        <p:spPr bwMode="auto">
          <a:xfrm>
            <a:off x="7554913" y="5116513"/>
            <a:ext cx="12557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因此有  </a:t>
            </a:r>
            <a:endParaRPr lang="zh-CN" altLang="en-US"/>
          </a:p>
        </p:txBody>
      </p:sp>
      <p:grpSp>
        <p:nvGrpSpPr>
          <p:cNvPr id="115927" name="Group 215"/>
          <p:cNvGrpSpPr/>
          <p:nvPr/>
        </p:nvGrpSpPr>
        <p:grpSpPr bwMode="auto">
          <a:xfrm>
            <a:off x="6991350" y="1185863"/>
            <a:ext cx="338138" cy="400050"/>
            <a:chOff x="4404" y="747"/>
            <a:chExt cx="213" cy="252"/>
          </a:xfrm>
        </p:grpSpPr>
        <p:sp>
          <p:nvSpPr>
            <p:cNvPr id="115877" name="Line 165"/>
            <p:cNvSpPr>
              <a:spLocks noChangeShapeType="1"/>
            </p:cNvSpPr>
            <p:nvPr/>
          </p:nvSpPr>
          <p:spPr bwMode="auto">
            <a:xfrm rot="20400000" flipH="1">
              <a:off x="4473" y="920"/>
              <a:ext cx="144" cy="79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75" name="Object 167"/>
            <p:cNvGraphicFramePr>
              <a:graphicFrameLocks noChangeAspect="1"/>
            </p:cNvGraphicFramePr>
            <p:nvPr/>
          </p:nvGraphicFramePr>
          <p:xfrm>
            <a:off x="4404" y="747"/>
            <a:ext cx="15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29" name="公式" r:id="rId32" imgW="330200" imgH="368300" progId="Equation.3">
                    <p:embed/>
                  </p:oleObj>
                </mc:Choice>
                <mc:Fallback>
                  <p:oleObj name="公式" r:id="rId32" imgW="330200" imgH="368300" progId="Equation.3">
                    <p:embed/>
                    <p:pic>
                      <p:nvPicPr>
                        <p:cNvPr id="0" name="图片 571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747"/>
                          <a:ext cx="156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928" name="Group 216"/>
          <p:cNvGrpSpPr/>
          <p:nvPr/>
        </p:nvGrpSpPr>
        <p:grpSpPr bwMode="auto">
          <a:xfrm>
            <a:off x="7423150" y="1558925"/>
            <a:ext cx="349250" cy="276225"/>
            <a:chOff x="4676" y="982"/>
            <a:chExt cx="220" cy="174"/>
          </a:xfrm>
        </p:grpSpPr>
        <p:sp>
          <p:nvSpPr>
            <p:cNvPr id="115878" name="Line 166"/>
            <p:cNvSpPr>
              <a:spLocks noChangeShapeType="1"/>
            </p:cNvSpPr>
            <p:nvPr/>
          </p:nvSpPr>
          <p:spPr bwMode="auto">
            <a:xfrm rot="1200000" flipH="1">
              <a:off x="4676" y="996"/>
              <a:ext cx="24" cy="14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73" name="Object 168"/>
            <p:cNvGraphicFramePr>
              <a:graphicFrameLocks noChangeAspect="1"/>
            </p:cNvGraphicFramePr>
            <p:nvPr/>
          </p:nvGraphicFramePr>
          <p:xfrm>
            <a:off x="4728" y="982"/>
            <a:ext cx="16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30" name="Equation" r:id="rId34" imgW="355600" imgH="368300" progId="Equation.DSMT4">
                    <p:embed/>
                  </p:oleObj>
                </mc:Choice>
                <mc:Fallback>
                  <p:oleObj name="Equation" r:id="rId34" imgW="355600" imgH="368300" progId="Equation.DSMT4">
                    <p:embed/>
                    <p:pic>
                      <p:nvPicPr>
                        <p:cNvPr id="0" name="图片 571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982"/>
                          <a:ext cx="16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1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000"/>
                                        <p:tgtEl>
                                          <p:spTgt spid="11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11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1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1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1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1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1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7 C 0.00052 -0.02175 0.00903 -0.05578 0.00833 -0.08287 C 0.00764 -0.10995 0.0033 -0.14606 -0.00417 -0.16203 C -0.01163 -0.178 -0.02656 -0.18101 -0.03646 -0.1787 C -0.04635 -0.17638 -0.05521 -0.15717 -0.06354 -0.14814 C -0.07187 -0.13912 -0.07604 -0.1331 -0.08646 -0.12453 C -0.09687 -0.11597 -0.1151 -0.1074 -0.12604 -0.09675 C -0.13698 -0.08611 -0.14427 -0.07268 -0.15208 -0.06064 C -0.1599 -0.05185 -0.16858 -0.03773 -0.17292 -0.02453 C -0.17726 -0.01134 -0.17639 0.00301 -0.17812 0.01852 C -0.17986 0.03403 -0.17969 0.05024 -0.18333 0.06829 C -0.18698 0.08635 -0.2 0.1125 -0.2 0.12686 C -0.2 0.14098 -0.19236 0.14792 -0.18333 0.15325 C -0.17431 0.15834 -0.15764 0.15602 -0.14583 0.1588 C -0.13403 0.16158 -0.12431 0.1625 -0.1125 0.16991 C -0.10069 0.17732 -0.08611 0.19908 -0.075 0.20325 C -0.06389 0.20741 -0.05573 0.20487 -0.04583 0.19491 C -0.03594 0.18496 -0.02569 0.15602 -0.01562 0.14329 C -0.00556 0.13079 0.00868 0.13033 0.01458 0.12061 C 0.02049 0.11065 0.02135 0.09538 0.01979 0.08357 C 0.01823 0.0713 0.00851 0.06436 0.00521 0.05047 C 0.00191 0.03658 -0.00052 0.02269 0 0.00047 Z " pathEditMode="fixed" rAng="0" ptsTypes="aaaaaaaaaaaaaaaaaaaaaa">
                                      <p:cBhvr>
                                        <p:cTn id="103" dur="5000" fill="hold"/>
                                        <p:tgtEl>
                                          <p:spTgt spid="115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127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1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000"/>
                                        <p:tgtEl>
                                          <p:spTgt spid="11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11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1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00"/>
                                        <p:tgtEl>
                                          <p:spTgt spid="11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-0.07187 0.0254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15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125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11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1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1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11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778E-5 -0.00023 C -0.00121 -0.025 0.01251 -0.08681 0.0073 -0.1044 C 0.00209 -0.12199 -0.01892 -0.11852 -0.03124 -0.10579 C -0.04357 -0.09306 -0.0592 -0.04907 -0.06666 -0.02801 C -0.07413 -0.00695 -0.07743 0.00347 -0.07604 0.0206 C -0.07465 0.03773 -0.07239 0.05579 -0.05833 0.07477 C -0.04427 0.09375 -0.0059 0.13218 0.00834 0.13449 C 0.02257 0.1368 0.02605 0.1037 0.02709 0.08866 C 0.02813 0.07361 0.0191 0.05903 0.01459 0.04421 C 0.01007 0.0294 0.00122 0.02454 1.27778E-5 -0.00023 Z " pathEditMode="fixed" rAng="0" ptsTypes="aaaaaaaaaa">
                                      <p:cBhvr>
                                        <p:cTn id="150" dur="5000" spd="-100000" fill="hold"/>
                                        <p:tgtEl>
                                          <p:spTgt spid="115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11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1000"/>
                                        <p:tgtEl>
                                          <p:spTgt spid="11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000"/>
                                        <p:tgtEl>
                                          <p:spTgt spid="11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11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1000"/>
                                        <p:tgtEl>
                                          <p:spTgt spid="11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7274 -0.02408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115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-1227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11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11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1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1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1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70" grpId="0"/>
      <p:bldP spid="115734" grpId="0"/>
      <p:bldP spid="115735" grpId="0"/>
      <p:bldP spid="115736" grpId="0"/>
      <p:bldP spid="115738" grpId="0"/>
      <p:bldP spid="115805" grpId="0"/>
      <p:bldP spid="115873" grpId="0"/>
      <p:bldP spid="115869" grpId="0" animBg="1"/>
      <p:bldP spid="115869" grpId="1" animBg="1"/>
      <p:bldP spid="115869" grpId="2" animBg="1"/>
      <p:bldP spid="115840" grpId="0" animBg="1"/>
      <p:bldP spid="115840" grpId="1" animBg="1"/>
      <p:bldP spid="115840" grpId="2" animBg="1"/>
      <p:bldP spid="115868" grpId="0" animBg="1"/>
      <p:bldP spid="115868" grpId="1" animBg="1"/>
      <p:bldP spid="115868" grpId="2" animBg="1"/>
      <p:bldP spid="115839" grpId="0" animBg="1"/>
      <p:bldP spid="115839" grpId="1" animBg="1"/>
      <p:bldP spid="115918" grpId="0"/>
      <p:bldP spid="1159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531813" y="37877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  </a:t>
            </a:r>
            <a:endParaRPr lang="zh-CN" altLang="en-US"/>
          </a:p>
        </p:txBody>
      </p:sp>
      <p:grpSp>
        <p:nvGrpSpPr>
          <p:cNvPr id="126130" name="Group 178"/>
          <p:cNvGrpSpPr/>
          <p:nvPr/>
        </p:nvGrpSpPr>
        <p:grpSpPr bwMode="auto">
          <a:xfrm>
            <a:off x="1352550" y="3781425"/>
            <a:ext cx="4408488" cy="533400"/>
            <a:chOff x="852" y="2382"/>
            <a:chExt cx="2777" cy="336"/>
          </a:xfrm>
        </p:grpSpPr>
        <p:sp>
          <p:nvSpPr>
            <p:cNvPr id="125991" name="Rectangle 39"/>
            <p:cNvSpPr>
              <a:spLocks noChangeArrowheads="1"/>
            </p:cNvSpPr>
            <p:nvPr/>
          </p:nvSpPr>
          <p:spPr bwMode="auto">
            <a:xfrm>
              <a:off x="852" y="2388"/>
              <a:ext cx="6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/>
                <a:t>(2) </a:t>
              </a:r>
              <a:r>
                <a:rPr lang="zh-CN" altLang="en-US"/>
                <a:t>由  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14422" name="Group 92"/>
            <p:cNvGrpSpPr/>
            <p:nvPr/>
          </p:nvGrpSpPr>
          <p:grpSpPr bwMode="auto">
            <a:xfrm>
              <a:off x="1421" y="2382"/>
              <a:ext cx="2208" cy="336"/>
              <a:chOff x="1607" y="2346"/>
              <a:chExt cx="2208" cy="336"/>
            </a:xfrm>
          </p:grpSpPr>
          <p:graphicFrame>
            <p:nvGraphicFramePr>
              <p:cNvPr id="14423" name="Object 93"/>
              <p:cNvGraphicFramePr/>
              <p:nvPr/>
            </p:nvGraphicFramePr>
            <p:xfrm>
              <a:off x="1607" y="2346"/>
              <a:ext cx="220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510" name="公式" r:id="rId2" imgW="3505200" imgH="533400" progId="Equation.3">
                      <p:embed/>
                    </p:oleObj>
                  </mc:Choice>
                  <mc:Fallback>
                    <p:oleObj name="公式" r:id="rId2" imgW="3505200" imgH="533400" progId="Equation.3">
                      <p:embed/>
                      <p:pic>
                        <p:nvPicPr>
                          <p:cNvPr id="0" name="图片 57250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7" y="2346"/>
                            <a:ext cx="220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046" name="Line 94"/>
              <p:cNvSpPr>
                <a:spLocks noChangeShapeType="1"/>
              </p:cNvSpPr>
              <p:nvPr/>
            </p:nvSpPr>
            <p:spPr bwMode="auto">
              <a:xfrm>
                <a:off x="1699" y="2525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47" name="Line 95"/>
              <p:cNvSpPr>
                <a:spLocks noChangeShapeType="1"/>
              </p:cNvSpPr>
              <p:nvPr/>
            </p:nvSpPr>
            <p:spPr bwMode="auto">
              <a:xfrm>
                <a:off x="2692" y="2524"/>
                <a:ext cx="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6048" name="Group 96"/>
          <p:cNvGrpSpPr/>
          <p:nvPr/>
        </p:nvGrpSpPr>
        <p:grpSpPr bwMode="auto">
          <a:xfrm>
            <a:off x="2262188" y="4622800"/>
            <a:ext cx="3530600" cy="547688"/>
            <a:chOff x="3303" y="2648"/>
            <a:chExt cx="2224" cy="345"/>
          </a:xfrm>
        </p:grpSpPr>
        <p:graphicFrame>
          <p:nvGraphicFramePr>
            <p:cNvPr id="14419" name="Object 97"/>
            <p:cNvGraphicFramePr/>
            <p:nvPr/>
          </p:nvGraphicFramePr>
          <p:xfrm>
            <a:off x="3303" y="2648"/>
            <a:ext cx="222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1" name="公式" r:id="rId4" imgW="3530600" imgH="546100" progId="Equation.3">
                    <p:embed/>
                  </p:oleObj>
                </mc:Choice>
                <mc:Fallback>
                  <p:oleObj name="公式" r:id="rId4" imgW="3530600" imgH="546100" progId="Equation.3">
                    <p:embed/>
                    <p:pic>
                      <p:nvPicPr>
                        <p:cNvPr id="0" name="图片 572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2648"/>
                          <a:ext cx="222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050" name="Line 98"/>
            <p:cNvSpPr>
              <a:spLocks noChangeShapeType="1"/>
            </p:cNvSpPr>
            <p:nvPr/>
          </p:nvSpPr>
          <p:spPr bwMode="auto">
            <a:xfrm>
              <a:off x="4481" y="2826"/>
              <a:ext cx="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6051" name="Rectangle 99"/>
          <p:cNvSpPr>
            <a:spLocks noChangeArrowheads="1"/>
          </p:cNvSpPr>
          <p:nvPr/>
        </p:nvSpPr>
        <p:spPr bwMode="auto">
          <a:xfrm>
            <a:off x="5849938" y="3792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即得  </a:t>
            </a:r>
            <a:endParaRPr lang="zh-CN" altLang="en-US"/>
          </a:p>
        </p:txBody>
      </p:sp>
      <p:grpSp>
        <p:nvGrpSpPr>
          <p:cNvPr id="126131" name="Group 179"/>
          <p:cNvGrpSpPr/>
          <p:nvPr/>
        </p:nvGrpSpPr>
        <p:grpSpPr bwMode="auto">
          <a:xfrm>
            <a:off x="6078538" y="4622800"/>
            <a:ext cx="2468562" cy="496888"/>
            <a:chOff x="3829" y="2912"/>
            <a:chExt cx="1555" cy="313"/>
          </a:xfrm>
        </p:grpSpPr>
        <p:graphicFrame>
          <p:nvGraphicFramePr>
            <p:cNvPr id="14417" name="Object 100"/>
            <p:cNvGraphicFramePr/>
            <p:nvPr/>
          </p:nvGraphicFramePr>
          <p:xfrm>
            <a:off x="4223" y="2912"/>
            <a:ext cx="116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2" name="公式" r:id="rId6" imgW="1841500" imgH="495300" progId="Equation.3">
                    <p:embed/>
                  </p:oleObj>
                </mc:Choice>
                <mc:Fallback>
                  <p:oleObj name="公式" r:id="rId6" imgW="1841500" imgH="495300" progId="Equation.3">
                    <p:embed/>
                    <p:pic>
                      <p:nvPicPr>
                        <p:cNvPr id="0" name="图片 5725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2912"/>
                          <a:ext cx="116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18" name="Object 101"/>
            <p:cNvGraphicFramePr>
              <a:graphicFrameLocks noChangeAspect="1"/>
            </p:cNvGraphicFramePr>
            <p:nvPr/>
          </p:nvGraphicFramePr>
          <p:xfrm>
            <a:off x="3829" y="3008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3" name="公式" r:id="rId8" imgW="368300" imgH="279400" progId="Equation.3">
                    <p:embed/>
                  </p:oleObj>
                </mc:Choice>
                <mc:Fallback>
                  <p:oleObj name="公式" r:id="rId8" imgW="368300" imgH="279400" progId="Equation.3">
                    <p:embed/>
                    <p:pic>
                      <p:nvPicPr>
                        <p:cNvPr id="0" name="图片 572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3008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4" name="Group 113"/>
          <p:cNvGrpSpPr/>
          <p:nvPr/>
        </p:nvGrpSpPr>
        <p:grpSpPr bwMode="auto">
          <a:xfrm>
            <a:off x="6737350" y="746125"/>
            <a:ext cx="2030413" cy="2663825"/>
            <a:chOff x="4244" y="470"/>
            <a:chExt cx="1279" cy="1678"/>
          </a:xfrm>
        </p:grpSpPr>
        <p:sp>
          <p:nvSpPr>
            <p:cNvPr id="126066" name="Freeform 114"/>
            <p:cNvSpPr/>
            <p:nvPr/>
          </p:nvSpPr>
          <p:spPr bwMode="auto">
            <a:xfrm>
              <a:off x="4244" y="470"/>
              <a:ext cx="1279" cy="1678"/>
            </a:xfrm>
            <a:custGeom>
              <a:avLst/>
              <a:gdLst>
                <a:gd name="T0" fmla="*/ 1156 w 1279"/>
                <a:gd name="T1" fmla="*/ 784 h 1678"/>
                <a:gd name="T2" fmla="*/ 1204 w 1279"/>
                <a:gd name="T3" fmla="*/ 421 h 1678"/>
                <a:gd name="T4" fmla="*/ 1132 w 1279"/>
                <a:gd name="T5" fmla="*/ 79 h 1678"/>
                <a:gd name="T6" fmla="*/ 946 w 1279"/>
                <a:gd name="T7" fmla="*/ 10 h 1678"/>
                <a:gd name="T8" fmla="*/ 790 w 1279"/>
                <a:gd name="T9" fmla="*/ 139 h 1678"/>
                <a:gd name="T10" fmla="*/ 658 w 1279"/>
                <a:gd name="T11" fmla="*/ 244 h 1678"/>
                <a:gd name="T12" fmla="*/ 427 w 1279"/>
                <a:gd name="T13" fmla="*/ 361 h 1678"/>
                <a:gd name="T14" fmla="*/ 280 w 1279"/>
                <a:gd name="T15" fmla="*/ 517 h 1678"/>
                <a:gd name="T16" fmla="*/ 163 w 1279"/>
                <a:gd name="T17" fmla="*/ 676 h 1678"/>
                <a:gd name="T18" fmla="*/ 130 w 1279"/>
                <a:gd name="T19" fmla="*/ 859 h 1678"/>
                <a:gd name="T20" fmla="*/ 103 w 1279"/>
                <a:gd name="T21" fmla="*/ 1075 h 1678"/>
                <a:gd name="T22" fmla="*/ 1 w 1279"/>
                <a:gd name="T23" fmla="*/ 1330 h 1678"/>
                <a:gd name="T24" fmla="*/ 100 w 1279"/>
                <a:gd name="T25" fmla="*/ 1441 h 1678"/>
                <a:gd name="T26" fmla="*/ 316 w 1279"/>
                <a:gd name="T27" fmla="*/ 1468 h 1678"/>
                <a:gd name="T28" fmla="*/ 508 w 1279"/>
                <a:gd name="T29" fmla="*/ 1513 h 1678"/>
                <a:gd name="T30" fmla="*/ 721 w 1279"/>
                <a:gd name="T31" fmla="*/ 1660 h 1678"/>
                <a:gd name="T32" fmla="*/ 892 w 1279"/>
                <a:gd name="T33" fmla="*/ 1621 h 1678"/>
                <a:gd name="T34" fmla="*/ 1066 w 1279"/>
                <a:gd name="T35" fmla="*/ 1399 h 1678"/>
                <a:gd name="T36" fmla="*/ 1240 w 1279"/>
                <a:gd name="T37" fmla="*/ 1303 h 1678"/>
                <a:gd name="T38" fmla="*/ 1270 w 1279"/>
                <a:gd name="T39" fmla="*/ 1141 h 1678"/>
                <a:gd name="T40" fmla="*/ 1183 w 1279"/>
                <a:gd name="T41" fmla="*/ 997 h 1678"/>
                <a:gd name="T42" fmla="*/ 1156 w 1279"/>
                <a:gd name="T43" fmla="*/ 78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79" h="1678">
                  <a:moveTo>
                    <a:pt x="1156" y="784"/>
                  </a:moveTo>
                  <a:cubicBezTo>
                    <a:pt x="1160" y="688"/>
                    <a:pt x="1208" y="538"/>
                    <a:pt x="1204" y="421"/>
                  </a:cubicBezTo>
                  <a:cubicBezTo>
                    <a:pt x="1200" y="304"/>
                    <a:pt x="1175" y="147"/>
                    <a:pt x="1132" y="79"/>
                  </a:cubicBezTo>
                  <a:cubicBezTo>
                    <a:pt x="1089" y="11"/>
                    <a:pt x="1003" y="0"/>
                    <a:pt x="946" y="10"/>
                  </a:cubicBezTo>
                  <a:cubicBezTo>
                    <a:pt x="889" y="20"/>
                    <a:pt x="838" y="100"/>
                    <a:pt x="790" y="139"/>
                  </a:cubicBezTo>
                  <a:cubicBezTo>
                    <a:pt x="742" y="178"/>
                    <a:pt x="718" y="207"/>
                    <a:pt x="658" y="244"/>
                  </a:cubicBezTo>
                  <a:cubicBezTo>
                    <a:pt x="598" y="281"/>
                    <a:pt x="490" y="315"/>
                    <a:pt x="427" y="361"/>
                  </a:cubicBezTo>
                  <a:cubicBezTo>
                    <a:pt x="364" y="407"/>
                    <a:pt x="324" y="465"/>
                    <a:pt x="280" y="517"/>
                  </a:cubicBezTo>
                  <a:cubicBezTo>
                    <a:pt x="236" y="569"/>
                    <a:pt x="188" y="619"/>
                    <a:pt x="163" y="676"/>
                  </a:cubicBezTo>
                  <a:cubicBezTo>
                    <a:pt x="138" y="733"/>
                    <a:pt x="140" y="793"/>
                    <a:pt x="130" y="859"/>
                  </a:cubicBezTo>
                  <a:cubicBezTo>
                    <a:pt x="120" y="925"/>
                    <a:pt x="124" y="997"/>
                    <a:pt x="103" y="1075"/>
                  </a:cubicBezTo>
                  <a:cubicBezTo>
                    <a:pt x="82" y="1153"/>
                    <a:pt x="2" y="1269"/>
                    <a:pt x="1" y="1330"/>
                  </a:cubicBezTo>
                  <a:cubicBezTo>
                    <a:pt x="0" y="1391"/>
                    <a:pt x="48" y="1418"/>
                    <a:pt x="100" y="1441"/>
                  </a:cubicBezTo>
                  <a:cubicBezTo>
                    <a:pt x="152" y="1464"/>
                    <a:pt x="248" y="1456"/>
                    <a:pt x="316" y="1468"/>
                  </a:cubicBezTo>
                  <a:cubicBezTo>
                    <a:pt x="384" y="1480"/>
                    <a:pt x="441" y="1481"/>
                    <a:pt x="508" y="1513"/>
                  </a:cubicBezTo>
                  <a:cubicBezTo>
                    <a:pt x="575" y="1545"/>
                    <a:pt x="657" y="1642"/>
                    <a:pt x="721" y="1660"/>
                  </a:cubicBezTo>
                  <a:cubicBezTo>
                    <a:pt x="785" y="1678"/>
                    <a:pt x="834" y="1665"/>
                    <a:pt x="892" y="1621"/>
                  </a:cubicBezTo>
                  <a:cubicBezTo>
                    <a:pt x="950" y="1577"/>
                    <a:pt x="1008" y="1452"/>
                    <a:pt x="1066" y="1399"/>
                  </a:cubicBezTo>
                  <a:cubicBezTo>
                    <a:pt x="1124" y="1346"/>
                    <a:pt x="1206" y="1346"/>
                    <a:pt x="1240" y="1303"/>
                  </a:cubicBezTo>
                  <a:cubicBezTo>
                    <a:pt x="1274" y="1260"/>
                    <a:pt x="1279" y="1192"/>
                    <a:pt x="1270" y="1141"/>
                  </a:cubicBezTo>
                  <a:cubicBezTo>
                    <a:pt x="1261" y="1090"/>
                    <a:pt x="1202" y="1056"/>
                    <a:pt x="1183" y="997"/>
                  </a:cubicBezTo>
                  <a:cubicBezTo>
                    <a:pt x="1164" y="938"/>
                    <a:pt x="1152" y="880"/>
                    <a:pt x="1156" y="784"/>
                  </a:cubicBezTo>
                  <a:close/>
                </a:path>
              </a:pathLst>
            </a:custGeom>
            <a:solidFill>
              <a:srgbClr val="FFDEBD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067" name="Freeform 115"/>
            <p:cNvSpPr/>
            <p:nvPr/>
          </p:nvSpPr>
          <p:spPr bwMode="auto">
            <a:xfrm>
              <a:off x="4537" y="833"/>
              <a:ext cx="608" cy="1121"/>
            </a:xfrm>
            <a:custGeom>
              <a:avLst/>
              <a:gdLst>
                <a:gd name="T0" fmla="*/ 446 w 608"/>
                <a:gd name="T1" fmla="*/ 526 h 1121"/>
                <a:gd name="T2" fmla="*/ 488 w 608"/>
                <a:gd name="T3" fmla="*/ 76 h 1121"/>
                <a:gd name="T4" fmla="*/ 266 w 608"/>
                <a:gd name="T5" fmla="*/ 70 h 1121"/>
                <a:gd name="T6" fmla="*/ 62 w 608"/>
                <a:gd name="T7" fmla="*/ 406 h 1121"/>
                <a:gd name="T8" fmla="*/ 8 w 608"/>
                <a:gd name="T9" fmla="*/ 616 h 1121"/>
                <a:gd name="T10" fmla="*/ 110 w 608"/>
                <a:gd name="T11" fmla="*/ 850 h 1121"/>
                <a:gd name="T12" fmla="*/ 491 w 608"/>
                <a:gd name="T13" fmla="*/ 1111 h 1121"/>
                <a:gd name="T14" fmla="*/ 602 w 608"/>
                <a:gd name="T15" fmla="*/ 910 h 1121"/>
                <a:gd name="T16" fmla="*/ 530 w 608"/>
                <a:gd name="T17" fmla="*/ 721 h 1121"/>
                <a:gd name="T18" fmla="*/ 446 w 608"/>
                <a:gd name="T19" fmla="*/ 526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8" h="1121">
                  <a:moveTo>
                    <a:pt x="446" y="526"/>
                  </a:moveTo>
                  <a:cubicBezTo>
                    <a:pt x="439" y="419"/>
                    <a:pt x="518" y="152"/>
                    <a:pt x="488" y="76"/>
                  </a:cubicBezTo>
                  <a:cubicBezTo>
                    <a:pt x="458" y="0"/>
                    <a:pt x="337" y="15"/>
                    <a:pt x="266" y="70"/>
                  </a:cubicBezTo>
                  <a:cubicBezTo>
                    <a:pt x="195" y="125"/>
                    <a:pt x="105" y="315"/>
                    <a:pt x="62" y="406"/>
                  </a:cubicBezTo>
                  <a:cubicBezTo>
                    <a:pt x="19" y="497"/>
                    <a:pt x="0" y="542"/>
                    <a:pt x="8" y="616"/>
                  </a:cubicBezTo>
                  <a:cubicBezTo>
                    <a:pt x="16" y="690"/>
                    <a:pt x="30" y="767"/>
                    <a:pt x="110" y="850"/>
                  </a:cubicBezTo>
                  <a:cubicBezTo>
                    <a:pt x="190" y="933"/>
                    <a:pt x="409" y="1101"/>
                    <a:pt x="491" y="1111"/>
                  </a:cubicBezTo>
                  <a:cubicBezTo>
                    <a:pt x="573" y="1121"/>
                    <a:pt x="596" y="975"/>
                    <a:pt x="602" y="910"/>
                  </a:cubicBezTo>
                  <a:cubicBezTo>
                    <a:pt x="608" y="845"/>
                    <a:pt x="556" y="784"/>
                    <a:pt x="530" y="721"/>
                  </a:cubicBezTo>
                  <a:cubicBezTo>
                    <a:pt x="504" y="658"/>
                    <a:pt x="453" y="633"/>
                    <a:pt x="446" y="526"/>
                  </a:cubicBez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068" name="Text Box 116"/>
            <p:cNvSpPr txBox="1">
              <a:spLocks noChangeArrowheads="1"/>
            </p:cNvSpPr>
            <p:nvPr/>
          </p:nvSpPr>
          <p:spPr bwMode="auto">
            <a:xfrm>
              <a:off x="5059" y="637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1800" i="1"/>
                <a:t>D</a:t>
              </a:r>
              <a:endParaRPr lang="en-US" altLang="zh-CN" sz="1800" i="1"/>
            </a:p>
          </p:txBody>
        </p:sp>
      </p:grpSp>
      <p:sp>
        <p:nvSpPr>
          <p:cNvPr id="126069" name="Rectangle 117"/>
          <p:cNvSpPr>
            <a:spLocks noChangeArrowheads="1"/>
          </p:cNvSpPr>
          <p:nvPr/>
        </p:nvSpPr>
        <p:spPr bwMode="auto">
          <a:xfrm>
            <a:off x="8564563" y="1787525"/>
            <a:ext cx="4492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/>
              <a:t>b</a:t>
            </a:r>
            <a:endParaRPr lang="en-US" altLang="zh-CN" sz="1800" i="1"/>
          </a:p>
        </p:txBody>
      </p:sp>
      <p:pic>
        <p:nvPicPr>
          <p:cNvPr id="14346" name="Picture 118" descr="xsf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119" descr="xsf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120" descr="xsf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121" descr="xsf"/>
          <p:cNvPicPr preferRelativeResize="0">
            <a:picLocks noChangeAspect="1" noChangeArrowheads="1"/>
          </p:cNvPicPr>
          <p:nvPr/>
        </p:nvPicPr>
        <p:blipFill>
          <a:blip r:embed="rId1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122" descr="xsf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123" descr="xsf"/>
          <p:cNvPicPr preferRelativeResize="0">
            <a:picLocks noChangeAspect="1" noChangeArrowheads="1"/>
          </p:cNvPicPr>
          <p:nvPr/>
        </p:nvPicPr>
        <p:blipFill>
          <a:blip r:embed="rId10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124" descr="xsf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125" descr="xsf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078" name="Rectangle 126"/>
          <p:cNvSpPr>
            <a:spLocks noChangeArrowheads="1"/>
          </p:cNvSpPr>
          <p:nvPr/>
        </p:nvSpPr>
        <p:spPr bwMode="auto">
          <a:xfrm>
            <a:off x="536575" y="568325"/>
            <a:ext cx="3203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二、闭路变形原理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26079" name="Rectangle 127"/>
          <p:cNvSpPr>
            <a:spLocks noChangeArrowheads="1"/>
          </p:cNvSpPr>
          <p:nvPr/>
        </p:nvSpPr>
        <p:spPr bwMode="auto">
          <a:xfrm>
            <a:off x="530225" y="1158875"/>
            <a:ext cx="4570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11"/>
              </a:buBlip>
              <a:defRPr/>
            </a:pP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将柯西积分定理推广到二连域  </a:t>
            </a:r>
            <a:endParaRPr lang="zh-CN" altLang="en-US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6080" name="Rectangle 128"/>
          <p:cNvSpPr>
            <a:spLocks noChangeArrowheads="1"/>
          </p:cNvSpPr>
          <p:nvPr/>
        </p:nvSpPr>
        <p:spPr bwMode="auto">
          <a:xfrm>
            <a:off x="533400" y="173196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/>
          </a:p>
        </p:txBody>
      </p:sp>
      <p:sp>
        <p:nvSpPr>
          <p:cNvPr id="126081" name="Rectangle 129"/>
          <p:cNvSpPr>
            <a:spLocks noChangeArrowheads="1"/>
          </p:cNvSpPr>
          <p:nvPr/>
        </p:nvSpPr>
        <p:spPr bwMode="auto">
          <a:xfrm>
            <a:off x="1347788" y="1728788"/>
            <a:ext cx="2544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设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为二连域，  </a:t>
            </a:r>
            <a:endParaRPr lang="en-US" altLang="zh-CN"/>
          </a:p>
        </p:txBody>
      </p:sp>
      <p:grpSp>
        <p:nvGrpSpPr>
          <p:cNvPr id="14358" name="Group 130"/>
          <p:cNvGrpSpPr/>
          <p:nvPr/>
        </p:nvGrpSpPr>
        <p:grpSpPr bwMode="auto">
          <a:xfrm>
            <a:off x="1354138" y="2270125"/>
            <a:ext cx="5405437" cy="457200"/>
            <a:chOff x="853" y="1430"/>
            <a:chExt cx="3405" cy="288"/>
          </a:xfrm>
        </p:grpSpPr>
        <p:sp>
          <p:nvSpPr>
            <p:cNvPr id="126083" name="Rectangle 131"/>
            <p:cNvSpPr>
              <a:spLocks noChangeArrowheads="1"/>
            </p:cNvSpPr>
            <p:nvPr/>
          </p:nvSpPr>
          <p:spPr bwMode="auto">
            <a:xfrm>
              <a:off x="853" y="1430"/>
              <a:ext cx="3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</a:t>
              </a:r>
              <a:r>
                <a:rPr lang="zh-CN" altLang="en-US" sz="1200"/>
                <a:t> </a:t>
              </a:r>
              <a:r>
                <a:rPr lang="zh-CN" altLang="en-US"/>
                <a:t>在</a:t>
              </a:r>
              <a:r>
                <a:rPr lang="zh-CN" altLang="en-US" sz="2000"/>
                <a:t> </a:t>
              </a:r>
              <a:r>
                <a:rPr lang="en-US" altLang="zh-CN" i="1"/>
                <a:t>D</a:t>
              </a:r>
              <a:r>
                <a:rPr lang="en-US" altLang="zh-CN" sz="1800" i="1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en-US" altLang="zh-CN"/>
                <a:t>，</a:t>
              </a:r>
              <a:r>
                <a:rPr lang="zh-CN" altLang="en-US"/>
                <a:t>在</a:t>
              </a:r>
              <a:r>
                <a:rPr lang="zh-CN" altLang="en-US" sz="2000"/>
                <a:t> </a:t>
              </a:r>
              <a:r>
                <a:rPr lang="en-US" altLang="zh-CN" i="1"/>
                <a:t>C</a:t>
              </a:r>
              <a:r>
                <a:rPr lang="en-US" altLang="zh-CN" sz="2000"/>
                <a:t> </a:t>
              </a:r>
              <a:r>
                <a:rPr lang="zh-CN" altLang="en-US">
                  <a:latin typeface="Symbol" charset="0"/>
                </a:rPr>
                <a:t>上</a:t>
              </a:r>
              <a:r>
                <a:rPr lang="zh-CN" altLang="en-US">
                  <a:solidFill>
                    <a:srgbClr val="CC0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  </a:t>
              </a:r>
              <a:endParaRPr lang="zh-CN" altLang="en-US"/>
            </a:p>
          </p:txBody>
        </p:sp>
        <p:graphicFrame>
          <p:nvGraphicFramePr>
            <p:cNvPr id="14413" name="Object 132"/>
            <p:cNvGraphicFramePr/>
            <p:nvPr/>
          </p:nvGraphicFramePr>
          <p:xfrm>
            <a:off x="1335" y="147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4" name="公式" r:id="rId12" imgW="635000" imgH="342900" progId="Equation.3">
                    <p:embed/>
                  </p:oleObj>
                </mc:Choice>
                <mc:Fallback>
                  <p:oleObj name="公式" r:id="rId12" imgW="635000" imgH="342900" progId="Equation.3">
                    <p:embed/>
                    <p:pic>
                      <p:nvPicPr>
                        <p:cNvPr id="0" name="图片 5725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147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9" name="Group 133"/>
          <p:cNvGrpSpPr/>
          <p:nvPr/>
        </p:nvGrpSpPr>
        <p:grpSpPr bwMode="auto">
          <a:xfrm>
            <a:off x="527050" y="2243138"/>
            <a:ext cx="790575" cy="796925"/>
            <a:chOff x="332" y="1413"/>
            <a:chExt cx="498" cy="502"/>
          </a:xfrm>
        </p:grpSpPr>
        <p:sp>
          <p:nvSpPr>
            <p:cNvPr id="126086" name="Rectangle 134"/>
            <p:cNvSpPr>
              <a:spLocks noChangeArrowheads="1"/>
            </p:cNvSpPr>
            <p:nvPr/>
          </p:nvSpPr>
          <p:spPr bwMode="auto">
            <a:xfrm>
              <a:off x="425" y="1425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087" name="Rectangle 135"/>
            <p:cNvSpPr>
              <a:spLocks noChangeArrowheads="1"/>
            </p:cNvSpPr>
            <p:nvPr/>
          </p:nvSpPr>
          <p:spPr bwMode="auto">
            <a:xfrm>
              <a:off x="405" y="1413"/>
              <a:ext cx="357" cy="1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52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26088" name="Rectangle 136"/>
            <p:cNvSpPr>
              <a:spLocks noChangeArrowheads="1"/>
            </p:cNvSpPr>
            <p:nvPr/>
          </p:nvSpPr>
          <p:spPr bwMode="auto">
            <a:xfrm>
              <a:off x="332" y="1560"/>
              <a:ext cx="49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26089" name="Rectangle 137"/>
            <p:cNvSpPr>
              <a:spLocks noChangeArrowheads="1"/>
            </p:cNvSpPr>
            <p:nvPr/>
          </p:nvSpPr>
          <p:spPr bwMode="auto">
            <a:xfrm>
              <a:off x="384" y="1703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3.4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4360" name="Group 138"/>
          <p:cNvGrpSpPr/>
          <p:nvPr/>
        </p:nvGrpSpPr>
        <p:grpSpPr bwMode="auto">
          <a:xfrm>
            <a:off x="1350963" y="2903538"/>
            <a:ext cx="2689225" cy="615950"/>
            <a:chOff x="851" y="1829"/>
            <a:chExt cx="1694" cy="388"/>
          </a:xfrm>
        </p:grpSpPr>
        <p:sp>
          <p:nvSpPr>
            <p:cNvPr id="126091" name="Rectangle 139"/>
            <p:cNvSpPr>
              <a:spLocks noChangeArrowheads="1"/>
            </p:cNvSpPr>
            <p:nvPr/>
          </p:nvSpPr>
          <p:spPr bwMode="auto">
            <a:xfrm>
              <a:off x="1346" y="1829"/>
              <a:ext cx="1199" cy="388"/>
            </a:xfrm>
            <a:prstGeom prst="rect">
              <a:avLst/>
            </a:prstGeom>
            <a:solidFill>
              <a:srgbClr val="D9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06" name="Object 140"/>
            <p:cNvGraphicFramePr/>
            <p:nvPr/>
          </p:nvGraphicFramePr>
          <p:xfrm>
            <a:off x="1364" y="1863"/>
            <a:ext cx="1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5" name="公式" r:id="rId14" imgW="1841500" imgH="495300" progId="Equation.3">
                    <p:embed/>
                  </p:oleObj>
                </mc:Choice>
                <mc:Fallback>
                  <p:oleObj name="公式" r:id="rId14" imgW="1841500" imgH="495300" progId="Equation.3">
                    <p:embed/>
                    <p:pic>
                      <p:nvPicPr>
                        <p:cNvPr id="0" name="图片 5725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863"/>
                          <a:ext cx="11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093" name="Rectangle 141"/>
            <p:cNvSpPr>
              <a:spLocks noChangeArrowheads="1"/>
            </p:cNvSpPr>
            <p:nvPr/>
          </p:nvSpPr>
          <p:spPr bwMode="auto">
            <a:xfrm>
              <a:off x="851" y="1859"/>
              <a:ext cx="7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endParaRPr lang="zh-CN" altLang="en-US"/>
            </a:p>
          </p:txBody>
        </p:sp>
      </p:grpSp>
      <p:sp>
        <p:nvSpPr>
          <p:cNvPr id="126094" name="Line 142"/>
          <p:cNvSpPr>
            <a:spLocks noChangeAspect="1" noChangeShapeType="1"/>
          </p:cNvSpPr>
          <p:nvPr/>
        </p:nvSpPr>
        <p:spPr bwMode="auto">
          <a:xfrm flipV="1">
            <a:off x="7908925" y="1992313"/>
            <a:ext cx="661988" cy="1651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095" name="Line 143"/>
          <p:cNvSpPr>
            <a:spLocks noChangeAspect="1" noChangeShapeType="1"/>
          </p:cNvSpPr>
          <p:nvPr/>
        </p:nvSpPr>
        <p:spPr bwMode="auto">
          <a:xfrm flipV="1">
            <a:off x="7910513" y="2009775"/>
            <a:ext cx="661987" cy="1651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096" name="Line 144"/>
          <p:cNvSpPr>
            <a:spLocks noChangeAspect="1" noChangeShapeType="1"/>
          </p:cNvSpPr>
          <p:nvPr/>
        </p:nvSpPr>
        <p:spPr bwMode="auto">
          <a:xfrm flipV="1">
            <a:off x="7910513" y="1976438"/>
            <a:ext cx="661987" cy="1651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097" name="Freeform 145"/>
          <p:cNvSpPr/>
          <p:nvPr/>
        </p:nvSpPr>
        <p:spPr bwMode="auto">
          <a:xfrm>
            <a:off x="7046913" y="749300"/>
            <a:ext cx="1296987" cy="982663"/>
          </a:xfrm>
          <a:custGeom>
            <a:avLst/>
            <a:gdLst>
              <a:gd name="T0" fmla="*/ 817 w 817"/>
              <a:gd name="T1" fmla="*/ 8 h 619"/>
              <a:gd name="T2" fmla="*/ 739 w 817"/>
              <a:gd name="T3" fmla="*/ 8 h 619"/>
              <a:gd name="T4" fmla="*/ 670 w 817"/>
              <a:gd name="T5" fmla="*/ 56 h 619"/>
              <a:gd name="T6" fmla="*/ 616 w 817"/>
              <a:gd name="T7" fmla="*/ 116 h 619"/>
              <a:gd name="T8" fmla="*/ 547 w 817"/>
              <a:gd name="T9" fmla="*/ 176 h 619"/>
              <a:gd name="T10" fmla="*/ 460 w 817"/>
              <a:gd name="T11" fmla="*/ 248 h 619"/>
              <a:gd name="T12" fmla="*/ 337 w 817"/>
              <a:gd name="T13" fmla="*/ 302 h 619"/>
              <a:gd name="T14" fmla="*/ 207 w 817"/>
              <a:gd name="T15" fmla="*/ 380 h 619"/>
              <a:gd name="T16" fmla="*/ 45 w 817"/>
              <a:gd name="T17" fmla="*/ 559 h 619"/>
              <a:gd name="T18" fmla="*/ 0 w 817"/>
              <a:gd name="T19" fmla="*/ 61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7" h="619">
                <a:moveTo>
                  <a:pt x="817" y="8"/>
                </a:moveTo>
                <a:cubicBezTo>
                  <a:pt x="804" y="8"/>
                  <a:pt x="763" y="0"/>
                  <a:pt x="739" y="8"/>
                </a:cubicBezTo>
                <a:cubicBezTo>
                  <a:pt x="715" y="16"/>
                  <a:pt x="691" y="38"/>
                  <a:pt x="670" y="56"/>
                </a:cubicBezTo>
                <a:cubicBezTo>
                  <a:pt x="649" y="74"/>
                  <a:pt x="637" y="96"/>
                  <a:pt x="616" y="116"/>
                </a:cubicBezTo>
                <a:cubicBezTo>
                  <a:pt x="595" y="136"/>
                  <a:pt x="573" y="154"/>
                  <a:pt x="547" y="176"/>
                </a:cubicBezTo>
                <a:cubicBezTo>
                  <a:pt x="521" y="198"/>
                  <a:pt x="495" y="227"/>
                  <a:pt x="460" y="248"/>
                </a:cubicBezTo>
                <a:cubicBezTo>
                  <a:pt x="425" y="269"/>
                  <a:pt x="379" y="280"/>
                  <a:pt x="337" y="302"/>
                </a:cubicBezTo>
                <a:cubicBezTo>
                  <a:pt x="295" y="324"/>
                  <a:pt x="256" y="337"/>
                  <a:pt x="207" y="380"/>
                </a:cubicBezTo>
                <a:cubicBezTo>
                  <a:pt x="158" y="423"/>
                  <a:pt x="79" y="519"/>
                  <a:pt x="45" y="559"/>
                </a:cubicBezTo>
                <a:cubicBezTo>
                  <a:pt x="11" y="599"/>
                  <a:pt x="9" y="607"/>
                  <a:pt x="0" y="619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098" name="Freeform 146"/>
          <p:cNvSpPr/>
          <p:nvPr/>
        </p:nvSpPr>
        <p:spPr bwMode="auto">
          <a:xfrm>
            <a:off x="8337550" y="760413"/>
            <a:ext cx="312738" cy="1233487"/>
          </a:xfrm>
          <a:custGeom>
            <a:avLst/>
            <a:gdLst>
              <a:gd name="T0" fmla="*/ 0 w 197"/>
              <a:gd name="T1" fmla="*/ 0 h 777"/>
              <a:gd name="T2" fmla="*/ 49 w 197"/>
              <a:gd name="T3" fmla="*/ 12 h 777"/>
              <a:gd name="T4" fmla="*/ 114 w 197"/>
              <a:gd name="T5" fmla="*/ 58 h 777"/>
              <a:gd name="T6" fmla="*/ 175 w 197"/>
              <a:gd name="T7" fmla="*/ 225 h 777"/>
              <a:gd name="T8" fmla="*/ 195 w 197"/>
              <a:gd name="T9" fmla="*/ 391 h 777"/>
              <a:gd name="T10" fmla="*/ 186 w 197"/>
              <a:gd name="T11" fmla="*/ 546 h 777"/>
              <a:gd name="T12" fmla="*/ 165 w 197"/>
              <a:gd name="T13" fmla="*/ 655 h 777"/>
              <a:gd name="T14" fmla="*/ 147 w 197"/>
              <a:gd name="T15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777">
                <a:moveTo>
                  <a:pt x="0" y="0"/>
                </a:moveTo>
                <a:cubicBezTo>
                  <a:pt x="8" y="2"/>
                  <a:pt x="30" y="2"/>
                  <a:pt x="49" y="12"/>
                </a:cubicBezTo>
                <a:cubicBezTo>
                  <a:pt x="68" y="22"/>
                  <a:pt x="93" y="23"/>
                  <a:pt x="114" y="58"/>
                </a:cubicBezTo>
                <a:cubicBezTo>
                  <a:pt x="135" y="93"/>
                  <a:pt x="162" y="170"/>
                  <a:pt x="175" y="225"/>
                </a:cubicBezTo>
                <a:cubicBezTo>
                  <a:pt x="188" y="280"/>
                  <a:pt x="193" y="338"/>
                  <a:pt x="195" y="391"/>
                </a:cubicBezTo>
                <a:cubicBezTo>
                  <a:pt x="197" y="444"/>
                  <a:pt x="191" y="502"/>
                  <a:pt x="186" y="546"/>
                </a:cubicBezTo>
                <a:cubicBezTo>
                  <a:pt x="181" y="590"/>
                  <a:pt x="171" y="617"/>
                  <a:pt x="165" y="655"/>
                </a:cubicBezTo>
                <a:cubicBezTo>
                  <a:pt x="159" y="693"/>
                  <a:pt x="151" y="752"/>
                  <a:pt x="147" y="777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099" name="Freeform 147"/>
          <p:cNvSpPr/>
          <p:nvPr/>
        </p:nvSpPr>
        <p:spPr bwMode="auto">
          <a:xfrm>
            <a:off x="8267700" y="1990725"/>
            <a:ext cx="504825" cy="1195388"/>
          </a:xfrm>
          <a:custGeom>
            <a:avLst/>
            <a:gdLst>
              <a:gd name="T0" fmla="*/ 191 w 318"/>
              <a:gd name="T1" fmla="*/ 0 h 753"/>
              <a:gd name="T2" fmla="*/ 201 w 318"/>
              <a:gd name="T3" fmla="*/ 147 h 753"/>
              <a:gd name="T4" fmla="*/ 233 w 318"/>
              <a:gd name="T5" fmla="*/ 242 h 753"/>
              <a:gd name="T6" fmla="*/ 308 w 318"/>
              <a:gd name="T7" fmla="*/ 357 h 753"/>
              <a:gd name="T8" fmla="*/ 296 w 318"/>
              <a:gd name="T9" fmla="*/ 491 h 753"/>
              <a:gd name="T10" fmla="*/ 230 w 318"/>
              <a:gd name="T11" fmla="*/ 551 h 753"/>
              <a:gd name="T12" fmla="*/ 104 w 318"/>
              <a:gd name="T13" fmla="*/ 612 h 753"/>
              <a:gd name="T14" fmla="*/ 0 w 318"/>
              <a:gd name="T15" fmla="*/ 753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753">
                <a:moveTo>
                  <a:pt x="191" y="0"/>
                </a:moveTo>
                <a:cubicBezTo>
                  <a:pt x="192" y="52"/>
                  <a:pt x="194" y="107"/>
                  <a:pt x="201" y="147"/>
                </a:cubicBezTo>
                <a:cubicBezTo>
                  <a:pt x="208" y="187"/>
                  <a:pt x="215" y="207"/>
                  <a:pt x="233" y="242"/>
                </a:cubicBezTo>
                <a:cubicBezTo>
                  <a:pt x="251" y="277"/>
                  <a:pt x="298" y="316"/>
                  <a:pt x="308" y="357"/>
                </a:cubicBezTo>
                <a:cubicBezTo>
                  <a:pt x="318" y="398"/>
                  <a:pt x="309" y="459"/>
                  <a:pt x="296" y="491"/>
                </a:cubicBezTo>
                <a:cubicBezTo>
                  <a:pt x="283" y="523"/>
                  <a:pt x="262" y="531"/>
                  <a:pt x="230" y="551"/>
                </a:cubicBezTo>
                <a:cubicBezTo>
                  <a:pt x="198" y="571"/>
                  <a:pt x="142" y="578"/>
                  <a:pt x="104" y="612"/>
                </a:cubicBezTo>
                <a:cubicBezTo>
                  <a:pt x="66" y="646"/>
                  <a:pt x="22" y="724"/>
                  <a:pt x="0" y="75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0" name="Freeform 148"/>
          <p:cNvSpPr/>
          <p:nvPr/>
        </p:nvSpPr>
        <p:spPr bwMode="auto">
          <a:xfrm>
            <a:off x="6743700" y="2886075"/>
            <a:ext cx="1528763" cy="511175"/>
          </a:xfrm>
          <a:custGeom>
            <a:avLst/>
            <a:gdLst>
              <a:gd name="T0" fmla="*/ 0 w 963"/>
              <a:gd name="T1" fmla="*/ 0 h 322"/>
              <a:gd name="T2" fmla="*/ 24 w 963"/>
              <a:gd name="T3" fmla="*/ 45 h 322"/>
              <a:gd name="T4" fmla="*/ 105 w 963"/>
              <a:gd name="T5" fmla="*/ 96 h 322"/>
              <a:gd name="T6" fmla="*/ 306 w 963"/>
              <a:gd name="T7" fmla="*/ 119 h 322"/>
              <a:gd name="T8" fmla="*/ 450 w 963"/>
              <a:gd name="T9" fmla="*/ 143 h 322"/>
              <a:gd name="T10" fmla="*/ 552 w 963"/>
              <a:gd name="T11" fmla="*/ 197 h 322"/>
              <a:gd name="T12" fmla="*/ 617 w 963"/>
              <a:gd name="T13" fmla="*/ 246 h 322"/>
              <a:gd name="T14" fmla="*/ 689 w 963"/>
              <a:gd name="T15" fmla="*/ 299 h 322"/>
              <a:gd name="T16" fmla="*/ 801 w 963"/>
              <a:gd name="T17" fmla="*/ 318 h 322"/>
              <a:gd name="T18" fmla="*/ 888 w 963"/>
              <a:gd name="T19" fmla="*/ 273 h 322"/>
              <a:gd name="T20" fmla="*/ 963 w 963"/>
              <a:gd name="T21" fmla="*/ 1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3" h="322">
                <a:moveTo>
                  <a:pt x="0" y="0"/>
                </a:moveTo>
                <a:cubicBezTo>
                  <a:pt x="4" y="7"/>
                  <a:pt x="7" y="29"/>
                  <a:pt x="24" y="45"/>
                </a:cubicBezTo>
                <a:cubicBezTo>
                  <a:pt x="41" y="61"/>
                  <a:pt x="58" y="84"/>
                  <a:pt x="105" y="96"/>
                </a:cubicBezTo>
                <a:cubicBezTo>
                  <a:pt x="152" y="108"/>
                  <a:pt x="249" y="111"/>
                  <a:pt x="306" y="119"/>
                </a:cubicBezTo>
                <a:cubicBezTo>
                  <a:pt x="363" y="127"/>
                  <a:pt x="409" y="130"/>
                  <a:pt x="450" y="143"/>
                </a:cubicBezTo>
                <a:cubicBezTo>
                  <a:pt x="491" y="156"/>
                  <a:pt x="524" y="180"/>
                  <a:pt x="552" y="197"/>
                </a:cubicBezTo>
                <a:cubicBezTo>
                  <a:pt x="580" y="214"/>
                  <a:pt x="594" y="229"/>
                  <a:pt x="617" y="246"/>
                </a:cubicBezTo>
                <a:cubicBezTo>
                  <a:pt x="640" y="263"/>
                  <a:pt x="658" y="287"/>
                  <a:pt x="689" y="299"/>
                </a:cubicBezTo>
                <a:cubicBezTo>
                  <a:pt x="720" y="311"/>
                  <a:pt x="768" y="322"/>
                  <a:pt x="801" y="318"/>
                </a:cubicBezTo>
                <a:cubicBezTo>
                  <a:pt x="834" y="314"/>
                  <a:pt x="861" y="296"/>
                  <a:pt x="888" y="273"/>
                </a:cubicBezTo>
                <a:cubicBezTo>
                  <a:pt x="915" y="250"/>
                  <a:pt x="948" y="202"/>
                  <a:pt x="963" y="18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1" name="Freeform 149"/>
          <p:cNvSpPr/>
          <p:nvPr/>
        </p:nvSpPr>
        <p:spPr bwMode="auto">
          <a:xfrm>
            <a:off x="7781925" y="1352550"/>
            <a:ext cx="206375" cy="809625"/>
          </a:xfrm>
          <a:custGeom>
            <a:avLst/>
            <a:gdLst>
              <a:gd name="T0" fmla="*/ 80 w 130"/>
              <a:gd name="T1" fmla="*/ 510 h 510"/>
              <a:gd name="T2" fmla="*/ 90 w 130"/>
              <a:gd name="T3" fmla="*/ 380 h 510"/>
              <a:gd name="T4" fmla="*/ 110 w 130"/>
              <a:gd name="T5" fmla="*/ 274 h 510"/>
              <a:gd name="T6" fmla="*/ 124 w 130"/>
              <a:gd name="T7" fmla="*/ 186 h 510"/>
              <a:gd name="T8" fmla="*/ 129 w 130"/>
              <a:gd name="T9" fmla="*/ 108 h 510"/>
              <a:gd name="T10" fmla="*/ 116 w 130"/>
              <a:gd name="T11" fmla="*/ 42 h 510"/>
              <a:gd name="T12" fmla="*/ 57 w 130"/>
              <a:gd name="T13" fmla="*/ 6 h 510"/>
              <a:gd name="T14" fmla="*/ 0 w 130"/>
              <a:gd name="T15" fmla="*/ 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510">
                <a:moveTo>
                  <a:pt x="80" y="510"/>
                </a:moveTo>
                <a:cubicBezTo>
                  <a:pt x="82" y="488"/>
                  <a:pt x="85" y="419"/>
                  <a:pt x="90" y="380"/>
                </a:cubicBezTo>
                <a:cubicBezTo>
                  <a:pt x="95" y="341"/>
                  <a:pt x="104" y="306"/>
                  <a:pt x="110" y="274"/>
                </a:cubicBezTo>
                <a:cubicBezTo>
                  <a:pt x="116" y="242"/>
                  <a:pt x="121" y="214"/>
                  <a:pt x="124" y="186"/>
                </a:cubicBezTo>
                <a:cubicBezTo>
                  <a:pt x="127" y="158"/>
                  <a:pt x="130" y="132"/>
                  <a:pt x="129" y="108"/>
                </a:cubicBezTo>
                <a:cubicBezTo>
                  <a:pt x="128" y="84"/>
                  <a:pt x="128" y="59"/>
                  <a:pt x="116" y="42"/>
                </a:cubicBezTo>
                <a:cubicBezTo>
                  <a:pt x="104" y="25"/>
                  <a:pt x="76" y="12"/>
                  <a:pt x="57" y="6"/>
                </a:cubicBezTo>
                <a:cubicBezTo>
                  <a:pt x="38" y="0"/>
                  <a:pt x="12" y="8"/>
                  <a:pt x="0" y="9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2" name="Freeform 150"/>
          <p:cNvSpPr/>
          <p:nvPr/>
        </p:nvSpPr>
        <p:spPr bwMode="auto">
          <a:xfrm>
            <a:off x="7291388" y="1365250"/>
            <a:ext cx="493712" cy="615950"/>
          </a:xfrm>
          <a:custGeom>
            <a:avLst/>
            <a:gdLst>
              <a:gd name="T0" fmla="*/ 311 w 311"/>
              <a:gd name="T1" fmla="*/ 0 h 388"/>
              <a:gd name="T2" fmla="*/ 239 w 311"/>
              <a:gd name="T3" fmla="*/ 24 h 388"/>
              <a:gd name="T4" fmla="*/ 147 w 311"/>
              <a:gd name="T5" fmla="*/ 116 h 388"/>
              <a:gd name="T6" fmla="*/ 0 w 311"/>
              <a:gd name="T7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1" h="388">
                <a:moveTo>
                  <a:pt x="311" y="0"/>
                </a:moveTo>
                <a:cubicBezTo>
                  <a:pt x="299" y="4"/>
                  <a:pt x="266" y="5"/>
                  <a:pt x="239" y="24"/>
                </a:cubicBezTo>
                <a:cubicBezTo>
                  <a:pt x="212" y="43"/>
                  <a:pt x="187" y="55"/>
                  <a:pt x="147" y="116"/>
                </a:cubicBezTo>
                <a:cubicBezTo>
                  <a:pt x="107" y="177"/>
                  <a:pt x="31" y="331"/>
                  <a:pt x="0" y="388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3" name="Freeform 151"/>
          <p:cNvSpPr/>
          <p:nvPr/>
        </p:nvSpPr>
        <p:spPr bwMode="auto">
          <a:xfrm>
            <a:off x="7908925" y="2159000"/>
            <a:ext cx="252413" cy="793750"/>
          </a:xfrm>
          <a:custGeom>
            <a:avLst/>
            <a:gdLst>
              <a:gd name="T0" fmla="*/ 0 w 159"/>
              <a:gd name="T1" fmla="*/ 0 h 500"/>
              <a:gd name="T2" fmla="*/ 18 w 159"/>
              <a:gd name="T3" fmla="*/ 78 h 500"/>
              <a:gd name="T4" fmla="*/ 85 w 159"/>
              <a:gd name="T5" fmla="*/ 194 h 500"/>
              <a:gd name="T6" fmla="*/ 138 w 159"/>
              <a:gd name="T7" fmla="*/ 302 h 500"/>
              <a:gd name="T8" fmla="*/ 153 w 159"/>
              <a:gd name="T9" fmla="*/ 343 h 500"/>
              <a:gd name="T10" fmla="*/ 156 w 159"/>
              <a:gd name="T11" fmla="*/ 390 h 500"/>
              <a:gd name="T12" fmla="*/ 135 w 159"/>
              <a:gd name="T13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500">
                <a:moveTo>
                  <a:pt x="0" y="0"/>
                </a:moveTo>
                <a:cubicBezTo>
                  <a:pt x="3" y="13"/>
                  <a:pt x="4" y="46"/>
                  <a:pt x="18" y="78"/>
                </a:cubicBezTo>
                <a:cubicBezTo>
                  <a:pt x="32" y="110"/>
                  <a:pt x="65" y="157"/>
                  <a:pt x="85" y="194"/>
                </a:cubicBezTo>
                <a:cubicBezTo>
                  <a:pt x="105" y="231"/>
                  <a:pt x="127" y="277"/>
                  <a:pt x="138" y="302"/>
                </a:cubicBezTo>
                <a:cubicBezTo>
                  <a:pt x="149" y="327"/>
                  <a:pt x="150" y="328"/>
                  <a:pt x="153" y="343"/>
                </a:cubicBezTo>
                <a:cubicBezTo>
                  <a:pt x="156" y="358"/>
                  <a:pt x="159" y="364"/>
                  <a:pt x="156" y="390"/>
                </a:cubicBezTo>
                <a:cubicBezTo>
                  <a:pt x="153" y="416"/>
                  <a:pt x="139" y="477"/>
                  <a:pt x="135" y="50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4" name="Freeform 152"/>
          <p:cNvSpPr/>
          <p:nvPr/>
        </p:nvSpPr>
        <p:spPr bwMode="auto">
          <a:xfrm>
            <a:off x="7464425" y="2755900"/>
            <a:ext cx="660400" cy="336550"/>
          </a:xfrm>
          <a:custGeom>
            <a:avLst/>
            <a:gdLst>
              <a:gd name="T0" fmla="*/ 416 w 416"/>
              <a:gd name="T1" fmla="*/ 120 h 212"/>
              <a:gd name="T2" fmla="*/ 336 w 416"/>
              <a:gd name="T3" fmla="*/ 210 h 212"/>
              <a:gd name="T4" fmla="*/ 174 w 416"/>
              <a:gd name="T5" fmla="*/ 134 h 212"/>
              <a:gd name="T6" fmla="*/ 62 w 416"/>
              <a:gd name="T7" fmla="*/ 48 h 212"/>
              <a:gd name="T8" fmla="*/ 0 w 416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12">
                <a:moveTo>
                  <a:pt x="416" y="120"/>
                </a:moveTo>
                <a:cubicBezTo>
                  <a:pt x="396" y="164"/>
                  <a:pt x="376" y="208"/>
                  <a:pt x="336" y="210"/>
                </a:cubicBezTo>
                <a:cubicBezTo>
                  <a:pt x="296" y="212"/>
                  <a:pt x="220" y="161"/>
                  <a:pt x="174" y="134"/>
                </a:cubicBezTo>
                <a:cubicBezTo>
                  <a:pt x="128" y="107"/>
                  <a:pt x="91" y="70"/>
                  <a:pt x="62" y="48"/>
                </a:cubicBezTo>
                <a:cubicBezTo>
                  <a:pt x="33" y="26"/>
                  <a:pt x="16" y="13"/>
                  <a:pt x="0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5" name="Freeform 153"/>
          <p:cNvSpPr/>
          <p:nvPr/>
        </p:nvSpPr>
        <p:spPr bwMode="auto">
          <a:xfrm>
            <a:off x="7207250" y="1978025"/>
            <a:ext cx="260350" cy="777875"/>
          </a:xfrm>
          <a:custGeom>
            <a:avLst/>
            <a:gdLst>
              <a:gd name="T0" fmla="*/ 54 w 164"/>
              <a:gd name="T1" fmla="*/ 0 h 490"/>
              <a:gd name="T2" fmla="*/ 5 w 164"/>
              <a:gd name="T3" fmla="*/ 133 h 490"/>
              <a:gd name="T4" fmla="*/ 25 w 164"/>
              <a:gd name="T5" fmla="*/ 311 h 490"/>
              <a:gd name="T6" fmla="*/ 92 w 164"/>
              <a:gd name="T7" fmla="*/ 422 h 490"/>
              <a:gd name="T8" fmla="*/ 164 w 164"/>
              <a:gd name="T9" fmla="*/ 49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490">
                <a:moveTo>
                  <a:pt x="54" y="0"/>
                </a:moveTo>
                <a:cubicBezTo>
                  <a:pt x="46" y="22"/>
                  <a:pt x="10" y="81"/>
                  <a:pt x="5" y="133"/>
                </a:cubicBezTo>
                <a:cubicBezTo>
                  <a:pt x="0" y="185"/>
                  <a:pt x="11" y="263"/>
                  <a:pt x="25" y="311"/>
                </a:cubicBezTo>
                <a:cubicBezTo>
                  <a:pt x="39" y="359"/>
                  <a:pt x="69" y="392"/>
                  <a:pt x="92" y="422"/>
                </a:cubicBezTo>
                <a:cubicBezTo>
                  <a:pt x="115" y="452"/>
                  <a:pt x="140" y="471"/>
                  <a:pt x="164" y="49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6" name="Freeform 154"/>
          <p:cNvSpPr/>
          <p:nvPr/>
        </p:nvSpPr>
        <p:spPr bwMode="auto">
          <a:xfrm>
            <a:off x="6737350" y="1724025"/>
            <a:ext cx="315913" cy="1160463"/>
          </a:xfrm>
          <a:custGeom>
            <a:avLst/>
            <a:gdLst>
              <a:gd name="T0" fmla="*/ 199 w 199"/>
              <a:gd name="T1" fmla="*/ 0 h 731"/>
              <a:gd name="T2" fmla="*/ 151 w 199"/>
              <a:gd name="T3" fmla="*/ 90 h 731"/>
              <a:gd name="T4" fmla="*/ 138 w 199"/>
              <a:gd name="T5" fmla="*/ 200 h 731"/>
              <a:gd name="T6" fmla="*/ 123 w 199"/>
              <a:gd name="T7" fmla="*/ 311 h 731"/>
              <a:gd name="T8" fmla="*/ 114 w 199"/>
              <a:gd name="T9" fmla="*/ 431 h 731"/>
              <a:gd name="T10" fmla="*/ 68 w 199"/>
              <a:gd name="T11" fmla="*/ 542 h 731"/>
              <a:gd name="T12" fmla="*/ 36 w 199"/>
              <a:gd name="T13" fmla="*/ 608 h 731"/>
              <a:gd name="T14" fmla="*/ 5 w 199"/>
              <a:gd name="T15" fmla="*/ 685 h 731"/>
              <a:gd name="T16" fmla="*/ 5 w 199"/>
              <a:gd name="T17" fmla="*/ 731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731">
                <a:moveTo>
                  <a:pt x="199" y="0"/>
                </a:moveTo>
                <a:cubicBezTo>
                  <a:pt x="191" y="15"/>
                  <a:pt x="161" y="57"/>
                  <a:pt x="151" y="90"/>
                </a:cubicBezTo>
                <a:cubicBezTo>
                  <a:pt x="141" y="123"/>
                  <a:pt x="143" y="163"/>
                  <a:pt x="138" y="200"/>
                </a:cubicBezTo>
                <a:cubicBezTo>
                  <a:pt x="133" y="237"/>
                  <a:pt x="127" y="273"/>
                  <a:pt x="123" y="311"/>
                </a:cubicBezTo>
                <a:cubicBezTo>
                  <a:pt x="119" y="349"/>
                  <a:pt x="123" y="393"/>
                  <a:pt x="114" y="431"/>
                </a:cubicBezTo>
                <a:cubicBezTo>
                  <a:pt x="105" y="469"/>
                  <a:pt x="81" y="513"/>
                  <a:pt x="68" y="542"/>
                </a:cubicBezTo>
                <a:cubicBezTo>
                  <a:pt x="55" y="571"/>
                  <a:pt x="46" y="584"/>
                  <a:pt x="36" y="608"/>
                </a:cubicBezTo>
                <a:cubicBezTo>
                  <a:pt x="26" y="632"/>
                  <a:pt x="10" y="665"/>
                  <a:pt x="5" y="685"/>
                </a:cubicBezTo>
                <a:cubicBezTo>
                  <a:pt x="0" y="705"/>
                  <a:pt x="5" y="722"/>
                  <a:pt x="5" y="731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7" name="Rectangle 155"/>
          <p:cNvSpPr>
            <a:spLocks noChangeArrowheads="1"/>
          </p:cNvSpPr>
          <p:nvPr/>
        </p:nvSpPr>
        <p:spPr bwMode="auto">
          <a:xfrm>
            <a:off x="7624763" y="1965325"/>
            <a:ext cx="4492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/>
              <a:t>a</a:t>
            </a:r>
            <a:endParaRPr lang="en-US" altLang="zh-CN" sz="1800" i="1"/>
          </a:p>
        </p:txBody>
      </p:sp>
      <p:sp>
        <p:nvSpPr>
          <p:cNvPr id="126108" name="Line 156"/>
          <p:cNvSpPr>
            <a:spLocks noChangeShapeType="1"/>
          </p:cNvSpPr>
          <p:nvPr/>
        </p:nvSpPr>
        <p:spPr bwMode="auto">
          <a:xfrm rot="-20400000" flipH="1" flipV="1">
            <a:off x="8570913" y="1762125"/>
            <a:ext cx="38100" cy="180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09" name="Line 157"/>
          <p:cNvSpPr>
            <a:spLocks noChangeShapeType="1"/>
          </p:cNvSpPr>
          <p:nvPr/>
        </p:nvSpPr>
        <p:spPr bwMode="auto">
          <a:xfrm rot="-20400000" flipH="1" flipV="1">
            <a:off x="7888288" y="2227263"/>
            <a:ext cx="130175" cy="133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stealth" w="lg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10" name="Line 158"/>
          <p:cNvSpPr>
            <a:spLocks noChangeShapeType="1"/>
          </p:cNvSpPr>
          <p:nvPr/>
        </p:nvSpPr>
        <p:spPr bwMode="auto">
          <a:xfrm flipV="1">
            <a:off x="8181975" y="1960563"/>
            <a:ext cx="193675" cy="53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tailEnd type="stealth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11" name="Line 159"/>
          <p:cNvSpPr>
            <a:spLocks noChangeShapeType="1"/>
          </p:cNvSpPr>
          <p:nvPr/>
        </p:nvSpPr>
        <p:spPr bwMode="auto">
          <a:xfrm flipV="1">
            <a:off x="8148638" y="2130425"/>
            <a:ext cx="193675" cy="53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stealth" w="sm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6112" name="Oval 160"/>
          <p:cNvSpPr>
            <a:spLocks noChangeAspect="1" noChangeArrowheads="1"/>
          </p:cNvSpPr>
          <p:nvPr/>
        </p:nvSpPr>
        <p:spPr bwMode="auto">
          <a:xfrm>
            <a:off x="8543925" y="1938338"/>
            <a:ext cx="65088" cy="65087"/>
          </a:xfrm>
          <a:prstGeom prst="ellipse">
            <a:avLst/>
          </a:prstGeom>
          <a:solidFill>
            <a:srgbClr val="D9F1FF"/>
          </a:solidFill>
          <a:ln w="63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380" name="Group 164"/>
          <p:cNvGrpSpPr/>
          <p:nvPr/>
        </p:nvGrpSpPr>
        <p:grpSpPr bwMode="auto">
          <a:xfrm>
            <a:off x="8096250" y="1365250"/>
            <a:ext cx="381000" cy="265113"/>
            <a:chOff x="5166" y="2630"/>
            <a:chExt cx="240" cy="167"/>
          </a:xfrm>
        </p:grpSpPr>
        <p:graphicFrame>
          <p:nvGraphicFramePr>
            <p:cNvPr id="14403" name="Object 165"/>
            <p:cNvGraphicFramePr>
              <a:graphicFrameLocks noChangeAspect="1"/>
            </p:cNvGraphicFramePr>
            <p:nvPr/>
          </p:nvGraphicFramePr>
          <p:xfrm>
            <a:off x="5166" y="2635"/>
            <a:ext cx="24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6" name="公式" r:id="rId16" imgW="508000" imgH="342900" progId="Equation.3">
                    <p:embed/>
                  </p:oleObj>
                </mc:Choice>
                <mc:Fallback>
                  <p:oleObj name="公式" r:id="rId16" imgW="508000" imgH="342900" progId="Equation.3">
                    <p:embed/>
                    <p:pic>
                      <p:nvPicPr>
                        <p:cNvPr id="0" name="图片 572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" y="2635"/>
                          <a:ext cx="24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4" name="Object 166"/>
            <p:cNvGraphicFramePr>
              <a:graphicFrameLocks noChangeAspect="1"/>
            </p:cNvGraphicFramePr>
            <p:nvPr/>
          </p:nvGraphicFramePr>
          <p:xfrm>
            <a:off x="5221" y="2630"/>
            <a:ext cx="13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7" name="公式" r:id="rId18" imgW="279400" imgH="317500" progId="Equation.3">
                    <p:embed/>
                  </p:oleObj>
                </mc:Choice>
                <mc:Fallback>
                  <p:oleObj name="公式" r:id="rId18" imgW="279400" imgH="317500" progId="Equation.3">
                    <p:embed/>
                    <p:pic>
                      <p:nvPicPr>
                        <p:cNvPr id="0" name="图片 572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2630"/>
                          <a:ext cx="13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1" name="Group 167"/>
          <p:cNvGrpSpPr/>
          <p:nvPr/>
        </p:nvGrpSpPr>
        <p:grpSpPr bwMode="auto">
          <a:xfrm>
            <a:off x="3552825" y="1733550"/>
            <a:ext cx="3086100" cy="457200"/>
            <a:chOff x="2238" y="1092"/>
            <a:chExt cx="1944" cy="288"/>
          </a:xfrm>
        </p:grpSpPr>
        <p:sp>
          <p:nvSpPr>
            <p:cNvPr id="126120" name="Rectangle 168"/>
            <p:cNvSpPr>
              <a:spLocks noChangeArrowheads="1"/>
            </p:cNvSpPr>
            <p:nvPr/>
          </p:nvSpPr>
          <p:spPr bwMode="auto">
            <a:xfrm>
              <a:off x="2238" y="1092"/>
              <a:ext cx="19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边界为                      ，</a:t>
              </a:r>
              <a:endParaRPr lang="zh-CN" altLang="en-US"/>
            </a:p>
          </p:txBody>
        </p:sp>
        <p:grpSp>
          <p:nvGrpSpPr>
            <p:cNvPr id="14400" name="Group 169"/>
            <p:cNvGrpSpPr/>
            <p:nvPr/>
          </p:nvGrpSpPr>
          <p:grpSpPr bwMode="auto">
            <a:xfrm>
              <a:off x="2923" y="1128"/>
              <a:ext cx="953" cy="232"/>
              <a:chOff x="1837" y="2808"/>
              <a:chExt cx="953" cy="232"/>
            </a:xfrm>
          </p:grpSpPr>
          <p:graphicFrame>
            <p:nvGraphicFramePr>
              <p:cNvPr id="14401" name="Object 170"/>
              <p:cNvGraphicFramePr/>
              <p:nvPr/>
            </p:nvGraphicFramePr>
            <p:xfrm>
              <a:off x="1837" y="2808"/>
              <a:ext cx="94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518" name="公式" r:id="rId20" imgW="1498600" imgH="368300" progId="Equation.3">
                      <p:embed/>
                    </p:oleObj>
                  </mc:Choice>
                  <mc:Fallback>
                    <p:oleObj name="公式" r:id="rId20" imgW="1498600" imgH="368300" progId="Equation.3">
                      <p:embed/>
                      <p:pic>
                        <p:nvPicPr>
                          <p:cNvPr id="0" name="图片 5725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808"/>
                            <a:ext cx="94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123" name="Line 171"/>
              <p:cNvSpPr>
                <a:spLocks noChangeShapeType="1"/>
              </p:cNvSpPr>
              <p:nvPr/>
            </p:nvSpPr>
            <p:spPr bwMode="auto">
              <a:xfrm>
                <a:off x="2712" y="2826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4382" name="Group 172"/>
          <p:cNvGrpSpPr/>
          <p:nvPr/>
        </p:nvGrpSpPr>
        <p:grpSpPr bwMode="auto">
          <a:xfrm>
            <a:off x="6991350" y="1185863"/>
            <a:ext cx="338138" cy="400050"/>
            <a:chOff x="4404" y="747"/>
            <a:chExt cx="213" cy="252"/>
          </a:xfrm>
        </p:grpSpPr>
        <p:sp>
          <p:nvSpPr>
            <p:cNvPr id="126125" name="Line 173"/>
            <p:cNvSpPr>
              <a:spLocks noChangeShapeType="1"/>
            </p:cNvSpPr>
            <p:nvPr/>
          </p:nvSpPr>
          <p:spPr bwMode="auto">
            <a:xfrm rot="20400000" flipH="1">
              <a:off x="4473" y="920"/>
              <a:ext cx="144" cy="79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8" name="Object 174"/>
            <p:cNvGraphicFramePr>
              <a:graphicFrameLocks noChangeAspect="1"/>
            </p:cNvGraphicFramePr>
            <p:nvPr/>
          </p:nvGraphicFramePr>
          <p:xfrm>
            <a:off x="4404" y="747"/>
            <a:ext cx="15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19" name="公式" r:id="rId22" imgW="330200" imgH="368300" progId="Equation.3">
                    <p:embed/>
                  </p:oleObj>
                </mc:Choice>
                <mc:Fallback>
                  <p:oleObj name="公式" r:id="rId22" imgW="330200" imgH="368300" progId="Equation.3">
                    <p:embed/>
                    <p:pic>
                      <p:nvPicPr>
                        <p:cNvPr id="0" name="图片 572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747"/>
                          <a:ext cx="156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3" name="Group 175"/>
          <p:cNvGrpSpPr/>
          <p:nvPr/>
        </p:nvGrpSpPr>
        <p:grpSpPr bwMode="auto">
          <a:xfrm>
            <a:off x="7423150" y="1558925"/>
            <a:ext cx="349250" cy="276225"/>
            <a:chOff x="4676" y="982"/>
            <a:chExt cx="220" cy="174"/>
          </a:xfrm>
        </p:grpSpPr>
        <p:sp>
          <p:nvSpPr>
            <p:cNvPr id="126128" name="Line 176"/>
            <p:cNvSpPr>
              <a:spLocks noChangeShapeType="1"/>
            </p:cNvSpPr>
            <p:nvPr/>
          </p:nvSpPr>
          <p:spPr bwMode="auto">
            <a:xfrm rot="1200000" flipH="1">
              <a:off x="4676" y="996"/>
              <a:ext cx="24" cy="14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6" name="Object 177"/>
            <p:cNvGraphicFramePr>
              <a:graphicFrameLocks noChangeAspect="1"/>
            </p:cNvGraphicFramePr>
            <p:nvPr/>
          </p:nvGraphicFramePr>
          <p:xfrm>
            <a:off x="4728" y="982"/>
            <a:ext cx="16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20" name="公式" r:id="rId24" imgW="355600" imgH="368300" progId="Equation.3">
                    <p:embed/>
                  </p:oleObj>
                </mc:Choice>
                <mc:Fallback>
                  <p:oleObj name="公式" r:id="rId24" imgW="355600" imgH="368300" progId="Equation.3">
                    <p:embed/>
                    <p:pic>
                      <p:nvPicPr>
                        <p:cNvPr id="0" name="图片 572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982"/>
                          <a:ext cx="16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4" name="Group 181"/>
          <p:cNvGrpSpPr/>
          <p:nvPr/>
        </p:nvGrpSpPr>
        <p:grpSpPr bwMode="auto">
          <a:xfrm>
            <a:off x="1966913" y="5805488"/>
            <a:ext cx="6586537" cy="546100"/>
            <a:chOff x="1239" y="3657"/>
            <a:chExt cx="4149" cy="344"/>
          </a:xfrm>
        </p:grpSpPr>
        <p:graphicFrame>
          <p:nvGraphicFramePr>
            <p:cNvPr id="14391" name="Object 182"/>
            <p:cNvGraphicFramePr/>
            <p:nvPr/>
          </p:nvGraphicFramePr>
          <p:xfrm>
            <a:off x="1239" y="3657"/>
            <a:ext cx="414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21" name="公式" r:id="rId26" imgW="6692900" imgH="546100" progId="Equation.3">
                    <p:embed/>
                  </p:oleObj>
                </mc:Choice>
                <mc:Fallback>
                  <p:oleObj name="公式" r:id="rId26" imgW="6692900" imgH="546100" progId="Equation.3">
                    <p:embed/>
                    <p:pic>
                      <p:nvPicPr>
                        <p:cNvPr id="0" name="图片 572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3657"/>
                          <a:ext cx="414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135" name="Line 183"/>
            <p:cNvSpPr>
              <a:spLocks noChangeShapeType="1"/>
            </p:cNvSpPr>
            <p:nvPr/>
          </p:nvSpPr>
          <p:spPr bwMode="auto">
            <a:xfrm>
              <a:off x="2304" y="3834"/>
              <a:ext cx="136" cy="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136" name="Line 184"/>
            <p:cNvSpPr>
              <a:spLocks noChangeShapeType="1"/>
            </p:cNvSpPr>
            <p:nvPr/>
          </p:nvSpPr>
          <p:spPr bwMode="auto">
            <a:xfrm>
              <a:off x="4295" y="3833"/>
              <a:ext cx="136" cy="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137" name="Line 185"/>
            <p:cNvSpPr>
              <a:spLocks noChangeShapeType="1"/>
            </p:cNvSpPr>
            <p:nvPr/>
          </p:nvSpPr>
          <p:spPr bwMode="auto">
            <a:xfrm>
              <a:off x="3372" y="3840"/>
              <a:ext cx="57" cy="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6138" name="Line 186"/>
          <p:cNvSpPr>
            <a:spLocks noChangeShapeType="1"/>
          </p:cNvSpPr>
          <p:nvPr/>
        </p:nvSpPr>
        <p:spPr bwMode="auto">
          <a:xfrm flipV="1">
            <a:off x="492125" y="5721350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6139" name="Rectangle 187"/>
          <p:cNvSpPr>
            <a:spLocks noChangeArrowheads="1"/>
          </p:cNvSpPr>
          <p:nvPr/>
        </p:nvSpPr>
        <p:spPr bwMode="auto">
          <a:xfrm>
            <a:off x="484188" y="5686425"/>
            <a:ext cx="8618537" cy="695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6054" name="Rectangle 102"/>
          <p:cNvSpPr>
            <a:spLocks noChangeArrowheads="1"/>
          </p:cNvSpPr>
          <p:nvPr/>
        </p:nvSpPr>
        <p:spPr bwMode="auto">
          <a:xfrm>
            <a:off x="533400" y="551497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3300"/>
                </a:solidFill>
              </a:rPr>
              <a:t>注  </a:t>
            </a:r>
            <a:endParaRPr lang="zh-CN" altLang="en-US">
              <a:solidFill>
                <a:srgbClr val="FF3300"/>
              </a:solidFill>
            </a:endParaRPr>
          </a:p>
        </p:txBody>
      </p:sp>
      <p:grpSp>
        <p:nvGrpSpPr>
          <p:cNvPr id="126132" name="Group 180"/>
          <p:cNvGrpSpPr/>
          <p:nvPr/>
        </p:nvGrpSpPr>
        <p:grpSpPr bwMode="auto">
          <a:xfrm>
            <a:off x="1042670" y="5444808"/>
            <a:ext cx="6342063" cy="596900"/>
            <a:chOff x="660" y="3443"/>
            <a:chExt cx="3995" cy="376"/>
          </a:xfrm>
        </p:grpSpPr>
        <p:sp>
          <p:nvSpPr>
            <p:cNvPr id="126055" name="Rectangle 103"/>
            <p:cNvSpPr>
              <a:spLocks noChangeArrowheads="1"/>
            </p:cNvSpPr>
            <p:nvPr/>
          </p:nvSpPr>
          <p:spPr bwMode="auto">
            <a:xfrm>
              <a:off x="660" y="3470"/>
              <a:ext cx="21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显然，上式还可改写为  </a:t>
              </a:r>
              <a:endParaRPr lang="en-US" altLang="zh-CN"/>
            </a:p>
          </p:txBody>
        </p:sp>
        <p:graphicFrame>
          <p:nvGraphicFramePr>
            <p:cNvPr id="14390" name="Object 104"/>
            <p:cNvGraphicFramePr/>
            <p:nvPr/>
          </p:nvGraphicFramePr>
          <p:xfrm>
            <a:off x="2696" y="3443"/>
            <a:ext cx="1959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522" name="Equation" r:id="rId28" imgW="3111500" imgH="596900" progId="Equation.DSMT4">
                    <p:embed/>
                  </p:oleObj>
                </mc:Choice>
                <mc:Fallback>
                  <p:oleObj name="Equation" r:id="rId28" imgW="3111500" imgH="596900" progId="Equation.DSMT4">
                    <p:embed/>
                    <p:pic>
                      <p:nvPicPr>
                        <p:cNvPr id="0" name="图片 5725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3443"/>
                          <a:ext cx="1959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2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1" grpId="0"/>
      <p:bldP spid="126139" grpId="0" animBg="1"/>
      <p:bldP spid="1260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6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40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24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30" name="Group 54"/>
          <p:cNvGrpSpPr/>
          <p:nvPr/>
        </p:nvGrpSpPr>
        <p:grpSpPr bwMode="auto">
          <a:xfrm>
            <a:off x="5227638" y="712788"/>
            <a:ext cx="3659187" cy="2574925"/>
            <a:chOff x="3173" y="449"/>
            <a:chExt cx="2305" cy="1622"/>
          </a:xfrm>
        </p:grpSpPr>
        <p:sp>
          <p:nvSpPr>
            <p:cNvPr id="75792" name="Freeform 16"/>
            <p:cNvSpPr/>
            <p:nvPr/>
          </p:nvSpPr>
          <p:spPr bwMode="auto">
            <a:xfrm>
              <a:off x="3173" y="518"/>
              <a:ext cx="2305" cy="1553"/>
            </a:xfrm>
            <a:custGeom>
              <a:avLst/>
              <a:gdLst>
                <a:gd name="T0" fmla="*/ 37 w 2143"/>
                <a:gd name="T1" fmla="*/ 1324 h 1661"/>
                <a:gd name="T2" fmla="*/ 89 w 2143"/>
                <a:gd name="T3" fmla="*/ 1436 h 1661"/>
                <a:gd name="T4" fmla="*/ 282 w 2143"/>
                <a:gd name="T5" fmla="*/ 1566 h 1661"/>
                <a:gd name="T6" fmla="*/ 537 w 2143"/>
                <a:gd name="T7" fmla="*/ 1580 h 1661"/>
                <a:gd name="T8" fmla="*/ 959 w 2143"/>
                <a:gd name="T9" fmla="*/ 1491 h 1661"/>
                <a:gd name="T10" fmla="*/ 1350 w 2143"/>
                <a:gd name="T11" fmla="*/ 1538 h 1661"/>
                <a:gd name="T12" fmla="*/ 1727 w 2143"/>
                <a:gd name="T13" fmla="*/ 1593 h 1661"/>
                <a:gd name="T14" fmla="*/ 2108 w 2143"/>
                <a:gd name="T15" fmla="*/ 1134 h 1661"/>
                <a:gd name="T16" fmla="*/ 1935 w 2143"/>
                <a:gd name="T17" fmla="*/ 373 h 1661"/>
                <a:gd name="T18" fmla="*/ 1330 w 2143"/>
                <a:gd name="T19" fmla="*/ 36 h 1661"/>
                <a:gd name="T20" fmla="*/ 883 w 2143"/>
                <a:gd name="T21" fmla="*/ 154 h 1661"/>
                <a:gd name="T22" fmla="*/ 323 w 2143"/>
                <a:gd name="T23" fmla="*/ 50 h 1661"/>
                <a:gd name="T24" fmla="*/ 53 w 2143"/>
                <a:gd name="T25" fmla="*/ 413 h 1661"/>
                <a:gd name="T26" fmla="*/ 7 w 2143"/>
                <a:gd name="T27" fmla="*/ 1054 h 1661"/>
                <a:gd name="T28" fmla="*/ 13 w 2143"/>
                <a:gd name="T29" fmla="*/ 1228 h 1661"/>
                <a:gd name="T30" fmla="*/ 37 w 2143"/>
                <a:gd name="T31" fmla="*/ 1324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3" h="1661">
                  <a:moveTo>
                    <a:pt x="37" y="1324"/>
                  </a:moveTo>
                  <a:cubicBezTo>
                    <a:pt x="50" y="1359"/>
                    <a:pt x="48" y="1396"/>
                    <a:pt x="89" y="1436"/>
                  </a:cubicBezTo>
                  <a:cubicBezTo>
                    <a:pt x="130" y="1476"/>
                    <a:pt x="208" y="1542"/>
                    <a:pt x="282" y="1566"/>
                  </a:cubicBezTo>
                  <a:cubicBezTo>
                    <a:pt x="357" y="1590"/>
                    <a:pt x="424" y="1592"/>
                    <a:pt x="537" y="1580"/>
                  </a:cubicBezTo>
                  <a:cubicBezTo>
                    <a:pt x="649" y="1567"/>
                    <a:pt x="823" y="1498"/>
                    <a:pt x="959" y="1491"/>
                  </a:cubicBezTo>
                  <a:cubicBezTo>
                    <a:pt x="1094" y="1484"/>
                    <a:pt x="1222" y="1521"/>
                    <a:pt x="1350" y="1538"/>
                  </a:cubicBezTo>
                  <a:cubicBezTo>
                    <a:pt x="1478" y="1556"/>
                    <a:pt x="1600" y="1661"/>
                    <a:pt x="1727" y="1593"/>
                  </a:cubicBezTo>
                  <a:cubicBezTo>
                    <a:pt x="1853" y="1526"/>
                    <a:pt x="2073" y="1337"/>
                    <a:pt x="2108" y="1134"/>
                  </a:cubicBezTo>
                  <a:cubicBezTo>
                    <a:pt x="2143" y="931"/>
                    <a:pt x="2065" y="555"/>
                    <a:pt x="1935" y="373"/>
                  </a:cubicBezTo>
                  <a:cubicBezTo>
                    <a:pt x="1805" y="190"/>
                    <a:pt x="1505" y="72"/>
                    <a:pt x="1330" y="36"/>
                  </a:cubicBezTo>
                  <a:cubicBezTo>
                    <a:pt x="1155" y="0"/>
                    <a:pt x="1051" y="152"/>
                    <a:pt x="883" y="154"/>
                  </a:cubicBezTo>
                  <a:cubicBezTo>
                    <a:pt x="715" y="156"/>
                    <a:pt x="461" y="7"/>
                    <a:pt x="323" y="50"/>
                  </a:cubicBezTo>
                  <a:cubicBezTo>
                    <a:pt x="185" y="93"/>
                    <a:pt x="106" y="246"/>
                    <a:pt x="53" y="413"/>
                  </a:cubicBezTo>
                  <a:cubicBezTo>
                    <a:pt x="0" y="580"/>
                    <a:pt x="14" y="918"/>
                    <a:pt x="7" y="1054"/>
                  </a:cubicBezTo>
                  <a:cubicBezTo>
                    <a:pt x="0" y="1190"/>
                    <a:pt x="8" y="1183"/>
                    <a:pt x="13" y="1228"/>
                  </a:cubicBezTo>
                  <a:cubicBezTo>
                    <a:pt x="18" y="1273"/>
                    <a:pt x="24" y="1289"/>
                    <a:pt x="37" y="1324"/>
                  </a:cubicBezTo>
                  <a:close/>
                </a:path>
              </a:pathLst>
            </a:custGeom>
            <a:solidFill>
              <a:srgbClr val="FFE2C5"/>
            </a:solidFill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01" name="Freeform 25"/>
            <p:cNvSpPr/>
            <p:nvPr/>
          </p:nvSpPr>
          <p:spPr bwMode="auto">
            <a:xfrm>
              <a:off x="3849" y="1122"/>
              <a:ext cx="472" cy="330"/>
            </a:xfrm>
            <a:custGeom>
              <a:avLst/>
              <a:gdLst>
                <a:gd name="T0" fmla="*/ 115 w 439"/>
                <a:gd name="T1" fmla="*/ 326 h 353"/>
                <a:gd name="T2" fmla="*/ 273 w 439"/>
                <a:gd name="T3" fmla="*/ 320 h 353"/>
                <a:gd name="T4" fmla="*/ 415 w 439"/>
                <a:gd name="T5" fmla="*/ 266 h 353"/>
                <a:gd name="T6" fmla="*/ 415 w 439"/>
                <a:gd name="T7" fmla="*/ 146 h 353"/>
                <a:gd name="T8" fmla="*/ 375 w 439"/>
                <a:gd name="T9" fmla="*/ 32 h 353"/>
                <a:gd name="T10" fmla="*/ 261 w 439"/>
                <a:gd name="T11" fmla="*/ 11 h 353"/>
                <a:gd name="T12" fmla="*/ 201 w 439"/>
                <a:gd name="T13" fmla="*/ 5 h 353"/>
                <a:gd name="T14" fmla="*/ 141 w 439"/>
                <a:gd name="T15" fmla="*/ 5 h 353"/>
                <a:gd name="T16" fmla="*/ 34 w 439"/>
                <a:gd name="T17" fmla="*/ 38 h 353"/>
                <a:gd name="T18" fmla="*/ 14 w 439"/>
                <a:gd name="T19" fmla="*/ 158 h 353"/>
                <a:gd name="T20" fmla="*/ 115 w 439"/>
                <a:gd name="T21" fmla="*/ 32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9" h="353">
                  <a:moveTo>
                    <a:pt x="115" y="326"/>
                  </a:moveTo>
                  <a:cubicBezTo>
                    <a:pt x="158" y="353"/>
                    <a:pt x="223" y="330"/>
                    <a:pt x="273" y="320"/>
                  </a:cubicBezTo>
                  <a:cubicBezTo>
                    <a:pt x="323" y="310"/>
                    <a:pt x="392" y="295"/>
                    <a:pt x="415" y="266"/>
                  </a:cubicBezTo>
                  <a:cubicBezTo>
                    <a:pt x="439" y="237"/>
                    <a:pt x="422" y="185"/>
                    <a:pt x="415" y="146"/>
                  </a:cubicBezTo>
                  <a:cubicBezTo>
                    <a:pt x="409" y="107"/>
                    <a:pt x="401" y="54"/>
                    <a:pt x="375" y="32"/>
                  </a:cubicBezTo>
                  <a:cubicBezTo>
                    <a:pt x="349" y="10"/>
                    <a:pt x="290" y="15"/>
                    <a:pt x="261" y="11"/>
                  </a:cubicBezTo>
                  <a:cubicBezTo>
                    <a:pt x="232" y="7"/>
                    <a:pt x="221" y="6"/>
                    <a:pt x="201" y="5"/>
                  </a:cubicBezTo>
                  <a:cubicBezTo>
                    <a:pt x="181" y="4"/>
                    <a:pt x="169" y="0"/>
                    <a:pt x="141" y="5"/>
                  </a:cubicBezTo>
                  <a:cubicBezTo>
                    <a:pt x="113" y="10"/>
                    <a:pt x="55" y="13"/>
                    <a:pt x="34" y="38"/>
                  </a:cubicBezTo>
                  <a:cubicBezTo>
                    <a:pt x="13" y="63"/>
                    <a:pt x="0" y="110"/>
                    <a:pt x="14" y="158"/>
                  </a:cubicBezTo>
                  <a:cubicBezTo>
                    <a:pt x="27" y="206"/>
                    <a:pt x="71" y="286"/>
                    <a:pt x="115" y="326"/>
                  </a:cubicBezTo>
                  <a:close/>
                </a:path>
              </a:pathLst>
            </a:custGeom>
            <a:solidFill>
              <a:schemeClr val="bg1"/>
            </a:solidFill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3420" y="541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  <p:graphicFrame>
          <p:nvGraphicFramePr>
            <p:cNvPr id="15421" name="Object 27"/>
            <p:cNvGraphicFramePr>
              <a:graphicFrameLocks noChangeAspect="1"/>
            </p:cNvGraphicFramePr>
            <p:nvPr/>
          </p:nvGraphicFramePr>
          <p:xfrm>
            <a:off x="4046" y="449"/>
            <a:ext cx="16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2" name="公式" r:id="rId3" imgW="330200" imgH="368300" progId="Equation.3">
                    <p:embed/>
                  </p:oleObj>
                </mc:Choice>
                <mc:Fallback>
                  <p:oleObj name="公式" r:id="rId3" imgW="330200" imgH="368300" progId="Equation.3">
                    <p:embed/>
                    <p:pic>
                      <p:nvPicPr>
                        <p:cNvPr id="0" name="图片 573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6" y="449"/>
                          <a:ext cx="16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2" name="Object 28"/>
            <p:cNvGraphicFramePr>
              <a:graphicFrameLocks noChangeAspect="1"/>
            </p:cNvGraphicFramePr>
            <p:nvPr/>
          </p:nvGraphicFramePr>
          <p:xfrm>
            <a:off x="4025" y="1138"/>
            <a:ext cx="17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3" name="公式" r:id="rId5" imgW="355600" imgH="368300" progId="Equation.3">
                    <p:embed/>
                  </p:oleObj>
                </mc:Choice>
                <mc:Fallback>
                  <p:oleObj name="公式" r:id="rId5" imgW="355600" imgH="368300" progId="Equation.3">
                    <p:embed/>
                    <p:pic>
                      <p:nvPicPr>
                        <p:cNvPr id="0" name="图片 573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138"/>
                          <a:ext cx="17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 flipV="1">
              <a:off x="4074" y="652"/>
              <a:ext cx="125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>
              <a:off x="4091" y="1128"/>
              <a:ext cx="117" cy="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33400" y="4495800"/>
            <a:ext cx="8610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SzPct val="75000"/>
              <a:buFontTx/>
              <a:buBlip>
                <a:blip r:embed="rId7"/>
              </a:buBlip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在某区域内的一个解析函数沿闭曲线的积分，不因闭曲线在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800100" y="5038725"/>
            <a:ext cx="5346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区域内作连续变形而改变它的值，</a:t>
            </a:r>
            <a:endParaRPr lang="zh-CN" altLang="en-US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400675" y="5037138"/>
            <a:ext cx="3425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称此为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闭路变形原理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530225" y="1157288"/>
            <a:ext cx="2855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85000"/>
              <a:buFontTx/>
              <a:buBlip>
                <a:blip r:embed="rId8"/>
              </a:buBlip>
              <a:defRPr/>
            </a:pP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闭路变形原理</a:t>
            </a:r>
            <a:endParaRPr lang="zh-CN" altLang="en-US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5828" name="Group 52"/>
          <p:cNvGrpSpPr/>
          <p:nvPr/>
        </p:nvGrpSpPr>
        <p:grpSpPr bwMode="auto">
          <a:xfrm>
            <a:off x="823913" y="1795463"/>
            <a:ext cx="4106862" cy="998537"/>
            <a:chOff x="519" y="1089"/>
            <a:chExt cx="2587" cy="629"/>
          </a:xfrm>
        </p:grpSpPr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519" y="1089"/>
              <a:ext cx="2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如图，设         在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i="1" baseline="-25000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en-US" altLang="zh-CN"/>
                <a:t>，</a:t>
              </a:r>
              <a:endParaRPr lang="en-US" altLang="zh-CN"/>
            </a:p>
          </p:txBody>
        </p:sp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523" y="1430"/>
              <a:ext cx="25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在边界                     </a:t>
              </a:r>
              <a:r>
                <a:rPr lang="zh-CN" altLang="en-US">
                  <a:latin typeface="Symbol" charset="0"/>
                </a:rPr>
                <a:t>上</a:t>
              </a:r>
              <a:r>
                <a:rPr lang="zh-CN" altLang="en-US">
                  <a:solidFill>
                    <a:srgbClr val="CC0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pSp>
          <p:nvGrpSpPr>
            <p:cNvPr id="15414" name="Group 33"/>
            <p:cNvGrpSpPr/>
            <p:nvPr/>
          </p:nvGrpSpPr>
          <p:grpSpPr bwMode="auto">
            <a:xfrm>
              <a:off x="1201" y="1464"/>
              <a:ext cx="929" cy="232"/>
              <a:chOff x="1837" y="2808"/>
              <a:chExt cx="953" cy="232"/>
            </a:xfrm>
          </p:grpSpPr>
          <p:graphicFrame>
            <p:nvGraphicFramePr>
              <p:cNvPr id="15416" name="Object 34"/>
              <p:cNvGraphicFramePr/>
              <p:nvPr/>
            </p:nvGraphicFramePr>
            <p:xfrm>
              <a:off x="1837" y="2808"/>
              <a:ext cx="94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494" name="公式" r:id="rId9" imgW="1498600" imgH="368300" progId="Equation.3">
                      <p:embed/>
                    </p:oleObj>
                  </mc:Choice>
                  <mc:Fallback>
                    <p:oleObj name="公式" r:id="rId9" imgW="1498600" imgH="368300" progId="Equation.3">
                      <p:embed/>
                      <p:pic>
                        <p:nvPicPr>
                          <p:cNvPr id="0" name="图片 57349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808"/>
                            <a:ext cx="94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11" name="Line 35"/>
              <p:cNvSpPr>
                <a:spLocks noChangeShapeType="1"/>
              </p:cNvSpPr>
              <p:nvPr/>
            </p:nvSpPr>
            <p:spPr bwMode="auto">
              <a:xfrm>
                <a:off x="2712" y="2826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15415" name="Object 36"/>
            <p:cNvGraphicFramePr/>
            <p:nvPr/>
          </p:nvGraphicFramePr>
          <p:xfrm>
            <a:off x="1365" y="1136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5" name="公式" r:id="rId11" imgW="635000" imgH="342900" progId="Equation.3">
                    <p:embed/>
                  </p:oleObj>
                </mc:Choice>
                <mc:Fallback>
                  <p:oleObj name="公式" r:id="rId11" imgW="635000" imgH="342900" progId="Equation.3">
                    <p:embed/>
                    <p:pic>
                      <p:nvPicPr>
                        <p:cNvPr id="0" name="图片 5734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136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64" name="Group 88"/>
          <p:cNvGrpSpPr/>
          <p:nvPr/>
        </p:nvGrpSpPr>
        <p:grpSpPr bwMode="auto">
          <a:xfrm>
            <a:off x="828675" y="3559175"/>
            <a:ext cx="5445125" cy="546100"/>
            <a:chOff x="522" y="2242"/>
            <a:chExt cx="3430" cy="344"/>
          </a:xfrm>
        </p:grpSpPr>
        <p:graphicFrame>
          <p:nvGraphicFramePr>
            <p:cNvPr id="15410" name="Object 37"/>
            <p:cNvGraphicFramePr/>
            <p:nvPr/>
          </p:nvGraphicFramePr>
          <p:xfrm>
            <a:off x="1016" y="2242"/>
            <a:ext cx="29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6" name="公式" r:id="rId13" imgW="4660900" imgH="546100" progId="Equation.3">
                    <p:embed/>
                  </p:oleObj>
                </mc:Choice>
                <mc:Fallback>
                  <p:oleObj name="公式" r:id="rId13" imgW="4660900" imgH="546100" progId="Equation.3">
                    <p:embed/>
                    <p:pic>
                      <p:nvPicPr>
                        <p:cNvPr id="0" name="图片 5734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242"/>
                          <a:ext cx="29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9" name="Rectangle 43"/>
            <p:cNvSpPr>
              <a:spLocks noChangeArrowheads="1"/>
            </p:cNvSpPr>
            <p:nvPr/>
          </p:nvSpPr>
          <p:spPr bwMode="auto">
            <a:xfrm>
              <a:off x="522" y="2250"/>
              <a:ext cx="6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则有   </a:t>
              </a:r>
              <a:endParaRPr lang="zh-CN" altLang="en-US"/>
            </a:p>
          </p:txBody>
        </p:sp>
      </p:grpSp>
      <p:grpSp>
        <p:nvGrpSpPr>
          <p:cNvPr id="75831" name="Group 55"/>
          <p:cNvGrpSpPr/>
          <p:nvPr/>
        </p:nvGrpSpPr>
        <p:grpSpPr bwMode="auto">
          <a:xfrm>
            <a:off x="5464175" y="1041400"/>
            <a:ext cx="2998788" cy="1816100"/>
            <a:chOff x="3322" y="656"/>
            <a:chExt cx="1889" cy="1144"/>
          </a:xfrm>
        </p:grpSpPr>
        <p:sp>
          <p:nvSpPr>
            <p:cNvPr id="75795" name="Freeform 19"/>
            <p:cNvSpPr/>
            <p:nvPr/>
          </p:nvSpPr>
          <p:spPr bwMode="auto">
            <a:xfrm>
              <a:off x="3322" y="656"/>
              <a:ext cx="1889" cy="1144"/>
            </a:xfrm>
            <a:custGeom>
              <a:avLst/>
              <a:gdLst>
                <a:gd name="T0" fmla="*/ 123 w 1756"/>
                <a:gd name="T1" fmla="*/ 1167 h 1224"/>
                <a:gd name="T2" fmla="*/ 250 w 1756"/>
                <a:gd name="T3" fmla="*/ 1222 h 1224"/>
                <a:gd name="T4" fmla="*/ 488 w 1756"/>
                <a:gd name="T5" fmla="*/ 1152 h 1224"/>
                <a:gd name="T6" fmla="*/ 788 w 1756"/>
                <a:gd name="T7" fmla="*/ 1158 h 1224"/>
                <a:gd name="T8" fmla="*/ 1130 w 1756"/>
                <a:gd name="T9" fmla="*/ 1146 h 1224"/>
                <a:gd name="T10" fmla="*/ 1415 w 1756"/>
                <a:gd name="T11" fmla="*/ 1201 h 1224"/>
                <a:gd name="T12" fmla="*/ 1633 w 1756"/>
                <a:gd name="T13" fmla="*/ 1132 h 1224"/>
                <a:gd name="T14" fmla="*/ 1740 w 1756"/>
                <a:gd name="T15" fmla="*/ 769 h 1224"/>
                <a:gd name="T16" fmla="*/ 1689 w 1756"/>
                <a:gd name="T17" fmla="*/ 351 h 1224"/>
                <a:gd name="T18" fmla="*/ 1339 w 1756"/>
                <a:gd name="T19" fmla="*/ 56 h 1224"/>
                <a:gd name="T20" fmla="*/ 1151 w 1756"/>
                <a:gd name="T21" fmla="*/ 15 h 1224"/>
                <a:gd name="T22" fmla="*/ 800 w 1756"/>
                <a:gd name="T23" fmla="*/ 60 h 1224"/>
                <a:gd name="T24" fmla="*/ 225 w 1756"/>
                <a:gd name="T25" fmla="*/ 152 h 1224"/>
                <a:gd name="T26" fmla="*/ 37 w 1756"/>
                <a:gd name="T27" fmla="*/ 364 h 1224"/>
                <a:gd name="T28" fmla="*/ 2 w 1756"/>
                <a:gd name="T29" fmla="*/ 755 h 1224"/>
                <a:gd name="T30" fmla="*/ 47 w 1756"/>
                <a:gd name="T31" fmla="*/ 1043 h 1224"/>
                <a:gd name="T32" fmla="*/ 123 w 1756"/>
                <a:gd name="T33" fmla="*/ 1167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6" h="1224">
                  <a:moveTo>
                    <a:pt x="123" y="1167"/>
                  </a:moveTo>
                  <a:cubicBezTo>
                    <a:pt x="157" y="1196"/>
                    <a:pt x="189" y="1224"/>
                    <a:pt x="250" y="1222"/>
                  </a:cubicBezTo>
                  <a:cubicBezTo>
                    <a:pt x="311" y="1220"/>
                    <a:pt x="398" y="1163"/>
                    <a:pt x="488" y="1152"/>
                  </a:cubicBezTo>
                  <a:cubicBezTo>
                    <a:pt x="578" y="1141"/>
                    <a:pt x="681" y="1159"/>
                    <a:pt x="788" y="1158"/>
                  </a:cubicBezTo>
                  <a:cubicBezTo>
                    <a:pt x="895" y="1157"/>
                    <a:pt x="1026" y="1139"/>
                    <a:pt x="1130" y="1146"/>
                  </a:cubicBezTo>
                  <a:cubicBezTo>
                    <a:pt x="1234" y="1153"/>
                    <a:pt x="1331" y="1203"/>
                    <a:pt x="1415" y="1201"/>
                  </a:cubicBezTo>
                  <a:cubicBezTo>
                    <a:pt x="1499" y="1198"/>
                    <a:pt x="1579" y="1204"/>
                    <a:pt x="1633" y="1132"/>
                  </a:cubicBezTo>
                  <a:cubicBezTo>
                    <a:pt x="1688" y="1060"/>
                    <a:pt x="1731" y="900"/>
                    <a:pt x="1740" y="769"/>
                  </a:cubicBezTo>
                  <a:cubicBezTo>
                    <a:pt x="1749" y="639"/>
                    <a:pt x="1756" y="470"/>
                    <a:pt x="1689" y="351"/>
                  </a:cubicBezTo>
                  <a:cubicBezTo>
                    <a:pt x="1622" y="232"/>
                    <a:pt x="1428" y="112"/>
                    <a:pt x="1339" y="56"/>
                  </a:cubicBezTo>
                  <a:cubicBezTo>
                    <a:pt x="1249" y="0"/>
                    <a:pt x="1241" y="14"/>
                    <a:pt x="1151" y="15"/>
                  </a:cubicBezTo>
                  <a:cubicBezTo>
                    <a:pt x="1061" y="16"/>
                    <a:pt x="954" y="37"/>
                    <a:pt x="800" y="60"/>
                  </a:cubicBezTo>
                  <a:cubicBezTo>
                    <a:pt x="646" y="83"/>
                    <a:pt x="352" y="101"/>
                    <a:pt x="225" y="152"/>
                  </a:cubicBezTo>
                  <a:cubicBezTo>
                    <a:pt x="98" y="203"/>
                    <a:pt x="75" y="264"/>
                    <a:pt x="37" y="364"/>
                  </a:cubicBezTo>
                  <a:cubicBezTo>
                    <a:pt x="0" y="465"/>
                    <a:pt x="0" y="642"/>
                    <a:pt x="2" y="755"/>
                  </a:cubicBezTo>
                  <a:cubicBezTo>
                    <a:pt x="3" y="868"/>
                    <a:pt x="30" y="974"/>
                    <a:pt x="47" y="1043"/>
                  </a:cubicBezTo>
                  <a:cubicBezTo>
                    <a:pt x="65" y="1112"/>
                    <a:pt x="90" y="1137"/>
                    <a:pt x="123" y="1167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 flipV="1">
              <a:off x="4082" y="708"/>
              <a:ext cx="129" cy="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834" name="Group 58"/>
          <p:cNvGrpSpPr/>
          <p:nvPr/>
        </p:nvGrpSpPr>
        <p:grpSpPr bwMode="auto">
          <a:xfrm>
            <a:off x="6076950" y="1425575"/>
            <a:ext cx="1177925" cy="947738"/>
            <a:chOff x="3708" y="898"/>
            <a:chExt cx="742" cy="597"/>
          </a:xfrm>
        </p:grpSpPr>
        <p:sp>
          <p:nvSpPr>
            <p:cNvPr id="75800" name="Freeform 24"/>
            <p:cNvSpPr/>
            <p:nvPr/>
          </p:nvSpPr>
          <p:spPr bwMode="auto">
            <a:xfrm>
              <a:off x="3708" y="898"/>
              <a:ext cx="742" cy="597"/>
            </a:xfrm>
            <a:custGeom>
              <a:avLst/>
              <a:gdLst>
                <a:gd name="T0" fmla="*/ 529 w 1776"/>
                <a:gd name="T1" fmla="*/ 1134 h 1219"/>
                <a:gd name="T2" fmla="*/ 1078 w 1776"/>
                <a:gd name="T3" fmla="*/ 1200 h 1219"/>
                <a:gd name="T4" fmla="*/ 1432 w 1776"/>
                <a:gd name="T5" fmla="*/ 1121 h 1219"/>
                <a:gd name="T6" fmla="*/ 1746 w 1776"/>
                <a:gd name="T7" fmla="*/ 663 h 1219"/>
                <a:gd name="T8" fmla="*/ 1615 w 1776"/>
                <a:gd name="T9" fmla="*/ 126 h 1219"/>
                <a:gd name="T10" fmla="*/ 1065 w 1776"/>
                <a:gd name="T11" fmla="*/ 22 h 1219"/>
                <a:gd name="T12" fmla="*/ 568 w 1776"/>
                <a:gd name="T13" fmla="*/ 35 h 1219"/>
                <a:gd name="T14" fmla="*/ 188 w 1776"/>
                <a:gd name="T15" fmla="*/ 231 h 1219"/>
                <a:gd name="T16" fmla="*/ 57 w 1776"/>
                <a:gd name="T17" fmla="*/ 689 h 1219"/>
                <a:gd name="T18" fmla="*/ 529 w 1776"/>
                <a:gd name="T19" fmla="*/ 113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6" h="1219">
                  <a:moveTo>
                    <a:pt x="529" y="1134"/>
                  </a:moveTo>
                  <a:cubicBezTo>
                    <a:pt x="699" y="1219"/>
                    <a:pt x="928" y="1202"/>
                    <a:pt x="1078" y="1200"/>
                  </a:cubicBezTo>
                  <a:cubicBezTo>
                    <a:pt x="1228" y="1198"/>
                    <a:pt x="1321" y="1211"/>
                    <a:pt x="1432" y="1121"/>
                  </a:cubicBezTo>
                  <a:cubicBezTo>
                    <a:pt x="1543" y="1031"/>
                    <a:pt x="1716" y="829"/>
                    <a:pt x="1746" y="663"/>
                  </a:cubicBezTo>
                  <a:cubicBezTo>
                    <a:pt x="1776" y="497"/>
                    <a:pt x="1728" y="233"/>
                    <a:pt x="1615" y="126"/>
                  </a:cubicBezTo>
                  <a:cubicBezTo>
                    <a:pt x="1502" y="19"/>
                    <a:pt x="1239" y="37"/>
                    <a:pt x="1065" y="22"/>
                  </a:cubicBezTo>
                  <a:cubicBezTo>
                    <a:pt x="891" y="7"/>
                    <a:pt x="714" y="0"/>
                    <a:pt x="568" y="35"/>
                  </a:cubicBezTo>
                  <a:cubicBezTo>
                    <a:pt x="422" y="70"/>
                    <a:pt x="273" y="122"/>
                    <a:pt x="188" y="231"/>
                  </a:cubicBezTo>
                  <a:cubicBezTo>
                    <a:pt x="103" y="340"/>
                    <a:pt x="0" y="539"/>
                    <a:pt x="57" y="689"/>
                  </a:cubicBezTo>
                  <a:cubicBezTo>
                    <a:pt x="114" y="839"/>
                    <a:pt x="359" y="1049"/>
                    <a:pt x="529" y="1134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06" name="Object 29"/>
            <p:cNvGraphicFramePr>
              <a:graphicFrameLocks noChangeAspect="1"/>
            </p:cNvGraphicFramePr>
            <p:nvPr/>
          </p:nvGraphicFramePr>
          <p:xfrm>
            <a:off x="4082" y="942"/>
            <a:ext cx="14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7" name="Equation" r:id="rId15" imgW="279400" imgH="266700" progId="Equation.DSMT4">
                    <p:embed/>
                  </p:oleObj>
                </mc:Choice>
                <mc:Fallback>
                  <p:oleObj name="Equation" r:id="rId15" imgW="279400" imgH="266700" progId="Equation.DSMT4">
                    <p:embed/>
                    <p:pic>
                      <p:nvPicPr>
                        <p:cNvPr id="0" name="图片 573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942"/>
                          <a:ext cx="14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>
              <a:off x="4101" y="906"/>
              <a:ext cx="119" cy="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832" name="Group 56"/>
          <p:cNvGrpSpPr/>
          <p:nvPr/>
        </p:nvGrpSpPr>
        <p:grpSpPr bwMode="auto">
          <a:xfrm>
            <a:off x="5586413" y="1203325"/>
            <a:ext cx="2660650" cy="1433513"/>
            <a:chOff x="3399" y="758"/>
            <a:chExt cx="1676" cy="903"/>
          </a:xfrm>
        </p:grpSpPr>
        <p:sp>
          <p:nvSpPr>
            <p:cNvPr id="75797" name="Freeform 21"/>
            <p:cNvSpPr/>
            <p:nvPr/>
          </p:nvSpPr>
          <p:spPr bwMode="auto">
            <a:xfrm>
              <a:off x="3399" y="758"/>
              <a:ext cx="1676" cy="903"/>
            </a:xfrm>
            <a:custGeom>
              <a:avLst/>
              <a:gdLst>
                <a:gd name="T0" fmla="*/ 563 w 4010"/>
                <a:gd name="T1" fmla="*/ 1764 h 1844"/>
                <a:gd name="T2" fmla="*/ 1100 w 4010"/>
                <a:gd name="T3" fmla="*/ 1817 h 1844"/>
                <a:gd name="T4" fmla="*/ 1817 w 4010"/>
                <a:gd name="T5" fmla="*/ 1840 h 1844"/>
                <a:gd name="T6" fmla="*/ 2697 w 4010"/>
                <a:gd name="T7" fmla="*/ 1790 h 1844"/>
                <a:gd name="T8" fmla="*/ 3378 w 4010"/>
                <a:gd name="T9" fmla="*/ 1738 h 1844"/>
                <a:gd name="T10" fmla="*/ 3875 w 4010"/>
                <a:gd name="T11" fmla="*/ 1555 h 1844"/>
                <a:gd name="T12" fmla="*/ 3967 w 4010"/>
                <a:gd name="T13" fmla="*/ 1267 h 1844"/>
                <a:gd name="T14" fmla="*/ 3954 w 4010"/>
                <a:gd name="T15" fmla="*/ 1005 h 1844"/>
                <a:gd name="T16" fmla="*/ 3888 w 4010"/>
                <a:gd name="T17" fmla="*/ 573 h 1844"/>
                <a:gd name="T18" fmla="*/ 3221 w 4010"/>
                <a:gd name="T19" fmla="*/ 154 h 1844"/>
                <a:gd name="T20" fmla="*/ 2736 w 4010"/>
                <a:gd name="T21" fmla="*/ 76 h 1844"/>
                <a:gd name="T22" fmla="*/ 1838 w 4010"/>
                <a:gd name="T23" fmla="*/ 15 h 1844"/>
                <a:gd name="T24" fmla="*/ 485 w 4010"/>
                <a:gd name="T25" fmla="*/ 167 h 1844"/>
                <a:gd name="T26" fmla="*/ 118 w 4010"/>
                <a:gd name="T27" fmla="*/ 521 h 1844"/>
                <a:gd name="T28" fmla="*/ 0 w 4010"/>
                <a:gd name="T29" fmla="*/ 1149 h 1844"/>
                <a:gd name="T30" fmla="*/ 118 w 4010"/>
                <a:gd name="T31" fmla="*/ 1529 h 1844"/>
                <a:gd name="T32" fmla="*/ 563 w 4010"/>
                <a:gd name="T33" fmla="*/ 1764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0" h="1844">
                  <a:moveTo>
                    <a:pt x="563" y="1764"/>
                  </a:moveTo>
                  <a:cubicBezTo>
                    <a:pt x="727" y="1812"/>
                    <a:pt x="891" y="1804"/>
                    <a:pt x="1100" y="1817"/>
                  </a:cubicBezTo>
                  <a:cubicBezTo>
                    <a:pt x="1309" y="1830"/>
                    <a:pt x="1551" y="1844"/>
                    <a:pt x="1817" y="1840"/>
                  </a:cubicBezTo>
                  <a:cubicBezTo>
                    <a:pt x="2083" y="1836"/>
                    <a:pt x="2437" y="1807"/>
                    <a:pt x="2697" y="1790"/>
                  </a:cubicBezTo>
                  <a:cubicBezTo>
                    <a:pt x="2957" y="1773"/>
                    <a:pt x="3182" y="1777"/>
                    <a:pt x="3378" y="1738"/>
                  </a:cubicBezTo>
                  <a:cubicBezTo>
                    <a:pt x="3574" y="1699"/>
                    <a:pt x="3777" y="1633"/>
                    <a:pt x="3875" y="1555"/>
                  </a:cubicBezTo>
                  <a:cubicBezTo>
                    <a:pt x="3973" y="1477"/>
                    <a:pt x="3954" y="1359"/>
                    <a:pt x="3967" y="1267"/>
                  </a:cubicBezTo>
                  <a:cubicBezTo>
                    <a:pt x="3980" y="1175"/>
                    <a:pt x="3967" y="1121"/>
                    <a:pt x="3954" y="1005"/>
                  </a:cubicBezTo>
                  <a:cubicBezTo>
                    <a:pt x="3941" y="889"/>
                    <a:pt x="4010" y="715"/>
                    <a:pt x="3888" y="573"/>
                  </a:cubicBezTo>
                  <a:cubicBezTo>
                    <a:pt x="3766" y="431"/>
                    <a:pt x="3413" y="237"/>
                    <a:pt x="3221" y="154"/>
                  </a:cubicBezTo>
                  <a:cubicBezTo>
                    <a:pt x="3029" y="71"/>
                    <a:pt x="2966" y="99"/>
                    <a:pt x="2736" y="76"/>
                  </a:cubicBezTo>
                  <a:cubicBezTo>
                    <a:pt x="2506" y="53"/>
                    <a:pt x="2213" y="0"/>
                    <a:pt x="1838" y="15"/>
                  </a:cubicBezTo>
                  <a:cubicBezTo>
                    <a:pt x="1463" y="30"/>
                    <a:pt x="772" y="83"/>
                    <a:pt x="485" y="167"/>
                  </a:cubicBezTo>
                  <a:cubicBezTo>
                    <a:pt x="198" y="251"/>
                    <a:pt x="199" y="357"/>
                    <a:pt x="118" y="521"/>
                  </a:cubicBezTo>
                  <a:cubicBezTo>
                    <a:pt x="37" y="685"/>
                    <a:pt x="0" y="981"/>
                    <a:pt x="0" y="1149"/>
                  </a:cubicBezTo>
                  <a:cubicBezTo>
                    <a:pt x="0" y="1317"/>
                    <a:pt x="24" y="1427"/>
                    <a:pt x="118" y="1529"/>
                  </a:cubicBezTo>
                  <a:cubicBezTo>
                    <a:pt x="212" y="1631"/>
                    <a:pt x="409" y="1706"/>
                    <a:pt x="563" y="1764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 flipV="1">
              <a:off x="4099" y="763"/>
              <a:ext cx="119" cy="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833" name="Group 57"/>
          <p:cNvGrpSpPr/>
          <p:nvPr/>
        </p:nvGrpSpPr>
        <p:grpSpPr bwMode="auto">
          <a:xfrm>
            <a:off x="5956300" y="1317625"/>
            <a:ext cx="1673225" cy="1266825"/>
            <a:chOff x="3632" y="830"/>
            <a:chExt cx="1054" cy="798"/>
          </a:xfrm>
        </p:grpSpPr>
        <p:sp>
          <p:nvSpPr>
            <p:cNvPr id="75799" name="Freeform 23"/>
            <p:cNvSpPr/>
            <p:nvPr/>
          </p:nvSpPr>
          <p:spPr bwMode="auto">
            <a:xfrm>
              <a:off x="3632" y="830"/>
              <a:ext cx="1054" cy="798"/>
            </a:xfrm>
            <a:custGeom>
              <a:avLst/>
              <a:gdLst>
                <a:gd name="T0" fmla="*/ 63 w 980"/>
                <a:gd name="T1" fmla="*/ 680 h 853"/>
                <a:gd name="T2" fmla="*/ 236 w 980"/>
                <a:gd name="T3" fmla="*/ 790 h 853"/>
                <a:gd name="T4" fmla="*/ 495 w 980"/>
                <a:gd name="T5" fmla="*/ 851 h 853"/>
                <a:gd name="T6" fmla="*/ 713 w 980"/>
                <a:gd name="T7" fmla="*/ 776 h 853"/>
                <a:gd name="T8" fmla="*/ 927 w 980"/>
                <a:gd name="T9" fmla="*/ 618 h 853"/>
                <a:gd name="T10" fmla="*/ 978 w 980"/>
                <a:gd name="T11" fmla="*/ 358 h 853"/>
                <a:gd name="T12" fmla="*/ 912 w 980"/>
                <a:gd name="T13" fmla="*/ 179 h 853"/>
                <a:gd name="T14" fmla="*/ 764 w 980"/>
                <a:gd name="T15" fmla="*/ 49 h 853"/>
                <a:gd name="T16" fmla="*/ 485 w 980"/>
                <a:gd name="T17" fmla="*/ 1 h 853"/>
                <a:gd name="T18" fmla="*/ 246 w 980"/>
                <a:gd name="T19" fmla="*/ 42 h 853"/>
                <a:gd name="T20" fmla="*/ 37 w 980"/>
                <a:gd name="T21" fmla="*/ 227 h 853"/>
                <a:gd name="T22" fmla="*/ 22 w 980"/>
                <a:gd name="T23" fmla="*/ 488 h 853"/>
                <a:gd name="T24" fmla="*/ 63 w 980"/>
                <a:gd name="T25" fmla="*/ 68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853">
                  <a:moveTo>
                    <a:pt x="63" y="680"/>
                  </a:moveTo>
                  <a:cubicBezTo>
                    <a:pt x="118" y="724"/>
                    <a:pt x="164" y="761"/>
                    <a:pt x="236" y="790"/>
                  </a:cubicBezTo>
                  <a:cubicBezTo>
                    <a:pt x="308" y="818"/>
                    <a:pt x="415" y="853"/>
                    <a:pt x="495" y="851"/>
                  </a:cubicBezTo>
                  <a:cubicBezTo>
                    <a:pt x="574" y="849"/>
                    <a:pt x="641" y="814"/>
                    <a:pt x="713" y="776"/>
                  </a:cubicBezTo>
                  <a:cubicBezTo>
                    <a:pt x="785" y="737"/>
                    <a:pt x="883" y="688"/>
                    <a:pt x="927" y="618"/>
                  </a:cubicBezTo>
                  <a:cubicBezTo>
                    <a:pt x="971" y="548"/>
                    <a:pt x="980" y="431"/>
                    <a:pt x="978" y="358"/>
                  </a:cubicBezTo>
                  <a:cubicBezTo>
                    <a:pt x="975" y="284"/>
                    <a:pt x="947" y="230"/>
                    <a:pt x="912" y="179"/>
                  </a:cubicBezTo>
                  <a:cubicBezTo>
                    <a:pt x="876" y="128"/>
                    <a:pt x="835" y="79"/>
                    <a:pt x="764" y="49"/>
                  </a:cubicBezTo>
                  <a:cubicBezTo>
                    <a:pt x="693" y="19"/>
                    <a:pt x="571" y="2"/>
                    <a:pt x="485" y="1"/>
                  </a:cubicBezTo>
                  <a:cubicBezTo>
                    <a:pt x="398" y="0"/>
                    <a:pt x="320" y="5"/>
                    <a:pt x="246" y="42"/>
                  </a:cubicBezTo>
                  <a:cubicBezTo>
                    <a:pt x="171" y="80"/>
                    <a:pt x="75" y="153"/>
                    <a:pt x="37" y="227"/>
                  </a:cubicBezTo>
                  <a:cubicBezTo>
                    <a:pt x="0" y="302"/>
                    <a:pt x="18" y="413"/>
                    <a:pt x="22" y="488"/>
                  </a:cubicBezTo>
                  <a:cubicBezTo>
                    <a:pt x="26" y="563"/>
                    <a:pt x="8" y="636"/>
                    <a:pt x="63" y="680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4102" y="831"/>
              <a:ext cx="117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5855" name="Picture 7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3" name="Picture 8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60" name="Group 84"/>
          <p:cNvGrpSpPr/>
          <p:nvPr/>
        </p:nvGrpSpPr>
        <p:grpSpPr bwMode="auto">
          <a:xfrm>
            <a:off x="2852751" y="1235079"/>
            <a:ext cx="747714" cy="338138"/>
            <a:chOff x="4065" y="1882"/>
            <a:chExt cx="471" cy="213"/>
          </a:xfrm>
        </p:grpSpPr>
        <p:sp>
          <p:nvSpPr>
            <p:cNvPr id="75861" name="Rectangle 85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62" name="Rectangle 86"/>
            <p:cNvSpPr>
              <a:spLocks noChangeArrowheads="1"/>
            </p:cNvSpPr>
            <p:nvPr/>
          </p:nvSpPr>
          <p:spPr bwMode="auto">
            <a:xfrm>
              <a:off x="4065" y="1882"/>
              <a:ext cx="47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53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75863" name="Rectangle 87"/>
          <p:cNvSpPr>
            <a:spLocks noChangeArrowheads="1"/>
          </p:cNvSpPr>
          <p:nvPr/>
        </p:nvSpPr>
        <p:spPr bwMode="auto">
          <a:xfrm>
            <a:off x="536575" y="568325"/>
            <a:ext cx="3203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二、闭路变形原理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820738" y="2900363"/>
            <a:ext cx="4097337" cy="457200"/>
            <a:chOff x="820738" y="2900363"/>
            <a:chExt cx="4097337" cy="457200"/>
          </a:xfrm>
        </p:grpSpPr>
        <p:sp>
          <p:nvSpPr>
            <p:cNvPr id="75818" name="Rectangle 42"/>
            <p:cNvSpPr>
              <a:spLocks noChangeArrowheads="1"/>
            </p:cNvSpPr>
            <p:nvPr/>
          </p:nvSpPr>
          <p:spPr bwMode="auto">
            <a:xfrm>
              <a:off x="876300" y="2900363"/>
              <a:ext cx="40417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  </a:t>
              </a:r>
              <a:r>
                <a:rPr lang="zh-CN" altLang="en-US" dirty="0"/>
                <a:t>为 </a:t>
              </a:r>
              <a:r>
                <a:rPr lang="en-US" altLang="zh-CN" i="1" dirty="0"/>
                <a:t>D</a:t>
              </a:r>
              <a:r>
                <a:rPr lang="en-US" altLang="zh-CN" sz="2000" dirty="0"/>
                <a:t> </a:t>
              </a:r>
              <a:r>
                <a:rPr lang="zh-CN" altLang="en-US" dirty="0"/>
                <a:t>内的一条</a:t>
              </a:r>
              <a:r>
                <a:rPr lang="zh-CN" altLang="en-US" dirty="0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闭曲线</a:t>
              </a:r>
              <a:r>
                <a:rPr lang="zh-CN" altLang="en-US" dirty="0"/>
                <a:t>，</a:t>
              </a:r>
              <a:endParaRPr lang="zh-CN" altLang="en-US" dirty="0"/>
            </a:p>
          </p:txBody>
        </p:sp>
        <p:graphicFrame>
          <p:nvGraphicFramePr>
            <p:cNvPr id="15398" name="Object 15"/>
            <p:cNvGraphicFramePr/>
            <p:nvPr/>
          </p:nvGraphicFramePr>
          <p:xfrm>
            <a:off x="820738" y="3025774"/>
            <a:ext cx="334962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8" name="Equation" r:id="rId18" imgW="137160" imgH="155575" progId="Equation.DSMT4">
                    <p:embed/>
                  </p:oleObj>
                </mc:Choice>
                <mc:Fallback>
                  <p:oleObj name="Equation" r:id="rId18" imgW="137160" imgH="155575" progId="Equation.DSMT4">
                    <p:embed/>
                    <p:pic>
                      <p:nvPicPr>
                        <p:cNvPr id="0" name="图片 5734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738" y="3025774"/>
                          <a:ext cx="334962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75784" grpId="0"/>
      <p:bldP spid="75786" grpId="0"/>
      <p:bldP spid="757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48450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48450" y="3163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34988" y="566738"/>
            <a:ext cx="37544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三、复合闭路定理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530225" y="1157288"/>
            <a:ext cx="5208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将柯西积分定理推广到多连域</a:t>
            </a:r>
            <a:r>
              <a:rPr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zh-CN" altLang="en-US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18520" name="Group 88"/>
          <p:cNvGrpSpPr/>
          <p:nvPr/>
        </p:nvGrpSpPr>
        <p:grpSpPr bwMode="auto">
          <a:xfrm>
            <a:off x="1876425" y="3633788"/>
            <a:ext cx="1928813" cy="627062"/>
            <a:chOff x="1104" y="2289"/>
            <a:chExt cx="1215" cy="395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104" y="2289"/>
              <a:ext cx="1215" cy="395"/>
            </a:xfrm>
            <a:prstGeom prst="rect">
              <a:avLst/>
            </a:prstGeom>
            <a:solidFill>
              <a:srgbClr val="D9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52" name="Object 14"/>
            <p:cNvGraphicFramePr/>
            <p:nvPr/>
          </p:nvGraphicFramePr>
          <p:xfrm>
            <a:off x="1148" y="2337"/>
            <a:ext cx="112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95" name="公式" r:id="rId4" imgW="1841500" imgH="495300" progId="Equation.3">
                    <p:embed/>
                  </p:oleObj>
                </mc:Choice>
                <mc:Fallback>
                  <p:oleObj name="公式" r:id="rId4" imgW="1841500" imgH="495300" progId="Equation.3">
                    <p:embed/>
                    <p:pic>
                      <p:nvPicPr>
                        <p:cNvPr id="0" name="图片 5744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2337"/>
                          <a:ext cx="112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22" name="Group 90"/>
          <p:cNvGrpSpPr/>
          <p:nvPr/>
        </p:nvGrpSpPr>
        <p:grpSpPr bwMode="auto">
          <a:xfrm>
            <a:off x="1354138" y="2346325"/>
            <a:ext cx="3673475" cy="457200"/>
            <a:chOff x="853" y="1478"/>
            <a:chExt cx="2314" cy="288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853" y="1478"/>
              <a:ext cx="23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在 </a:t>
              </a:r>
              <a:r>
                <a:rPr lang="en-US" altLang="zh-CN" i="1"/>
                <a:t>D</a:t>
              </a:r>
              <a:r>
                <a:rPr lang="en-US" altLang="zh-CN" sz="2000" i="1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en-US" altLang="zh-CN"/>
                <a:t>，</a:t>
              </a:r>
              <a:endParaRPr lang="zh-CN" altLang="en-US"/>
            </a:p>
          </p:txBody>
        </p:sp>
        <p:graphicFrame>
          <p:nvGraphicFramePr>
            <p:cNvPr id="16450" name="Object 18"/>
            <p:cNvGraphicFramePr/>
            <p:nvPr/>
          </p:nvGraphicFramePr>
          <p:xfrm>
            <a:off x="1317" y="1520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96" name="公式" r:id="rId6" imgW="635000" imgH="342900" progId="Equation.3">
                    <p:embed/>
                  </p:oleObj>
                </mc:Choice>
                <mc:Fallback>
                  <p:oleObj name="公式" r:id="rId6" imgW="635000" imgH="342900" progId="Equation.3">
                    <p:embed/>
                    <p:pic>
                      <p:nvPicPr>
                        <p:cNvPr id="0" name="图片 5744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520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18" name="Group 86"/>
          <p:cNvGrpSpPr/>
          <p:nvPr/>
        </p:nvGrpSpPr>
        <p:grpSpPr bwMode="auto">
          <a:xfrm>
            <a:off x="1355725" y="4562475"/>
            <a:ext cx="7224713" cy="552450"/>
            <a:chOff x="854" y="2874"/>
            <a:chExt cx="4551" cy="348"/>
          </a:xfrm>
        </p:grpSpPr>
        <p:graphicFrame>
          <p:nvGraphicFramePr>
            <p:cNvPr id="16447" name="Object 19"/>
            <p:cNvGraphicFramePr/>
            <p:nvPr/>
          </p:nvGraphicFramePr>
          <p:xfrm>
            <a:off x="1176" y="2878"/>
            <a:ext cx="422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97" name="公式" r:id="rId8" imgW="6819900" imgH="546100" progId="Equation.3">
                    <p:embed/>
                  </p:oleObj>
                </mc:Choice>
                <mc:Fallback>
                  <p:oleObj name="公式" r:id="rId8" imgW="6819900" imgH="546100" progId="Equation.3">
                    <p:embed/>
                    <p:pic>
                      <p:nvPicPr>
                        <p:cNvPr id="0" name="图片 5744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2878"/>
                          <a:ext cx="422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854" y="2874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</a:t>
              </a:r>
              <a:endParaRPr lang="zh-CN" altLang="en-US"/>
            </a:p>
          </p:txBody>
        </p:sp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33400" y="1741488"/>
            <a:ext cx="1336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zh-CN" altLang="en-US"/>
          </a:p>
        </p:txBody>
      </p:sp>
      <p:grpSp>
        <p:nvGrpSpPr>
          <p:cNvPr id="18521" name="Group 89"/>
          <p:cNvGrpSpPr/>
          <p:nvPr/>
        </p:nvGrpSpPr>
        <p:grpSpPr bwMode="auto">
          <a:xfrm>
            <a:off x="1347788" y="1766888"/>
            <a:ext cx="7793037" cy="457200"/>
            <a:chOff x="849" y="1113"/>
            <a:chExt cx="4909" cy="288"/>
          </a:xfrm>
        </p:grpSpPr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849" y="1113"/>
              <a:ext cx="49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设多连域 </a:t>
              </a:r>
              <a:r>
                <a:rPr lang="en-US" altLang="zh-CN" i="1"/>
                <a:t>D</a:t>
              </a:r>
              <a:r>
                <a:rPr lang="en-US" altLang="zh-CN" sz="2000" i="1"/>
                <a:t> </a:t>
              </a:r>
              <a:r>
                <a:rPr lang="zh-CN" altLang="en-US"/>
                <a:t>的边界为                    </a:t>
              </a:r>
              <a:r>
                <a:rPr lang="zh-CN" altLang="en-US" baseline="-25000"/>
                <a:t>                                       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/>
                <a:t>,  </a:t>
              </a:r>
              <a:endParaRPr lang="en-US" altLang="zh-CN"/>
            </a:p>
          </p:txBody>
        </p:sp>
        <p:grpSp>
          <p:nvGrpSpPr>
            <p:cNvPr id="16442" name="Group 84"/>
            <p:cNvGrpSpPr/>
            <p:nvPr/>
          </p:nvGrpSpPr>
          <p:grpSpPr bwMode="auto">
            <a:xfrm>
              <a:off x="2745" y="1154"/>
              <a:ext cx="2080" cy="240"/>
              <a:chOff x="2673" y="1154"/>
              <a:chExt cx="2080" cy="240"/>
            </a:xfrm>
          </p:grpSpPr>
          <p:graphicFrame>
            <p:nvGraphicFramePr>
              <p:cNvPr id="16443" name="Object 16"/>
              <p:cNvGraphicFramePr/>
              <p:nvPr/>
            </p:nvGraphicFramePr>
            <p:xfrm>
              <a:off x="2673" y="1154"/>
              <a:ext cx="20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498" name="Equation" r:id="rId10" imgW="3302000" imgH="381000" progId="Equation.DSMT4">
                      <p:embed/>
                    </p:oleObj>
                  </mc:Choice>
                  <mc:Fallback>
                    <p:oleObj name="Equation" r:id="rId10" imgW="3302000" imgH="381000" progId="Equation.DSMT4">
                      <p:embed/>
                      <p:pic>
                        <p:nvPicPr>
                          <p:cNvPr id="0" name="图片 5744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3" y="1154"/>
                            <a:ext cx="208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Line 17"/>
              <p:cNvSpPr>
                <a:spLocks noChangeShapeType="1"/>
              </p:cNvSpPr>
              <p:nvPr/>
            </p:nvSpPr>
            <p:spPr bwMode="auto">
              <a:xfrm>
                <a:off x="3546" y="1170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>
                <a:off x="3935" y="1175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4667" y="1169"/>
                <a:ext cx="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8486" name="Group 54"/>
          <p:cNvGrpSpPr/>
          <p:nvPr/>
        </p:nvGrpSpPr>
        <p:grpSpPr bwMode="auto">
          <a:xfrm>
            <a:off x="5037138" y="2471738"/>
            <a:ext cx="3027362" cy="1714500"/>
            <a:chOff x="3089" y="1545"/>
            <a:chExt cx="1907" cy="1080"/>
          </a:xfrm>
        </p:grpSpPr>
        <p:sp>
          <p:nvSpPr>
            <p:cNvPr id="18455" name="Freeform 23"/>
            <p:cNvSpPr/>
            <p:nvPr/>
          </p:nvSpPr>
          <p:spPr bwMode="auto">
            <a:xfrm>
              <a:off x="3096" y="1545"/>
              <a:ext cx="1829" cy="1080"/>
            </a:xfrm>
            <a:custGeom>
              <a:avLst/>
              <a:gdLst>
                <a:gd name="T0" fmla="*/ 708 w 2321"/>
                <a:gd name="T1" fmla="*/ 183 h 1464"/>
                <a:gd name="T2" fmla="*/ 1356 w 2321"/>
                <a:gd name="T3" fmla="*/ 123 h 1464"/>
                <a:gd name="T4" fmla="*/ 1578 w 2321"/>
                <a:gd name="T5" fmla="*/ 81 h 1464"/>
                <a:gd name="T6" fmla="*/ 1950 w 2321"/>
                <a:gd name="T7" fmla="*/ 9 h 1464"/>
                <a:gd name="T8" fmla="*/ 2166 w 2321"/>
                <a:gd name="T9" fmla="*/ 27 h 1464"/>
                <a:gd name="T10" fmla="*/ 2244 w 2321"/>
                <a:gd name="T11" fmla="*/ 87 h 1464"/>
                <a:gd name="T12" fmla="*/ 2310 w 2321"/>
                <a:gd name="T13" fmla="*/ 213 h 1464"/>
                <a:gd name="T14" fmla="*/ 2310 w 2321"/>
                <a:gd name="T15" fmla="*/ 429 h 1464"/>
                <a:gd name="T16" fmla="*/ 2286 w 2321"/>
                <a:gd name="T17" fmla="*/ 591 h 1464"/>
                <a:gd name="T18" fmla="*/ 2250 w 2321"/>
                <a:gd name="T19" fmla="*/ 849 h 1464"/>
                <a:gd name="T20" fmla="*/ 2202 w 2321"/>
                <a:gd name="T21" fmla="*/ 969 h 1464"/>
                <a:gd name="T22" fmla="*/ 1926 w 2321"/>
                <a:gd name="T23" fmla="*/ 1167 h 1464"/>
                <a:gd name="T24" fmla="*/ 1614 w 2321"/>
                <a:gd name="T25" fmla="*/ 1323 h 1464"/>
                <a:gd name="T26" fmla="*/ 1410 w 2321"/>
                <a:gd name="T27" fmla="*/ 1425 h 1464"/>
                <a:gd name="T28" fmla="*/ 1080 w 2321"/>
                <a:gd name="T29" fmla="*/ 1461 h 1464"/>
                <a:gd name="T30" fmla="*/ 744 w 2321"/>
                <a:gd name="T31" fmla="*/ 1443 h 1464"/>
                <a:gd name="T32" fmla="*/ 456 w 2321"/>
                <a:gd name="T33" fmla="*/ 1365 h 1464"/>
                <a:gd name="T34" fmla="*/ 198 w 2321"/>
                <a:gd name="T35" fmla="*/ 1233 h 1464"/>
                <a:gd name="T36" fmla="*/ 54 w 2321"/>
                <a:gd name="T37" fmla="*/ 1125 h 1464"/>
                <a:gd name="T38" fmla="*/ 6 w 2321"/>
                <a:gd name="T39" fmla="*/ 897 h 1464"/>
                <a:gd name="T40" fmla="*/ 18 w 2321"/>
                <a:gd name="T41" fmla="*/ 693 h 1464"/>
                <a:gd name="T42" fmla="*/ 36 w 2321"/>
                <a:gd name="T43" fmla="*/ 549 h 1464"/>
                <a:gd name="T44" fmla="*/ 96 w 2321"/>
                <a:gd name="T45" fmla="*/ 459 h 1464"/>
                <a:gd name="T46" fmla="*/ 180 w 2321"/>
                <a:gd name="T47" fmla="*/ 387 h 1464"/>
                <a:gd name="T48" fmla="*/ 282 w 2321"/>
                <a:gd name="T49" fmla="*/ 327 h 1464"/>
                <a:gd name="T50" fmla="*/ 414 w 2321"/>
                <a:gd name="T51" fmla="*/ 261 h 1464"/>
                <a:gd name="T52" fmla="*/ 582 w 2321"/>
                <a:gd name="T53" fmla="*/ 207 h 1464"/>
                <a:gd name="T54" fmla="*/ 708 w 2321"/>
                <a:gd name="T55" fmla="*/ 183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1" h="1464">
                  <a:moveTo>
                    <a:pt x="708" y="183"/>
                  </a:moveTo>
                  <a:cubicBezTo>
                    <a:pt x="837" y="169"/>
                    <a:pt x="1211" y="140"/>
                    <a:pt x="1356" y="123"/>
                  </a:cubicBezTo>
                  <a:cubicBezTo>
                    <a:pt x="1501" y="106"/>
                    <a:pt x="1479" y="100"/>
                    <a:pt x="1578" y="81"/>
                  </a:cubicBezTo>
                  <a:cubicBezTo>
                    <a:pt x="1677" y="62"/>
                    <a:pt x="1852" y="18"/>
                    <a:pt x="1950" y="9"/>
                  </a:cubicBezTo>
                  <a:cubicBezTo>
                    <a:pt x="2048" y="0"/>
                    <a:pt x="2117" y="14"/>
                    <a:pt x="2166" y="27"/>
                  </a:cubicBezTo>
                  <a:cubicBezTo>
                    <a:pt x="2215" y="40"/>
                    <a:pt x="2220" y="56"/>
                    <a:pt x="2244" y="87"/>
                  </a:cubicBezTo>
                  <a:cubicBezTo>
                    <a:pt x="2268" y="118"/>
                    <a:pt x="2299" y="156"/>
                    <a:pt x="2310" y="213"/>
                  </a:cubicBezTo>
                  <a:cubicBezTo>
                    <a:pt x="2321" y="270"/>
                    <a:pt x="2314" y="366"/>
                    <a:pt x="2310" y="429"/>
                  </a:cubicBezTo>
                  <a:cubicBezTo>
                    <a:pt x="2306" y="492"/>
                    <a:pt x="2296" y="521"/>
                    <a:pt x="2286" y="591"/>
                  </a:cubicBezTo>
                  <a:cubicBezTo>
                    <a:pt x="2276" y="661"/>
                    <a:pt x="2264" y="786"/>
                    <a:pt x="2250" y="849"/>
                  </a:cubicBezTo>
                  <a:cubicBezTo>
                    <a:pt x="2236" y="912"/>
                    <a:pt x="2256" y="916"/>
                    <a:pt x="2202" y="969"/>
                  </a:cubicBezTo>
                  <a:cubicBezTo>
                    <a:pt x="2148" y="1022"/>
                    <a:pt x="2024" y="1108"/>
                    <a:pt x="1926" y="1167"/>
                  </a:cubicBezTo>
                  <a:cubicBezTo>
                    <a:pt x="1828" y="1226"/>
                    <a:pt x="1700" y="1280"/>
                    <a:pt x="1614" y="1323"/>
                  </a:cubicBezTo>
                  <a:cubicBezTo>
                    <a:pt x="1528" y="1366"/>
                    <a:pt x="1499" y="1402"/>
                    <a:pt x="1410" y="1425"/>
                  </a:cubicBezTo>
                  <a:cubicBezTo>
                    <a:pt x="1321" y="1448"/>
                    <a:pt x="1191" y="1458"/>
                    <a:pt x="1080" y="1461"/>
                  </a:cubicBezTo>
                  <a:cubicBezTo>
                    <a:pt x="969" y="1464"/>
                    <a:pt x="848" y="1459"/>
                    <a:pt x="744" y="1443"/>
                  </a:cubicBezTo>
                  <a:cubicBezTo>
                    <a:pt x="640" y="1427"/>
                    <a:pt x="547" y="1400"/>
                    <a:pt x="456" y="1365"/>
                  </a:cubicBezTo>
                  <a:cubicBezTo>
                    <a:pt x="365" y="1330"/>
                    <a:pt x="265" y="1273"/>
                    <a:pt x="198" y="1233"/>
                  </a:cubicBezTo>
                  <a:cubicBezTo>
                    <a:pt x="131" y="1193"/>
                    <a:pt x="86" y="1181"/>
                    <a:pt x="54" y="1125"/>
                  </a:cubicBezTo>
                  <a:cubicBezTo>
                    <a:pt x="22" y="1069"/>
                    <a:pt x="12" y="969"/>
                    <a:pt x="6" y="897"/>
                  </a:cubicBezTo>
                  <a:cubicBezTo>
                    <a:pt x="0" y="825"/>
                    <a:pt x="13" y="751"/>
                    <a:pt x="18" y="693"/>
                  </a:cubicBezTo>
                  <a:cubicBezTo>
                    <a:pt x="23" y="635"/>
                    <a:pt x="23" y="588"/>
                    <a:pt x="36" y="549"/>
                  </a:cubicBezTo>
                  <a:cubicBezTo>
                    <a:pt x="49" y="510"/>
                    <a:pt x="72" y="486"/>
                    <a:pt x="96" y="459"/>
                  </a:cubicBezTo>
                  <a:cubicBezTo>
                    <a:pt x="120" y="432"/>
                    <a:pt x="149" y="409"/>
                    <a:pt x="180" y="387"/>
                  </a:cubicBezTo>
                  <a:cubicBezTo>
                    <a:pt x="211" y="365"/>
                    <a:pt x="243" y="348"/>
                    <a:pt x="282" y="327"/>
                  </a:cubicBezTo>
                  <a:cubicBezTo>
                    <a:pt x="321" y="306"/>
                    <a:pt x="364" y="281"/>
                    <a:pt x="414" y="261"/>
                  </a:cubicBezTo>
                  <a:cubicBezTo>
                    <a:pt x="464" y="241"/>
                    <a:pt x="532" y="220"/>
                    <a:pt x="582" y="207"/>
                  </a:cubicBezTo>
                  <a:cubicBezTo>
                    <a:pt x="632" y="194"/>
                    <a:pt x="579" y="197"/>
                    <a:pt x="708" y="183"/>
                  </a:cubicBezTo>
                  <a:close/>
                </a:path>
              </a:pathLst>
            </a:custGeom>
            <a:solidFill>
              <a:srgbClr val="FFE2C5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6" name="Freeform 24"/>
            <p:cNvSpPr/>
            <p:nvPr/>
          </p:nvSpPr>
          <p:spPr bwMode="auto">
            <a:xfrm>
              <a:off x="3677" y="1893"/>
              <a:ext cx="364" cy="210"/>
            </a:xfrm>
            <a:custGeom>
              <a:avLst/>
              <a:gdLst>
                <a:gd name="T0" fmla="*/ 227 w 364"/>
                <a:gd name="T1" fmla="*/ 7 h 288"/>
                <a:gd name="T2" fmla="*/ 293 w 364"/>
                <a:gd name="T3" fmla="*/ 25 h 288"/>
                <a:gd name="T4" fmla="*/ 347 w 364"/>
                <a:gd name="T5" fmla="*/ 91 h 288"/>
                <a:gd name="T6" fmla="*/ 353 w 364"/>
                <a:gd name="T7" fmla="*/ 175 h 288"/>
                <a:gd name="T8" fmla="*/ 281 w 364"/>
                <a:gd name="T9" fmla="*/ 235 h 288"/>
                <a:gd name="T10" fmla="*/ 203 w 364"/>
                <a:gd name="T11" fmla="*/ 283 h 288"/>
                <a:gd name="T12" fmla="*/ 89 w 364"/>
                <a:gd name="T13" fmla="*/ 265 h 288"/>
                <a:gd name="T14" fmla="*/ 11 w 364"/>
                <a:gd name="T15" fmla="*/ 187 h 288"/>
                <a:gd name="T16" fmla="*/ 23 w 364"/>
                <a:gd name="T17" fmla="*/ 73 h 288"/>
                <a:gd name="T18" fmla="*/ 125 w 364"/>
                <a:gd name="T19" fmla="*/ 13 h 288"/>
                <a:gd name="T20" fmla="*/ 179 w 364"/>
                <a:gd name="T21" fmla="*/ 1 h 288"/>
                <a:gd name="T22" fmla="*/ 227 w 364"/>
                <a:gd name="T23" fmla="*/ 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4" h="288">
                  <a:moveTo>
                    <a:pt x="227" y="7"/>
                  </a:moveTo>
                  <a:cubicBezTo>
                    <a:pt x="246" y="11"/>
                    <a:pt x="273" y="11"/>
                    <a:pt x="293" y="25"/>
                  </a:cubicBezTo>
                  <a:cubicBezTo>
                    <a:pt x="313" y="39"/>
                    <a:pt x="337" y="66"/>
                    <a:pt x="347" y="91"/>
                  </a:cubicBezTo>
                  <a:cubicBezTo>
                    <a:pt x="357" y="116"/>
                    <a:pt x="364" y="151"/>
                    <a:pt x="353" y="175"/>
                  </a:cubicBezTo>
                  <a:cubicBezTo>
                    <a:pt x="342" y="199"/>
                    <a:pt x="306" y="217"/>
                    <a:pt x="281" y="235"/>
                  </a:cubicBezTo>
                  <a:cubicBezTo>
                    <a:pt x="256" y="253"/>
                    <a:pt x="235" y="278"/>
                    <a:pt x="203" y="283"/>
                  </a:cubicBezTo>
                  <a:cubicBezTo>
                    <a:pt x="171" y="288"/>
                    <a:pt x="121" y="281"/>
                    <a:pt x="89" y="265"/>
                  </a:cubicBezTo>
                  <a:cubicBezTo>
                    <a:pt x="57" y="249"/>
                    <a:pt x="22" y="219"/>
                    <a:pt x="11" y="187"/>
                  </a:cubicBezTo>
                  <a:cubicBezTo>
                    <a:pt x="0" y="155"/>
                    <a:pt x="4" y="102"/>
                    <a:pt x="23" y="73"/>
                  </a:cubicBezTo>
                  <a:cubicBezTo>
                    <a:pt x="42" y="44"/>
                    <a:pt x="99" y="25"/>
                    <a:pt x="125" y="13"/>
                  </a:cubicBezTo>
                  <a:cubicBezTo>
                    <a:pt x="151" y="1"/>
                    <a:pt x="161" y="2"/>
                    <a:pt x="179" y="1"/>
                  </a:cubicBezTo>
                  <a:cubicBezTo>
                    <a:pt x="197" y="0"/>
                    <a:pt x="208" y="3"/>
                    <a:pt x="227" y="7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7" name="Freeform 25"/>
            <p:cNvSpPr/>
            <p:nvPr/>
          </p:nvSpPr>
          <p:spPr bwMode="auto">
            <a:xfrm>
              <a:off x="4173" y="1850"/>
              <a:ext cx="440" cy="206"/>
            </a:xfrm>
            <a:custGeom>
              <a:avLst/>
              <a:gdLst>
                <a:gd name="T0" fmla="*/ 117 w 440"/>
                <a:gd name="T1" fmla="*/ 4 h 206"/>
                <a:gd name="T2" fmla="*/ 225 w 440"/>
                <a:gd name="T3" fmla="*/ 16 h 206"/>
                <a:gd name="T4" fmla="*/ 291 w 440"/>
                <a:gd name="T5" fmla="*/ 22 h 206"/>
                <a:gd name="T6" fmla="*/ 339 w 440"/>
                <a:gd name="T7" fmla="*/ 4 h 206"/>
                <a:gd name="T8" fmla="*/ 423 w 440"/>
                <a:gd name="T9" fmla="*/ 46 h 206"/>
                <a:gd name="T10" fmla="*/ 429 w 440"/>
                <a:gd name="T11" fmla="*/ 130 h 206"/>
                <a:gd name="T12" fmla="*/ 357 w 440"/>
                <a:gd name="T13" fmla="*/ 172 h 206"/>
                <a:gd name="T14" fmla="*/ 237 w 440"/>
                <a:gd name="T15" fmla="*/ 202 h 206"/>
                <a:gd name="T16" fmla="*/ 129 w 440"/>
                <a:gd name="T17" fmla="*/ 196 h 206"/>
                <a:gd name="T18" fmla="*/ 39 w 440"/>
                <a:gd name="T19" fmla="*/ 154 h 206"/>
                <a:gd name="T20" fmla="*/ 3 w 440"/>
                <a:gd name="T21" fmla="*/ 64 h 206"/>
                <a:gd name="T22" fmla="*/ 57 w 440"/>
                <a:gd name="T23" fmla="*/ 22 h 206"/>
                <a:gd name="T24" fmla="*/ 117 w 440"/>
                <a:gd name="T25" fmla="*/ 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0" h="206">
                  <a:moveTo>
                    <a:pt x="117" y="4"/>
                  </a:moveTo>
                  <a:cubicBezTo>
                    <a:pt x="145" y="3"/>
                    <a:pt x="196" y="13"/>
                    <a:pt x="225" y="16"/>
                  </a:cubicBezTo>
                  <a:cubicBezTo>
                    <a:pt x="254" y="19"/>
                    <a:pt x="272" y="24"/>
                    <a:pt x="291" y="22"/>
                  </a:cubicBezTo>
                  <a:cubicBezTo>
                    <a:pt x="310" y="20"/>
                    <a:pt x="317" y="0"/>
                    <a:pt x="339" y="4"/>
                  </a:cubicBezTo>
                  <a:cubicBezTo>
                    <a:pt x="361" y="8"/>
                    <a:pt x="408" y="25"/>
                    <a:pt x="423" y="46"/>
                  </a:cubicBezTo>
                  <a:cubicBezTo>
                    <a:pt x="438" y="67"/>
                    <a:pt x="440" y="109"/>
                    <a:pt x="429" y="130"/>
                  </a:cubicBezTo>
                  <a:cubicBezTo>
                    <a:pt x="418" y="151"/>
                    <a:pt x="389" y="160"/>
                    <a:pt x="357" y="172"/>
                  </a:cubicBezTo>
                  <a:cubicBezTo>
                    <a:pt x="325" y="184"/>
                    <a:pt x="275" y="198"/>
                    <a:pt x="237" y="202"/>
                  </a:cubicBezTo>
                  <a:cubicBezTo>
                    <a:pt x="199" y="206"/>
                    <a:pt x="162" y="204"/>
                    <a:pt x="129" y="196"/>
                  </a:cubicBezTo>
                  <a:cubicBezTo>
                    <a:pt x="96" y="188"/>
                    <a:pt x="60" y="176"/>
                    <a:pt x="39" y="154"/>
                  </a:cubicBezTo>
                  <a:cubicBezTo>
                    <a:pt x="18" y="132"/>
                    <a:pt x="0" y="86"/>
                    <a:pt x="3" y="64"/>
                  </a:cubicBezTo>
                  <a:cubicBezTo>
                    <a:pt x="6" y="42"/>
                    <a:pt x="38" y="32"/>
                    <a:pt x="57" y="22"/>
                  </a:cubicBezTo>
                  <a:cubicBezTo>
                    <a:pt x="76" y="12"/>
                    <a:pt x="89" y="5"/>
                    <a:pt x="117" y="4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8" name="Freeform 26"/>
            <p:cNvSpPr/>
            <p:nvPr/>
          </p:nvSpPr>
          <p:spPr bwMode="auto">
            <a:xfrm>
              <a:off x="4108" y="2193"/>
              <a:ext cx="384" cy="305"/>
            </a:xfrm>
            <a:custGeom>
              <a:avLst/>
              <a:gdLst>
                <a:gd name="T0" fmla="*/ 44 w 384"/>
                <a:gd name="T1" fmla="*/ 153 h 305"/>
                <a:gd name="T2" fmla="*/ 128 w 384"/>
                <a:gd name="T3" fmla="*/ 99 h 305"/>
                <a:gd name="T4" fmla="*/ 200 w 384"/>
                <a:gd name="T5" fmla="*/ 51 h 305"/>
                <a:gd name="T6" fmla="*/ 248 w 384"/>
                <a:gd name="T7" fmla="*/ 9 h 305"/>
                <a:gd name="T8" fmla="*/ 320 w 384"/>
                <a:gd name="T9" fmla="*/ 9 h 305"/>
                <a:gd name="T10" fmla="*/ 380 w 384"/>
                <a:gd name="T11" fmla="*/ 63 h 305"/>
                <a:gd name="T12" fmla="*/ 344 w 384"/>
                <a:gd name="T13" fmla="*/ 171 h 305"/>
                <a:gd name="T14" fmla="*/ 248 w 384"/>
                <a:gd name="T15" fmla="*/ 237 h 305"/>
                <a:gd name="T16" fmla="*/ 128 w 384"/>
                <a:gd name="T17" fmla="*/ 297 h 305"/>
                <a:gd name="T18" fmla="*/ 20 w 384"/>
                <a:gd name="T19" fmla="*/ 285 h 305"/>
                <a:gd name="T20" fmla="*/ 8 w 384"/>
                <a:gd name="T21" fmla="*/ 225 h 305"/>
                <a:gd name="T22" fmla="*/ 8 w 384"/>
                <a:gd name="T23" fmla="*/ 189 h 305"/>
                <a:gd name="T24" fmla="*/ 44 w 384"/>
                <a:gd name="T25" fmla="*/ 15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4" h="305">
                  <a:moveTo>
                    <a:pt x="44" y="153"/>
                  </a:moveTo>
                  <a:cubicBezTo>
                    <a:pt x="64" y="138"/>
                    <a:pt x="102" y="116"/>
                    <a:pt x="128" y="99"/>
                  </a:cubicBezTo>
                  <a:cubicBezTo>
                    <a:pt x="154" y="82"/>
                    <a:pt x="180" y="66"/>
                    <a:pt x="200" y="51"/>
                  </a:cubicBezTo>
                  <a:cubicBezTo>
                    <a:pt x="220" y="36"/>
                    <a:pt x="228" y="16"/>
                    <a:pt x="248" y="9"/>
                  </a:cubicBezTo>
                  <a:cubicBezTo>
                    <a:pt x="268" y="2"/>
                    <a:pt x="298" y="0"/>
                    <a:pt x="320" y="9"/>
                  </a:cubicBezTo>
                  <a:cubicBezTo>
                    <a:pt x="342" y="18"/>
                    <a:pt x="376" y="36"/>
                    <a:pt x="380" y="63"/>
                  </a:cubicBezTo>
                  <a:cubicBezTo>
                    <a:pt x="384" y="90"/>
                    <a:pt x="366" y="142"/>
                    <a:pt x="344" y="171"/>
                  </a:cubicBezTo>
                  <a:cubicBezTo>
                    <a:pt x="322" y="200"/>
                    <a:pt x="284" y="216"/>
                    <a:pt x="248" y="237"/>
                  </a:cubicBezTo>
                  <a:cubicBezTo>
                    <a:pt x="212" y="258"/>
                    <a:pt x="166" y="289"/>
                    <a:pt x="128" y="297"/>
                  </a:cubicBezTo>
                  <a:cubicBezTo>
                    <a:pt x="90" y="305"/>
                    <a:pt x="40" y="297"/>
                    <a:pt x="20" y="285"/>
                  </a:cubicBezTo>
                  <a:cubicBezTo>
                    <a:pt x="0" y="273"/>
                    <a:pt x="10" y="241"/>
                    <a:pt x="8" y="225"/>
                  </a:cubicBezTo>
                  <a:cubicBezTo>
                    <a:pt x="6" y="209"/>
                    <a:pt x="3" y="204"/>
                    <a:pt x="8" y="189"/>
                  </a:cubicBezTo>
                  <a:cubicBezTo>
                    <a:pt x="13" y="174"/>
                    <a:pt x="24" y="168"/>
                    <a:pt x="44" y="1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9" name="Freeform 27"/>
            <p:cNvSpPr/>
            <p:nvPr/>
          </p:nvSpPr>
          <p:spPr bwMode="auto">
            <a:xfrm>
              <a:off x="3587" y="2345"/>
              <a:ext cx="381" cy="212"/>
            </a:xfrm>
            <a:custGeom>
              <a:avLst/>
              <a:gdLst>
                <a:gd name="T0" fmla="*/ 145 w 381"/>
                <a:gd name="T1" fmla="*/ 31 h 260"/>
                <a:gd name="T2" fmla="*/ 241 w 381"/>
                <a:gd name="T3" fmla="*/ 31 h 260"/>
                <a:gd name="T4" fmla="*/ 319 w 381"/>
                <a:gd name="T5" fmla="*/ 7 h 260"/>
                <a:gd name="T6" fmla="*/ 367 w 381"/>
                <a:gd name="T7" fmla="*/ 73 h 260"/>
                <a:gd name="T8" fmla="*/ 367 w 381"/>
                <a:gd name="T9" fmla="*/ 193 h 260"/>
                <a:gd name="T10" fmla="*/ 283 w 381"/>
                <a:gd name="T11" fmla="*/ 253 h 260"/>
                <a:gd name="T12" fmla="*/ 199 w 381"/>
                <a:gd name="T13" fmla="*/ 235 h 260"/>
                <a:gd name="T14" fmla="*/ 91 w 381"/>
                <a:gd name="T15" fmla="*/ 253 h 260"/>
                <a:gd name="T16" fmla="*/ 13 w 381"/>
                <a:gd name="T17" fmla="*/ 211 h 260"/>
                <a:gd name="T18" fmla="*/ 13 w 381"/>
                <a:gd name="T19" fmla="*/ 115 h 260"/>
                <a:gd name="T20" fmla="*/ 55 w 381"/>
                <a:gd name="T21" fmla="*/ 61 h 260"/>
                <a:gd name="T22" fmla="*/ 145 w 381"/>
                <a:gd name="T23" fmla="*/ 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1" h="260">
                  <a:moveTo>
                    <a:pt x="145" y="31"/>
                  </a:moveTo>
                  <a:cubicBezTo>
                    <a:pt x="176" y="26"/>
                    <a:pt x="212" y="35"/>
                    <a:pt x="241" y="31"/>
                  </a:cubicBezTo>
                  <a:cubicBezTo>
                    <a:pt x="270" y="27"/>
                    <a:pt x="298" y="0"/>
                    <a:pt x="319" y="7"/>
                  </a:cubicBezTo>
                  <a:cubicBezTo>
                    <a:pt x="340" y="14"/>
                    <a:pt x="359" y="42"/>
                    <a:pt x="367" y="73"/>
                  </a:cubicBezTo>
                  <a:cubicBezTo>
                    <a:pt x="375" y="104"/>
                    <a:pt x="381" y="163"/>
                    <a:pt x="367" y="193"/>
                  </a:cubicBezTo>
                  <a:cubicBezTo>
                    <a:pt x="353" y="223"/>
                    <a:pt x="311" y="246"/>
                    <a:pt x="283" y="253"/>
                  </a:cubicBezTo>
                  <a:cubicBezTo>
                    <a:pt x="255" y="260"/>
                    <a:pt x="231" y="235"/>
                    <a:pt x="199" y="235"/>
                  </a:cubicBezTo>
                  <a:cubicBezTo>
                    <a:pt x="167" y="235"/>
                    <a:pt x="122" y="257"/>
                    <a:pt x="91" y="253"/>
                  </a:cubicBezTo>
                  <a:cubicBezTo>
                    <a:pt x="60" y="249"/>
                    <a:pt x="26" y="234"/>
                    <a:pt x="13" y="211"/>
                  </a:cubicBezTo>
                  <a:cubicBezTo>
                    <a:pt x="0" y="188"/>
                    <a:pt x="6" y="140"/>
                    <a:pt x="13" y="115"/>
                  </a:cubicBezTo>
                  <a:cubicBezTo>
                    <a:pt x="20" y="90"/>
                    <a:pt x="38" y="74"/>
                    <a:pt x="55" y="61"/>
                  </a:cubicBezTo>
                  <a:cubicBezTo>
                    <a:pt x="72" y="48"/>
                    <a:pt x="114" y="36"/>
                    <a:pt x="145" y="31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4596" y="1579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4260" y="1615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4067" y="202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r>
                <a:rPr lang="en-US" altLang="zh-CN" sz="2000" baseline="-25000"/>
                <a:t>2</a:t>
              </a:r>
              <a:endParaRPr lang="zh-CN" altLang="en-US" sz="2000" baseline="-25000"/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3089" y="196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r>
                <a:rPr lang="en-US" altLang="zh-CN" sz="2000" baseline="-25000"/>
                <a:t>0</a:t>
              </a:r>
              <a:endParaRPr lang="zh-CN" altLang="en-US" sz="2000" baseline="-25000"/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3467" y="213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r>
                <a:rPr lang="en-US" altLang="zh-CN" sz="2000" baseline="-25000"/>
                <a:t>3</a:t>
              </a:r>
              <a:endParaRPr lang="zh-CN" altLang="en-US" sz="2000" baseline="-25000"/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3634" y="1649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r>
                <a:rPr lang="en-US" altLang="zh-CN" sz="2000" i="1" baseline="-25000"/>
                <a:t>n</a:t>
              </a:r>
              <a:endParaRPr lang="zh-CN" altLang="en-US" sz="2000" i="1" baseline="-25000"/>
            </a:p>
          </p:txBody>
        </p:sp>
        <p:sp>
          <p:nvSpPr>
            <p:cNvPr id="18467" name="Text Box 35"/>
            <p:cNvSpPr txBox="1">
              <a:spLocks noChangeArrowheads="1"/>
            </p:cNvSpPr>
            <p:nvPr/>
          </p:nvSpPr>
          <p:spPr bwMode="auto">
            <a:xfrm>
              <a:off x="3690" y="2143"/>
              <a:ext cx="308" cy="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/>
            <a:p>
              <a:pPr>
                <a:defRPr/>
              </a:pPr>
              <a:r>
                <a:rPr lang="en-US" altLang="zh-CN" sz="2000"/>
                <a:t>…</a:t>
              </a:r>
              <a:endParaRPr lang="en-US" altLang="zh-CN" sz="2000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4348" y="1859"/>
              <a:ext cx="103" cy="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72" name="Line 40"/>
            <p:cNvSpPr>
              <a:spLocks noChangeShapeType="1"/>
            </p:cNvSpPr>
            <p:nvPr/>
          </p:nvSpPr>
          <p:spPr bwMode="auto">
            <a:xfrm flipV="1">
              <a:off x="4184" y="2264"/>
              <a:ext cx="97" cy="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 flipV="1">
              <a:off x="3099" y="2061"/>
              <a:ext cx="11" cy="1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 flipV="1">
              <a:off x="3665" y="2367"/>
              <a:ext cx="91" cy="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 flipV="1">
              <a:off x="3694" y="1898"/>
              <a:ext cx="101" cy="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1352550" y="2924175"/>
            <a:ext cx="21701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在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连续</a:t>
            </a:r>
            <a:r>
              <a:rPr lang="zh-CN" altLang="en-US"/>
              <a:t>， </a:t>
            </a:r>
            <a:endParaRPr lang="zh-CN" altLang="en-US"/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3251200" y="2921000"/>
            <a:ext cx="1268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则有：  </a:t>
            </a:r>
            <a:endParaRPr lang="zh-CN" altLang="en-US"/>
          </a:p>
        </p:txBody>
      </p:sp>
      <p:grpSp>
        <p:nvGrpSpPr>
          <p:cNvPr id="18519" name="Group 87"/>
          <p:cNvGrpSpPr/>
          <p:nvPr/>
        </p:nvGrpSpPr>
        <p:grpSpPr bwMode="auto">
          <a:xfrm>
            <a:off x="547688" y="5314950"/>
            <a:ext cx="1757362" cy="460375"/>
            <a:chOff x="345" y="3348"/>
            <a:chExt cx="1107" cy="290"/>
          </a:xfrm>
        </p:grpSpPr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345" y="334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  </a:t>
              </a:r>
              <a:endParaRPr lang="en-US" altLang="zh-CN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853" y="3350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略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18507" name="Picture 7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7" name="Picture 7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12" name="Group 80"/>
          <p:cNvGrpSpPr/>
          <p:nvPr/>
        </p:nvGrpSpPr>
        <p:grpSpPr bwMode="auto">
          <a:xfrm>
            <a:off x="527050" y="2279650"/>
            <a:ext cx="796925" cy="569913"/>
            <a:chOff x="2138" y="638"/>
            <a:chExt cx="502" cy="359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234" y="650"/>
              <a:ext cx="317" cy="342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14" name="Rectangle 82"/>
            <p:cNvSpPr>
              <a:spLocks noChangeArrowheads="1"/>
            </p:cNvSpPr>
            <p:nvPr/>
          </p:nvSpPr>
          <p:spPr bwMode="auto">
            <a:xfrm>
              <a:off x="2217" y="638"/>
              <a:ext cx="34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P53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8515" name="Rectangle 83"/>
            <p:cNvSpPr>
              <a:spLocks noChangeArrowheads="1"/>
            </p:cNvSpPr>
            <p:nvPr/>
          </p:nvSpPr>
          <p:spPr bwMode="auto">
            <a:xfrm>
              <a:off x="2138" y="78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推论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8476" grpId="0"/>
      <p:bldP spid="184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3425" y="3167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9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1838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6075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6075" y="3154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10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1838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0250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4488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10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2900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10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1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43" name="Group 95"/>
          <p:cNvGrpSpPr/>
          <p:nvPr/>
        </p:nvGrpSpPr>
        <p:grpSpPr bwMode="auto">
          <a:xfrm>
            <a:off x="5156200" y="1452563"/>
            <a:ext cx="3686175" cy="2490787"/>
            <a:chOff x="3134" y="909"/>
            <a:chExt cx="2322" cy="1569"/>
          </a:xfrm>
        </p:grpSpPr>
        <p:sp>
          <p:nvSpPr>
            <p:cNvPr id="104517" name="Freeform 69"/>
            <p:cNvSpPr>
              <a:spLocks noChangeAspect="1"/>
            </p:cNvSpPr>
            <p:nvPr/>
          </p:nvSpPr>
          <p:spPr bwMode="auto">
            <a:xfrm>
              <a:off x="3134" y="909"/>
              <a:ext cx="2322" cy="1569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5AB"/>
            </a:solidFill>
            <a:ln w="127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23" name="Rectangle 75"/>
            <p:cNvSpPr>
              <a:spLocks noChangeArrowheads="1"/>
            </p:cNvSpPr>
            <p:nvPr/>
          </p:nvSpPr>
          <p:spPr bwMode="auto">
            <a:xfrm>
              <a:off x="4794" y="1639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</p:grpSp>
      <p:grpSp>
        <p:nvGrpSpPr>
          <p:cNvPr id="104541" name="Group 93"/>
          <p:cNvGrpSpPr/>
          <p:nvPr/>
        </p:nvGrpSpPr>
        <p:grpSpPr bwMode="auto">
          <a:xfrm>
            <a:off x="6411913" y="2076450"/>
            <a:ext cx="1204912" cy="1187450"/>
            <a:chOff x="3925" y="1302"/>
            <a:chExt cx="759" cy="748"/>
          </a:xfrm>
        </p:grpSpPr>
        <p:sp>
          <p:nvSpPr>
            <p:cNvPr id="104500" name="Oval 52"/>
            <p:cNvSpPr>
              <a:spLocks noChangeArrowheads="1"/>
            </p:cNvSpPr>
            <p:nvPr/>
          </p:nvSpPr>
          <p:spPr bwMode="auto">
            <a:xfrm>
              <a:off x="3936" y="1302"/>
              <a:ext cx="741" cy="7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02" name="Line 54"/>
            <p:cNvSpPr>
              <a:spLocks noChangeShapeType="1"/>
            </p:cNvSpPr>
            <p:nvPr/>
          </p:nvSpPr>
          <p:spPr bwMode="auto">
            <a:xfrm flipV="1">
              <a:off x="4307" y="1327"/>
              <a:ext cx="119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03" name="Text Box 55"/>
            <p:cNvSpPr txBox="1">
              <a:spLocks noChangeArrowheads="1"/>
            </p:cNvSpPr>
            <p:nvPr/>
          </p:nvSpPr>
          <p:spPr bwMode="auto">
            <a:xfrm>
              <a:off x="4218" y="1347"/>
              <a:ext cx="41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r</a:t>
              </a:r>
              <a:endParaRPr lang="en-US" altLang="zh-CN" sz="2000" i="1"/>
            </a:p>
          </p:txBody>
        </p:sp>
        <p:sp>
          <p:nvSpPr>
            <p:cNvPr id="104509" name="Line 61"/>
            <p:cNvSpPr>
              <a:spLocks noChangeShapeType="1"/>
            </p:cNvSpPr>
            <p:nvPr/>
          </p:nvSpPr>
          <p:spPr bwMode="auto">
            <a:xfrm>
              <a:off x="3937" y="1641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10" name="Rectangle 62"/>
            <p:cNvSpPr>
              <a:spLocks noChangeArrowheads="1"/>
            </p:cNvSpPr>
            <p:nvPr/>
          </p:nvSpPr>
          <p:spPr bwMode="auto">
            <a:xfrm>
              <a:off x="3925" y="1556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4321" y="1675"/>
              <a:ext cx="3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42" name="Group 94"/>
          <p:cNvGrpSpPr/>
          <p:nvPr/>
        </p:nvGrpSpPr>
        <p:grpSpPr bwMode="auto">
          <a:xfrm>
            <a:off x="5154613" y="1450975"/>
            <a:ext cx="3686175" cy="2490788"/>
            <a:chOff x="3133" y="908"/>
            <a:chExt cx="2322" cy="1569"/>
          </a:xfrm>
        </p:grpSpPr>
        <p:sp>
          <p:nvSpPr>
            <p:cNvPr id="104518" name="Line 70"/>
            <p:cNvSpPr>
              <a:spLocks noChangeShapeType="1"/>
            </p:cNvSpPr>
            <p:nvPr/>
          </p:nvSpPr>
          <p:spPr bwMode="auto">
            <a:xfrm flipH="1">
              <a:off x="3638" y="1610"/>
              <a:ext cx="6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19" name="Rectangle 71"/>
            <p:cNvSpPr>
              <a:spLocks noChangeArrowheads="1"/>
            </p:cNvSpPr>
            <p:nvPr/>
          </p:nvSpPr>
          <p:spPr bwMode="auto">
            <a:xfrm>
              <a:off x="3390" y="1519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2000" i="1" dirty="0">
                <a:latin typeface="Symbol" charset="0"/>
              </a:endParaRPr>
            </a:p>
          </p:txBody>
        </p:sp>
        <p:sp>
          <p:nvSpPr>
            <p:cNvPr id="104520" name="Freeform 72"/>
            <p:cNvSpPr>
              <a:spLocks noChangeAspect="1"/>
            </p:cNvSpPr>
            <p:nvPr/>
          </p:nvSpPr>
          <p:spPr bwMode="auto">
            <a:xfrm>
              <a:off x="3133" y="908"/>
              <a:ext cx="2322" cy="1569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34" name="Group 86"/>
          <p:cNvGrpSpPr/>
          <p:nvPr/>
        </p:nvGrpSpPr>
        <p:grpSpPr bwMode="auto">
          <a:xfrm>
            <a:off x="533400" y="1558925"/>
            <a:ext cx="5099050" cy="481013"/>
            <a:chOff x="336" y="982"/>
            <a:chExt cx="3212" cy="303"/>
          </a:xfrm>
        </p:grpSpPr>
        <p:sp>
          <p:nvSpPr>
            <p:cNvPr id="104473" name="Rectangle 25"/>
            <p:cNvSpPr>
              <a:spLocks noChangeArrowheads="1"/>
            </p:cNvSpPr>
            <p:nvPr/>
          </p:nvSpPr>
          <p:spPr bwMode="auto">
            <a:xfrm>
              <a:off x="336" y="982"/>
              <a:ext cx="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4521" name="Rectangle 73"/>
            <p:cNvSpPr>
              <a:spLocks noChangeArrowheads="1"/>
            </p:cNvSpPr>
            <p:nvPr/>
          </p:nvSpPr>
          <p:spPr bwMode="auto">
            <a:xfrm>
              <a:off x="661" y="997"/>
              <a:ext cx="28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如图以    </a:t>
              </a:r>
              <a:r>
                <a:rPr lang="zh-CN" altLang="en-US" baseline="-25000"/>
                <a:t> </a:t>
              </a:r>
              <a:r>
                <a:rPr lang="zh-CN" altLang="en-US"/>
                <a:t>为圆心</a:t>
              </a:r>
              <a:r>
                <a:rPr lang="zh-CN" altLang="en-US" baseline="-25000"/>
                <a:t> </a:t>
              </a:r>
              <a:r>
                <a:rPr lang="en-US" altLang="zh-CN" i="1"/>
                <a:t>r</a:t>
              </a:r>
              <a:r>
                <a:rPr lang="en-US" altLang="zh-CN" sz="1200" i="1" baseline="-25000"/>
                <a:t> </a:t>
              </a:r>
              <a:r>
                <a:rPr lang="zh-CN" altLang="en-US"/>
                <a:t>为半径作圆，</a:t>
              </a:r>
              <a:endParaRPr lang="zh-CN" altLang="en-US"/>
            </a:p>
          </p:txBody>
        </p:sp>
        <p:graphicFrame>
          <p:nvGraphicFramePr>
            <p:cNvPr id="17468" name="Object 74"/>
            <p:cNvGraphicFramePr/>
            <p:nvPr/>
          </p:nvGraphicFramePr>
          <p:xfrm>
            <a:off x="1332" y="1010"/>
            <a:ext cx="17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96" name="公式" r:id="rId3" imgW="279400" imgH="381000" progId="Equation.3">
                    <p:embed/>
                  </p:oleObj>
                </mc:Choice>
                <mc:Fallback>
                  <p:oleObj name="公式" r:id="rId3" imgW="279400" imgH="381000" progId="Equation.3">
                    <p:embed/>
                    <p:pic>
                      <p:nvPicPr>
                        <p:cNvPr id="0" name="图片 5755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1010"/>
                          <a:ext cx="17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535" name="Group 87"/>
          <p:cNvGrpSpPr/>
          <p:nvPr/>
        </p:nvGrpSpPr>
        <p:grpSpPr bwMode="auto">
          <a:xfrm>
            <a:off x="1098550" y="2146300"/>
            <a:ext cx="3983038" cy="812800"/>
            <a:chOff x="692" y="1352"/>
            <a:chExt cx="2509" cy="512"/>
          </a:xfrm>
        </p:grpSpPr>
        <p:sp>
          <p:nvSpPr>
            <p:cNvPr id="104524" name="Rectangle 76"/>
            <p:cNvSpPr>
              <a:spLocks noChangeArrowheads="1"/>
            </p:cNvSpPr>
            <p:nvPr/>
          </p:nvSpPr>
          <p:spPr bwMode="auto">
            <a:xfrm>
              <a:off x="692" y="1447"/>
              <a:ext cx="2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则函数                              在</a:t>
              </a:r>
              <a:endParaRPr lang="zh-CN" altLang="en-US"/>
            </a:p>
          </p:txBody>
        </p:sp>
        <p:graphicFrame>
          <p:nvGraphicFramePr>
            <p:cNvPr id="17465" name="Object 77"/>
            <p:cNvGraphicFramePr/>
            <p:nvPr/>
          </p:nvGraphicFramePr>
          <p:xfrm>
            <a:off x="1389" y="1352"/>
            <a:ext cx="133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97" name="公式" r:id="rId5" imgW="2120900" imgH="812800" progId="Equation.3">
                    <p:embed/>
                  </p:oleObj>
                </mc:Choice>
                <mc:Fallback>
                  <p:oleObj name="公式" r:id="rId5" imgW="2120900" imgH="812800" progId="Equation.3">
                    <p:embed/>
                    <p:pic>
                      <p:nvPicPr>
                        <p:cNvPr id="0" name="图片 575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1352"/>
                          <a:ext cx="133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537" name="Group 89"/>
          <p:cNvGrpSpPr/>
          <p:nvPr/>
        </p:nvGrpSpPr>
        <p:grpSpPr bwMode="auto">
          <a:xfrm>
            <a:off x="1012825" y="3813175"/>
            <a:ext cx="3094038" cy="812800"/>
            <a:chOff x="638" y="2402"/>
            <a:chExt cx="1949" cy="512"/>
          </a:xfrm>
        </p:grpSpPr>
        <p:sp>
          <p:nvSpPr>
            <p:cNvPr id="104528" name="Rectangle 80"/>
            <p:cNvSpPr>
              <a:spLocks noChangeArrowheads="1"/>
            </p:cNvSpPr>
            <p:nvPr/>
          </p:nvSpPr>
          <p:spPr bwMode="auto">
            <a:xfrm>
              <a:off x="638" y="2454"/>
              <a:ext cx="9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因此有</a:t>
              </a:r>
              <a:endParaRPr lang="zh-CN" altLang="en-US"/>
            </a:p>
          </p:txBody>
        </p:sp>
        <p:graphicFrame>
          <p:nvGraphicFramePr>
            <p:cNvPr id="17463" name="Object 81"/>
            <p:cNvGraphicFramePr/>
            <p:nvPr/>
          </p:nvGraphicFramePr>
          <p:xfrm>
            <a:off x="1323" y="2402"/>
            <a:ext cx="126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98" name="公式" r:id="rId7" imgW="2006600" imgH="812800" progId="Equation.3">
                    <p:embed/>
                  </p:oleObj>
                </mc:Choice>
                <mc:Fallback>
                  <p:oleObj name="公式" r:id="rId7" imgW="2006600" imgH="812800" progId="Equation.3">
                    <p:embed/>
                    <p:pic>
                      <p:nvPicPr>
                        <p:cNvPr id="0" name="图片 5755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2402"/>
                          <a:ext cx="126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530" name="Object 82"/>
          <p:cNvGraphicFramePr/>
          <p:nvPr/>
        </p:nvGraphicFramePr>
        <p:xfrm>
          <a:off x="2333625" y="4859338"/>
          <a:ext cx="1765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99" name="公式" r:id="rId9" imgW="1765300" imgH="812800" progId="Equation.3">
                  <p:embed/>
                </p:oleObj>
              </mc:Choice>
              <mc:Fallback>
                <p:oleObj name="公式" r:id="rId9" imgW="1765300" imgH="812800" progId="Equation.3">
                  <p:embed/>
                  <p:pic>
                    <p:nvPicPr>
                      <p:cNvPr id="0" name="图片 57559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4859338"/>
                        <a:ext cx="1765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38" name="Group 90"/>
          <p:cNvGrpSpPr/>
          <p:nvPr/>
        </p:nvGrpSpPr>
        <p:grpSpPr bwMode="auto">
          <a:xfrm>
            <a:off x="4256088" y="4745038"/>
            <a:ext cx="3273425" cy="998537"/>
            <a:chOff x="2681" y="2989"/>
            <a:chExt cx="2062" cy="629"/>
          </a:xfrm>
        </p:grpSpPr>
        <p:sp>
          <p:nvSpPr>
            <p:cNvPr id="104478" name="Rectangle 30"/>
            <p:cNvSpPr>
              <a:spLocks noChangeArrowheads="1"/>
            </p:cNvSpPr>
            <p:nvPr/>
          </p:nvSpPr>
          <p:spPr bwMode="auto">
            <a:xfrm>
              <a:off x="3354" y="2989"/>
              <a:ext cx="13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当          时，</a:t>
              </a:r>
              <a:endParaRPr lang="zh-CN" altLang="en-US"/>
            </a:p>
          </p:txBody>
        </p:sp>
        <p:graphicFrame>
          <p:nvGraphicFramePr>
            <p:cNvPr id="17456" name="Object 31"/>
            <p:cNvGraphicFramePr/>
            <p:nvPr/>
          </p:nvGraphicFramePr>
          <p:xfrm>
            <a:off x="3651" y="3041"/>
            <a:ext cx="40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0" name="公式" r:id="rId11" imgW="647700" imgH="279400" progId="Equation.3">
                    <p:embed/>
                  </p:oleObj>
                </mc:Choice>
                <mc:Fallback>
                  <p:oleObj name="公式" r:id="rId11" imgW="647700" imgH="279400" progId="Equation.3">
                    <p:embed/>
                    <p:pic>
                      <p:nvPicPr>
                        <p:cNvPr id="0" name="图片 575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041"/>
                          <a:ext cx="40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32"/>
            <p:cNvGraphicFramePr/>
            <p:nvPr/>
          </p:nvGraphicFramePr>
          <p:xfrm>
            <a:off x="2974" y="3035"/>
            <a:ext cx="3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1" name="公式" r:id="rId13" imgW="609600" imgH="342900" progId="Equation.3">
                    <p:embed/>
                  </p:oleObj>
                </mc:Choice>
                <mc:Fallback>
                  <p:oleObj name="公式" r:id="rId13" imgW="609600" imgH="342900" progId="Equation.3">
                    <p:embed/>
                    <p:pic>
                      <p:nvPicPr>
                        <p:cNvPr id="0" name="图片 575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035"/>
                          <a:ext cx="3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3354" y="3330"/>
              <a:ext cx="13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当          时。</a:t>
              </a:r>
              <a:endParaRPr lang="zh-CN" altLang="en-US"/>
            </a:p>
          </p:txBody>
        </p:sp>
        <p:graphicFrame>
          <p:nvGraphicFramePr>
            <p:cNvPr id="17459" name="Object 35"/>
            <p:cNvGraphicFramePr/>
            <p:nvPr/>
          </p:nvGraphicFramePr>
          <p:xfrm>
            <a:off x="3651" y="3382"/>
            <a:ext cx="40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2" name="公式" r:id="rId15" imgW="647700" imgH="279400" progId="Equation.3">
                    <p:embed/>
                  </p:oleObj>
                </mc:Choice>
                <mc:Fallback>
                  <p:oleObj name="公式" r:id="rId15" imgW="647700" imgH="279400" progId="Equation.3">
                    <p:embed/>
                    <p:pic>
                      <p:nvPicPr>
                        <p:cNvPr id="0" name="图片 575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382"/>
                          <a:ext cx="40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0" name="Object 36"/>
            <p:cNvGraphicFramePr/>
            <p:nvPr/>
          </p:nvGraphicFramePr>
          <p:xfrm>
            <a:off x="3069" y="3384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3" name="公式" r:id="rId17" imgW="292100" imgH="342900" progId="Equation.3">
                    <p:embed/>
                  </p:oleObj>
                </mc:Choice>
                <mc:Fallback>
                  <p:oleObj name="公式" r:id="rId17" imgW="292100" imgH="342900" progId="Equation.3">
                    <p:embed/>
                    <p:pic>
                      <p:nvPicPr>
                        <p:cNvPr id="0" name="图片 575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3384"/>
                          <a:ext cx="1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1" name="Object 83"/>
            <p:cNvGraphicFramePr/>
            <p:nvPr/>
          </p:nvGraphicFramePr>
          <p:xfrm>
            <a:off x="2681" y="3022"/>
            <a:ext cx="36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4" name="公式" r:id="rId19" imgW="584200" imgH="875665" progId="Equation.3">
                    <p:embed/>
                  </p:oleObj>
                </mc:Choice>
                <mc:Fallback>
                  <p:oleObj name="公式" r:id="rId19" imgW="584200" imgH="875665" progId="Equation.3">
                    <p:embed/>
                    <p:pic>
                      <p:nvPicPr>
                        <p:cNvPr id="0" name="图片 575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3022"/>
                          <a:ext cx="36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536" name="Group 88"/>
          <p:cNvGrpSpPr/>
          <p:nvPr/>
        </p:nvGrpSpPr>
        <p:grpSpPr bwMode="auto">
          <a:xfrm>
            <a:off x="1181100" y="3105150"/>
            <a:ext cx="3554413" cy="457200"/>
            <a:chOff x="744" y="1956"/>
            <a:chExt cx="2239" cy="288"/>
          </a:xfrm>
        </p:grpSpPr>
        <p:sp>
          <p:nvSpPr>
            <p:cNvPr id="104526" name="Rectangle 78"/>
            <p:cNvSpPr>
              <a:spLocks noChangeArrowheads="1"/>
            </p:cNvSpPr>
            <p:nvPr/>
          </p:nvSpPr>
          <p:spPr bwMode="auto">
            <a:xfrm>
              <a:off x="1988" y="1956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上解析，</a:t>
              </a:r>
              <a:endParaRPr lang="zh-CN" altLang="en-US"/>
            </a:p>
          </p:txBody>
        </p:sp>
        <p:graphicFrame>
          <p:nvGraphicFramePr>
            <p:cNvPr id="17453" name="Object 79"/>
            <p:cNvGraphicFramePr/>
            <p:nvPr/>
          </p:nvGraphicFramePr>
          <p:xfrm>
            <a:off x="744" y="1971"/>
            <a:ext cx="125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5" name="公式" r:id="rId21" imgW="1993900" imgH="368300" progId="Equation.3">
                    <p:embed/>
                  </p:oleObj>
                </mc:Choice>
                <mc:Fallback>
                  <p:oleObj name="公式" r:id="rId21" imgW="1993900" imgH="368300" progId="Equation.3">
                    <p:embed/>
                    <p:pic>
                      <p:nvPicPr>
                        <p:cNvPr id="0" name="图片 5756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1971"/>
                          <a:ext cx="125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32" name="Line 84"/>
            <p:cNvSpPr>
              <a:spLocks noChangeShapeType="1"/>
            </p:cNvSpPr>
            <p:nvPr/>
          </p:nvSpPr>
          <p:spPr bwMode="auto">
            <a:xfrm>
              <a:off x="768" y="201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39" name="Group 91"/>
          <p:cNvGrpSpPr/>
          <p:nvPr/>
        </p:nvGrpSpPr>
        <p:grpSpPr bwMode="auto">
          <a:xfrm>
            <a:off x="6961188" y="2628900"/>
            <a:ext cx="238125" cy="363538"/>
            <a:chOff x="4271" y="1650"/>
            <a:chExt cx="150" cy="229"/>
          </a:xfrm>
        </p:grpSpPr>
        <p:graphicFrame>
          <p:nvGraphicFramePr>
            <p:cNvPr id="17450" name="Object 57"/>
            <p:cNvGraphicFramePr>
              <a:graphicFrameLocks noChangeAspect="1"/>
            </p:cNvGraphicFramePr>
            <p:nvPr/>
          </p:nvGraphicFramePr>
          <p:xfrm>
            <a:off x="4271" y="1675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6" name="公式" r:id="rId23" imgW="279400" imgH="381000" progId="Equation.3">
                    <p:embed/>
                  </p:oleObj>
                </mc:Choice>
                <mc:Fallback>
                  <p:oleObj name="公式" r:id="rId23" imgW="279400" imgH="381000" progId="Equation.3">
                    <p:embed/>
                    <p:pic>
                      <p:nvPicPr>
                        <p:cNvPr id="0" name="图片 575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1675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06" name="Oval 58"/>
            <p:cNvSpPr>
              <a:spLocks noChangeArrowheads="1"/>
            </p:cNvSpPr>
            <p:nvPr/>
          </p:nvSpPr>
          <p:spPr bwMode="auto">
            <a:xfrm>
              <a:off x="4290" y="1650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7438" name="Picture 1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80" name="Group 132"/>
          <p:cNvGrpSpPr/>
          <p:nvPr/>
        </p:nvGrpSpPr>
        <p:grpSpPr bwMode="auto">
          <a:xfrm>
            <a:off x="410845" y="528003"/>
            <a:ext cx="8734425" cy="812800"/>
            <a:chOff x="258" y="333"/>
            <a:chExt cx="5502" cy="512"/>
          </a:xfrm>
        </p:grpSpPr>
        <p:graphicFrame>
          <p:nvGraphicFramePr>
            <p:cNvPr id="17444" name="Object 133"/>
            <p:cNvGraphicFramePr/>
            <p:nvPr/>
          </p:nvGraphicFramePr>
          <p:xfrm>
            <a:off x="1144" y="333"/>
            <a:ext cx="133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7" name="公式" r:id="rId25" imgW="2120900" imgH="812800" progId="Equation.3">
                    <p:embed/>
                  </p:oleObj>
                </mc:Choice>
                <mc:Fallback>
                  <p:oleObj name="公式" r:id="rId25" imgW="2120900" imgH="812800" progId="Equation.3">
                    <p:embed/>
                    <p:pic>
                      <p:nvPicPr>
                        <p:cNvPr id="0" name="图片 5756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33"/>
                          <a:ext cx="133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82" name="Rectangle 134"/>
            <p:cNvSpPr>
              <a:spLocks noChangeArrowheads="1"/>
            </p:cNvSpPr>
            <p:nvPr/>
          </p:nvSpPr>
          <p:spPr bwMode="auto">
            <a:xfrm>
              <a:off x="337" y="398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4583" name="Rectangle 135"/>
            <p:cNvSpPr>
              <a:spLocks noChangeArrowheads="1"/>
            </p:cNvSpPr>
            <p:nvPr/>
          </p:nvSpPr>
          <p:spPr bwMode="auto">
            <a:xfrm>
              <a:off x="662" y="398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  <p:sp>
          <p:nvSpPr>
            <p:cNvPr id="104584" name="Rectangle 136"/>
            <p:cNvSpPr>
              <a:spLocks noChangeArrowheads="1"/>
            </p:cNvSpPr>
            <p:nvPr/>
          </p:nvSpPr>
          <p:spPr bwMode="auto">
            <a:xfrm>
              <a:off x="2562" y="414"/>
              <a:ext cx="319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dirty="0"/>
                <a:t>其中，  </a:t>
              </a:r>
              <a:r>
                <a:rPr lang="en-US" altLang="zh-CN" i="1" dirty="0">
                  <a:latin typeface="Symbol" charset="0"/>
                </a:rPr>
                <a:t> </a:t>
              </a:r>
              <a:r>
                <a:rPr lang="en-US" altLang="zh-CN" i="1" baseline="30000" dirty="0"/>
                <a:t> </a:t>
              </a:r>
              <a:r>
                <a:rPr lang="zh-CN" altLang="en-US" dirty="0"/>
                <a:t>为包含     </a:t>
              </a:r>
              <a:r>
                <a:rPr lang="zh-CN" altLang="en-US" baseline="-25000" dirty="0"/>
                <a:t> </a:t>
              </a:r>
              <a:r>
                <a:rPr lang="zh-CN" altLang="en-US" dirty="0"/>
                <a:t>的一条闭曲线。</a:t>
              </a:r>
              <a:endParaRPr lang="en-US" altLang="zh-CN" dirty="0"/>
            </a:p>
          </p:txBody>
        </p:sp>
        <p:sp>
          <p:nvSpPr>
            <p:cNvPr id="104585" name="Rectangle 137"/>
            <p:cNvSpPr>
              <a:spLocks noChangeArrowheads="1"/>
            </p:cNvSpPr>
            <p:nvPr/>
          </p:nvSpPr>
          <p:spPr bwMode="auto">
            <a:xfrm>
              <a:off x="258" y="398"/>
              <a:ext cx="363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FF0000"/>
                  </a:solidFill>
                  <a:cs typeface="Times New Roman" panose="02020703060505090304" charset="0"/>
                </a:rPr>
                <a:t>▲</a:t>
              </a:r>
              <a:endParaRPr lang="en-US" altLang="zh-CN" sz="1000">
                <a:solidFill>
                  <a:srgbClr val="FF0000"/>
                </a:solidFill>
                <a:cs typeface="Times New Roman" panose="02020703060505090304" charset="0"/>
              </a:endParaRPr>
            </a:p>
          </p:txBody>
        </p:sp>
        <p:graphicFrame>
          <p:nvGraphicFramePr>
            <p:cNvPr id="17449" name="Object 138"/>
            <p:cNvGraphicFramePr/>
            <p:nvPr/>
          </p:nvGraphicFramePr>
          <p:xfrm>
            <a:off x="4015" y="441"/>
            <a:ext cx="17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608" name="Equation" r:id="rId27" imgW="279400" imgH="381000" progId="Equation.DSMT4">
                    <p:embed/>
                  </p:oleObj>
                </mc:Choice>
                <mc:Fallback>
                  <p:oleObj name="Equation" r:id="rId27" imgW="279400" imgH="381000" progId="Equation.DSMT4">
                    <p:embed/>
                    <p:pic>
                      <p:nvPicPr>
                        <p:cNvPr id="0" name="图片 5756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441"/>
                          <a:ext cx="17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4893310" y="67881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6450" y="356235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8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9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59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43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2723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2565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8941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8782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420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404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10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64" name="Oval 32"/>
          <p:cNvSpPr>
            <a:spLocks noChangeAspect="1" noChangeArrowheads="1"/>
          </p:cNvSpPr>
          <p:nvPr/>
        </p:nvSpPr>
        <p:spPr bwMode="auto">
          <a:xfrm>
            <a:off x="8169275" y="1293813"/>
            <a:ext cx="449263" cy="449262"/>
          </a:xfrm>
          <a:prstGeom prst="ellipse">
            <a:avLst/>
          </a:prstGeom>
          <a:solidFill>
            <a:srgbClr val="FFDCB9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528638" y="2733675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9783" name="Group 151"/>
          <p:cNvGrpSpPr/>
          <p:nvPr/>
        </p:nvGrpSpPr>
        <p:grpSpPr bwMode="auto">
          <a:xfrm>
            <a:off x="1042988" y="2579688"/>
            <a:ext cx="2346325" cy="801687"/>
            <a:chOff x="657" y="1625"/>
            <a:chExt cx="1478" cy="505"/>
          </a:xfrm>
        </p:grpSpPr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657" y="172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令  </a:t>
              </a:r>
              <a:endParaRPr lang="zh-CN" altLang="en-US"/>
            </a:p>
          </p:txBody>
        </p:sp>
        <p:graphicFrame>
          <p:nvGraphicFramePr>
            <p:cNvPr id="19539" name="Object 49"/>
            <p:cNvGraphicFramePr/>
            <p:nvPr/>
          </p:nvGraphicFramePr>
          <p:xfrm>
            <a:off x="935" y="1625"/>
            <a:ext cx="120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09" name="公式" r:id="rId3" imgW="1905000" imgH="800100" progId="Equation.3">
                    <p:embed/>
                  </p:oleObj>
                </mc:Choice>
                <mc:Fallback>
                  <p:oleObj name="公式" r:id="rId3" imgW="1905000" imgH="800100" progId="Equation.3">
                    <p:embed/>
                    <p:pic>
                      <p:nvPicPr>
                        <p:cNvPr id="0" name="图片 5776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1625"/>
                          <a:ext cx="1200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88" name="Object 56"/>
          <p:cNvGraphicFramePr/>
          <p:nvPr/>
        </p:nvGraphicFramePr>
        <p:xfrm>
          <a:off x="4808538" y="4522788"/>
          <a:ext cx="26289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10" name="公式" r:id="rId5" imgW="2628900" imgH="800100" progId="Equation.3">
                  <p:embed/>
                </p:oleObj>
              </mc:Choice>
              <mc:Fallback>
                <p:oleObj name="公式" r:id="rId5" imgW="2628900" imgH="800100" progId="Equation.3">
                  <p:embed/>
                  <p:pic>
                    <p:nvPicPr>
                      <p:cNvPr id="0" name="图片 57760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522788"/>
                        <a:ext cx="26289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1046163" y="641350"/>
            <a:ext cx="26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69782" name="Group 150"/>
          <p:cNvGrpSpPr/>
          <p:nvPr/>
        </p:nvGrpSpPr>
        <p:grpSpPr bwMode="auto">
          <a:xfrm>
            <a:off x="533400" y="561975"/>
            <a:ext cx="5489575" cy="1784350"/>
            <a:chOff x="336" y="354"/>
            <a:chExt cx="3458" cy="1124"/>
          </a:xfrm>
        </p:grpSpPr>
        <p:grpSp>
          <p:nvGrpSpPr>
            <p:cNvPr id="19527" name="Group 133"/>
            <p:cNvGrpSpPr/>
            <p:nvPr/>
          </p:nvGrpSpPr>
          <p:grpSpPr bwMode="auto">
            <a:xfrm>
              <a:off x="770" y="963"/>
              <a:ext cx="1301" cy="499"/>
              <a:chOff x="746" y="915"/>
              <a:chExt cx="1301" cy="499"/>
            </a:xfrm>
          </p:grpSpPr>
          <p:graphicFrame>
            <p:nvGraphicFramePr>
              <p:cNvPr id="19536" name="Object 26"/>
              <p:cNvGraphicFramePr/>
              <p:nvPr/>
            </p:nvGraphicFramePr>
            <p:xfrm>
              <a:off x="1095" y="915"/>
              <a:ext cx="952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611" name="公式" r:id="rId7" imgW="1511300" imgH="787400" progId="Equation.3">
                      <p:embed/>
                    </p:oleObj>
                  </mc:Choice>
                  <mc:Fallback>
                    <p:oleObj name="公式" r:id="rId7" imgW="1511300" imgH="787400" progId="Equation.3">
                      <p:embed/>
                      <p:pic>
                        <p:nvPicPr>
                          <p:cNvPr id="0" name="图片 5776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5" y="915"/>
                            <a:ext cx="952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60" name="Rectangle 28"/>
              <p:cNvSpPr>
                <a:spLocks noChangeArrowheads="1"/>
              </p:cNvSpPr>
              <p:nvPr/>
            </p:nvSpPr>
            <p:spPr bwMode="auto">
              <a:xfrm>
                <a:off x="746" y="1003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/>
                  <a:t>(1)</a:t>
                </a:r>
                <a:endParaRPr lang="en-US" altLang="zh-CN"/>
              </a:p>
            </p:txBody>
          </p:sp>
        </p:grpSp>
        <p:grpSp>
          <p:nvGrpSpPr>
            <p:cNvPr id="19528" name="Group 132"/>
            <p:cNvGrpSpPr/>
            <p:nvPr/>
          </p:nvGrpSpPr>
          <p:grpSpPr bwMode="auto">
            <a:xfrm>
              <a:off x="2197" y="931"/>
              <a:ext cx="1423" cy="547"/>
              <a:chOff x="2125" y="883"/>
              <a:chExt cx="1423" cy="547"/>
            </a:xfrm>
          </p:grpSpPr>
          <p:graphicFrame>
            <p:nvGraphicFramePr>
              <p:cNvPr id="19534" name="Object 27"/>
              <p:cNvGraphicFramePr/>
              <p:nvPr/>
            </p:nvGraphicFramePr>
            <p:xfrm>
              <a:off x="2484" y="883"/>
              <a:ext cx="1064" cy="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612" name="公式" r:id="rId9" imgW="1688465" imgH="862965" progId="Equation.3">
                      <p:embed/>
                    </p:oleObj>
                  </mc:Choice>
                  <mc:Fallback>
                    <p:oleObj name="公式" r:id="rId9" imgW="1688465" imgH="862965" progId="Equation.3">
                      <p:embed/>
                      <p:pic>
                        <p:nvPicPr>
                          <p:cNvPr id="0" name="图片 5776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4" y="883"/>
                            <a:ext cx="1064" cy="5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61" name="Rectangle 29"/>
              <p:cNvSpPr>
                <a:spLocks noChangeArrowheads="1"/>
              </p:cNvSpPr>
              <p:nvPr/>
            </p:nvSpPr>
            <p:spPr bwMode="auto">
              <a:xfrm>
                <a:off x="2125" y="100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/>
                  <a:t>(2)</a:t>
                </a:r>
                <a:endParaRPr lang="en-US" altLang="zh-CN"/>
              </a:p>
            </p:txBody>
          </p:sp>
        </p:grpSp>
        <p:sp>
          <p:nvSpPr>
            <p:cNvPr id="69691" name="Text Box 59"/>
            <p:cNvSpPr txBox="1">
              <a:spLocks noChangeArrowheads="1"/>
            </p:cNvSpPr>
            <p:nvPr/>
          </p:nvSpPr>
          <p:spPr bwMode="auto">
            <a:xfrm>
              <a:off x="2586" y="439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其中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为：  </a:t>
              </a:r>
              <a:endParaRPr lang="zh-CN" altLang="en-US"/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336" y="420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9531" name="Group 148"/>
            <p:cNvGrpSpPr/>
            <p:nvPr/>
          </p:nvGrpSpPr>
          <p:grpSpPr bwMode="auto">
            <a:xfrm>
              <a:off x="660" y="354"/>
              <a:ext cx="1854" cy="505"/>
              <a:chOff x="660" y="354"/>
              <a:chExt cx="1854" cy="505"/>
            </a:xfrm>
          </p:grpSpPr>
          <p:graphicFrame>
            <p:nvGraphicFramePr>
              <p:cNvPr id="19532" name="Object 58"/>
              <p:cNvGraphicFramePr/>
              <p:nvPr/>
            </p:nvGraphicFramePr>
            <p:xfrm>
              <a:off x="1146" y="354"/>
              <a:ext cx="1368" cy="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613" name="公式" r:id="rId11" imgW="2171700" imgH="800100" progId="Equation.3">
                      <p:embed/>
                    </p:oleObj>
                  </mc:Choice>
                  <mc:Fallback>
                    <p:oleObj name="公式" r:id="rId11" imgW="2171700" imgH="800100" progId="Equation.3">
                      <p:embed/>
                      <p:pic>
                        <p:nvPicPr>
                          <p:cNvPr id="0" name="图片 5776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354"/>
                            <a:ext cx="1368" cy="5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93" name="Rectangle 61"/>
              <p:cNvSpPr>
                <a:spLocks noChangeArrowheads="1"/>
              </p:cNvSpPr>
              <p:nvPr/>
            </p:nvSpPr>
            <p:spPr bwMode="auto">
              <a:xfrm>
                <a:off x="660" y="420"/>
                <a:ext cx="59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计算  </a:t>
                </a:r>
                <a:endParaRPr lang="zh-CN" altLang="en-US"/>
              </a:p>
            </p:txBody>
          </p:sp>
        </p:grpSp>
      </p:grpSp>
      <p:pic>
        <p:nvPicPr>
          <p:cNvPr id="19482" name="Picture 1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53" name="Group 121"/>
          <p:cNvGrpSpPr/>
          <p:nvPr/>
        </p:nvGrpSpPr>
        <p:grpSpPr bwMode="auto">
          <a:xfrm>
            <a:off x="395288" y="1193800"/>
            <a:ext cx="796925" cy="1122363"/>
            <a:chOff x="1749" y="2870"/>
            <a:chExt cx="502" cy="707"/>
          </a:xfrm>
        </p:grpSpPr>
        <p:grpSp>
          <p:nvGrpSpPr>
            <p:cNvPr id="19519" name="Group 113"/>
            <p:cNvGrpSpPr/>
            <p:nvPr/>
          </p:nvGrpSpPr>
          <p:grpSpPr bwMode="auto">
            <a:xfrm>
              <a:off x="1749" y="3365"/>
              <a:ext cx="502" cy="212"/>
              <a:chOff x="681" y="2351"/>
              <a:chExt cx="502" cy="212"/>
            </a:xfrm>
          </p:grpSpPr>
          <p:sp>
            <p:nvSpPr>
              <p:cNvPr id="69746" name="Rectangle 114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747" name="Rectangle 115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修改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9520" name="Group 116"/>
            <p:cNvGrpSpPr/>
            <p:nvPr/>
          </p:nvGrpSpPr>
          <p:grpSpPr bwMode="auto">
            <a:xfrm>
              <a:off x="1797" y="2870"/>
              <a:ext cx="404" cy="502"/>
              <a:chOff x="1521" y="524"/>
              <a:chExt cx="404" cy="502"/>
            </a:xfrm>
          </p:grpSpPr>
          <p:sp>
            <p:nvSpPr>
              <p:cNvPr id="69749" name="Rectangle 117"/>
              <p:cNvSpPr>
                <a:spLocks noChangeArrowheads="1"/>
              </p:cNvSpPr>
              <p:nvPr/>
            </p:nvSpPr>
            <p:spPr bwMode="auto">
              <a:xfrm>
                <a:off x="1562" y="536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750" name="Rectangle 118"/>
              <p:cNvSpPr>
                <a:spLocks noChangeArrowheads="1"/>
              </p:cNvSpPr>
              <p:nvPr/>
            </p:nvSpPr>
            <p:spPr bwMode="auto">
              <a:xfrm>
                <a:off x="1540" y="524"/>
                <a:ext cx="359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53  </a:t>
                </a:r>
                <a:endParaRPr lang="zh-CN" altLang="en-US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69751" name="Rectangle 119"/>
              <p:cNvSpPr>
                <a:spLocks noChangeArrowheads="1"/>
              </p:cNvSpPr>
              <p:nvPr/>
            </p:nvSpPr>
            <p:spPr bwMode="auto">
              <a:xfrm>
                <a:off x="1531" y="671"/>
                <a:ext cx="37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例</a:t>
                </a: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69752" name="Rectangle 120"/>
              <p:cNvSpPr>
                <a:spLocks noChangeArrowheads="1"/>
              </p:cNvSpPr>
              <p:nvPr/>
            </p:nvSpPr>
            <p:spPr bwMode="auto">
              <a:xfrm>
                <a:off x="1521" y="814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3.7  </a:t>
                </a:r>
                <a:endPara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69784" name="Group 152"/>
          <p:cNvGrpSpPr/>
          <p:nvPr/>
        </p:nvGrpSpPr>
        <p:grpSpPr bwMode="auto">
          <a:xfrm>
            <a:off x="3556000" y="2733675"/>
            <a:ext cx="3255963" cy="457200"/>
            <a:chOff x="2240" y="1722"/>
            <a:chExt cx="2051" cy="288"/>
          </a:xfrm>
        </p:grpSpPr>
        <p:sp>
          <p:nvSpPr>
            <p:cNvPr id="69682" name="Text Box 50"/>
            <p:cNvSpPr txBox="1">
              <a:spLocks noChangeArrowheads="1"/>
            </p:cNvSpPr>
            <p:nvPr/>
          </p:nvSpPr>
          <p:spPr bwMode="auto">
            <a:xfrm>
              <a:off x="2240" y="1722"/>
              <a:ext cx="13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          奇点为</a:t>
              </a:r>
              <a:endParaRPr lang="zh-CN" altLang="en-US"/>
            </a:p>
          </p:txBody>
        </p:sp>
        <p:graphicFrame>
          <p:nvGraphicFramePr>
            <p:cNvPr id="19517" name="Object 52"/>
            <p:cNvGraphicFramePr/>
            <p:nvPr/>
          </p:nvGraphicFramePr>
          <p:xfrm>
            <a:off x="3611" y="1761"/>
            <a:ext cx="6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14" name="公式" r:id="rId13" imgW="1078865" imgH="342900" progId="Equation.3">
                    <p:embed/>
                  </p:oleObj>
                </mc:Choice>
                <mc:Fallback>
                  <p:oleObj name="公式" r:id="rId13" imgW="1078865" imgH="342900" progId="Equation.3">
                    <p:embed/>
                    <p:pic>
                      <p:nvPicPr>
                        <p:cNvPr id="0" name="图片 5776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1761"/>
                          <a:ext cx="6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8" name="Object 134"/>
            <p:cNvGraphicFramePr/>
            <p:nvPr/>
          </p:nvGraphicFramePr>
          <p:xfrm>
            <a:off x="2527" y="1761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15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5776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" y="1761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86" name="Group 154"/>
          <p:cNvGrpSpPr/>
          <p:nvPr/>
        </p:nvGrpSpPr>
        <p:grpSpPr bwMode="auto">
          <a:xfrm>
            <a:off x="4878388" y="3498850"/>
            <a:ext cx="3087687" cy="788988"/>
            <a:chOff x="3073" y="2204"/>
            <a:chExt cx="1945" cy="497"/>
          </a:xfrm>
        </p:grpSpPr>
        <p:graphicFrame>
          <p:nvGraphicFramePr>
            <p:cNvPr id="19514" name="Object 51"/>
            <p:cNvGraphicFramePr/>
            <p:nvPr/>
          </p:nvGraphicFramePr>
          <p:xfrm>
            <a:off x="3570" y="2204"/>
            <a:ext cx="144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16" name="公式" r:id="rId17" imgW="2298700" imgH="787400" progId="Equation.3">
                    <p:embed/>
                  </p:oleObj>
                </mc:Choice>
                <mc:Fallback>
                  <p:oleObj name="公式" r:id="rId17" imgW="2298700" imgH="787400" progId="Equation.3">
                    <p:embed/>
                    <p:pic>
                      <p:nvPicPr>
                        <p:cNvPr id="0" name="图片 5776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2204"/>
                          <a:ext cx="144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768" name="Rectangle 136"/>
            <p:cNvSpPr>
              <a:spLocks noChangeArrowheads="1"/>
            </p:cNvSpPr>
            <p:nvPr/>
          </p:nvSpPr>
          <p:spPr bwMode="auto">
            <a:xfrm>
              <a:off x="3073" y="229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可得  </a:t>
              </a:r>
              <a:endParaRPr lang="zh-CN" altLang="en-US"/>
            </a:p>
          </p:txBody>
        </p:sp>
      </p:grpSp>
      <p:grpSp>
        <p:nvGrpSpPr>
          <p:cNvPr id="69785" name="Group 153"/>
          <p:cNvGrpSpPr/>
          <p:nvPr/>
        </p:nvGrpSpPr>
        <p:grpSpPr bwMode="auto">
          <a:xfrm>
            <a:off x="1049338" y="3646488"/>
            <a:ext cx="4314825" cy="457200"/>
            <a:chOff x="661" y="2297"/>
            <a:chExt cx="2718" cy="288"/>
          </a:xfrm>
        </p:grpSpPr>
        <p:sp>
          <p:nvSpPr>
            <p:cNvPr id="69767" name="Text Box 135"/>
            <p:cNvSpPr txBox="1">
              <a:spLocks noChangeArrowheads="1"/>
            </p:cNvSpPr>
            <p:nvPr/>
          </p:nvSpPr>
          <p:spPr bwMode="auto">
            <a:xfrm>
              <a:off x="661" y="2297"/>
              <a:ext cx="27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对          进行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部分分式分解</a:t>
              </a:r>
              <a:r>
                <a:rPr lang="zh-CN" altLang="en-US"/>
                <a:t>，    </a:t>
              </a:r>
              <a:endParaRPr lang="zh-CN" altLang="en-US"/>
            </a:p>
          </p:txBody>
        </p:sp>
        <p:graphicFrame>
          <p:nvGraphicFramePr>
            <p:cNvPr id="19513" name="Object 137"/>
            <p:cNvGraphicFramePr/>
            <p:nvPr/>
          </p:nvGraphicFramePr>
          <p:xfrm>
            <a:off x="948" y="2342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17" name="公式" r:id="rId19" imgW="635000" imgH="342900" progId="Equation.3">
                    <p:embed/>
                  </p:oleObj>
                </mc:Choice>
                <mc:Fallback>
                  <p:oleObj name="公式" r:id="rId19" imgW="635000" imgH="342900" progId="Equation.3">
                    <p:embed/>
                    <p:pic>
                      <p:nvPicPr>
                        <p:cNvPr id="0" name="图片 5776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2342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87" name="Group 155"/>
          <p:cNvGrpSpPr/>
          <p:nvPr/>
        </p:nvGrpSpPr>
        <p:grpSpPr bwMode="auto">
          <a:xfrm>
            <a:off x="1049338" y="4508500"/>
            <a:ext cx="3949700" cy="792163"/>
            <a:chOff x="661" y="2840"/>
            <a:chExt cx="2488" cy="499"/>
          </a:xfrm>
        </p:grpSpPr>
        <p:sp>
          <p:nvSpPr>
            <p:cNvPr id="69687" name="Rectangle 55"/>
            <p:cNvSpPr>
              <a:spLocks noChangeArrowheads="1"/>
            </p:cNvSpPr>
            <p:nvPr/>
          </p:nvSpPr>
          <p:spPr bwMode="auto">
            <a:xfrm>
              <a:off x="661" y="2940"/>
              <a:ext cx="24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当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为                     时，  </a:t>
              </a:r>
              <a:endParaRPr lang="zh-CN" altLang="en-US"/>
            </a:p>
          </p:txBody>
        </p:sp>
        <p:graphicFrame>
          <p:nvGraphicFramePr>
            <p:cNvPr id="19511" name="Object 54"/>
            <p:cNvGraphicFramePr/>
            <p:nvPr/>
          </p:nvGraphicFramePr>
          <p:xfrm>
            <a:off x="1676" y="2840"/>
            <a:ext cx="88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18" name="Equation" r:id="rId20" imgW="1397000" imgH="787400" progId="Equation.DSMT4">
                    <p:embed/>
                  </p:oleObj>
                </mc:Choice>
                <mc:Fallback>
                  <p:oleObj name="Equation" r:id="rId20" imgW="1397000" imgH="787400" progId="Equation.DSMT4">
                    <p:embed/>
                    <p:pic>
                      <p:nvPicPr>
                        <p:cNvPr id="0" name="图片 5776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2840"/>
                          <a:ext cx="88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81" name="Group 149"/>
          <p:cNvGrpSpPr/>
          <p:nvPr/>
        </p:nvGrpSpPr>
        <p:grpSpPr bwMode="auto">
          <a:xfrm>
            <a:off x="6000750" y="733425"/>
            <a:ext cx="3001963" cy="1419225"/>
            <a:chOff x="3780" y="462"/>
            <a:chExt cx="1891" cy="894"/>
          </a:xfrm>
        </p:grpSpPr>
        <p:sp>
          <p:nvSpPr>
            <p:cNvPr id="69634" name="Line 2"/>
            <p:cNvSpPr>
              <a:spLocks noChangeShapeType="1"/>
            </p:cNvSpPr>
            <p:nvPr/>
          </p:nvSpPr>
          <p:spPr bwMode="auto">
            <a:xfrm>
              <a:off x="3780" y="954"/>
              <a:ext cx="18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35" name="Line 3"/>
            <p:cNvSpPr>
              <a:spLocks noChangeShapeType="1"/>
            </p:cNvSpPr>
            <p:nvPr/>
          </p:nvSpPr>
          <p:spPr bwMode="auto">
            <a:xfrm flipV="1">
              <a:off x="4428" y="462"/>
              <a:ext cx="0" cy="89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3855" y="666"/>
              <a:ext cx="1145" cy="57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498" name="Group 143"/>
            <p:cNvGrpSpPr/>
            <p:nvPr/>
          </p:nvGrpSpPr>
          <p:grpSpPr bwMode="auto">
            <a:xfrm>
              <a:off x="4744" y="507"/>
              <a:ext cx="303" cy="250"/>
              <a:chOff x="4762" y="477"/>
              <a:chExt cx="303" cy="250"/>
            </a:xfrm>
          </p:grpSpPr>
          <p:sp>
            <p:nvSpPr>
              <p:cNvPr id="69676" name="Rectangle 44"/>
              <p:cNvSpPr>
                <a:spLocks noChangeArrowheads="1"/>
              </p:cNvSpPr>
              <p:nvPr/>
            </p:nvSpPr>
            <p:spPr bwMode="auto">
              <a:xfrm>
                <a:off x="4762" y="477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  </a:t>
                </a:r>
                <a:endParaRPr lang="zh-CN" altLang="en-US" sz="2000" i="1"/>
              </a:p>
            </p:txBody>
          </p:sp>
          <p:sp>
            <p:nvSpPr>
              <p:cNvPr id="69668" name="Line 36"/>
              <p:cNvSpPr>
                <a:spLocks noChangeShapeType="1"/>
              </p:cNvSpPr>
              <p:nvPr/>
            </p:nvSpPr>
            <p:spPr bwMode="auto">
              <a:xfrm>
                <a:off x="4764" y="682"/>
                <a:ext cx="81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9703" name="Oval 71"/>
            <p:cNvSpPr>
              <a:spLocks noChangeAspect="1" noChangeArrowheads="1"/>
            </p:cNvSpPr>
            <p:nvPr/>
          </p:nvSpPr>
          <p:spPr bwMode="auto">
            <a:xfrm>
              <a:off x="5145" y="814"/>
              <a:ext cx="283" cy="28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500" name="Group 142"/>
            <p:cNvGrpSpPr/>
            <p:nvPr/>
          </p:nvGrpSpPr>
          <p:grpSpPr bwMode="auto">
            <a:xfrm>
              <a:off x="5314" y="681"/>
              <a:ext cx="357" cy="252"/>
              <a:chOff x="5332" y="681"/>
              <a:chExt cx="357" cy="252"/>
            </a:xfrm>
          </p:grpSpPr>
          <p:sp>
            <p:nvSpPr>
              <p:cNvPr id="69675" name="Rectangle 43"/>
              <p:cNvSpPr>
                <a:spLocks noChangeArrowheads="1"/>
              </p:cNvSpPr>
              <p:nvPr/>
            </p:nvSpPr>
            <p:spPr bwMode="auto">
              <a:xfrm>
                <a:off x="5386" y="681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  </a:t>
                </a:r>
                <a:endParaRPr lang="zh-CN" altLang="en-US" sz="2000" i="1"/>
              </a:p>
            </p:txBody>
          </p:sp>
          <p:sp>
            <p:nvSpPr>
              <p:cNvPr id="69674" name="弧 42"/>
              <p:cNvSpPr>
                <a:spLocks noChangeAspect="1"/>
              </p:cNvSpPr>
              <p:nvPr/>
            </p:nvSpPr>
            <p:spPr bwMode="auto">
              <a:xfrm rot="1111101">
                <a:off x="5332" y="842"/>
                <a:ext cx="92" cy="91"/>
              </a:xfrm>
              <a:custGeom>
                <a:avLst/>
                <a:gdLst>
                  <a:gd name="G0" fmla="+- 0 0 0"/>
                  <a:gd name="G1" fmla="+- 18464 0 0"/>
                  <a:gd name="G2" fmla="+- 21600 0 0"/>
                  <a:gd name="T0" fmla="*/ 11210 w 18526"/>
                  <a:gd name="T1" fmla="*/ 0 h 18464"/>
                  <a:gd name="T2" fmla="*/ 18526 w 18526"/>
                  <a:gd name="T3" fmla="*/ 7358 h 18464"/>
                  <a:gd name="T4" fmla="*/ 0 w 18526"/>
                  <a:gd name="T5" fmla="*/ 18464 h 18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526" h="18464" fill="none" extrusionOk="0">
                    <a:moveTo>
                      <a:pt x="11209" y="0"/>
                    </a:moveTo>
                    <a:cubicBezTo>
                      <a:pt x="14210" y="1822"/>
                      <a:pt x="16721" y="4347"/>
                      <a:pt x="18526" y="7357"/>
                    </a:cubicBezTo>
                  </a:path>
                  <a:path w="18526" h="18464" stroke="0" extrusionOk="0">
                    <a:moveTo>
                      <a:pt x="11209" y="0"/>
                    </a:moveTo>
                    <a:cubicBezTo>
                      <a:pt x="14210" y="1822"/>
                      <a:pt x="16721" y="4347"/>
                      <a:pt x="18526" y="7357"/>
                    </a:cubicBezTo>
                    <a:lnTo>
                      <a:pt x="0" y="18464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9754" name="Oval 122"/>
            <p:cNvSpPr>
              <a:spLocks noChangeAspect="1" noChangeArrowheads="1"/>
            </p:cNvSpPr>
            <p:nvPr/>
          </p:nvSpPr>
          <p:spPr bwMode="auto">
            <a:xfrm>
              <a:off x="4988" y="942"/>
              <a:ext cx="23" cy="23"/>
            </a:xfrm>
            <a:prstGeom prst="ellipse">
              <a:avLst/>
            </a:prstGeom>
            <a:solidFill>
              <a:srgbClr val="EBFFFF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502" name="Group 141"/>
            <p:cNvGrpSpPr/>
            <p:nvPr/>
          </p:nvGrpSpPr>
          <p:grpSpPr bwMode="auto">
            <a:xfrm>
              <a:off x="5208" y="933"/>
              <a:ext cx="256" cy="192"/>
              <a:chOff x="5226" y="933"/>
              <a:chExt cx="256" cy="192"/>
            </a:xfrm>
          </p:grpSpPr>
          <p:sp>
            <p:nvSpPr>
              <p:cNvPr id="69667" name="Oval 35"/>
              <p:cNvSpPr>
                <a:spLocks noChangeAspect="1" noChangeArrowheads="1"/>
              </p:cNvSpPr>
              <p:nvPr/>
            </p:nvSpPr>
            <p:spPr bwMode="auto">
              <a:xfrm>
                <a:off x="5291" y="938"/>
                <a:ext cx="34" cy="34"/>
              </a:xfrm>
              <a:prstGeom prst="ellipse">
                <a:avLst/>
              </a:prstGeom>
              <a:solidFill>
                <a:srgbClr val="FFDCB9"/>
              </a:solidFill>
              <a:ln w="9525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712" name="Text Box 80"/>
              <p:cNvSpPr txBox="1">
                <a:spLocks noChangeArrowheads="1"/>
              </p:cNvSpPr>
              <p:nvPr/>
            </p:nvSpPr>
            <p:spPr bwMode="auto">
              <a:xfrm>
                <a:off x="5226" y="933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400"/>
                  <a:t>3   </a:t>
                </a:r>
                <a:endParaRPr lang="en-US" altLang="zh-CN" sz="1400"/>
              </a:p>
            </p:txBody>
          </p:sp>
        </p:grpSp>
        <p:sp>
          <p:nvSpPr>
            <p:cNvPr id="69719" name="Rectangle 87"/>
            <p:cNvSpPr>
              <a:spLocks noChangeArrowheads="1"/>
            </p:cNvSpPr>
            <p:nvPr/>
          </p:nvSpPr>
          <p:spPr bwMode="auto">
            <a:xfrm>
              <a:off x="4955" y="933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/>
                <a:t>2   </a:t>
              </a:r>
              <a:endParaRPr lang="zh-CN" altLang="en-US" sz="1400"/>
            </a:p>
          </p:txBody>
        </p:sp>
      </p:grpSp>
      <p:grpSp>
        <p:nvGrpSpPr>
          <p:cNvPr id="69771" name="Group 139"/>
          <p:cNvGrpSpPr/>
          <p:nvPr/>
        </p:nvGrpSpPr>
        <p:grpSpPr bwMode="auto">
          <a:xfrm>
            <a:off x="6973888" y="1481138"/>
            <a:ext cx="406400" cy="304800"/>
            <a:chOff x="4411" y="933"/>
            <a:chExt cx="256" cy="192"/>
          </a:xfrm>
        </p:grpSpPr>
        <p:sp>
          <p:nvSpPr>
            <p:cNvPr id="69711" name="Text Box 79"/>
            <p:cNvSpPr txBox="1">
              <a:spLocks noChangeArrowheads="1"/>
            </p:cNvSpPr>
            <p:nvPr/>
          </p:nvSpPr>
          <p:spPr bwMode="auto">
            <a:xfrm>
              <a:off x="4411" y="933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/>
                <a:t>0   </a:t>
              </a:r>
              <a:endParaRPr lang="en-US" altLang="zh-CN" sz="1400"/>
            </a:p>
          </p:txBody>
        </p:sp>
        <p:sp>
          <p:nvSpPr>
            <p:cNvPr id="69665" name="Oval 33"/>
            <p:cNvSpPr>
              <a:spLocks noChangeAspect="1" noChangeArrowheads="1"/>
            </p:cNvSpPr>
            <p:nvPr/>
          </p:nvSpPr>
          <p:spPr bwMode="auto">
            <a:xfrm>
              <a:off x="4429" y="937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772" name="Group 140"/>
          <p:cNvGrpSpPr/>
          <p:nvPr/>
        </p:nvGrpSpPr>
        <p:grpSpPr bwMode="auto">
          <a:xfrm>
            <a:off x="7346950" y="1481138"/>
            <a:ext cx="406400" cy="304800"/>
            <a:chOff x="4646" y="933"/>
            <a:chExt cx="256" cy="192"/>
          </a:xfrm>
        </p:grpSpPr>
        <p:sp>
          <p:nvSpPr>
            <p:cNvPr id="69710" name="Text Box 78"/>
            <p:cNvSpPr txBox="1">
              <a:spLocks noChangeArrowheads="1"/>
            </p:cNvSpPr>
            <p:nvPr/>
          </p:nvSpPr>
          <p:spPr bwMode="auto">
            <a:xfrm>
              <a:off x="4646" y="933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/>
                <a:t>1   </a:t>
              </a:r>
              <a:endParaRPr lang="en-US" altLang="zh-CN" sz="1400"/>
            </a:p>
          </p:txBody>
        </p:sp>
        <p:sp>
          <p:nvSpPr>
            <p:cNvPr id="69666" name="Oval 34"/>
            <p:cNvSpPr>
              <a:spLocks noChangeAspect="1" noChangeArrowheads="1"/>
            </p:cNvSpPr>
            <p:nvPr/>
          </p:nvSpPr>
          <p:spPr bwMode="auto">
            <a:xfrm>
              <a:off x="4713" y="937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4" grpId="0" animBg="1"/>
      <p:bldP spid="696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57" name="Oval 185"/>
          <p:cNvSpPr>
            <a:spLocks noChangeAspect="1" noChangeArrowheads="1"/>
          </p:cNvSpPr>
          <p:nvPr/>
        </p:nvSpPr>
        <p:spPr bwMode="auto">
          <a:xfrm>
            <a:off x="8169275" y="1293813"/>
            <a:ext cx="449263" cy="449262"/>
          </a:xfrm>
          <a:prstGeom prst="ellipse">
            <a:avLst/>
          </a:prstGeom>
          <a:solidFill>
            <a:srgbClr val="FFDCB9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20482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9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58025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1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692" name="Group 220"/>
          <p:cNvGrpSpPr/>
          <p:nvPr/>
        </p:nvGrpSpPr>
        <p:grpSpPr bwMode="auto">
          <a:xfrm>
            <a:off x="1049338" y="2543175"/>
            <a:ext cx="3949700" cy="868363"/>
            <a:chOff x="661" y="1602"/>
            <a:chExt cx="2488" cy="547"/>
          </a:xfrm>
        </p:grpSpPr>
        <p:sp>
          <p:nvSpPr>
            <p:cNvPr id="105509" name="Rectangle 37"/>
            <p:cNvSpPr>
              <a:spLocks noChangeArrowheads="1"/>
            </p:cNvSpPr>
            <p:nvPr/>
          </p:nvSpPr>
          <p:spPr bwMode="auto">
            <a:xfrm>
              <a:off x="661" y="1722"/>
              <a:ext cx="24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</a:t>
              </a:r>
              <a:r>
                <a:rPr lang="zh-CN" altLang="en-US"/>
                <a:t>当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为                       时，</a:t>
              </a:r>
              <a:endParaRPr lang="zh-CN" altLang="en-US"/>
            </a:p>
          </p:txBody>
        </p:sp>
        <p:graphicFrame>
          <p:nvGraphicFramePr>
            <p:cNvPr id="20577" name="Object 39"/>
            <p:cNvGraphicFramePr/>
            <p:nvPr/>
          </p:nvGraphicFramePr>
          <p:xfrm>
            <a:off x="1675" y="1602"/>
            <a:ext cx="1000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68" name="公式" r:id="rId3" imgW="1586865" imgH="862965" progId="Equation.3">
                    <p:embed/>
                  </p:oleObj>
                </mc:Choice>
                <mc:Fallback>
                  <p:oleObj name="公式" r:id="rId3" imgW="1586865" imgH="862965" progId="Equation.3">
                    <p:embed/>
                    <p:pic>
                      <p:nvPicPr>
                        <p:cNvPr id="0" name="图片 5786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1602"/>
                          <a:ext cx="1000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695" name="Group 223"/>
          <p:cNvGrpSpPr/>
          <p:nvPr/>
        </p:nvGrpSpPr>
        <p:grpSpPr bwMode="auto">
          <a:xfrm>
            <a:off x="1479550" y="3592513"/>
            <a:ext cx="4414838" cy="793750"/>
            <a:chOff x="932" y="2263"/>
            <a:chExt cx="2781" cy="500"/>
          </a:xfrm>
        </p:grpSpPr>
        <p:grpSp>
          <p:nvGrpSpPr>
            <p:cNvPr id="20570" name="Group 221"/>
            <p:cNvGrpSpPr/>
            <p:nvPr/>
          </p:nvGrpSpPr>
          <p:grpSpPr bwMode="auto">
            <a:xfrm>
              <a:off x="932" y="2264"/>
              <a:ext cx="1342" cy="499"/>
              <a:chOff x="932" y="2264"/>
              <a:chExt cx="1342" cy="499"/>
            </a:xfrm>
          </p:grpSpPr>
          <p:sp>
            <p:nvSpPr>
              <p:cNvPr id="105512" name="Rectangle 40"/>
              <p:cNvSpPr>
                <a:spLocks noChangeArrowheads="1"/>
              </p:cNvSpPr>
              <p:nvPr/>
            </p:nvSpPr>
            <p:spPr bwMode="auto">
              <a:xfrm>
                <a:off x="932" y="2353"/>
                <a:ext cx="83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令 </a:t>
                </a:r>
                <a:r>
                  <a:rPr lang="en-US" altLang="zh-CN" i="1"/>
                  <a:t>C</a:t>
                </a:r>
                <a:r>
                  <a:rPr lang="en-US" altLang="zh-CN" baseline="-25000"/>
                  <a:t>1</a:t>
                </a:r>
                <a:r>
                  <a:rPr lang="zh-CN" altLang="en-US"/>
                  <a:t>：  </a:t>
                </a:r>
                <a:endParaRPr lang="zh-CN" altLang="en-US"/>
              </a:p>
            </p:txBody>
          </p:sp>
          <p:graphicFrame>
            <p:nvGraphicFramePr>
              <p:cNvPr id="20575" name="Object 41"/>
              <p:cNvGraphicFramePr/>
              <p:nvPr/>
            </p:nvGraphicFramePr>
            <p:xfrm>
              <a:off x="1586" y="2264"/>
              <a:ext cx="688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8669" name="公式" r:id="rId5" imgW="1092200" imgH="787400" progId="Equation.3">
                      <p:embed/>
                    </p:oleObj>
                  </mc:Choice>
                  <mc:Fallback>
                    <p:oleObj name="公式" r:id="rId5" imgW="1092200" imgH="787400" progId="Equation.3">
                      <p:embed/>
                      <p:pic>
                        <p:nvPicPr>
                          <p:cNvPr id="0" name="图片 5786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6" y="2264"/>
                            <a:ext cx="688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71" name="Group 222"/>
            <p:cNvGrpSpPr/>
            <p:nvPr/>
          </p:nvGrpSpPr>
          <p:grpSpPr bwMode="auto">
            <a:xfrm>
              <a:off x="2341" y="2263"/>
              <a:ext cx="1372" cy="499"/>
              <a:chOff x="2341" y="2263"/>
              <a:chExt cx="1372" cy="499"/>
            </a:xfrm>
          </p:grpSpPr>
          <p:sp>
            <p:nvSpPr>
              <p:cNvPr id="105514" name="Rectangle 42"/>
              <p:cNvSpPr>
                <a:spLocks noChangeArrowheads="1"/>
              </p:cNvSpPr>
              <p:nvPr/>
            </p:nvSpPr>
            <p:spPr bwMode="auto">
              <a:xfrm>
                <a:off x="2341" y="2352"/>
                <a:ext cx="53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aseline="-25000"/>
                  <a:t> </a:t>
                </a:r>
                <a:r>
                  <a:rPr lang="en-US" altLang="zh-CN" i="1"/>
                  <a:t>C</a:t>
                </a:r>
                <a:r>
                  <a:rPr lang="en-US" altLang="zh-CN" baseline="-25000"/>
                  <a:t>2</a:t>
                </a:r>
                <a:r>
                  <a:rPr lang="zh-CN" altLang="en-US"/>
                  <a:t>：</a:t>
                </a:r>
                <a:endParaRPr lang="zh-CN" altLang="en-US"/>
              </a:p>
            </p:txBody>
          </p:sp>
          <p:graphicFrame>
            <p:nvGraphicFramePr>
              <p:cNvPr id="20573" name="Object 43"/>
              <p:cNvGraphicFramePr/>
              <p:nvPr/>
            </p:nvGraphicFramePr>
            <p:xfrm>
              <a:off x="2785" y="2263"/>
              <a:ext cx="928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8670" name="公式" r:id="rId7" imgW="1473200" imgH="787400" progId="Equation.3">
                      <p:embed/>
                    </p:oleObj>
                  </mc:Choice>
                  <mc:Fallback>
                    <p:oleObj name="公式" r:id="rId7" imgW="1473200" imgH="787400" progId="Equation.3">
                      <p:embed/>
                      <p:pic>
                        <p:nvPicPr>
                          <p:cNvPr id="0" name="图片 5786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5" y="2263"/>
                            <a:ext cx="928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5516" name="Rectangle 44"/>
          <p:cNvSpPr>
            <a:spLocks noChangeArrowheads="1"/>
          </p:cNvSpPr>
          <p:nvPr/>
        </p:nvSpPr>
        <p:spPr bwMode="auto">
          <a:xfrm>
            <a:off x="6013450" y="37353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则有  </a:t>
            </a:r>
            <a:endParaRPr lang="zh-CN" altLang="en-US"/>
          </a:p>
        </p:txBody>
      </p:sp>
      <p:graphicFrame>
        <p:nvGraphicFramePr>
          <p:cNvPr id="105518" name="Object 46"/>
          <p:cNvGraphicFramePr/>
          <p:nvPr/>
        </p:nvGraphicFramePr>
        <p:xfrm>
          <a:off x="1984375" y="4613275"/>
          <a:ext cx="6197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1" name="公式" r:id="rId9" imgW="6197600" imgH="787400" progId="Equation.3">
                  <p:embed/>
                </p:oleObj>
              </mc:Choice>
              <mc:Fallback>
                <p:oleObj name="公式" r:id="rId9" imgW="6197600" imgH="787400" progId="Equation.3">
                  <p:embed/>
                  <p:pic>
                    <p:nvPicPr>
                      <p:cNvPr id="0" name="图片 57867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613275"/>
                        <a:ext cx="61976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583" name="Picture 111"/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1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1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2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3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4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5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44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6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29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593" name="Rectangle 121"/>
          <p:cNvSpPr>
            <a:spLocks noChangeArrowheads="1"/>
          </p:cNvSpPr>
          <p:nvPr/>
        </p:nvSpPr>
        <p:spPr bwMode="auto">
          <a:xfrm>
            <a:off x="528638" y="2733675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0508" name="Group 123"/>
          <p:cNvGrpSpPr/>
          <p:nvPr/>
        </p:nvGrpSpPr>
        <p:grpSpPr bwMode="auto">
          <a:xfrm>
            <a:off x="1222375" y="1528763"/>
            <a:ext cx="2065338" cy="792162"/>
            <a:chOff x="746" y="915"/>
            <a:chExt cx="1301" cy="499"/>
          </a:xfrm>
        </p:grpSpPr>
        <p:graphicFrame>
          <p:nvGraphicFramePr>
            <p:cNvPr id="20568" name="Object 124"/>
            <p:cNvGraphicFramePr/>
            <p:nvPr/>
          </p:nvGraphicFramePr>
          <p:xfrm>
            <a:off x="1095" y="915"/>
            <a:ext cx="95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72" name="公式" r:id="rId12" imgW="1511300" imgH="787400" progId="Equation.3">
                    <p:embed/>
                  </p:oleObj>
                </mc:Choice>
                <mc:Fallback>
                  <p:oleObj name="公式" r:id="rId12" imgW="1511300" imgH="787400" progId="Equation.3">
                    <p:embed/>
                    <p:pic>
                      <p:nvPicPr>
                        <p:cNvPr id="0" name="图片 5786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915"/>
                          <a:ext cx="95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97" name="Rectangle 125"/>
            <p:cNvSpPr>
              <a:spLocks noChangeArrowheads="1"/>
            </p:cNvSpPr>
            <p:nvPr/>
          </p:nvSpPr>
          <p:spPr bwMode="auto">
            <a:xfrm>
              <a:off x="746" y="1003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  <p:grpSp>
        <p:nvGrpSpPr>
          <p:cNvPr id="20509" name="Group 126"/>
          <p:cNvGrpSpPr/>
          <p:nvPr/>
        </p:nvGrpSpPr>
        <p:grpSpPr bwMode="auto">
          <a:xfrm>
            <a:off x="3487738" y="1477963"/>
            <a:ext cx="2259012" cy="868362"/>
            <a:chOff x="2125" y="883"/>
            <a:chExt cx="1423" cy="547"/>
          </a:xfrm>
        </p:grpSpPr>
        <p:graphicFrame>
          <p:nvGraphicFramePr>
            <p:cNvPr id="20566" name="Object 127"/>
            <p:cNvGraphicFramePr/>
            <p:nvPr/>
          </p:nvGraphicFramePr>
          <p:xfrm>
            <a:off x="2484" y="883"/>
            <a:ext cx="106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73" name="公式" r:id="rId14" imgW="1688465" imgH="862965" progId="Equation.3">
                    <p:embed/>
                  </p:oleObj>
                </mc:Choice>
                <mc:Fallback>
                  <p:oleObj name="公式" r:id="rId14" imgW="1688465" imgH="862965" progId="Equation.3">
                    <p:embed/>
                    <p:pic>
                      <p:nvPicPr>
                        <p:cNvPr id="0" name="图片 5786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883"/>
                          <a:ext cx="106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00" name="Rectangle 128"/>
            <p:cNvSpPr>
              <a:spLocks noChangeArrowheads="1"/>
            </p:cNvSpPr>
            <p:nvPr/>
          </p:nvSpPr>
          <p:spPr bwMode="auto">
            <a:xfrm>
              <a:off x="2125" y="100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</p:grpSp>
      <p:sp>
        <p:nvSpPr>
          <p:cNvPr id="105601" name="Text Box 129"/>
          <p:cNvSpPr txBox="1">
            <a:spLocks noChangeArrowheads="1"/>
          </p:cNvSpPr>
          <p:nvPr/>
        </p:nvSpPr>
        <p:spPr bwMode="auto">
          <a:xfrm>
            <a:off x="1046163" y="641350"/>
            <a:ext cx="26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20511" name="Object 130"/>
          <p:cNvGraphicFramePr/>
          <p:nvPr/>
        </p:nvGraphicFramePr>
        <p:xfrm>
          <a:off x="1819275" y="561975"/>
          <a:ext cx="2171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4" name="公式" r:id="rId16" imgW="2171700" imgH="800100" progId="Equation.3">
                  <p:embed/>
                </p:oleObj>
              </mc:Choice>
              <mc:Fallback>
                <p:oleObj name="公式" r:id="rId16" imgW="2171700" imgH="800100" progId="Equation.3">
                  <p:embed/>
                  <p:pic>
                    <p:nvPicPr>
                      <p:cNvPr id="0" name="图片 57867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61975"/>
                        <a:ext cx="21717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03" name="Text Box 131"/>
          <p:cNvSpPr txBox="1">
            <a:spLocks noChangeArrowheads="1"/>
          </p:cNvSpPr>
          <p:nvPr/>
        </p:nvSpPr>
        <p:spPr bwMode="auto">
          <a:xfrm>
            <a:off x="4105275" y="696913"/>
            <a:ext cx="1917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其中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为：  </a:t>
            </a:r>
            <a:endParaRPr lang="zh-CN" altLang="en-US"/>
          </a:p>
        </p:txBody>
      </p:sp>
      <p:sp>
        <p:nvSpPr>
          <p:cNvPr id="105604" name="Rectangle 132"/>
          <p:cNvSpPr>
            <a:spLocks noChangeArrowheads="1"/>
          </p:cNvSpPr>
          <p:nvPr/>
        </p:nvSpPr>
        <p:spPr bwMode="auto">
          <a:xfrm>
            <a:off x="533400" y="66675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例 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5605" name="Rectangle 133"/>
          <p:cNvSpPr>
            <a:spLocks noChangeArrowheads="1"/>
          </p:cNvSpPr>
          <p:nvPr/>
        </p:nvSpPr>
        <p:spPr bwMode="auto">
          <a:xfrm>
            <a:off x="1047750" y="6667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计算  </a:t>
            </a:r>
            <a:endParaRPr lang="zh-CN" altLang="en-US"/>
          </a:p>
        </p:txBody>
      </p:sp>
      <p:grpSp>
        <p:nvGrpSpPr>
          <p:cNvPr id="20515" name="Group 148"/>
          <p:cNvGrpSpPr/>
          <p:nvPr/>
        </p:nvGrpSpPr>
        <p:grpSpPr bwMode="auto">
          <a:xfrm>
            <a:off x="395288" y="1193800"/>
            <a:ext cx="796925" cy="1122363"/>
            <a:chOff x="1749" y="2870"/>
            <a:chExt cx="502" cy="707"/>
          </a:xfrm>
        </p:grpSpPr>
        <p:grpSp>
          <p:nvGrpSpPr>
            <p:cNvPr id="20558" name="Group 149"/>
            <p:cNvGrpSpPr/>
            <p:nvPr/>
          </p:nvGrpSpPr>
          <p:grpSpPr bwMode="auto">
            <a:xfrm>
              <a:off x="1749" y="3365"/>
              <a:ext cx="502" cy="212"/>
              <a:chOff x="681" y="2351"/>
              <a:chExt cx="502" cy="212"/>
            </a:xfrm>
          </p:grpSpPr>
          <p:sp>
            <p:nvSpPr>
              <p:cNvPr id="105622" name="Rectangle 150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23" name="Rectangle 151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修改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0559" name="Group 152"/>
            <p:cNvGrpSpPr/>
            <p:nvPr/>
          </p:nvGrpSpPr>
          <p:grpSpPr bwMode="auto">
            <a:xfrm>
              <a:off x="1797" y="2870"/>
              <a:ext cx="404" cy="502"/>
              <a:chOff x="1521" y="524"/>
              <a:chExt cx="404" cy="502"/>
            </a:xfrm>
          </p:grpSpPr>
          <p:sp>
            <p:nvSpPr>
              <p:cNvPr id="105625" name="Rectangle 153"/>
              <p:cNvSpPr>
                <a:spLocks noChangeArrowheads="1"/>
              </p:cNvSpPr>
              <p:nvPr/>
            </p:nvSpPr>
            <p:spPr bwMode="auto">
              <a:xfrm>
                <a:off x="1562" y="536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26" name="Rectangle 154"/>
              <p:cNvSpPr>
                <a:spLocks noChangeArrowheads="1"/>
              </p:cNvSpPr>
              <p:nvPr/>
            </p:nvSpPr>
            <p:spPr bwMode="auto">
              <a:xfrm>
                <a:off x="1540" y="524"/>
                <a:ext cx="359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53  </a:t>
                </a:r>
                <a:endParaRPr lang="zh-CN" altLang="en-US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05627" name="Rectangle 155"/>
              <p:cNvSpPr>
                <a:spLocks noChangeArrowheads="1"/>
              </p:cNvSpPr>
              <p:nvPr/>
            </p:nvSpPr>
            <p:spPr bwMode="auto">
              <a:xfrm>
                <a:off x="1531" y="671"/>
                <a:ext cx="37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例</a:t>
                </a: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05628" name="Rectangle 156"/>
              <p:cNvSpPr>
                <a:spLocks noChangeArrowheads="1"/>
              </p:cNvSpPr>
              <p:nvPr/>
            </p:nvSpPr>
            <p:spPr bwMode="auto">
              <a:xfrm>
                <a:off x="1521" y="814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3.7  </a:t>
                </a:r>
                <a:endPara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aphicFrame>
        <p:nvGraphicFramePr>
          <p:cNvPr id="105631" name="Object 159"/>
          <p:cNvGraphicFramePr/>
          <p:nvPr/>
        </p:nvGraphicFramePr>
        <p:xfrm>
          <a:off x="6762750" y="2603500"/>
          <a:ext cx="21844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5" name="公式" r:id="rId18" imgW="2184400" imgH="787400" progId="Equation.3">
                  <p:embed/>
                </p:oleObj>
              </mc:Choice>
              <mc:Fallback>
                <p:oleObj name="公式" r:id="rId18" imgW="2184400" imgH="787400" progId="Equation.3">
                  <p:embed/>
                  <p:pic>
                    <p:nvPicPr>
                      <p:cNvPr id="0" name="图片 57867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2603500"/>
                        <a:ext cx="21844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32" name="Object 160"/>
          <p:cNvGraphicFramePr/>
          <p:nvPr/>
        </p:nvGraphicFramePr>
        <p:xfrm>
          <a:off x="2222500" y="573405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6" name="公式" r:id="rId20" imgW="761365" imgH="342900" progId="Equation.3">
                  <p:embed/>
                </p:oleObj>
              </mc:Choice>
              <mc:Fallback>
                <p:oleObj name="公式" r:id="rId20" imgW="761365" imgH="342900" progId="Equation.3">
                  <p:embed/>
                  <p:pic>
                    <p:nvPicPr>
                      <p:cNvPr id="0" name="图片 57867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73405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710" name="Group 238"/>
          <p:cNvGrpSpPr/>
          <p:nvPr/>
        </p:nvGrpSpPr>
        <p:grpSpPr bwMode="auto">
          <a:xfrm>
            <a:off x="3514725" y="5743575"/>
            <a:ext cx="473075" cy="342900"/>
            <a:chOff x="2214" y="3618"/>
            <a:chExt cx="298" cy="216"/>
          </a:xfrm>
        </p:grpSpPr>
        <p:graphicFrame>
          <p:nvGraphicFramePr>
            <p:cNvPr id="20556" name="Object 161"/>
            <p:cNvGraphicFramePr/>
            <p:nvPr/>
          </p:nvGraphicFramePr>
          <p:xfrm>
            <a:off x="2214" y="3640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77" name="公式" r:id="rId22" imgW="254000" imgH="292100" progId="Equation.3">
                    <p:embed/>
                  </p:oleObj>
                </mc:Choice>
                <mc:Fallback>
                  <p:oleObj name="公式" r:id="rId22" imgW="254000" imgH="292100" progId="Equation.3">
                    <p:embed/>
                    <p:pic>
                      <p:nvPicPr>
                        <p:cNvPr id="0" name="图片 5786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3640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7" name="Object 162"/>
            <p:cNvGraphicFramePr/>
            <p:nvPr/>
          </p:nvGraphicFramePr>
          <p:xfrm>
            <a:off x="2376" y="3618"/>
            <a:ext cx="1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78" name="公式" r:id="rId24" imgW="215900" imgH="342900" progId="Equation.3">
                    <p:embed/>
                  </p:oleObj>
                </mc:Choice>
                <mc:Fallback>
                  <p:oleObj name="公式" r:id="rId24" imgW="215900" imgH="342900" progId="Equation.3">
                    <p:embed/>
                    <p:pic>
                      <p:nvPicPr>
                        <p:cNvPr id="0" name="图片 5786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3618"/>
                          <a:ext cx="1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709" name="Group 237"/>
          <p:cNvGrpSpPr/>
          <p:nvPr/>
        </p:nvGrpSpPr>
        <p:grpSpPr bwMode="auto">
          <a:xfrm>
            <a:off x="3027363" y="5743575"/>
            <a:ext cx="463550" cy="342900"/>
            <a:chOff x="1907" y="3618"/>
            <a:chExt cx="292" cy="216"/>
          </a:xfrm>
        </p:grpSpPr>
        <p:graphicFrame>
          <p:nvGraphicFramePr>
            <p:cNvPr id="20554" name="Object 165"/>
            <p:cNvGraphicFramePr/>
            <p:nvPr/>
          </p:nvGraphicFramePr>
          <p:xfrm>
            <a:off x="1907" y="3640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79" name="公式" r:id="rId26" imgW="254000" imgH="292100" progId="Equation.3">
                    <p:embed/>
                  </p:oleObj>
                </mc:Choice>
                <mc:Fallback>
                  <p:oleObj name="公式" r:id="rId26" imgW="254000" imgH="292100" progId="Equation.3">
                    <p:embed/>
                    <p:pic>
                      <p:nvPicPr>
                        <p:cNvPr id="0" name="图片 5786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3640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5" name="Object 166"/>
            <p:cNvGraphicFramePr/>
            <p:nvPr/>
          </p:nvGraphicFramePr>
          <p:xfrm>
            <a:off x="2063" y="3618"/>
            <a:ext cx="1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680" name="公式" r:id="rId28" imgW="215900" imgH="342900" progId="Equation.3">
                    <p:embed/>
                  </p:oleObj>
                </mc:Choice>
                <mc:Fallback>
                  <p:oleObj name="公式" r:id="rId28" imgW="215900" imgH="342900" progId="Equation.3">
                    <p:embed/>
                    <p:pic>
                      <p:nvPicPr>
                        <p:cNvPr id="0" name="图片 5786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3618"/>
                          <a:ext cx="1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639" name="Object 167"/>
          <p:cNvGraphicFramePr/>
          <p:nvPr/>
        </p:nvGraphicFramePr>
        <p:xfrm>
          <a:off x="4014788" y="5734050"/>
          <a:ext cx="73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1" name="公式" r:id="rId30" imgW="736600" imgH="342900" progId="Equation.3">
                  <p:embed/>
                </p:oleObj>
              </mc:Choice>
              <mc:Fallback>
                <p:oleObj name="公式" r:id="rId30" imgW="736600" imgH="342900" progId="Equation.3">
                  <p:embed/>
                  <p:pic>
                    <p:nvPicPr>
                      <p:cNvPr id="0" name="图片 578680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5734050"/>
                        <a:ext cx="73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40" name="Object 168"/>
          <p:cNvGraphicFramePr/>
          <p:nvPr/>
        </p:nvGraphicFramePr>
        <p:xfrm>
          <a:off x="4814888" y="573405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2" name="Equation" r:id="rId32" imgW="850265" imgH="342900" progId="Equation.DSMT4">
                  <p:embed/>
                </p:oleObj>
              </mc:Choice>
              <mc:Fallback>
                <p:oleObj name="Equation" r:id="rId32" imgW="850265" imgH="342900" progId="Equation.DSMT4">
                  <p:embed/>
                  <p:pic>
                    <p:nvPicPr>
                      <p:cNvPr id="0" name="图片 578681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5734050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41" name="Rectangle 169"/>
          <p:cNvSpPr>
            <a:spLocks noChangeArrowheads="1"/>
          </p:cNvSpPr>
          <p:nvPr/>
        </p:nvSpPr>
        <p:spPr bwMode="auto">
          <a:xfrm>
            <a:off x="6705600" y="2571750"/>
            <a:ext cx="2305050" cy="8191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5647" name="Oval 175"/>
          <p:cNvSpPr>
            <a:spLocks noChangeArrowheads="1"/>
          </p:cNvSpPr>
          <p:nvPr/>
        </p:nvSpPr>
        <p:spPr bwMode="auto">
          <a:xfrm>
            <a:off x="6119813" y="1058863"/>
            <a:ext cx="1817687" cy="906462"/>
          </a:xfrm>
          <a:prstGeom prst="ellipse">
            <a:avLst/>
          </a:prstGeom>
          <a:solidFill>
            <a:srgbClr val="FFDCB9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5646" name="Oval 174"/>
          <p:cNvSpPr>
            <a:spLocks noChangeAspect="1" noChangeArrowheads="1"/>
          </p:cNvSpPr>
          <p:nvPr/>
        </p:nvSpPr>
        <p:spPr bwMode="auto">
          <a:xfrm>
            <a:off x="8166100" y="1290638"/>
            <a:ext cx="449263" cy="449262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5660" name="Oval 188"/>
          <p:cNvSpPr>
            <a:spLocks noChangeArrowheads="1"/>
          </p:cNvSpPr>
          <p:nvPr/>
        </p:nvSpPr>
        <p:spPr bwMode="auto">
          <a:xfrm>
            <a:off x="6119813" y="1057275"/>
            <a:ext cx="1817687" cy="90646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0526" name="Group 189"/>
          <p:cNvGrpSpPr/>
          <p:nvPr/>
        </p:nvGrpSpPr>
        <p:grpSpPr bwMode="auto">
          <a:xfrm>
            <a:off x="7531100" y="804863"/>
            <a:ext cx="481013" cy="396875"/>
            <a:chOff x="4762" y="477"/>
            <a:chExt cx="303" cy="250"/>
          </a:xfrm>
        </p:grpSpPr>
        <p:sp>
          <p:nvSpPr>
            <p:cNvPr id="105662" name="Rectangle 190"/>
            <p:cNvSpPr>
              <a:spLocks noChangeArrowheads="1"/>
            </p:cNvSpPr>
            <p:nvPr/>
          </p:nvSpPr>
          <p:spPr bwMode="auto">
            <a:xfrm>
              <a:off x="4762" y="47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  </a:t>
              </a:r>
              <a:endParaRPr lang="zh-CN" altLang="en-US" sz="2000" i="1"/>
            </a:p>
          </p:txBody>
        </p:sp>
        <p:sp>
          <p:nvSpPr>
            <p:cNvPr id="105663" name="Line 191"/>
            <p:cNvSpPr>
              <a:spLocks noChangeShapeType="1"/>
            </p:cNvSpPr>
            <p:nvPr/>
          </p:nvSpPr>
          <p:spPr bwMode="auto">
            <a:xfrm>
              <a:off x="4764" y="682"/>
              <a:ext cx="81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5664" name="Oval 192"/>
          <p:cNvSpPr>
            <a:spLocks noChangeAspect="1" noChangeArrowheads="1"/>
          </p:cNvSpPr>
          <p:nvPr/>
        </p:nvSpPr>
        <p:spPr bwMode="auto">
          <a:xfrm>
            <a:off x="8167688" y="1292225"/>
            <a:ext cx="449262" cy="44926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0528" name="Group 193"/>
          <p:cNvGrpSpPr/>
          <p:nvPr/>
        </p:nvGrpSpPr>
        <p:grpSpPr bwMode="auto">
          <a:xfrm>
            <a:off x="8435975" y="1081088"/>
            <a:ext cx="566738" cy="400050"/>
            <a:chOff x="5332" y="681"/>
            <a:chExt cx="357" cy="252"/>
          </a:xfrm>
        </p:grpSpPr>
        <p:sp>
          <p:nvSpPr>
            <p:cNvPr id="105666" name="Rectangle 194"/>
            <p:cNvSpPr>
              <a:spLocks noChangeArrowheads="1"/>
            </p:cNvSpPr>
            <p:nvPr/>
          </p:nvSpPr>
          <p:spPr bwMode="auto">
            <a:xfrm>
              <a:off x="5386" y="681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  </a:t>
              </a:r>
              <a:endParaRPr lang="zh-CN" altLang="en-US" sz="2000" i="1"/>
            </a:p>
          </p:txBody>
        </p:sp>
        <p:sp>
          <p:nvSpPr>
            <p:cNvPr id="105667" name="弧 195"/>
            <p:cNvSpPr>
              <a:spLocks noChangeAspect="1"/>
            </p:cNvSpPr>
            <p:nvPr/>
          </p:nvSpPr>
          <p:spPr bwMode="auto">
            <a:xfrm rot="1111101">
              <a:off x="5332" y="842"/>
              <a:ext cx="92" cy="91"/>
            </a:xfrm>
            <a:custGeom>
              <a:avLst/>
              <a:gdLst>
                <a:gd name="G0" fmla="+- 0 0 0"/>
                <a:gd name="G1" fmla="+- 18464 0 0"/>
                <a:gd name="G2" fmla="+- 21600 0 0"/>
                <a:gd name="T0" fmla="*/ 11210 w 18526"/>
                <a:gd name="T1" fmla="*/ 0 h 18464"/>
                <a:gd name="T2" fmla="*/ 18526 w 18526"/>
                <a:gd name="T3" fmla="*/ 7358 h 18464"/>
                <a:gd name="T4" fmla="*/ 0 w 18526"/>
                <a:gd name="T5" fmla="*/ 18464 h 18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26" h="18464" fill="none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</a:path>
                <a:path w="18526" h="18464" stroke="0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  <a:lnTo>
                    <a:pt x="0" y="1846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5708" name="Group 236"/>
          <p:cNvGrpSpPr/>
          <p:nvPr/>
        </p:nvGrpSpPr>
        <p:grpSpPr bwMode="auto">
          <a:xfrm>
            <a:off x="7067550" y="1030288"/>
            <a:ext cx="558800" cy="638175"/>
            <a:chOff x="4452" y="649"/>
            <a:chExt cx="352" cy="402"/>
          </a:xfrm>
        </p:grpSpPr>
        <p:sp>
          <p:nvSpPr>
            <p:cNvPr id="105644" name="Oval 172"/>
            <p:cNvSpPr>
              <a:spLocks noChangeAspect="1" noChangeArrowheads="1"/>
            </p:cNvSpPr>
            <p:nvPr/>
          </p:nvSpPr>
          <p:spPr bwMode="auto">
            <a:xfrm>
              <a:off x="4614" y="861"/>
              <a:ext cx="190" cy="1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97" name="Rectangle 225"/>
            <p:cNvSpPr>
              <a:spLocks noChangeArrowheads="1"/>
            </p:cNvSpPr>
            <p:nvPr/>
          </p:nvSpPr>
          <p:spPr bwMode="auto">
            <a:xfrm>
              <a:off x="4452" y="649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2</a:t>
              </a:r>
              <a:r>
                <a:rPr lang="en-US" altLang="zh-CN" sz="1800" i="1"/>
                <a:t>  </a:t>
              </a:r>
              <a:endParaRPr lang="zh-CN" altLang="en-US" sz="1800" i="1"/>
            </a:p>
          </p:txBody>
        </p:sp>
        <p:sp>
          <p:nvSpPr>
            <p:cNvPr id="105698" name="弧 226"/>
            <p:cNvSpPr>
              <a:spLocks noChangeAspect="1"/>
            </p:cNvSpPr>
            <p:nvPr/>
          </p:nvSpPr>
          <p:spPr bwMode="auto">
            <a:xfrm rot="20488899" flipV="1">
              <a:off x="4539" y="859"/>
              <a:ext cx="92" cy="91"/>
            </a:xfrm>
            <a:custGeom>
              <a:avLst/>
              <a:gdLst>
                <a:gd name="G0" fmla="+- 0 0 0"/>
                <a:gd name="G1" fmla="+- 18464 0 0"/>
                <a:gd name="G2" fmla="+- 21600 0 0"/>
                <a:gd name="T0" fmla="*/ 11210 w 18526"/>
                <a:gd name="T1" fmla="*/ 0 h 18464"/>
                <a:gd name="T2" fmla="*/ 18526 w 18526"/>
                <a:gd name="T3" fmla="*/ 7358 h 18464"/>
                <a:gd name="T4" fmla="*/ 0 w 18526"/>
                <a:gd name="T5" fmla="*/ 18464 h 18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26" h="18464" fill="none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</a:path>
                <a:path w="18526" h="18464" stroke="0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  <a:lnTo>
                    <a:pt x="0" y="1846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5707" name="Group 235"/>
          <p:cNvGrpSpPr/>
          <p:nvPr/>
        </p:nvGrpSpPr>
        <p:grpSpPr bwMode="auto">
          <a:xfrm>
            <a:off x="6621463" y="1025525"/>
            <a:ext cx="558800" cy="638175"/>
            <a:chOff x="4171" y="646"/>
            <a:chExt cx="352" cy="402"/>
          </a:xfrm>
        </p:grpSpPr>
        <p:sp>
          <p:nvSpPr>
            <p:cNvPr id="105704" name="Oval 232"/>
            <p:cNvSpPr>
              <a:spLocks noChangeAspect="1" noChangeArrowheads="1"/>
            </p:cNvSpPr>
            <p:nvPr/>
          </p:nvSpPr>
          <p:spPr bwMode="auto">
            <a:xfrm>
              <a:off x="4333" y="858"/>
              <a:ext cx="190" cy="1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05" name="Rectangle 233"/>
            <p:cNvSpPr>
              <a:spLocks noChangeArrowheads="1"/>
            </p:cNvSpPr>
            <p:nvPr/>
          </p:nvSpPr>
          <p:spPr bwMode="auto">
            <a:xfrm>
              <a:off x="4171" y="64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1</a:t>
              </a:r>
              <a:r>
                <a:rPr lang="en-US" altLang="zh-CN" sz="1800" i="1"/>
                <a:t>  </a:t>
              </a:r>
              <a:endParaRPr lang="zh-CN" altLang="en-US" sz="1800" i="1"/>
            </a:p>
          </p:txBody>
        </p:sp>
        <p:sp>
          <p:nvSpPr>
            <p:cNvPr id="105706" name="弧 234"/>
            <p:cNvSpPr>
              <a:spLocks noChangeAspect="1"/>
            </p:cNvSpPr>
            <p:nvPr/>
          </p:nvSpPr>
          <p:spPr bwMode="auto">
            <a:xfrm rot="20488899" flipV="1">
              <a:off x="4258" y="856"/>
              <a:ext cx="92" cy="91"/>
            </a:xfrm>
            <a:custGeom>
              <a:avLst/>
              <a:gdLst>
                <a:gd name="G0" fmla="+- 0 0 0"/>
                <a:gd name="G1" fmla="+- 18464 0 0"/>
                <a:gd name="G2" fmla="+- 21600 0 0"/>
                <a:gd name="T0" fmla="*/ 11210 w 18526"/>
                <a:gd name="T1" fmla="*/ 0 h 18464"/>
                <a:gd name="T2" fmla="*/ 18526 w 18526"/>
                <a:gd name="T3" fmla="*/ 7358 h 18464"/>
                <a:gd name="T4" fmla="*/ 0 w 18526"/>
                <a:gd name="T5" fmla="*/ 18464 h 18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26" h="18464" fill="none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</a:path>
                <a:path w="18526" h="18464" stroke="0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  <a:lnTo>
                    <a:pt x="0" y="1846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5658" name="Line 186"/>
          <p:cNvSpPr>
            <a:spLocks noChangeShapeType="1"/>
          </p:cNvSpPr>
          <p:nvPr/>
        </p:nvSpPr>
        <p:spPr bwMode="auto">
          <a:xfrm>
            <a:off x="6000750" y="1514475"/>
            <a:ext cx="29051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5659" name="Line 187"/>
          <p:cNvSpPr>
            <a:spLocks noChangeShapeType="1"/>
          </p:cNvSpPr>
          <p:nvPr/>
        </p:nvSpPr>
        <p:spPr bwMode="auto">
          <a:xfrm flipV="1">
            <a:off x="7029450" y="733425"/>
            <a:ext cx="0" cy="1419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0533" name="Group 197"/>
          <p:cNvGrpSpPr/>
          <p:nvPr/>
        </p:nvGrpSpPr>
        <p:grpSpPr bwMode="auto">
          <a:xfrm>
            <a:off x="6973888" y="1481138"/>
            <a:ext cx="406400" cy="304800"/>
            <a:chOff x="4411" y="933"/>
            <a:chExt cx="256" cy="192"/>
          </a:xfrm>
        </p:grpSpPr>
        <p:sp>
          <p:nvSpPr>
            <p:cNvPr id="105670" name="Text Box 198"/>
            <p:cNvSpPr txBox="1">
              <a:spLocks noChangeArrowheads="1"/>
            </p:cNvSpPr>
            <p:nvPr/>
          </p:nvSpPr>
          <p:spPr bwMode="auto">
            <a:xfrm>
              <a:off x="4411" y="933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/>
                <a:t>0   </a:t>
              </a:r>
              <a:endParaRPr lang="en-US" altLang="zh-CN" sz="1400"/>
            </a:p>
          </p:txBody>
        </p:sp>
        <p:sp>
          <p:nvSpPr>
            <p:cNvPr id="105671" name="Oval 199"/>
            <p:cNvSpPr>
              <a:spLocks noChangeAspect="1" noChangeArrowheads="1"/>
            </p:cNvSpPr>
            <p:nvPr/>
          </p:nvSpPr>
          <p:spPr bwMode="auto">
            <a:xfrm>
              <a:off x="4429" y="937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0534" name="Group 200"/>
          <p:cNvGrpSpPr/>
          <p:nvPr/>
        </p:nvGrpSpPr>
        <p:grpSpPr bwMode="auto">
          <a:xfrm>
            <a:off x="7346950" y="1481138"/>
            <a:ext cx="406400" cy="304800"/>
            <a:chOff x="4646" y="933"/>
            <a:chExt cx="256" cy="192"/>
          </a:xfrm>
        </p:grpSpPr>
        <p:sp>
          <p:nvSpPr>
            <p:cNvPr id="105673" name="Text Box 201"/>
            <p:cNvSpPr txBox="1">
              <a:spLocks noChangeArrowheads="1"/>
            </p:cNvSpPr>
            <p:nvPr/>
          </p:nvSpPr>
          <p:spPr bwMode="auto">
            <a:xfrm>
              <a:off x="4646" y="933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/>
                <a:t>1   </a:t>
              </a:r>
              <a:endParaRPr lang="en-US" altLang="zh-CN" sz="1400"/>
            </a:p>
          </p:txBody>
        </p:sp>
        <p:sp>
          <p:nvSpPr>
            <p:cNvPr id="105674" name="Oval 202"/>
            <p:cNvSpPr>
              <a:spLocks noChangeAspect="1" noChangeArrowheads="1"/>
            </p:cNvSpPr>
            <p:nvPr/>
          </p:nvSpPr>
          <p:spPr bwMode="auto">
            <a:xfrm>
              <a:off x="4713" y="937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0535" name="Group 203"/>
          <p:cNvGrpSpPr/>
          <p:nvPr/>
        </p:nvGrpSpPr>
        <p:grpSpPr bwMode="auto">
          <a:xfrm>
            <a:off x="8267700" y="1481138"/>
            <a:ext cx="406400" cy="304800"/>
            <a:chOff x="5226" y="933"/>
            <a:chExt cx="256" cy="192"/>
          </a:xfrm>
        </p:grpSpPr>
        <p:sp>
          <p:nvSpPr>
            <p:cNvPr id="105676" name="Oval 204"/>
            <p:cNvSpPr>
              <a:spLocks noChangeAspect="1" noChangeArrowheads="1"/>
            </p:cNvSpPr>
            <p:nvPr/>
          </p:nvSpPr>
          <p:spPr bwMode="auto">
            <a:xfrm>
              <a:off x="5291" y="938"/>
              <a:ext cx="34" cy="34"/>
            </a:xfrm>
            <a:prstGeom prst="ellipse">
              <a:avLst/>
            </a:prstGeom>
            <a:solidFill>
              <a:srgbClr val="FFDCB9"/>
            </a:solidFill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77" name="Text Box 205"/>
            <p:cNvSpPr txBox="1">
              <a:spLocks noChangeArrowheads="1"/>
            </p:cNvSpPr>
            <p:nvPr/>
          </p:nvSpPr>
          <p:spPr bwMode="auto">
            <a:xfrm>
              <a:off x="5226" y="933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/>
                <a:t>3   </a:t>
              </a:r>
              <a:endParaRPr lang="en-US" altLang="zh-CN" sz="1400"/>
            </a:p>
          </p:txBody>
        </p:sp>
      </p:grpSp>
      <p:sp>
        <p:nvSpPr>
          <p:cNvPr id="105678" name="Rectangle 206"/>
          <p:cNvSpPr>
            <a:spLocks noChangeArrowheads="1"/>
          </p:cNvSpPr>
          <p:nvPr/>
        </p:nvSpPr>
        <p:spPr bwMode="auto">
          <a:xfrm>
            <a:off x="7866063" y="1481138"/>
            <a:ext cx="406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/>
              <a:t>2   </a:t>
            </a:r>
            <a:endParaRPr lang="zh-CN" altLang="en-US" sz="1400"/>
          </a:p>
        </p:txBody>
      </p:sp>
      <p:sp>
        <p:nvSpPr>
          <p:cNvPr id="105668" name="Oval 196"/>
          <p:cNvSpPr>
            <a:spLocks noChangeAspect="1" noChangeArrowheads="1"/>
          </p:cNvSpPr>
          <p:nvPr/>
        </p:nvSpPr>
        <p:spPr bwMode="auto">
          <a:xfrm>
            <a:off x="7918450" y="1495425"/>
            <a:ext cx="36513" cy="36513"/>
          </a:xfrm>
          <a:prstGeom prst="ellipse">
            <a:avLst/>
          </a:prstGeom>
          <a:solidFill>
            <a:srgbClr val="EBFFFF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13333 L 3.88889E-6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5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0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0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6" grpId="0"/>
      <p:bldP spid="105641" grpId="0" animBg="1"/>
      <p:bldP spid="105647" grpId="0" animBg="1"/>
      <p:bldP spid="1056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6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352550" y="2362200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曲线，  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34988" y="566738"/>
            <a:ext cx="28622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四、路径无关性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4988" y="119062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/>
          </a:p>
        </p:txBody>
      </p:sp>
      <p:grpSp>
        <p:nvGrpSpPr>
          <p:cNvPr id="19563" name="Group 107"/>
          <p:cNvGrpSpPr/>
          <p:nvPr/>
        </p:nvGrpSpPr>
        <p:grpSpPr bwMode="auto">
          <a:xfrm>
            <a:off x="1355725" y="1738313"/>
            <a:ext cx="4864100" cy="457200"/>
            <a:chOff x="854" y="1095"/>
            <a:chExt cx="3064" cy="288"/>
          </a:xfrm>
        </p:grpSpPr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854" y="1095"/>
              <a:ext cx="30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/>
                <a:t>C</a:t>
              </a:r>
              <a:r>
                <a:rPr lang="en-US" altLang="zh-CN" baseline="-25000"/>
                <a:t>1</a:t>
              </a:r>
              <a:r>
                <a:rPr lang="en-US" altLang="zh-CN"/>
                <a:t>,</a:t>
              </a:r>
              <a:r>
                <a:rPr lang="en-US" altLang="zh-CN" baseline="-25000"/>
                <a:t>  </a:t>
              </a:r>
              <a:r>
                <a:rPr lang="en-US" altLang="zh-CN" i="1"/>
                <a:t>C</a:t>
              </a:r>
              <a:r>
                <a:rPr lang="en-US" altLang="zh-CN" baseline="-25000"/>
                <a:t>2</a:t>
              </a:r>
              <a:r>
                <a:rPr lang="en-US" altLang="zh-CN" i="1" baseline="-25000"/>
                <a:t> </a:t>
              </a:r>
              <a:r>
                <a:rPr lang="zh-CN" altLang="en-US"/>
                <a:t>为</a:t>
              </a:r>
              <a:r>
                <a:rPr lang="zh-CN" altLang="en-US" sz="2000"/>
                <a:t> </a:t>
              </a:r>
              <a:r>
                <a:rPr lang="en-US" altLang="zh-CN" i="1"/>
                <a:t>D</a:t>
              </a:r>
              <a:r>
                <a:rPr lang="en-US" altLang="zh-CN" sz="1800" i="1"/>
                <a:t> </a:t>
              </a:r>
              <a:r>
                <a:rPr lang="zh-CN" altLang="en-US"/>
                <a:t>内任意两条从     到    </a:t>
              </a:r>
              <a:r>
                <a:rPr lang="zh-CN" altLang="en-US" sz="1800"/>
                <a:t> </a:t>
              </a:r>
              <a:r>
                <a:rPr lang="zh-CN" altLang="en-US"/>
                <a:t>的</a:t>
              </a:r>
              <a:endParaRPr lang="zh-CN" altLang="en-US"/>
            </a:p>
          </p:txBody>
        </p:sp>
        <p:graphicFrame>
          <p:nvGraphicFramePr>
            <p:cNvPr id="21569" name="Object 22"/>
            <p:cNvGraphicFramePr/>
            <p:nvPr/>
          </p:nvGraphicFramePr>
          <p:xfrm>
            <a:off x="3044" y="111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99" name="公式" r:id="rId3" imgW="279400" imgH="381000" progId="Equation.3">
                    <p:embed/>
                  </p:oleObj>
                </mc:Choice>
                <mc:Fallback>
                  <p:oleObj name="公式" r:id="rId3" imgW="279400" imgH="381000" progId="Equation.3">
                    <p:embed/>
                    <p:pic>
                      <p:nvPicPr>
                        <p:cNvPr id="0" name="图片 5796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111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0" name="Object 23"/>
            <p:cNvGraphicFramePr/>
            <p:nvPr/>
          </p:nvGraphicFramePr>
          <p:xfrm>
            <a:off x="3485" y="1110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00" name="公式" r:id="rId5" imgW="266700" imgH="368300" progId="Equation.3">
                    <p:embed/>
                  </p:oleObj>
                </mc:Choice>
                <mc:Fallback>
                  <p:oleObj name="公式" r:id="rId5" imgW="266700" imgH="368300" progId="Equation.3">
                    <p:embed/>
                    <p:pic>
                      <p:nvPicPr>
                        <p:cNvPr id="0" name="图片 5796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" y="1110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81" name="Object 25"/>
          <p:cNvGraphicFramePr/>
          <p:nvPr/>
        </p:nvGraphicFramePr>
        <p:xfrm>
          <a:off x="2451100" y="4056063"/>
          <a:ext cx="321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01" name="公式" r:id="rId7" imgW="3213100" imgH="546100" progId="Equation.3">
                  <p:embed/>
                </p:oleObj>
              </mc:Choice>
              <mc:Fallback>
                <p:oleObj name="公式" r:id="rId7" imgW="3213100" imgH="546100" progId="Equation.3">
                  <p:embed/>
                  <p:pic>
                    <p:nvPicPr>
                      <p:cNvPr id="0" name="图片 57970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056063"/>
                        <a:ext cx="3213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33400" y="32178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  </a:t>
            </a:r>
            <a:endParaRPr lang="zh-CN" altLang="en-US"/>
          </a:p>
        </p:txBody>
      </p:sp>
      <p:graphicFrame>
        <p:nvGraphicFramePr>
          <p:cNvPr id="19482" name="Object 26"/>
          <p:cNvGraphicFramePr/>
          <p:nvPr/>
        </p:nvGraphicFramePr>
        <p:xfrm>
          <a:off x="6992938" y="3279775"/>
          <a:ext cx="54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02" name="公式" r:id="rId9" imgW="546100" imgH="342900" progId="Equation.3">
                  <p:embed/>
                </p:oleObj>
              </mc:Choice>
              <mc:Fallback>
                <p:oleObj name="公式" r:id="rId9" imgW="546100" imgH="342900" progId="Equation.3">
                  <p:embed/>
                  <p:pic>
                    <p:nvPicPr>
                      <p:cNvPr id="0" name="图片 57970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3279775"/>
                        <a:ext cx="546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28638" y="4991100"/>
            <a:ext cx="833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buFont typeface="Wingdings" panose="05000000000000000000" charset="0"/>
              <a:buBlip>
                <a:blip r:embed="rId11"/>
              </a:buBlip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可见，解析函数在单连域内的积分只与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起点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终点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有关，   </a:t>
            </a:r>
            <a:endParaRPr lang="zh-CN" altLang="en-US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9526" name="Group 70"/>
          <p:cNvGrpSpPr/>
          <p:nvPr/>
        </p:nvGrpSpPr>
        <p:grpSpPr bwMode="auto">
          <a:xfrm>
            <a:off x="533400" y="1719263"/>
            <a:ext cx="796925" cy="796925"/>
            <a:chOff x="772" y="525"/>
            <a:chExt cx="502" cy="502"/>
          </a:xfrm>
        </p:grpSpPr>
        <p:sp>
          <p:nvSpPr>
            <p:cNvPr id="19527" name="Rectangle 71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850" y="525"/>
              <a:ext cx="34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P52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9529" name="Rectangle 73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9530" name="Rectangle 74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3.3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9562" name="Group 106"/>
          <p:cNvGrpSpPr/>
          <p:nvPr/>
        </p:nvGrpSpPr>
        <p:grpSpPr bwMode="auto">
          <a:xfrm>
            <a:off x="1349375" y="1187450"/>
            <a:ext cx="5072063" cy="457200"/>
            <a:chOff x="850" y="748"/>
            <a:chExt cx="3195" cy="288"/>
          </a:xfrm>
        </p:grpSpPr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850" y="748"/>
              <a:ext cx="31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设函数</a:t>
              </a:r>
              <a:r>
                <a:rPr lang="zh-CN" altLang="en-US" baseline="-25000"/>
                <a:t>  </a:t>
              </a:r>
              <a:r>
                <a:rPr lang="zh-CN" altLang="en-US"/>
                <a:t>        </a:t>
              </a:r>
              <a:r>
                <a:rPr lang="zh-CN" altLang="en-US" sz="2000"/>
                <a:t> </a:t>
              </a:r>
              <a:r>
                <a:rPr lang="zh-CN" altLang="en-US"/>
                <a:t>在单连通域 </a:t>
              </a:r>
              <a:r>
                <a:rPr lang="en-US" altLang="zh-CN" i="1"/>
                <a:t>D</a:t>
              </a:r>
              <a:r>
                <a:rPr lang="en-US" altLang="zh-CN" sz="2000" i="1"/>
                <a:t> </a:t>
              </a:r>
              <a:r>
                <a:rPr lang="zh-CN" altLang="en-US"/>
                <a:t>内解析</a:t>
              </a:r>
              <a:r>
                <a:rPr lang="en-US" altLang="zh-CN"/>
                <a:t>， </a:t>
              </a:r>
              <a:endParaRPr lang="en-US" altLang="zh-CN"/>
            </a:p>
          </p:txBody>
        </p:sp>
        <p:graphicFrame>
          <p:nvGraphicFramePr>
            <p:cNvPr id="21563" name="Object 75"/>
            <p:cNvGraphicFramePr/>
            <p:nvPr/>
          </p:nvGraphicFramePr>
          <p:xfrm>
            <a:off x="1528" y="789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03" name="公式" r:id="rId12" imgW="635000" imgH="342900" progId="Equation.3">
                    <p:embed/>
                  </p:oleObj>
                </mc:Choice>
                <mc:Fallback>
                  <p:oleObj name="公式" r:id="rId12" imgW="635000" imgH="342900" progId="Equation.3">
                    <p:embed/>
                    <p:pic>
                      <p:nvPicPr>
                        <p:cNvPr id="0" name="图片 5797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789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4" name="Group 108"/>
          <p:cNvGrpSpPr/>
          <p:nvPr/>
        </p:nvGrpSpPr>
        <p:grpSpPr bwMode="auto">
          <a:xfrm>
            <a:off x="2279650" y="2343150"/>
            <a:ext cx="3576638" cy="546100"/>
            <a:chOff x="1436" y="1476"/>
            <a:chExt cx="2253" cy="344"/>
          </a:xfrm>
        </p:grpSpPr>
        <p:graphicFrame>
          <p:nvGraphicFramePr>
            <p:cNvPr id="21560" name="Object 14"/>
            <p:cNvGraphicFramePr/>
            <p:nvPr/>
          </p:nvGraphicFramePr>
          <p:xfrm>
            <a:off x="1737" y="1476"/>
            <a:ext cx="19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04" name="公式" r:id="rId14" imgW="3098800" imgH="546100" progId="Equation.3">
                    <p:embed/>
                  </p:oleObj>
                </mc:Choice>
                <mc:Fallback>
                  <p:oleObj name="公式" r:id="rId14" imgW="3098800" imgH="546100" progId="Equation.3">
                    <p:embed/>
                    <p:pic>
                      <p:nvPicPr>
                        <p:cNvPr id="0" name="图片 579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1476"/>
                          <a:ext cx="19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1436" y="148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  </a:t>
              </a:r>
              <a:endParaRPr lang="zh-CN" altLang="en-US"/>
            </a:p>
          </p:txBody>
        </p:sp>
      </p:grpSp>
      <p:graphicFrame>
        <p:nvGraphicFramePr>
          <p:cNvPr id="19533" name="Object 77"/>
          <p:cNvGraphicFramePr/>
          <p:nvPr/>
        </p:nvGraphicFramePr>
        <p:xfrm>
          <a:off x="5732463" y="4054475"/>
          <a:ext cx="171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05" name="公式" r:id="rId16" imgW="1713865" imgH="546100" progId="Equation.3">
                  <p:embed/>
                </p:oleObj>
              </mc:Choice>
              <mc:Fallback>
                <p:oleObj name="公式" r:id="rId16" imgW="1713865" imgH="546100" progId="Equation.3">
                  <p:embed/>
                  <p:pic>
                    <p:nvPicPr>
                      <p:cNvPr id="0" name="图片 57970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4054475"/>
                        <a:ext cx="171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65" name="Group 109"/>
          <p:cNvGrpSpPr/>
          <p:nvPr/>
        </p:nvGrpSpPr>
        <p:grpSpPr bwMode="auto">
          <a:xfrm>
            <a:off x="1355725" y="3205163"/>
            <a:ext cx="2241550" cy="546100"/>
            <a:chOff x="854" y="2019"/>
            <a:chExt cx="1412" cy="344"/>
          </a:xfrm>
        </p:grpSpPr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854" y="2028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   </a:t>
              </a:r>
              <a:endParaRPr lang="zh-CN" altLang="en-US"/>
            </a:p>
          </p:txBody>
        </p:sp>
        <p:graphicFrame>
          <p:nvGraphicFramePr>
            <p:cNvPr id="21559" name="Object 78"/>
            <p:cNvGraphicFramePr/>
            <p:nvPr/>
          </p:nvGraphicFramePr>
          <p:xfrm>
            <a:off x="1138" y="2019"/>
            <a:ext cx="11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06" name="公式" r:id="rId18" imgW="1790700" imgH="546100" progId="Equation.3">
                    <p:embed/>
                  </p:oleObj>
                </mc:Choice>
                <mc:Fallback>
                  <p:oleObj name="公式" r:id="rId18" imgW="1790700" imgH="546100" progId="Equation.3">
                    <p:embed/>
                    <p:pic>
                      <p:nvPicPr>
                        <p:cNvPr id="0" name="图片 5797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2019"/>
                          <a:ext cx="11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35" name="Object 79"/>
          <p:cNvGraphicFramePr/>
          <p:nvPr/>
        </p:nvGraphicFramePr>
        <p:xfrm>
          <a:off x="3663950" y="3205163"/>
          <a:ext cx="3238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07" name="公式" r:id="rId20" imgW="3238500" imgH="546100" progId="Equation.3">
                  <p:embed/>
                </p:oleObj>
              </mc:Choice>
              <mc:Fallback>
                <p:oleObj name="公式" r:id="rId20" imgW="3238500" imgH="546100" progId="Equation.3">
                  <p:embed/>
                  <p:pic>
                    <p:nvPicPr>
                      <p:cNvPr id="0" name="图片 579706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205163"/>
                        <a:ext cx="3238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7632700" y="32194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即得  </a:t>
            </a:r>
            <a:endParaRPr lang="zh-CN" altLang="en-US"/>
          </a:p>
        </p:txBody>
      </p:sp>
      <p:grpSp>
        <p:nvGrpSpPr>
          <p:cNvPr id="19566" name="Group 110"/>
          <p:cNvGrpSpPr/>
          <p:nvPr/>
        </p:nvGrpSpPr>
        <p:grpSpPr bwMode="auto">
          <a:xfrm>
            <a:off x="773113" y="5554663"/>
            <a:ext cx="6432550" cy="666750"/>
            <a:chOff x="487" y="3499"/>
            <a:chExt cx="4052" cy="420"/>
          </a:xfrm>
        </p:grpSpPr>
        <p:sp>
          <p:nvSpPr>
            <p:cNvPr id="19538" name="Rectangle 82"/>
            <p:cNvSpPr>
              <a:spLocks noChangeArrowheads="1"/>
            </p:cNvSpPr>
            <p:nvPr/>
          </p:nvSpPr>
          <p:spPr bwMode="auto">
            <a:xfrm>
              <a:off x="487" y="3552"/>
              <a:ext cx="8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因此，   </a:t>
              </a:r>
              <a:endParaRPr lang="zh-CN" altLang="en-US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1554" name="Object 83"/>
            <p:cNvGraphicFramePr/>
            <p:nvPr/>
          </p:nvGraphicFramePr>
          <p:xfrm>
            <a:off x="1114" y="3575"/>
            <a:ext cx="188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08" name="公式" r:id="rId22" imgW="2997200" imgH="546100" progId="Equation.3">
                    <p:embed/>
                  </p:oleObj>
                </mc:Choice>
                <mc:Fallback>
                  <p:oleObj name="公式" r:id="rId22" imgW="2997200" imgH="546100" progId="Equation.3">
                    <p:embed/>
                    <p:pic>
                      <p:nvPicPr>
                        <p:cNvPr id="0" name="图片 5797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3575"/>
                          <a:ext cx="188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5" name="Object 84"/>
            <p:cNvGraphicFramePr/>
            <p:nvPr/>
          </p:nvGraphicFramePr>
          <p:xfrm>
            <a:off x="3643" y="3520"/>
            <a:ext cx="89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09" name="公式" r:id="rId24" imgW="1422400" imgH="622300" progId="Equation.3">
                    <p:embed/>
                  </p:oleObj>
                </mc:Choice>
                <mc:Fallback>
                  <p:oleObj name="公式" r:id="rId24" imgW="1422400" imgH="622300" progId="Equation.3">
                    <p:embed/>
                    <p:pic>
                      <p:nvPicPr>
                        <p:cNvPr id="0" name="图片 5797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3520"/>
                          <a:ext cx="89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41" name="Text Box 85"/>
            <p:cNvSpPr txBox="1">
              <a:spLocks noChangeArrowheads="1"/>
            </p:cNvSpPr>
            <p:nvPr/>
          </p:nvSpPr>
          <p:spPr bwMode="auto">
            <a:xfrm>
              <a:off x="3064" y="3499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可记为</a:t>
              </a:r>
              <a:endParaRPr lang="zh-CN" altLang="en-US" sz="1600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1557" name="Object 89"/>
            <p:cNvGraphicFramePr/>
            <p:nvPr/>
          </p:nvGraphicFramePr>
          <p:xfrm>
            <a:off x="3063" y="3678"/>
            <a:ext cx="5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10" name="公式" r:id="rId26" imgW="862965" imgH="254000" progId="Equation.3">
                    <p:embed/>
                  </p:oleObj>
                </mc:Choice>
                <mc:Fallback>
                  <p:oleObj name="公式" r:id="rId26" imgW="862965" imgH="254000" progId="Equation.3">
                    <p:embed/>
                    <p:pic>
                      <p:nvPicPr>
                        <p:cNvPr id="0" name="图片 5797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3678"/>
                          <a:ext cx="5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0" name="Group 104"/>
          <p:cNvGrpSpPr/>
          <p:nvPr/>
        </p:nvGrpSpPr>
        <p:grpSpPr bwMode="auto">
          <a:xfrm>
            <a:off x="6424613" y="1136650"/>
            <a:ext cx="2503487" cy="1692275"/>
            <a:chOff x="4047" y="716"/>
            <a:chExt cx="1577" cy="1066"/>
          </a:xfrm>
        </p:grpSpPr>
        <p:sp>
          <p:nvSpPr>
            <p:cNvPr id="19547" name="Freeform 91"/>
            <p:cNvSpPr>
              <a:spLocks noChangeAspect="1"/>
            </p:cNvSpPr>
            <p:nvPr/>
          </p:nvSpPr>
          <p:spPr bwMode="auto">
            <a:xfrm>
              <a:off x="4047" y="716"/>
              <a:ext cx="1577" cy="1066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5AB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48" name="Rectangle 92"/>
            <p:cNvSpPr>
              <a:spLocks noChangeArrowheads="1"/>
            </p:cNvSpPr>
            <p:nvPr/>
          </p:nvSpPr>
          <p:spPr bwMode="auto">
            <a:xfrm>
              <a:off x="4119" y="1390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D</a:t>
              </a:r>
              <a:endParaRPr lang="zh-CN" altLang="en-US" sz="1800" i="1"/>
            </a:p>
          </p:txBody>
        </p:sp>
      </p:grpSp>
      <p:grpSp>
        <p:nvGrpSpPr>
          <p:cNvPr id="19561" name="Group 105"/>
          <p:cNvGrpSpPr/>
          <p:nvPr/>
        </p:nvGrpSpPr>
        <p:grpSpPr bwMode="auto">
          <a:xfrm>
            <a:off x="7031038" y="1377950"/>
            <a:ext cx="1711325" cy="1003300"/>
            <a:chOff x="4429" y="868"/>
            <a:chExt cx="1078" cy="632"/>
          </a:xfrm>
        </p:grpSpPr>
        <p:graphicFrame>
          <p:nvGraphicFramePr>
            <p:cNvPr id="21541" name="Object 94"/>
            <p:cNvGraphicFramePr>
              <a:graphicFrameLocks noChangeAspect="1"/>
            </p:cNvGraphicFramePr>
            <p:nvPr/>
          </p:nvGraphicFramePr>
          <p:xfrm>
            <a:off x="4429" y="1248"/>
            <a:ext cx="14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11" name="公式" r:id="rId28" imgW="292100" imgH="419100" progId="Equation.3">
                    <p:embed/>
                  </p:oleObj>
                </mc:Choice>
                <mc:Fallback>
                  <p:oleObj name="公式" r:id="rId28" imgW="292100" imgH="419100" progId="Equation.3">
                    <p:embed/>
                    <p:pic>
                      <p:nvPicPr>
                        <p:cNvPr id="0" name="图片 579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1248"/>
                          <a:ext cx="14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95"/>
            <p:cNvGraphicFramePr>
              <a:graphicFrameLocks noChangeAspect="1"/>
            </p:cNvGraphicFramePr>
            <p:nvPr/>
          </p:nvGraphicFramePr>
          <p:xfrm>
            <a:off x="5367" y="1289"/>
            <a:ext cx="14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12" name="公式" r:id="rId30" imgW="279400" imgH="419100" progId="Equation.3">
                    <p:embed/>
                  </p:oleObj>
                </mc:Choice>
                <mc:Fallback>
                  <p:oleObj name="公式" r:id="rId30" imgW="279400" imgH="419100" progId="Equation.3">
                    <p:embed/>
                    <p:pic>
                      <p:nvPicPr>
                        <p:cNvPr id="0" name="图片 579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" y="1289"/>
                          <a:ext cx="14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54" name="Freeform 98"/>
            <p:cNvSpPr/>
            <p:nvPr/>
          </p:nvSpPr>
          <p:spPr bwMode="auto">
            <a:xfrm>
              <a:off x="4535" y="1018"/>
              <a:ext cx="808" cy="431"/>
            </a:xfrm>
            <a:custGeom>
              <a:avLst/>
              <a:gdLst>
                <a:gd name="T0" fmla="*/ 7 w 808"/>
                <a:gd name="T1" fmla="*/ 236 h 431"/>
                <a:gd name="T2" fmla="*/ 19 w 808"/>
                <a:gd name="T3" fmla="*/ 98 h 431"/>
                <a:gd name="T4" fmla="*/ 124 w 808"/>
                <a:gd name="T5" fmla="*/ 20 h 431"/>
                <a:gd name="T6" fmla="*/ 286 w 808"/>
                <a:gd name="T7" fmla="*/ 8 h 431"/>
                <a:gd name="T8" fmla="*/ 469 w 808"/>
                <a:gd name="T9" fmla="*/ 68 h 431"/>
                <a:gd name="T10" fmla="*/ 685 w 808"/>
                <a:gd name="T11" fmla="*/ 200 h 431"/>
                <a:gd name="T12" fmla="*/ 781 w 808"/>
                <a:gd name="T13" fmla="*/ 332 h 431"/>
                <a:gd name="T14" fmla="*/ 808 w 808"/>
                <a:gd name="T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8" h="431">
                  <a:moveTo>
                    <a:pt x="7" y="236"/>
                  </a:moveTo>
                  <a:cubicBezTo>
                    <a:pt x="9" y="213"/>
                    <a:pt x="0" y="134"/>
                    <a:pt x="19" y="98"/>
                  </a:cubicBezTo>
                  <a:cubicBezTo>
                    <a:pt x="38" y="62"/>
                    <a:pt x="80" y="35"/>
                    <a:pt x="124" y="20"/>
                  </a:cubicBezTo>
                  <a:cubicBezTo>
                    <a:pt x="168" y="5"/>
                    <a:pt x="229" y="0"/>
                    <a:pt x="286" y="8"/>
                  </a:cubicBezTo>
                  <a:cubicBezTo>
                    <a:pt x="343" y="16"/>
                    <a:pt x="403" y="36"/>
                    <a:pt x="469" y="68"/>
                  </a:cubicBezTo>
                  <a:cubicBezTo>
                    <a:pt x="535" y="100"/>
                    <a:pt x="633" y="156"/>
                    <a:pt x="685" y="200"/>
                  </a:cubicBezTo>
                  <a:cubicBezTo>
                    <a:pt x="737" y="244"/>
                    <a:pt x="760" y="293"/>
                    <a:pt x="781" y="332"/>
                  </a:cubicBezTo>
                  <a:cubicBezTo>
                    <a:pt x="802" y="371"/>
                    <a:pt x="803" y="411"/>
                    <a:pt x="808" y="431"/>
                  </a:cubicBezTo>
                </a:path>
              </a:pathLst>
            </a:custGeom>
            <a:noFill/>
            <a:ln w="12700" cmpd="sng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55" name="Freeform 99"/>
            <p:cNvSpPr/>
            <p:nvPr/>
          </p:nvSpPr>
          <p:spPr bwMode="auto">
            <a:xfrm>
              <a:off x="4545" y="1260"/>
              <a:ext cx="795" cy="218"/>
            </a:xfrm>
            <a:custGeom>
              <a:avLst/>
              <a:gdLst>
                <a:gd name="T0" fmla="*/ 0 w 795"/>
                <a:gd name="T1" fmla="*/ 0 h 218"/>
                <a:gd name="T2" fmla="*/ 300 w 795"/>
                <a:gd name="T3" fmla="*/ 162 h 218"/>
                <a:gd name="T4" fmla="*/ 537 w 795"/>
                <a:gd name="T5" fmla="*/ 210 h 218"/>
                <a:gd name="T6" fmla="*/ 672 w 795"/>
                <a:gd name="T7" fmla="*/ 210 h 218"/>
                <a:gd name="T8" fmla="*/ 795 w 795"/>
                <a:gd name="T9" fmla="*/ 1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218">
                  <a:moveTo>
                    <a:pt x="0" y="0"/>
                  </a:moveTo>
                  <a:cubicBezTo>
                    <a:pt x="50" y="27"/>
                    <a:pt x="211" y="127"/>
                    <a:pt x="300" y="162"/>
                  </a:cubicBezTo>
                  <a:cubicBezTo>
                    <a:pt x="389" y="197"/>
                    <a:pt x="475" y="202"/>
                    <a:pt x="537" y="210"/>
                  </a:cubicBezTo>
                  <a:cubicBezTo>
                    <a:pt x="599" y="218"/>
                    <a:pt x="629" y="213"/>
                    <a:pt x="672" y="210"/>
                  </a:cubicBezTo>
                  <a:cubicBezTo>
                    <a:pt x="715" y="207"/>
                    <a:pt x="770" y="196"/>
                    <a:pt x="795" y="192"/>
                  </a:cubicBezTo>
                </a:path>
              </a:pathLst>
            </a:custGeom>
            <a:noFill/>
            <a:ln w="12700" cmpd="sng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52" name="Oval 96"/>
            <p:cNvSpPr>
              <a:spLocks noChangeAspect="1" noChangeArrowheads="1"/>
            </p:cNvSpPr>
            <p:nvPr/>
          </p:nvSpPr>
          <p:spPr bwMode="auto">
            <a:xfrm>
              <a:off x="4524" y="1242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53" name="Oval 97"/>
            <p:cNvSpPr>
              <a:spLocks noChangeAspect="1" noChangeArrowheads="1"/>
            </p:cNvSpPr>
            <p:nvPr/>
          </p:nvSpPr>
          <p:spPr bwMode="auto">
            <a:xfrm>
              <a:off x="5321" y="1433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56" name="Line 100"/>
            <p:cNvSpPr>
              <a:spLocks noChangeShapeType="1"/>
            </p:cNvSpPr>
            <p:nvPr/>
          </p:nvSpPr>
          <p:spPr bwMode="auto">
            <a:xfrm>
              <a:off x="4677" y="1332"/>
              <a:ext cx="126" cy="7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 flipH="1">
              <a:off x="4599" y="1020"/>
              <a:ext cx="123" cy="4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1549" name="Object 102"/>
            <p:cNvGraphicFramePr>
              <a:graphicFrameLocks noChangeAspect="1"/>
            </p:cNvGraphicFramePr>
            <p:nvPr/>
          </p:nvGraphicFramePr>
          <p:xfrm>
            <a:off x="4785" y="1238"/>
            <a:ext cx="18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13" name="公式" r:id="rId32" imgW="393700" imgH="419100" progId="Equation.3">
                    <p:embed/>
                  </p:oleObj>
                </mc:Choice>
                <mc:Fallback>
                  <p:oleObj name="公式" r:id="rId32" imgW="393700" imgH="419100" progId="Equation.3">
                    <p:embed/>
                    <p:pic>
                      <p:nvPicPr>
                        <p:cNvPr id="0" name="图片 579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238"/>
                          <a:ext cx="18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0" name="Object 103"/>
            <p:cNvGraphicFramePr>
              <a:graphicFrameLocks noChangeAspect="1"/>
            </p:cNvGraphicFramePr>
            <p:nvPr/>
          </p:nvGraphicFramePr>
          <p:xfrm>
            <a:off x="4451" y="868"/>
            <a:ext cx="1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714" name="Equation" r:id="rId34" imgW="406400" imgH="419100" progId="Equation.DSMT4">
                    <p:embed/>
                  </p:oleObj>
                </mc:Choice>
                <mc:Fallback>
                  <p:oleObj name="Equation" r:id="rId34" imgW="406400" imgH="419100" progId="Equation.DSMT4">
                    <p:embed/>
                    <p:pic>
                      <p:nvPicPr>
                        <p:cNvPr id="0" name="图片 579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1" y="868"/>
                          <a:ext cx="19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/>
      <p:bldP spid="19462" grpId="0"/>
      <p:bldP spid="19467" grpId="0"/>
      <p:bldP spid="19480" grpId="0"/>
      <p:bldP spid="19486" grpId="0"/>
      <p:bldP spid="195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6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35" name="Group 55"/>
          <p:cNvGrpSpPr/>
          <p:nvPr/>
        </p:nvGrpSpPr>
        <p:grpSpPr bwMode="auto">
          <a:xfrm>
            <a:off x="536575" y="557213"/>
            <a:ext cx="8380413" cy="2281237"/>
            <a:chOff x="338" y="351"/>
            <a:chExt cx="5279" cy="1437"/>
          </a:xfrm>
        </p:grpSpPr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661" y="353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  <p:graphicFrame>
          <p:nvGraphicFramePr>
            <p:cNvPr id="22587" name="Object 10"/>
            <p:cNvGraphicFramePr/>
            <p:nvPr/>
          </p:nvGraphicFramePr>
          <p:xfrm>
            <a:off x="1128" y="363"/>
            <a:ext cx="116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02" name="公式" r:id="rId3" imgW="1841500" imgH="546100" progId="Equation.3">
                    <p:embed/>
                  </p:oleObj>
                </mc:Choice>
                <mc:Fallback>
                  <p:oleObj name="公式" r:id="rId3" imgW="1841500" imgH="546100" progId="Equation.3">
                    <p:embed/>
                    <p:pic>
                      <p:nvPicPr>
                        <p:cNvPr id="0" name="图片 5807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63"/>
                          <a:ext cx="116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38" y="351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322" y="371"/>
              <a:ext cx="30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为</a:t>
              </a:r>
              <a:r>
                <a:rPr lang="zh-CN" altLang="en-US">
                  <a:latin typeface="楷体_GB2312" charset="0"/>
                </a:rPr>
                <a:t>如图所示的一个半圆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pSp>
          <p:nvGrpSpPr>
            <p:cNvPr id="22590" name="Group 34"/>
            <p:cNvGrpSpPr/>
            <p:nvPr/>
          </p:nvGrpSpPr>
          <p:grpSpPr bwMode="auto">
            <a:xfrm>
              <a:off x="4103" y="678"/>
              <a:ext cx="1514" cy="1110"/>
              <a:chOff x="4031" y="318"/>
              <a:chExt cx="1514" cy="1110"/>
            </a:xfrm>
          </p:grpSpPr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4031" y="1195"/>
                <a:ext cx="1274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 flipV="1">
                <a:off x="4248" y="426"/>
                <a:ext cx="0" cy="94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5144" y="1140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i="1"/>
                  <a:t>x</a:t>
                </a:r>
                <a:endParaRPr lang="en-US" altLang="zh-CN" i="1"/>
              </a:p>
            </p:txBody>
          </p:sp>
          <p:sp>
            <p:nvSpPr>
              <p:cNvPr id="20497" name="Text Box 17"/>
              <p:cNvSpPr txBox="1">
                <a:spLocks noChangeArrowheads="1"/>
              </p:cNvSpPr>
              <p:nvPr/>
            </p:nvSpPr>
            <p:spPr bwMode="auto">
              <a:xfrm>
                <a:off x="4262" y="318"/>
                <a:ext cx="3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i="1"/>
                  <a:t>y</a:t>
                </a:r>
                <a:endParaRPr lang="en-US" altLang="zh-CN" i="1"/>
              </a:p>
            </p:txBody>
          </p:sp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4871" y="66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</a:t>
                </a:r>
                <a:endParaRPr lang="zh-CN" altLang="en-US" sz="2000" baseline="-25000"/>
              </a:p>
            </p:txBody>
          </p:sp>
          <p:sp>
            <p:nvSpPr>
              <p:cNvPr id="20499" name="Text Box 19"/>
              <p:cNvSpPr txBox="1">
                <a:spLocks noChangeArrowheads="1"/>
              </p:cNvSpPr>
              <p:nvPr/>
            </p:nvSpPr>
            <p:spPr bwMode="auto">
              <a:xfrm>
                <a:off x="4093" y="654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i</a:t>
                </a:r>
                <a:endParaRPr lang="en-US" altLang="zh-CN" sz="2000" i="1"/>
              </a:p>
            </p:txBody>
          </p: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4974" y="1169"/>
                <a:ext cx="370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/>
                  <a:t>2</a:t>
                </a:r>
                <a:endParaRPr lang="en-US" altLang="zh-CN" sz="2000"/>
              </a:p>
            </p:txBody>
          </p:sp>
          <p:sp>
            <p:nvSpPr>
              <p:cNvPr id="20501" name="弧 21"/>
              <p:cNvSpPr>
                <a:spLocks noChangeAspect="1"/>
              </p:cNvSpPr>
              <p:nvPr/>
            </p:nvSpPr>
            <p:spPr bwMode="auto">
              <a:xfrm>
                <a:off x="4252" y="786"/>
                <a:ext cx="814" cy="432"/>
              </a:xfrm>
              <a:custGeom>
                <a:avLst/>
                <a:gdLst>
                  <a:gd name="G0" fmla="+- 21563 0 0"/>
                  <a:gd name="G1" fmla="+- 21600 0 0"/>
                  <a:gd name="G2" fmla="+- 21600 0 0"/>
                  <a:gd name="T0" fmla="*/ 0 w 43128"/>
                  <a:gd name="T1" fmla="*/ 20331 h 21600"/>
                  <a:gd name="T2" fmla="*/ 43128 w 43128"/>
                  <a:gd name="T3" fmla="*/ 20378 h 21600"/>
                  <a:gd name="T4" fmla="*/ 21563 w 4312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1600" fill="none" extrusionOk="0">
                    <a:moveTo>
                      <a:pt x="0" y="20331"/>
                    </a:moveTo>
                    <a:cubicBezTo>
                      <a:pt x="672" y="8914"/>
                      <a:pt x="10126" y="-1"/>
                      <a:pt x="21563" y="-1"/>
                    </a:cubicBezTo>
                    <a:cubicBezTo>
                      <a:pt x="33017" y="-1"/>
                      <a:pt x="42480" y="8941"/>
                      <a:pt x="43128" y="20377"/>
                    </a:cubicBezTo>
                  </a:path>
                  <a:path w="43128" h="21600" stroke="0" extrusionOk="0">
                    <a:moveTo>
                      <a:pt x="0" y="20331"/>
                    </a:moveTo>
                    <a:cubicBezTo>
                      <a:pt x="672" y="8914"/>
                      <a:pt x="10126" y="-1"/>
                      <a:pt x="21563" y="-1"/>
                    </a:cubicBezTo>
                    <a:cubicBezTo>
                      <a:pt x="33017" y="-1"/>
                      <a:pt x="42480" y="8941"/>
                      <a:pt x="43128" y="20377"/>
                    </a:cubicBezTo>
                    <a:lnTo>
                      <a:pt x="21563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502" name="Oval 22"/>
              <p:cNvSpPr>
                <a:spLocks noChangeAspect="1" noChangeArrowheads="1"/>
              </p:cNvSpPr>
              <p:nvPr/>
            </p:nvSpPr>
            <p:spPr bwMode="auto">
              <a:xfrm>
                <a:off x="4236" y="1182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503" name="Oval 23"/>
              <p:cNvSpPr>
                <a:spLocks noChangeAspect="1" noChangeArrowheads="1"/>
              </p:cNvSpPr>
              <p:nvPr/>
            </p:nvSpPr>
            <p:spPr bwMode="auto">
              <a:xfrm>
                <a:off x="5051" y="1181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rot="2700000">
                <a:off x="4874" y="883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4248" y="780"/>
                <a:ext cx="41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049338" y="2055813"/>
            <a:ext cx="23764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处处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解析</a:t>
            </a:r>
            <a:r>
              <a:rPr lang="zh-CN" altLang="en-US"/>
              <a:t>，</a:t>
            </a:r>
            <a:endParaRPr lang="zh-CN" altLang="en-US"/>
          </a:p>
        </p:txBody>
      </p:sp>
      <p:grpSp>
        <p:nvGrpSpPr>
          <p:cNvPr id="20540" name="Group 60"/>
          <p:cNvGrpSpPr/>
          <p:nvPr/>
        </p:nvGrpSpPr>
        <p:grpSpPr bwMode="auto">
          <a:xfrm>
            <a:off x="1731963" y="2706688"/>
            <a:ext cx="3335337" cy="544512"/>
            <a:chOff x="1091" y="1579"/>
            <a:chExt cx="2101" cy="343"/>
          </a:xfrm>
        </p:grpSpPr>
        <p:graphicFrame>
          <p:nvGraphicFramePr>
            <p:cNvPr id="22584" name="Object 40"/>
            <p:cNvGraphicFramePr/>
            <p:nvPr/>
          </p:nvGraphicFramePr>
          <p:xfrm>
            <a:off x="1091" y="1580"/>
            <a:ext cx="10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03" name="公式" r:id="rId5" imgW="1726565" imgH="546100" progId="Equation.3">
                    <p:embed/>
                  </p:oleObj>
                </mc:Choice>
                <mc:Fallback>
                  <p:oleObj name="公式" r:id="rId5" imgW="1726565" imgH="546100" progId="Equation.3">
                    <p:embed/>
                    <p:pic>
                      <p:nvPicPr>
                        <p:cNvPr id="0" name="图片 5807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1580"/>
                          <a:ext cx="108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5" name="Object 41"/>
            <p:cNvGraphicFramePr/>
            <p:nvPr/>
          </p:nvGraphicFramePr>
          <p:xfrm>
            <a:off x="2248" y="1579"/>
            <a:ext cx="94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04" name="公式" r:id="rId7" imgW="1497965" imgH="546100" progId="Equation.3">
                    <p:embed/>
                  </p:oleObj>
                </mc:Choice>
                <mc:Fallback>
                  <p:oleObj name="公式" r:id="rId7" imgW="1497965" imgH="546100" progId="Equation.3">
                    <p:embed/>
                    <p:pic>
                      <p:nvPicPr>
                        <p:cNvPr id="0" name="图片 580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579"/>
                          <a:ext cx="94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22" name="Object 42"/>
          <p:cNvGraphicFramePr/>
          <p:nvPr/>
        </p:nvGraphicFramePr>
        <p:xfrm>
          <a:off x="1970088" y="3378200"/>
          <a:ext cx="1587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05" name="公式" r:id="rId9" imgW="1587500" imgH="571500" progId="Equation.3">
                  <p:embed/>
                </p:oleObj>
              </mc:Choice>
              <mc:Fallback>
                <p:oleObj name="公式" r:id="rId9" imgW="1587500" imgH="571500" progId="Equation.3">
                  <p:embed/>
                  <p:pic>
                    <p:nvPicPr>
                      <p:cNvPr id="0" name="图片 58070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378200"/>
                        <a:ext cx="15875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3" name="Object 43"/>
          <p:cNvGraphicFramePr/>
          <p:nvPr/>
        </p:nvGraphicFramePr>
        <p:xfrm>
          <a:off x="3629025" y="3373438"/>
          <a:ext cx="1333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06" name="公式" r:id="rId11" imgW="1333500" imgH="596900" progId="Equation.3">
                  <p:embed/>
                </p:oleObj>
              </mc:Choice>
              <mc:Fallback>
                <p:oleObj name="公式" r:id="rId11" imgW="1333500" imgH="596900" progId="Equation.3">
                  <p:embed/>
                  <p:pic>
                    <p:nvPicPr>
                      <p:cNvPr id="0" name="图片 58070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373438"/>
                        <a:ext cx="13335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4" name="Object 44"/>
          <p:cNvGraphicFramePr/>
          <p:nvPr/>
        </p:nvGraphicFramePr>
        <p:xfrm>
          <a:off x="5106988" y="3535363"/>
          <a:ext cx="13843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07" name="公式" r:id="rId13" imgW="1384300" imgH="342900" progId="Equation.3">
                  <p:embed/>
                </p:oleObj>
              </mc:Choice>
              <mc:Fallback>
                <p:oleObj name="公式" r:id="rId13" imgW="1384300" imgH="342900" progId="Equation.3">
                  <p:embed/>
                  <p:pic>
                    <p:nvPicPr>
                      <p:cNvPr id="0" name="图片 58070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3535363"/>
                        <a:ext cx="13843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536575" y="43894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问题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1354138" y="4391025"/>
            <a:ext cx="4857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是否可以像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定积分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一样直接计算</a:t>
            </a:r>
            <a:r>
              <a:rPr lang="zh-CN" altLang="en-US" sz="800">
                <a:solidFill>
                  <a:srgbClr val="008000"/>
                </a:solidFill>
              </a:rPr>
              <a:t> </a:t>
            </a:r>
            <a:r>
              <a:rPr lang="en-US" altLang="zh-CN">
                <a:solidFill>
                  <a:srgbClr val="008000"/>
                </a:solidFill>
              </a:rPr>
              <a:t>?   </a:t>
            </a:r>
            <a:endParaRPr lang="en-US" altLang="zh-CN">
              <a:solidFill>
                <a:srgbClr val="008000"/>
              </a:solidFill>
            </a:endParaRPr>
          </a:p>
        </p:txBody>
      </p:sp>
      <p:grpSp>
        <p:nvGrpSpPr>
          <p:cNvPr id="20539" name="Group 59"/>
          <p:cNvGrpSpPr/>
          <p:nvPr/>
        </p:nvGrpSpPr>
        <p:grpSpPr bwMode="auto">
          <a:xfrm>
            <a:off x="5194300" y="5027613"/>
            <a:ext cx="2789238" cy="593725"/>
            <a:chOff x="3110" y="3035"/>
            <a:chExt cx="1757" cy="374"/>
          </a:xfrm>
        </p:grpSpPr>
        <p:graphicFrame>
          <p:nvGraphicFramePr>
            <p:cNvPr id="22582" name="Object 49"/>
            <p:cNvGraphicFramePr/>
            <p:nvPr/>
          </p:nvGraphicFramePr>
          <p:xfrm>
            <a:off x="3110" y="3035"/>
            <a:ext cx="80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08" name="公式" r:id="rId15" imgW="1282700" imgH="596900" progId="Equation.3">
                    <p:embed/>
                  </p:oleObj>
                </mc:Choice>
                <mc:Fallback>
                  <p:oleObj name="公式" r:id="rId15" imgW="1282700" imgH="596900" progId="Equation.3">
                    <p:embed/>
                    <p:pic>
                      <p:nvPicPr>
                        <p:cNvPr id="0" name="图片 5807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3035"/>
                          <a:ext cx="80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3" name="Object 50"/>
            <p:cNvGraphicFramePr/>
            <p:nvPr/>
          </p:nvGraphicFramePr>
          <p:xfrm>
            <a:off x="3995" y="3137"/>
            <a:ext cx="8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09" name="公式" r:id="rId17" imgW="1384300" imgH="342900" progId="Equation.3">
                    <p:embed/>
                  </p:oleObj>
                </mc:Choice>
                <mc:Fallback>
                  <p:oleObj name="公式" r:id="rId17" imgW="1384300" imgH="342900" progId="Equation.3">
                    <p:embed/>
                    <p:pic>
                      <p:nvPicPr>
                        <p:cNvPr id="0" name="图片 5807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" y="3137"/>
                          <a:ext cx="8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2576513" y="2057400"/>
            <a:ext cx="1535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因此有</a:t>
            </a:r>
            <a:endParaRPr lang="zh-CN" altLang="en-US"/>
          </a:p>
        </p:txBody>
      </p:sp>
      <p:graphicFrame>
        <p:nvGraphicFramePr>
          <p:cNvPr id="20528" name="Object 48"/>
          <p:cNvGraphicFramePr/>
          <p:nvPr/>
        </p:nvGraphicFramePr>
        <p:xfrm>
          <a:off x="3617913" y="5032375"/>
          <a:ext cx="1485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10" name="公式" r:id="rId18" imgW="1485900" imgH="571500" progId="Equation.3">
                  <p:embed/>
                </p:oleObj>
              </mc:Choice>
              <mc:Fallback>
                <p:oleObj name="公式" r:id="rId18" imgW="1485900" imgH="571500" progId="Equation.3">
                  <p:embed/>
                  <p:pic>
                    <p:nvPicPr>
                      <p:cNvPr id="0" name="图片 58070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5032375"/>
                        <a:ext cx="14859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73" name="Group 93"/>
          <p:cNvGrpSpPr/>
          <p:nvPr/>
        </p:nvGrpSpPr>
        <p:grpSpPr bwMode="auto">
          <a:xfrm>
            <a:off x="1355725" y="5076825"/>
            <a:ext cx="2185988" cy="542925"/>
            <a:chOff x="854" y="3198"/>
            <a:chExt cx="1377" cy="342"/>
          </a:xfrm>
        </p:grpSpPr>
        <p:graphicFrame>
          <p:nvGraphicFramePr>
            <p:cNvPr id="22580" name="Object 47"/>
            <p:cNvGraphicFramePr/>
            <p:nvPr/>
          </p:nvGraphicFramePr>
          <p:xfrm>
            <a:off x="1143" y="3198"/>
            <a:ext cx="10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11" name="公式" r:id="rId20" imgW="1726565" imgH="546100" progId="Equation.3">
                    <p:embed/>
                  </p:oleObj>
                </mc:Choice>
                <mc:Fallback>
                  <p:oleObj name="公式" r:id="rId20" imgW="1726565" imgH="546100" progId="Equation.3">
                    <p:embed/>
                    <p:pic>
                      <p:nvPicPr>
                        <p:cNvPr id="0" name="图片 5807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3198"/>
                          <a:ext cx="108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854" y="3200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zh-CN" altLang="en-US"/>
                <a:t>  </a:t>
              </a:r>
              <a:endParaRPr lang="zh-CN" altLang="en-US"/>
            </a:p>
          </p:txBody>
        </p:sp>
      </p:grpSp>
      <p:grpSp>
        <p:nvGrpSpPr>
          <p:cNvPr id="20564" name="Group 84"/>
          <p:cNvGrpSpPr/>
          <p:nvPr/>
        </p:nvGrpSpPr>
        <p:grpSpPr bwMode="auto">
          <a:xfrm>
            <a:off x="3238500" y="1514475"/>
            <a:ext cx="3232150" cy="457200"/>
            <a:chOff x="2040" y="828"/>
            <a:chExt cx="2036" cy="288"/>
          </a:xfrm>
        </p:grpSpPr>
        <p:graphicFrame>
          <p:nvGraphicFramePr>
            <p:cNvPr id="22578" name="Object 81"/>
            <p:cNvGraphicFramePr/>
            <p:nvPr/>
          </p:nvGraphicFramePr>
          <p:xfrm>
            <a:off x="2522" y="864"/>
            <a:ext cx="36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712" name="Equation" r:id="rId21" imgW="584200" imgH="292100" progId="Equation.DSMT4">
                    <p:embed/>
                  </p:oleObj>
                </mc:Choice>
                <mc:Fallback>
                  <p:oleObj name="Equation" r:id="rId21" imgW="584200" imgH="292100" progId="Equation.DSMT4">
                    <p:embed/>
                    <p:pic>
                      <p:nvPicPr>
                        <p:cNvPr id="0" name="图片 5807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864"/>
                          <a:ext cx="36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2" name="Rectangle 82"/>
            <p:cNvSpPr>
              <a:spLocks noChangeArrowheads="1"/>
            </p:cNvSpPr>
            <p:nvPr/>
          </p:nvSpPr>
          <p:spPr bwMode="auto">
            <a:xfrm>
              <a:off x="2040" y="828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由于         在复平面上</a:t>
              </a:r>
              <a:endParaRPr lang="zh-CN" altLang="en-US"/>
            </a:p>
          </p:txBody>
        </p:sp>
      </p:grpSp>
      <p:pic>
        <p:nvPicPr>
          <p:cNvPr id="20565" name="Picture 8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3" name="Picture 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70" name="Group 90"/>
          <p:cNvGrpSpPr/>
          <p:nvPr/>
        </p:nvGrpSpPr>
        <p:grpSpPr bwMode="auto">
          <a:xfrm>
            <a:off x="476250" y="1054106"/>
            <a:ext cx="1274763" cy="338138"/>
            <a:chOff x="3750" y="2482"/>
            <a:chExt cx="803" cy="213"/>
          </a:xfrm>
        </p:grpSpPr>
        <p:sp>
          <p:nvSpPr>
            <p:cNvPr id="20571" name="Rectangle 91"/>
            <p:cNvSpPr>
              <a:spLocks noChangeArrowheads="1"/>
            </p:cNvSpPr>
            <p:nvPr/>
          </p:nvSpPr>
          <p:spPr bwMode="auto">
            <a:xfrm>
              <a:off x="3842" y="2499"/>
              <a:ext cx="62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72" name="Rectangle 92"/>
            <p:cNvSpPr>
              <a:spLocks noChangeArrowheads="1"/>
            </p:cNvSpPr>
            <p:nvPr/>
          </p:nvSpPr>
          <p:spPr bwMode="auto">
            <a:xfrm>
              <a:off x="3750" y="2482"/>
              <a:ext cx="80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52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3.6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2571" name="Group 54"/>
          <p:cNvGrpSpPr/>
          <p:nvPr/>
        </p:nvGrpSpPr>
        <p:grpSpPr bwMode="auto">
          <a:xfrm rot="0">
            <a:off x="6886575" y="2437130"/>
            <a:ext cx="1256030" cy="400050"/>
            <a:chOff x="4338" y="1535"/>
            <a:chExt cx="791" cy="252"/>
          </a:xfrm>
        </p:grpSpPr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4338" y="1554"/>
              <a:ext cx="791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 flipV="1">
              <a:off x="4704" y="1553"/>
              <a:ext cx="103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4628" y="1535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i="1" dirty="0">
                <a:latin typeface="Symbol" charset="0"/>
              </a:endParaRPr>
            </a:p>
          </p:txBody>
        </p:sp>
      </p:grpSp>
      <p:grpSp>
        <p:nvGrpSpPr>
          <p:cNvPr id="22567" name="Group 83"/>
          <p:cNvGrpSpPr/>
          <p:nvPr/>
        </p:nvGrpSpPr>
        <p:grpSpPr bwMode="auto">
          <a:xfrm rot="0">
            <a:off x="528955" y="1485900"/>
            <a:ext cx="3587750" cy="471805"/>
            <a:chOff x="333" y="810"/>
            <a:chExt cx="2260" cy="297"/>
          </a:xfrm>
        </p:grpSpPr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333" y="810"/>
              <a:ext cx="6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662" y="819"/>
              <a:ext cx="19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/>
                <a:t>设</a:t>
              </a:r>
              <a:r>
                <a:rPr lang="zh-CN" altLang="en-US" baseline="-25000" dirty="0"/>
                <a:t> </a:t>
              </a:r>
              <a:r>
                <a:rPr lang="zh-CN" altLang="zh-CN" i="1" dirty="0">
                  <a:latin typeface="Symbol" charset="0"/>
                </a:rPr>
                <a:t> </a:t>
              </a:r>
              <a:r>
                <a:rPr lang="en-US" altLang="zh-CN" baseline="-25000" dirty="0"/>
                <a:t> </a:t>
              </a:r>
              <a:r>
                <a:rPr lang="zh-CN" altLang="en-US" dirty="0"/>
                <a:t>如图所示，</a:t>
              </a:r>
              <a:endParaRPr lang="en-US" altLang="zh-CN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3650" y="152590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 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2510" y="246888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9" grpId="0"/>
      <p:bldP spid="20525" grpId="0"/>
      <p:bldP spid="20526" grpId="0"/>
      <p:bldP spid="205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4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5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5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6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533400" y="555625"/>
            <a:ext cx="2474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五、原函数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106532" name="Group 36"/>
          <p:cNvGrpSpPr/>
          <p:nvPr/>
        </p:nvGrpSpPr>
        <p:grpSpPr bwMode="auto">
          <a:xfrm>
            <a:off x="533400" y="1666875"/>
            <a:ext cx="8047038" cy="500063"/>
            <a:chOff x="336" y="1032"/>
            <a:chExt cx="5069" cy="315"/>
          </a:xfrm>
        </p:grpSpPr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853" y="1059"/>
              <a:ext cx="38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设在单连域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baseline="-25000"/>
                <a:t> </a:t>
              </a:r>
              <a:r>
                <a:rPr lang="zh-CN" altLang="en-US"/>
                <a:t>内，函数         </a:t>
              </a:r>
              <a:r>
                <a:rPr lang="zh-CN" altLang="en-US" baseline="-25000"/>
                <a:t> </a:t>
              </a:r>
              <a:r>
                <a:rPr lang="zh-CN" altLang="en-US"/>
                <a:t>恒满足条件</a:t>
              </a:r>
              <a:endParaRPr lang="zh-CN" altLang="en-US"/>
            </a:p>
          </p:txBody>
        </p:sp>
        <p:graphicFrame>
          <p:nvGraphicFramePr>
            <p:cNvPr id="23615" name="Object 3"/>
            <p:cNvGraphicFramePr/>
            <p:nvPr/>
          </p:nvGraphicFramePr>
          <p:xfrm>
            <a:off x="4308" y="1112"/>
            <a:ext cx="10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0" name="公式" r:id="rId3" imgW="1739900" imgH="355600" progId="Equation.3">
                    <p:embed/>
                  </p:oleObj>
                </mc:Choice>
                <mc:Fallback>
                  <p:oleObj name="公式" r:id="rId3" imgW="1739900" imgH="355600" progId="Equation.3">
                    <p:embed/>
                    <p:pic>
                      <p:nvPicPr>
                        <p:cNvPr id="0" name="图片 5817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1112"/>
                          <a:ext cx="10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336" y="1032"/>
              <a:ext cx="7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定义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3617" name="Object 10"/>
            <p:cNvGraphicFramePr/>
            <p:nvPr/>
          </p:nvGraphicFramePr>
          <p:xfrm>
            <a:off x="2875" y="1115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1" name="公式" r:id="rId5" imgW="647700" imgH="342900" progId="Equation.3">
                    <p:embed/>
                  </p:oleObj>
                </mc:Choice>
                <mc:Fallback>
                  <p:oleObj name="公式" r:id="rId5" imgW="647700" imgH="342900" progId="Equation.3">
                    <p:embed/>
                    <p:pic>
                      <p:nvPicPr>
                        <p:cNvPr id="0" name="图片 5817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1115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3" name="Group 37"/>
          <p:cNvGrpSpPr/>
          <p:nvPr/>
        </p:nvGrpSpPr>
        <p:grpSpPr bwMode="auto">
          <a:xfrm>
            <a:off x="1354138" y="2227263"/>
            <a:ext cx="5864225" cy="457200"/>
            <a:chOff x="853" y="1385"/>
            <a:chExt cx="3694" cy="288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853" y="1385"/>
              <a:ext cx="3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          称为         在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baseline="-25000"/>
                <a:t> </a:t>
              </a:r>
              <a:r>
                <a:rPr lang="zh-CN" altLang="en-US"/>
                <a:t>内的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一个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原函数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aphicFrame>
          <p:nvGraphicFramePr>
            <p:cNvPr id="23612" name="Object 11"/>
            <p:cNvGraphicFramePr/>
            <p:nvPr/>
          </p:nvGraphicFramePr>
          <p:xfrm>
            <a:off x="1134" y="1438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2" name="公式" r:id="rId7" imgW="647700" imgH="342900" progId="Equation.3">
                    <p:embed/>
                  </p:oleObj>
                </mc:Choice>
                <mc:Fallback>
                  <p:oleObj name="公式" r:id="rId7" imgW="647700" imgH="342900" progId="Equation.3">
                    <p:embed/>
                    <p:pic>
                      <p:nvPicPr>
                        <p:cNvPr id="0" name="图片 5817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438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3" name="Object 12"/>
            <p:cNvGraphicFramePr/>
            <p:nvPr/>
          </p:nvGraphicFramePr>
          <p:xfrm>
            <a:off x="1983" y="1437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3" name="公式" r:id="rId9" imgW="635000" imgH="342900" progId="Equation.3">
                    <p:embed/>
                  </p:oleObj>
                </mc:Choice>
                <mc:Fallback>
                  <p:oleObj name="公式" r:id="rId9" imgW="635000" imgH="342900" progId="Equation.3">
                    <p:embed/>
                    <p:pic>
                      <p:nvPicPr>
                        <p:cNvPr id="0" name="图片 5817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" y="1437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533400" y="1163638"/>
            <a:ext cx="3303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基本概念及性质</a:t>
            </a:r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06534" name="Group 38"/>
          <p:cNvGrpSpPr/>
          <p:nvPr/>
        </p:nvGrpSpPr>
        <p:grpSpPr bwMode="auto">
          <a:xfrm>
            <a:off x="531813" y="2951163"/>
            <a:ext cx="7561262" cy="495300"/>
            <a:chOff x="335" y="1835"/>
            <a:chExt cx="4763" cy="312"/>
          </a:xfrm>
        </p:grpSpPr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849" y="1859"/>
              <a:ext cx="42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的任何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两个原函数</a:t>
              </a:r>
              <a:r>
                <a:rPr lang="zh-CN" altLang="en-US"/>
                <a:t>相差一个常数。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335" y="1835"/>
              <a:ext cx="7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性质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3610" name="Object 20"/>
            <p:cNvGraphicFramePr/>
            <p:nvPr/>
          </p:nvGraphicFramePr>
          <p:xfrm>
            <a:off x="1310" y="1904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4" name="公式" r:id="rId11" imgW="635000" imgH="342900" progId="Equation.3">
                    <p:embed/>
                  </p:oleObj>
                </mc:Choice>
                <mc:Fallback>
                  <p:oleObj name="公式" r:id="rId11" imgW="635000" imgH="342900" progId="Equation.3">
                    <p:embed/>
                    <p:pic>
                      <p:nvPicPr>
                        <p:cNvPr id="0" name="图片 5817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904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5" name="Group 39"/>
          <p:cNvGrpSpPr/>
          <p:nvPr/>
        </p:nvGrpSpPr>
        <p:grpSpPr bwMode="auto">
          <a:xfrm>
            <a:off x="530225" y="3511550"/>
            <a:ext cx="6992938" cy="471488"/>
            <a:chOff x="334" y="2188"/>
            <a:chExt cx="4405" cy="297"/>
          </a:xfrm>
        </p:grpSpPr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848" y="2197"/>
              <a:ext cx="38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         和          是         的两个原函数， </a:t>
              </a:r>
              <a:endParaRPr lang="zh-CN" altLang="en-US"/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334" y="2188"/>
              <a:ext cx="7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3605" name="Object 23"/>
            <p:cNvGraphicFramePr/>
            <p:nvPr/>
          </p:nvGraphicFramePr>
          <p:xfrm>
            <a:off x="1129" y="2247"/>
            <a:ext cx="39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5" name="公式" r:id="rId12" imgW="622300" imgH="342900" progId="Equation.3">
                    <p:embed/>
                  </p:oleObj>
                </mc:Choice>
                <mc:Fallback>
                  <p:oleObj name="公式" r:id="rId12" imgW="622300" imgH="342900" progId="Equation.3">
                    <p:embed/>
                    <p:pic>
                      <p:nvPicPr>
                        <p:cNvPr id="0" name="图片 5817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247"/>
                          <a:ext cx="39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6" name="Object 24"/>
            <p:cNvGraphicFramePr/>
            <p:nvPr/>
          </p:nvGraphicFramePr>
          <p:xfrm>
            <a:off x="1745" y="2247"/>
            <a:ext cx="4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6" name="公式" r:id="rId14" imgW="685800" imgH="342900" progId="Equation.3">
                    <p:embed/>
                  </p:oleObj>
                </mc:Choice>
                <mc:Fallback>
                  <p:oleObj name="公式" r:id="rId14" imgW="685800" imgH="342900" progId="Equation.3">
                    <p:embed/>
                    <p:pic>
                      <p:nvPicPr>
                        <p:cNvPr id="0" name="图片 5817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247"/>
                          <a:ext cx="4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7" name="Object 25"/>
            <p:cNvGraphicFramePr/>
            <p:nvPr/>
          </p:nvGraphicFramePr>
          <p:xfrm>
            <a:off x="2426" y="2240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7" name="公式" r:id="rId16" imgW="635000" imgH="342900" progId="Equation.3">
                    <p:embed/>
                  </p:oleObj>
                </mc:Choice>
                <mc:Fallback>
                  <p:oleObj name="公式" r:id="rId16" imgW="635000" imgH="342900" progId="Equation.3">
                    <p:embed/>
                    <p:pic>
                      <p:nvPicPr>
                        <p:cNvPr id="0" name="图片 5817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0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22" name="Object 26"/>
          <p:cNvGraphicFramePr/>
          <p:nvPr/>
        </p:nvGraphicFramePr>
        <p:xfrm>
          <a:off x="1924050" y="4125913"/>
          <a:ext cx="3776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48" name="公式" r:id="rId17" imgW="3771900" imgH="355600" progId="Equation.3">
                  <p:embed/>
                </p:oleObj>
              </mc:Choice>
              <mc:Fallback>
                <p:oleObj name="公式" r:id="rId17" imgW="3771900" imgH="355600" progId="Equation.3">
                  <p:embed/>
                  <p:pic>
                    <p:nvPicPr>
                      <p:cNvPr id="0" name="图片 58174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125913"/>
                        <a:ext cx="37766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3" name="Object 27"/>
          <p:cNvGraphicFramePr/>
          <p:nvPr/>
        </p:nvGraphicFramePr>
        <p:xfrm>
          <a:off x="5845175" y="4140200"/>
          <a:ext cx="2314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49" name="公式" r:id="rId19" imgW="2311400" imgH="342900" progId="Equation.3">
                  <p:embed/>
                </p:oleObj>
              </mc:Choice>
              <mc:Fallback>
                <p:oleObj name="公式" r:id="rId19" imgW="2311400" imgH="342900" progId="Equation.3">
                  <p:embed/>
                  <p:pic>
                    <p:nvPicPr>
                      <p:cNvPr id="0" name="图片 58174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4140200"/>
                        <a:ext cx="23145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36" name="Group 40"/>
          <p:cNvGrpSpPr/>
          <p:nvPr/>
        </p:nvGrpSpPr>
        <p:grpSpPr bwMode="auto">
          <a:xfrm>
            <a:off x="1528763" y="4637088"/>
            <a:ext cx="6332537" cy="420687"/>
            <a:chOff x="963" y="2897"/>
            <a:chExt cx="3989" cy="265"/>
          </a:xfrm>
        </p:grpSpPr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629" y="2897"/>
              <a:ext cx="2323" cy="2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/>
                <a:t>其中，</a:t>
              </a:r>
              <a:r>
                <a:rPr lang="en-US" altLang="zh-CN" i="1"/>
                <a:t>c</a:t>
              </a:r>
              <a:r>
                <a:rPr lang="en-US" altLang="zh-CN" i="1" baseline="-25000"/>
                <a:t> </a:t>
              </a:r>
              <a:r>
                <a:rPr lang="zh-CN" altLang="en-US"/>
                <a:t>为任意常数。</a:t>
              </a:r>
              <a:endParaRPr lang="zh-CN" altLang="en-US"/>
            </a:p>
          </p:txBody>
        </p:sp>
        <p:graphicFrame>
          <p:nvGraphicFramePr>
            <p:cNvPr id="23602" name="Object 28"/>
            <p:cNvGraphicFramePr/>
            <p:nvPr/>
          </p:nvGraphicFramePr>
          <p:xfrm>
            <a:off x="963" y="2926"/>
            <a:ext cx="16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50" name="公式" r:id="rId21" imgW="2540000" imgH="342900" progId="Equation.3">
                    <p:embed/>
                  </p:oleObj>
                </mc:Choice>
                <mc:Fallback>
                  <p:oleObj name="公式" r:id="rId21" imgW="2540000" imgH="342900" progId="Equation.3">
                    <p:embed/>
                    <p:pic>
                      <p:nvPicPr>
                        <p:cNvPr id="0" name="图片 5817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2926"/>
                          <a:ext cx="16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7" name="Group 41"/>
          <p:cNvGrpSpPr/>
          <p:nvPr/>
        </p:nvGrpSpPr>
        <p:grpSpPr bwMode="auto">
          <a:xfrm>
            <a:off x="533400" y="5286375"/>
            <a:ext cx="8345488" cy="484188"/>
            <a:chOff x="336" y="3318"/>
            <a:chExt cx="5257" cy="305"/>
          </a:xfrm>
        </p:grpSpPr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850" y="3335"/>
              <a:ext cx="47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的原函数                称为</a:t>
              </a:r>
              <a:r>
                <a:rPr lang="en-US" altLang="zh-CN" i="1"/>
                <a:t>        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不定积分</a:t>
              </a:r>
              <a:r>
                <a:rPr lang="zh-CN" altLang="en-US"/>
                <a:t>，</a:t>
              </a:r>
              <a:endParaRPr lang="en-US" altLang="zh-CN"/>
            </a:p>
          </p:txBody>
        </p: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336" y="3318"/>
              <a:ext cx="7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定义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3598" name="Object 32"/>
            <p:cNvGraphicFramePr/>
            <p:nvPr/>
          </p:nvGraphicFramePr>
          <p:xfrm>
            <a:off x="1304" y="3380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51" name="公式" r:id="rId23" imgW="635000" imgH="342900" progId="Equation.3">
                    <p:embed/>
                  </p:oleObj>
                </mc:Choice>
                <mc:Fallback>
                  <p:oleObj name="公式" r:id="rId23" imgW="635000" imgH="342900" progId="Equation.3">
                    <p:embed/>
                    <p:pic>
                      <p:nvPicPr>
                        <p:cNvPr id="0" name="图片 5817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380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33"/>
            <p:cNvGraphicFramePr/>
            <p:nvPr/>
          </p:nvGraphicFramePr>
          <p:xfrm>
            <a:off x="2531" y="3390"/>
            <a:ext cx="6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52" name="公式" r:id="rId24" imgW="1066800" imgH="342900" progId="Equation.3">
                    <p:embed/>
                  </p:oleObj>
                </mc:Choice>
                <mc:Fallback>
                  <p:oleObj name="公式" r:id="rId24" imgW="1066800" imgH="342900" progId="Equation.3">
                    <p:embed/>
                    <p:pic>
                      <p:nvPicPr>
                        <p:cNvPr id="0" name="图片 5817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3390"/>
                          <a:ext cx="6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34"/>
            <p:cNvGraphicFramePr/>
            <p:nvPr/>
          </p:nvGraphicFramePr>
          <p:xfrm>
            <a:off x="3655" y="3385"/>
            <a:ext cx="3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53" name="公式" r:id="rId26" imgW="635000" imgH="342900" progId="Equation.3">
                    <p:embed/>
                  </p:oleObj>
                </mc:Choice>
                <mc:Fallback>
                  <p:oleObj name="公式" r:id="rId26" imgW="635000" imgH="342900" progId="Equation.3">
                    <p:embed/>
                    <p:pic>
                      <p:nvPicPr>
                        <p:cNvPr id="0" name="图片 5817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385"/>
                          <a:ext cx="39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8" name="Group 42"/>
          <p:cNvGrpSpPr/>
          <p:nvPr/>
        </p:nvGrpSpPr>
        <p:grpSpPr bwMode="auto">
          <a:xfrm>
            <a:off x="1352550" y="5873750"/>
            <a:ext cx="3419475" cy="501650"/>
            <a:chOff x="852" y="3694"/>
            <a:chExt cx="2154" cy="316"/>
          </a:xfrm>
        </p:grpSpPr>
        <p:graphicFrame>
          <p:nvGraphicFramePr>
            <p:cNvPr id="23594" name="Object 29"/>
            <p:cNvGraphicFramePr/>
            <p:nvPr/>
          </p:nvGraphicFramePr>
          <p:xfrm>
            <a:off x="1343" y="3713"/>
            <a:ext cx="166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54" name="Equation" r:id="rId27" imgW="2641600" imgH="469900" progId="Equation.DSMT4">
                    <p:embed/>
                  </p:oleObj>
                </mc:Choice>
                <mc:Fallback>
                  <p:oleObj name="Equation" r:id="rId27" imgW="2641600" imgH="469900" progId="Equation.DSMT4">
                    <p:embed/>
                    <p:pic>
                      <p:nvPicPr>
                        <p:cNvPr id="0" name="图片 5817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713"/>
                          <a:ext cx="166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31" name="Rectangle 35"/>
            <p:cNvSpPr>
              <a:spLocks noChangeArrowheads="1"/>
            </p:cNvSpPr>
            <p:nvPr/>
          </p:nvSpPr>
          <p:spPr bwMode="auto">
            <a:xfrm>
              <a:off x="852" y="3694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记作</a:t>
              </a:r>
              <a:endParaRPr lang="zh-CN" altLang="en-US"/>
            </a:p>
          </p:txBody>
        </p:sp>
      </p:grpSp>
      <p:grpSp>
        <p:nvGrpSpPr>
          <p:cNvPr id="106568" name="Group 72"/>
          <p:cNvGrpSpPr/>
          <p:nvPr/>
        </p:nvGrpSpPr>
        <p:grpSpPr bwMode="auto">
          <a:xfrm>
            <a:off x="519113" y="2117725"/>
            <a:ext cx="796925" cy="796925"/>
            <a:chOff x="1467" y="524"/>
            <a:chExt cx="502" cy="502"/>
          </a:xfrm>
        </p:grpSpPr>
        <p:sp>
          <p:nvSpPr>
            <p:cNvPr id="106569" name="Rectangle 73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70" name="Rectangle 74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55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06571" name="Rectangle 75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06572" name="Rectangle 76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06576" name="Group 80"/>
          <p:cNvGrpSpPr/>
          <p:nvPr/>
        </p:nvGrpSpPr>
        <p:grpSpPr bwMode="auto">
          <a:xfrm>
            <a:off x="627063" y="5788025"/>
            <a:ext cx="592137" cy="336550"/>
            <a:chOff x="737" y="1972"/>
            <a:chExt cx="373" cy="212"/>
          </a:xfrm>
        </p:grpSpPr>
        <p:sp>
          <p:nvSpPr>
            <p:cNvPr id="106577" name="Rectangle 81"/>
            <p:cNvSpPr>
              <a:spLocks noChangeArrowheads="1"/>
            </p:cNvSpPr>
            <p:nvPr/>
          </p:nvSpPr>
          <p:spPr bwMode="auto">
            <a:xfrm>
              <a:off x="765" y="1989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78" name="Rectangle 82"/>
            <p:cNvSpPr>
              <a:spLocks noChangeArrowheads="1"/>
            </p:cNvSpPr>
            <p:nvPr/>
          </p:nvSpPr>
          <p:spPr bwMode="auto">
            <a:xfrm>
              <a:off x="737" y="19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补  </a:t>
              </a:r>
              <a:endParaRPr lang="zh-CN" altLang="en-US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6579" name="Rectangle 83"/>
          <p:cNvSpPr>
            <a:spLocks noChangeArrowheads="1"/>
          </p:cNvSpPr>
          <p:nvPr/>
        </p:nvSpPr>
        <p:spPr bwMode="auto">
          <a:xfrm>
            <a:off x="6546850" y="352583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510" grpId="0"/>
      <p:bldP spid="106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467600" y="2708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467600" y="2706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466013" y="127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11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464425" y="127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70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68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70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68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60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59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56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1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11" name="Group 151"/>
          <p:cNvGrpSpPr/>
          <p:nvPr/>
        </p:nvGrpSpPr>
        <p:grpSpPr bwMode="auto">
          <a:xfrm>
            <a:off x="6665913" y="733425"/>
            <a:ext cx="2341562" cy="2486025"/>
            <a:chOff x="4199" y="462"/>
            <a:chExt cx="1475" cy="1566"/>
          </a:xfrm>
        </p:grpSpPr>
        <p:sp>
          <p:nvSpPr>
            <p:cNvPr id="41014" name="Freeform 54"/>
            <p:cNvSpPr/>
            <p:nvPr/>
          </p:nvSpPr>
          <p:spPr bwMode="auto">
            <a:xfrm>
              <a:off x="4455" y="792"/>
              <a:ext cx="889" cy="766"/>
            </a:xfrm>
            <a:custGeom>
              <a:avLst/>
              <a:gdLst>
                <a:gd name="T0" fmla="*/ 0 w 1290"/>
                <a:gd name="T1" fmla="*/ 1056 h 1056"/>
                <a:gd name="T2" fmla="*/ 216 w 1290"/>
                <a:gd name="T3" fmla="*/ 1008 h 1056"/>
                <a:gd name="T4" fmla="*/ 432 w 1290"/>
                <a:gd name="T5" fmla="*/ 894 h 1056"/>
                <a:gd name="T6" fmla="*/ 618 w 1290"/>
                <a:gd name="T7" fmla="*/ 750 h 1056"/>
                <a:gd name="T8" fmla="*/ 756 w 1290"/>
                <a:gd name="T9" fmla="*/ 582 h 1056"/>
                <a:gd name="T10" fmla="*/ 912 w 1290"/>
                <a:gd name="T11" fmla="*/ 318 h 1056"/>
                <a:gd name="T12" fmla="*/ 1068 w 1290"/>
                <a:gd name="T13" fmla="*/ 120 h 1056"/>
                <a:gd name="T14" fmla="*/ 1290 w 1290"/>
                <a:gd name="T15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0" h="1056">
                  <a:moveTo>
                    <a:pt x="0" y="1056"/>
                  </a:moveTo>
                  <a:cubicBezTo>
                    <a:pt x="35" y="1048"/>
                    <a:pt x="144" y="1035"/>
                    <a:pt x="216" y="1008"/>
                  </a:cubicBezTo>
                  <a:cubicBezTo>
                    <a:pt x="288" y="981"/>
                    <a:pt x="365" y="937"/>
                    <a:pt x="432" y="894"/>
                  </a:cubicBezTo>
                  <a:cubicBezTo>
                    <a:pt x="499" y="851"/>
                    <a:pt x="564" y="802"/>
                    <a:pt x="618" y="750"/>
                  </a:cubicBezTo>
                  <a:cubicBezTo>
                    <a:pt x="672" y="698"/>
                    <a:pt x="707" y="654"/>
                    <a:pt x="756" y="582"/>
                  </a:cubicBezTo>
                  <a:cubicBezTo>
                    <a:pt x="805" y="510"/>
                    <a:pt x="860" y="395"/>
                    <a:pt x="912" y="318"/>
                  </a:cubicBezTo>
                  <a:cubicBezTo>
                    <a:pt x="964" y="241"/>
                    <a:pt x="1005" y="173"/>
                    <a:pt x="1068" y="120"/>
                  </a:cubicBezTo>
                  <a:cubicBezTo>
                    <a:pt x="1131" y="67"/>
                    <a:pt x="1244" y="25"/>
                    <a:pt x="1290" y="0"/>
                  </a:cubicBez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auto">
            <a:xfrm>
              <a:off x="4357" y="130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a</a:t>
              </a:r>
              <a:endParaRPr kumimoji="1" lang="en-US" altLang="zh-CN" sz="2000" i="1"/>
            </a:p>
          </p:txBody>
        </p:sp>
        <p:sp>
          <p:nvSpPr>
            <p:cNvPr id="41020" name="Text Box 60"/>
            <p:cNvSpPr txBox="1">
              <a:spLocks noChangeArrowheads="1"/>
            </p:cNvSpPr>
            <p:nvPr/>
          </p:nvSpPr>
          <p:spPr bwMode="auto">
            <a:xfrm>
              <a:off x="5271" y="53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b</a:t>
              </a:r>
              <a:endParaRPr kumimoji="1" lang="en-US" altLang="zh-CN" sz="2000" i="1"/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>
              <a:off x="4199" y="1795"/>
              <a:ext cx="128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 flipV="1">
              <a:off x="4314" y="558"/>
              <a:ext cx="0" cy="13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3" name="Text Box 63"/>
            <p:cNvSpPr txBox="1">
              <a:spLocks noChangeArrowheads="1"/>
            </p:cNvSpPr>
            <p:nvPr/>
          </p:nvSpPr>
          <p:spPr bwMode="auto">
            <a:xfrm>
              <a:off x="5336" y="1740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41024" name="Text Box 64"/>
            <p:cNvSpPr txBox="1">
              <a:spLocks noChangeArrowheads="1"/>
            </p:cNvSpPr>
            <p:nvPr/>
          </p:nvSpPr>
          <p:spPr bwMode="auto">
            <a:xfrm>
              <a:off x="4340" y="462"/>
              <a:ext cx="3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grpSp>
          <p:nvGrpSpPr>
            <p:cNvPr id="20569" name="Group 149"/>
            <p:cNvGrpSpPr/>
            <p:nvPr/>
          </p:nvGrpSpPr>
          <p:grpSpPr bwMode="auto">
            <a:xfrm>
              <a:off x="4935" y="748"/>
              <a:ext cx="355" cy="250"/>
              <a:chOff x="4935" y="748"/>
              <a:chExt cx="355" cy="250"/>
            </a:xfrm>
          </p:grpSpPr>
          <p:sp>
            <p:nvSpPr>
              <p:cNvPr id="41031" name="Line 71"/>
              <p:cNvSpPr>
                <a:spLocks noChangeShapeType="1"/>
              </p:cNvSpPr>
              <p:nvPr/>
            </p:nvSpPr>
            <p:spPr bwMode="auto">
              <a:xfrm flipV="1">
                <a:off x="5105" y="887"/>
                <a:ext cx="73" cy="10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32" name="Text Box 72"/>
              <p:cNvSpPr txBox="1">
                <a:spLocks noChangeArrowheads="1"/>
              </p:cNvSpPr>
              <p:nvPr/>
            </p:nvSpPr>
            <p:spPr bwMode="auto">
              <a:xfrm>
                <a:off x="4935" y="748"/>
                <a:ext cx="355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C</a:t>
                </a:r>
                <a:endParaRPr kumimoji="1" lang="en-US" altLang="zh-CN" sz="2000" i="1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536575" y="11969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定义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1847850" y="2360613"/>
            <a:ext cx="3419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/>
              <a:t>(1) 将曲线 </a:t>
            </a:r>
            <a:r>
              <a:rPr kumimoji="1" lang="en-US" altLang="zh-CN" i="1"/>
              <a:t>C 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任意划分</a:t>
            </a:r>
            <a:r>
              <a:rPr kumimoji="1" lang="zh-CN" altLang="en-US"/>
              <a:t>：</a:t>
            </a:r>
            <a:endParaRPr kumimoji="1" lang="zh-CN" alt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36575" y="566738"/>
            <a:ext cx="3219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</a:t>
            </a:r>
            <a:r>
              <a:rPr lang="zh-CN" altLang="en-US" sz="2800">
                <a:solidFill>
                  <a:srgbClr val="000099"/>
                </a:solidFill>
              </a:rPr>
              <a:t>复积分的定义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41098" name="Group 138"/>
          <p:cNvGrpSpPr/>
          <p:nvPr/>
        </p:nvGrpSpPr>
        <p:grpSpPr bwMode="auto">
          <a:xfrm>
            <a:off x="2828925" y="1733550"/>
            <a:ext cx="3905250" cy="457200"/>
            <a:chOff x="1782" y="1062"/>
            <a:chExt cx="2460" cy="288"/>
          </a:xfrm>
        </p:grpSpPr>
        <p:sp>
          <p:nvSpPr>
            <p:cNvPr id="41005" name="Rectangle 45"/>
            <p:cNvSpPr>
              <a:spLocks noChangeArrowheads="1"/>
            </p:cNvSpPr>
            <p:nvPr/>
          </p:nvSpPr>
          <p:spPr bwMode="auto">
            <a:xfrm>
              <a:off x="1782" y="1062"/>
              <a:ext cx="24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函数          在 </a:t>
              </a:r>
              <a:r>
                <a:rPr kumimoji="1" lang="en-US" altLang="zh-CN" i="1"/>
                <a:t>C</a:t>
              </a:r>
              <a:r>
                <a:rPr kumimoji="1" lang="en-US" altLang="zh-CN"/>
                <a:t> </a:t>
              </a:r>
              <a:r>
                <a:rPr kumimoji="1" lang="zh-CN" altLang="en-US"/>
                <a:t>上有定义，  </a:t>
              </a:r>
              <a:endParaRPr kumimoji="1" lang="en-US" altLang="zh-CN"/>
            </a:p>
          </p:txBody>
        </p:sp>
        <p:graphicFrame>
          <p:nvGraphicFramePr>
            <p:cNvPr id="20561" name="Object 46"/>
            <p:cNvGraphicFramePr/>
            <p:nvPr/>
          </p:nvGraphicFramePr>
          <p:xfrm>
            <a:off x="2259" y="1103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16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519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1103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7" name="Object 47"/>
          <p:cNvGraphicFramePr/>
          <p:nvPr/>
        </p:nvGraphicFramePr>
        <p:xfrm>
          <a:off x="2749550" y="2930525"/>
          <a:ext cx="33178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17" name="公式" r:id="rId5" imgW="3327400" imgH="381000" progId="Equation.3">
                  <p:embed/>
                </p:oleObj>
              </mc:Choice>
              <mc:Fallback>
                <p:oleObj name="公式" r:id="rId5" imgW="3327400" imgH="381000" progId="Equation.3">
                  <p:embed/>
                  <p:pic>
                    <p:nvPicPr>
                      <p:cNvPr id="0" name="图片 5194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930525"/>
                        <a:ext cx="33178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99" name="Group 139"/>
          <p:cNvGrpSpPr/>
          <p:nvPr/>
        </p:nvGrpSpPr>
        <p:grpSpPr bwMode="auto">
          <a:xfrm>
            <a:off x="2278063" y="3473450"/>
            <a:ext cx="2465387" cy="457200"/>
            <a:chOff x="1435" y="2134"/>
            <a:chExt cx="1553" cy="288"/>
          </a:xfrm>
        </p:grpSpPr>
        <p:sp>
          <p:nvSpPr>
            <p:cNvPr id="41008" name="Rectangle 48"/>
            <p:cNvSpPr>
              <a:spLocks noChangeArrowheads="1"/>
            </p:cNvSpPr>
            <p:nvPr/>
          </p:nvSpPr>
          <p:spPr bwMode="auto">
            <a:xfrm>
              <a:off x="1435" y="2134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  </a:t>
              </a:r>
              <a:endParaRPr kumimoji="1" lang="zh-CN" altLang="en-US"/>
            </a:p>
          </p:txBody>
        </p:sp>
        <p:graphicFrame>
          <p:nvGraphicFramePr>
            <p:cNvPr id="20559" name="Object 49"/>
            <p:cNvGraphicFramePr/>
            <p:nvPr/>
          </p:nvGraphicFramePr>
          <p:xfrm>
            <a:off x="1735" y="2163"/>
            <a:ext cx="125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18" name="公式" r:id="rId7" imgW="1993900" imgH="381000" progId="Equation.3">
                    <p:embed/>
                  </p:oleObj>
                </mc:Choice>
                <mc:Fallback>
                  <p:oleObj name="公式" r:id="rId7" imgW="1993900" imgH="381000" progId="Equation.3">
                    <p:embed/>
                    <p:pic>
                      <p:nvPicPr>
                        <p:cNvPr id="0" name="图片 5194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163"/>
                          <a:ext cx="125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10" name="Object 50"/>
          <p:cNvGraphicFramePr/>
          <p:nvPr/>
        </p:nvGraphicFramePr>
        <p:xfrm>
          <a:off x="4921250" y="3513138"/>
          <a:ext cx="20558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19" name="公式" r:id="rId9" imgW="2057400" imgH="546100" progId="Equation.3">
                  <p:embed/>
                </p:oleObj>
              </mc:Choice>
              <mc:Fallback>
                <p:oleObj name="公式" r:id="rId9" imgW="2057400" imgH="546100" progId="Equation.3">
                  <p:embed/>
                  <p:pic>
                    <p:nvPicPr>
                      <p:cNvPr id="0" name="图片 5194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3513138"/>
                        <a:ext cx="20558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16" name="Group 156"/>
          <p:cNvGrpSpPr/>
          <p:nvPr/>
        </p:nvGrpSpPr>
        <p:grpSpPr bwMode="auto">
          <a:xfrm>
            <a:off x="7415213" y="1684338"/>
            <a:ext cx="630237" cy="396875"/>
            <a:chOff x="4671" y="1061"/>
            <a:chExt cx="397" cy="250"/>
          </a:xfrm>
        </p:grpSpPr>
        <p:sp>
          <p:nvSpPr>
            <p:cNvPr id="41025" name="Oval 65"/>
            <p:cNvSpPr>
              <a:spLocks noChangeAspect="1" noChangeArrowheads="1"/>
            </p:cNvSpPr>
            <p:nvPr/>
          </p:nvSpPr>
          <p:spPr bwMode="auto">
            <a:xfrm>
              <a:off x="4914" y="1244"/>
              <a:ext cx="45" cy="45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9" name="Rectangle 69"/>
            <p:cNvSpPr>
              <a:spLocks noChangeArrowheads="1"/>
            </p:cNvSpPr>
            <p:nvPr/>
          </p:nvSpPr>
          <p:spPr bwMode="auto">
            <a:xfrm>
              <a:off x="4671" y="1061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latin typeface="Symbol" charset="0"/>
                </a:rPr>
                <a:t>x</a:t>
              </a:r>
              <a:r>
                <a:rPr kumimoji="1" lang="en-US" altLang="zh-CN" sz="2000" i="1" baseline="-25000"/>
                <a:t>k</a:t>
              </a:r>
              <a:endParaRPr kumimoji="1" lang="zh-CN" altLang="en-US" sz="2000" i="1" baseline="-25000"/>
            </a:p>
          </p:txBody>
        </p:sp>
      </p:grpSp>
      <p:grpSp>
        <p:nvGrpSpPr>
          <p:cNvPr id="41113" name="Group 153"/>
          <p:cNvGrpSpPr/>
          <p:nvPr/>
        </p:nvGrpSpPr>
        <p:grpSpPr bwMode="auto">
          <a:xfrm>
            <a:off x="7539038" y="2103438"/>
            <a:ext cx="881062" cy="396875"/>
            <a:chOff x="4755" y="1331"/>
            <a:chExt cx="555" cy="250"/>
          </a:xfrm>
        </p:grpSpPr>
        <p:sp>
          <p:nvSpPr>
            <p:cNvPr id="41017" name="Text Box 57"/>
            <p:cNvSpPr txBox="1">
              <a:spLocks noChangeArrowheads="1"/>
            </p:cNvSpPr>
            <p:nvPr/>
          </p:nvSpPr>
          <p:spPr bwMode="auto">
            <a:xfrm>
              <a:off x="4768" y="1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i="1" baseline="-25000"/>
                <a:t>k</a:t>
              </a:r>
              <a:r>
                <a:rPr kumimoji="1" lang="en-US" altLang="zh-CN" sz="800" i="1" baseline="-25000"/>
                <a:t> </a:t>
              </a:r>
              <a:r>
                <a:rPr kumimoji="1" lang="en-US" altLang="zh-CN" sz="2000" baseline="-25000">
                  <a:latin typeface="Symbol" charset="0"/>
                </a:rPr>
                <a:t>-</a:t>
              </a:r>
              <a:r>
                <a:rPr kumimoji="1" lang="en-US" altLang="zh-CN" sz="2000" baseline="-25000"/>
                <a:t>1</a:t>
              </a:r>
              <a:endParaRPr kumimoji="1" lang="en-US" altLang="zh-CN" sz="2000" baseline="-25000"/>
            </a:p>
          </p:txBody>
        </p:sp>
        <p:sp>
          <p:nvSpPr>
            <p:cNvPr id="41026" name="Oval 66"/>
            <p:cNvSpPr>
              <a:spLocks noChangeAspect="1" noChangeArrowheads="1"/>
            </p:cNvSpPr>
            <p:nvPr/>
          </p:nvSpPr>
          <p:spPr bwMode="auto">
            <a:xfrm>
              <a:off x="4755" y="1411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114" name="Group 154"/>
          <p:cNvGrpSpPr/>
          <p:nvPr/>
        </p:nvGrpSpPr>
        <p:grpSpPr bwMode="auto">
          <a:xfrm>
            <a:off x="7926388" y="1633538"/>
            <a:ext cx="611187" cy="396875"/>
            <a:chOff x="4993" y="1029"/>
            <a:chExt cx="385" cy="250"/>
          </a:xfrm>
        </p:grpSpPr>
        <p:sp>
          <p:nvSpPr>
            <p:cNvPr id="41019" name="Text Box 59"/>
            <p:cNvSpPr txBox="1">
              <a:spLocks noChangeArrowheads="1"/>
            </p:cNvSpPr>
            <p:nvPr/>
          </p:nvSpPr>
          <p:spPr bwMode="auto">
            <a:xfrm>
              <a:off x="5011" y="1029"/>
              <a:ext cx="36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i="1" baseline="-25000"/>
                <a:t>k</a:t>
              </a:r>
              <a:endParaRPr kumimoji="1" lang="en-US" altLang="zh-CN" sz="2000" baseline="-25000"/>
            </a:p>
          </p:txBody>
        </p:sp>
        <p:sp>
          <p:nvSpPr>
            <p:cNvPr id="41027" name="Oval 67"/>
            <p:cNvSpPr>
              <a:spLocks noChangeAspect="1" noChangeArrowheads="1"/>
            </p:cNvSpPr>
            <p:nvPr/>
          </p:nvSpPr>
          <p:spPr bwMode="auto">
            <a:xfrm>
              <a:off x="4993" y="1130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112" name="Group 152"/>
          <p:cNvGrpSpPr/>
          <p:nvPr/>
        </p:nvGrpSpPr>
        <p:grpSpPr bwMode="auto">
          <a:xfrm>
            <a:off x="6940550" y="2406650"/>
            <a:ext cx="582613" cy="396875"/>
            <a:chOff x="4372" y="1516"/>
            <a:chExt cx="367" cy="250"/>
          </a:xfrm>
        </p:grpSpPr>
        <p:sp>
          <p:nvSpPr>
            <p:cNvPr id="41016" name="Text Box 56"/>
            <p:cNvSpPr txBox="1">
              <a:spLocks noChangeArrowheads="1"/>
            </p:cNvSpPr>
            <p:nvPr/>
          </p:nvSpPr>
          <p:spPr bwMode="auto">
            <a:xfrm>
              <a:off x="4372" y="1516"/>
              <a:ext cx="36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baseline="-25000"/>
                <a:t>0</a:t>
              </a:r>
              <a:endParaRPr kumimoji="1" lang="en-US" altLang="zh-CN" sz="2000" baseline="-25000"/>
            </a:p>
          </p:txBody>
        </p:sp>
        <p:sp>
          <p:nvSpPr>
            <p:cNvPr id="41028" name="Oval 68"/>
            <p:cNvSpPr>
              <a:spLocks noChangeAspect="1" noChangeArrowheads="1"/>
            </p:cNvSpPr>
            <p:nvPr/>
          </p:nvSpPr>
          <p:spPr bwMode="auto">
            <a:xfrm>
              <a:off x="4443" y="1540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115" name="Group 155"/>
          <p:cNvGrpSpPr/>
          <p:nvPr/>
        </p:nvGrpSpPr>
        <p:grpSpPr bwMode="auto">
          <a:xfrm>
            <a:off x="8385175" y="1187450"/>
            <a:ext cx="541338" cy="396875"/>
            <a:chOff x="5282" y="748"/>
            <a:chExt cx="341" cy="250"/>
          </a:xfrm>
        </p:grpSpPr>
        <p:sp>
          <p:nvSpPr>
            <p:cNvPr id="41018" name="Text Box 58"/>
            <p:cNvSpPr txBox="1">
              <a:spLocks noChangeArrowheads="1"/>
            </p:cNvSpPr>
            <p:nvPr/>
          </p:nvSpPr>
          <p:spPr bwMode="auto">
            <a:xfrm>
              <a:off x="5282" y="748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i="1" baseline="-25000"/>
                <a:t>n</a:t>
              </a:r>
              <a:endParaRPr kumimoji="1" lang="en-US" altLang="zh-CN" sz="2000" i="1" baseline="-25000"/>
            </a:p>
          </p:txBody>
        </p:sp>
        <p:sp>
          <p:nvSpPr>
            <p:cNvPr id="41030" name="Oval 70"/>
            <p:cNvSpPr>
              <a:spLocks noChangeAspect="1" noChangeArrowheads="1"/>
            </p:cNvSpPr>
            <p:nvPr/>
          </p:nvSpPr>
          <p:spPr bwMode="auto">
            <a:xfrm>
              <a:off x="5342" y="766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100" name="Group 140"/>
          <p:cNvGrpSpPr/>
          <p:nvPr/>
        </p:nvGrpSpPr>
        <p:grpSpPr bwMode="auto">
          <a:xfrm>
            <a:off x="1846263" y="4235450"/>
            <a:ext cx="6523037" cy="457200"/>
            <a:chOff x="1163" y="2602"/>
            <a:chExt cx="4109" cy="288"/>
          </a:xfrm>
        </p:grpSpPr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1163" y="2602"/>
              <a:ext cx="32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(2) 在每个弧段             上，</a:t>
              </a: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任取一点  </a:t>
              </a:r>
              <a:endPara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pSp>
          <p:nvGrpSpPr>
            <p:cNvPr id="20542" name="Group 83"/>
            <p:cNvGrpSpPr/>
            <p:nvPr/>
          </p:nvGrpSpPr>
          <p:grpSpPr bwMode="auto">
            <a:xfrm>
              <a:off x="4297" y="2630"/>
              <a:ext cx="975" cy="240"/>
              <a:chOff x="3385" y="3020"/>
              <a:chExt cx="975" cy="240"/>
            </a:xfrm>
          </p:grpSpPr>
          <p:graphicFrame>
            <p:nvGraphicFramePr>
              <p:cNvPr id="20546" name="Object 76"/>
              <p:cNvGraphicFramePr/>
              <p:nvPr/>
            </p:nvGraphicFramePr>
            <p:xfrm>
              <a:off x="3385" y="3020"/>
              <a:ext cx="97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420" name="公式" r:id="rId11" imgW="1548765" imgH="381000" progId="Equation.3">
                      <p:embed/>
                    </p:oleObj>
                  </mc:Choice>
                  <mc:Fallback>
                    <p:oleObj name="公式" r:id="rId11" imgW="1548765" imgH="381000" progId="Equation.3">
                      <p:embed/>
                      <p:pic>
                        <p:nvPicPr>
                          <p:cNvPr id="0" name="图片 5194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5" y="3020"/>
                            <a:ext cx="97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7" name="弧 77"/>
              <p:cNvSpPr/>
              <p:nvPr/>
            </p:nvSpPr>
            <p:spPr bwMode="auto">
              <a:xfrm>
                <a:off x="3792" y="3026"/>
                <a:ext cx="416" cy="90"/>
              </a:xfrm>
              <a:custGeom>
                <a:avLst/>
                <a:gdLst>
                  <a:gd name="G0" fmla="+- 18908 0 0"/>
                  <a:gd name="G1" fmla="+- 21600 0 0"/>
                  <a:gd name="G2" fmla="+- 21600 0 0"/>
                  <a:gd name="T0" fmla="*/ 0 w 38489"/>
                  <a:gd name="T1" fmla="*/ 11158 h 21600"/>
                  <a:gd name="T2" fmla="*/ 38489 w 38489"/>
                  <a:gd name="T3" fmla="*/ 12482 h 21600"/>
                  <a:gd name="T4" fmla="*/ 18908 w 3848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89" h="21600" fill="none" extrusionOk="0">
                    <a:moveTo>
                      <a:pt x="-1" y="11157"/>
                    </a:moveTo>
                    <a:cubicBezTo>
                      <a:pt x="3801" y="4273"/>
                      <a:pt x="11044" y="-1"/>
                      <a:pt x="18908" y="-1"/>
                    </a:cubicBezTo>
                    <a:cubicBezTo>
                      <a:pt x="27306" y="-1"/>
                      <a:pt x="34943" y="4868"/>
                      <a:pt x="38489" y="12481"/>
                    </a:cubicBezTo>
                  </a:path>
                  <a:path w="38489" h="21600" stroke="0" extrusionOk="0">
                    <a:moveTo>
                      <a:pt x="-1" y="11157"/>
                    </a:moveTo>
                    <a:cubicBezTo>
                      <a:pt x="3801" y="4273"/>
                      <a:pt x="11044" y="-1"/>
                      <a:pt x="18908" y="-1"/>
                    </a:cubicBezTo>
                    <a:cubicBezTo>
                      <a:pt x="27306" y="-1"/>
                      <a:pt x="34943" y="4868"/>
                      <a:pt x="38489" y="12481"/>
                    </a:cubicBezTo>
                    <a:lnTo>
                      <a:pt x="1890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0543" name="Group 82"/>
            <p:cNvGrpSpPr/>
            <p:nvPr/>
          </p:nvGrpSpPr>
          <p:grpSpPr bwMode="auto">
            <a:xfrm>
              <a:off x="2509" y="2623"/>
              <a:ext cx="528" cy="240"/>
              <a:chOff x="2377" y="3007"/>
              <a:chExt cx="528" cy="240"/>
            </a:xfrm>
          </p:grpSpPr>
          <p:graphicFrame>
            <p:nvGraphicFramePr>
              <p:cNvPr id="20544" name="Object 78"/>
              <p:cNvGraphicFramePr/>
              <p:nvPr/>
            </p:nvGraphicFramePr>
            <p:xfrm>
              <a:off x="2377" y="3007"/>
              <a:ext cx="52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421" name="公式" r:id="rId13" imgW="838200" imgH="381000" progId="Equation.3">
                      <p:embed/>
                    </p:oleObj>
                  </mc:Choice>
                  <mc:Fallback>
                    <p:oleObj name="公式" r:id="rId13" imgW="838200" imgH="381000" progId="Equation.3">
                      <p:embed/>
                      <p:pic>
                        <p:nvPicPr>
                          <p:cNvPr id="0" name="图片 5194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7" y="3007"/>
                            <a:ext cx="52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9" name="弧 79"/>
              <p:cNvSpPr/>
              <p:nvPr/>
            </p:nvSpPr>
            <p:spPr bwMode="auto">
              <a:xfrm>
                <a:off x="2405" y="3019"/>
                <a:ext cx="416" cy="90"/>
              </a:xfrm>
              <a:custGeom>
                <a:avLst/>
                <a:gdLst>
                  <a:gd name="G0" fmla="+- 18908 0 0"/>
                  <a:gd name="G1" fmla="+- 21600 0 0"/>
                  <a:gd name="G2" fmla="+- 21600 0 0"/>
                  <a:gd name="T0" fmla="*/ 0 w 38489"/>
                  <a:gd name="T1" fmla="*/ 11158 h 21600"/>
                  <a:gd name="T2" fmla="*/ 38489 w 38489"/>
                  <a:gd name="T3" fmla="*/ 12482 h 21600"/>
                  <a:gd name="T4" fmla="*/ 18908 w 3848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89" h="21600" fill="none" extrusionOk="0">
                    <a:moveTo>
                      <a:pt x="-1" y="11157"/>
                    </a:moveTo>
                    <a:cubicBezTo>
                      <a:pt x="3801" y="4273"/>
                      <a:pt x="11044" y="-1"/>
                      <a:pt x="18908" y="-1"/>
                    </a:cubicBezTo>
                    <a:cubicBezTo>
                      <a:pt x="27306" y="-1"/>
                      <a:pt x="34943" y="4868"/>
                      <a:pt x="38489" y="12481"/>
                    </a:cubicBezTo>
                  </a:path>
                  <a:path w="38489" h="21600" stroke="0" extrusionOk="0">
                    <a:moveTo>
                      <a:pt x="-1" y="11157"/>
                    </a:moveTo>
                    <a:cubicBezTo>
                      <a:pt x="3801" y="4273"/>
                      <a:pt x="11044" y="-1"/>
                      <a:pt x="18908" y="-1"/>
                    </a:cubicBezTo>
                    <a:cubicBezTo>
                      <a:pt x="27306" y="-1"/>
                      <a:pt x="34943" y="4868"/>
                      <a:pt x="38489" y="12481"/>
                    </a:cubicBezTo>
                    <a:lnTo>
                      <a:pt x="1890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1104" name="Group 144"/>
          <p:cNvGrpSpPr/>
          <p:nvPr/>
        </p:nvGrpSpPr>
        <p:grpSpPr bwMode="auto">
          <a:xfrm>
            <a:off x="1355725" y="4859338"/>
            <a:ext cx="3516313" cy="811212"/>
            <a:chOff x="854" y="2983"/>
            <a:chExt cx="2215" cy="511"/>
          </a:xfrm>
        </p:grpSpPr>
        <p:sp>
          <p:nvSpPr>
            <p:cNvPr id="41033" name="Rectangle 73"/>
            <p:cNvSpPr>
              <a:spLocks noChangeArrowheads="1"/>
            </p:cNvSpPr>
            <p:nvPr/>
          </p:nvSpPr>
          <p:spPr bwMode="auto">
            <a:xfrm>
              <a:off x="854" y="3085"/>
              <a:ext cx="22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若                            </a:t>
              </a:r>
              <a:r>
                <a:rPr kumimoji="1" lang="zh-CN" altLang="en-US" baseline="30000"/>
                <a:t>  </a:t>
              </a:r>
              <a:r>
                <a:rPr kumimoji="1" lang="zh-CN" altLang="en-US" sz="1200" baseline="30000"/>
                <a:t> </a:t>
              </a:r>
              <a:r>
                <a:rPr kumimoji="1" lang="zh-CN" altLang="en-US"/>
                <a:t>存在  </a:t>
              </a:r>
              <a:endParaRPr kumimoji="1" lang="zh-CN" altLang="en-US" sz="2200"/>
            </a:p>
          </p:txBody>
        </p:sp>
        <p:graphicFrame>
          <p:nvGraphicFramePr>
            <p:cNvPr id="20540" name="Object 51"/>
            <p:cNvGraphicFramePr/>
            <p:nvPr/>
          </p:nvGraphicFramePr>
          <p:xfrm>
            <a:off x="1147" y="2983"/>
            <a:ext cx="1349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22" name="公式" r:id="rId15" imgW="2209800" imgH="812800" progId="Equation.3">
                    <p:embed/>
                  </p:oleObj>
                </mc:Choice>
                <mc:Fallback>
                  <p:oleObj name="公式" r:id="rId15" imgW="2209800" imgH="812800" progId="Equation.3">
                    <p:embed/>
                    <p:pic>
                      <p:nvPicPr>
                        <p:cNvPr id="0" name="图片 5194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983"/>
                          <a:ext cx="1349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06" name="Group 146"/>
          <p:cNvGrpSpPr/>
          <p:nvPr/>
        </p:nvGrpSpPr>
        <p:grpSpPr bwMode="auto">
          <a:xfrm>
            <a:off x="1354138" y="5800725"/>
            <a:ext cx="4773612" cy="457200"/>
            <a:chOff x="853" y="3576"/>
            <a:chExt cx="3007" cy="288"/>
          </a:xfrm>
        </p:grpSpPr>
        <p:sp>
          <p:nvSpPr>
            <p:cNvPr id="41034" name="Rectangle 74"/>
            <p:cNvSpPr>
              <a:spLocks noChangeArrowheads="1"/>
            </p:cNvSpPr>
            <p:nvPr/>
          </p:nvSpPr>
          <p:spPr bwMode="auto">
            <a:xfrm>
              <a:off x="853" y="3576"/>
              <a:ext cx="30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则称之为          沿曲线</a:t>
              </a:r>
              <a:r>
                <a:rPr kumimoji="1" lang="zh-CN" altLang="en-US" baseline="-25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i="1" baseline="-25000"/>
                <a:t> 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积分</a:t>
              </a:r>
              <a:r>
                <a:rPr kumimoji="1" lang="zh-CN" altLang="en-US"/>
                <a:t>，  </a:t>
              </a:r>
              <a:endParaRPr kumimoji="1" lang="zh-CN" altLang="en-US"/>
            </a:p>
          </p:txBody>
        </p:sp>
        <p:graphicFrame>
          <p:nvGraphicFramePr>
            <p:cNvPr id="20538" name="Object 87"/>
            <p:cNvGraphicFramePr/>
            <p:nvPr/>
          </p:nvGraphicFramePr>
          <p:xfrm>
            <a:off x="1724" y="3622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23" name="公式" r:id="rId17" imgW="635000" imgH="342900" progId="Equation.3">
                    <p:embed/>
                  </p:oleObj>
                </mc:Choice>
                <mc:Fallback>
                  <p:oleObj name="公式" r:id="rId17" imgW="635000" imgH="342900" progId="Equation.3">
                    <p:embed/>
                    <p:pic>
                      <p:nvPicPr>
                        <p:cNvPr id="0" name="图片 5194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3622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17" name="Picture 12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84" name="Group 124"/>
          <p:cNvGrpSpPr/>
          <p:nvPr/>
        </p:nvGrpSpPr>
        <p:grpSpPr bwMode="auto">
          <a:xfrm>
            <a:off x="528638" y="1736725"/>
            <a:ext cx="796925" cy="796925"/>
            <a:chOff x="1467" y="524"/>
            <a:chExt cx="502" cy="502"/>
          </a:xfrm>
        </p:grpSpPr>
        <p:sp>
          <p:nvSpPr>
            <p:cNvPr id="41085" name="Rectangle 125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86" name="Rectangle 126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46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1087" name="Rectangle 127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1088" name="Rectangle 128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3.1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1107" name="Group 147"/>
          <p:cNvGrpSpPr/>
          <p:nvPr/>
        </p:nvGrpSpPr>
        <p:grpSpPr bwMode="auto">
          <a:xfrm>
            <a:off x="5792788" y="5788025"/>
            <a:ext cx="2127250" cy="493713"/>
            <a:chOff x="3649" y="3568"/>
            <a:chExt cx="1340" cy="311"/>
          </a:xfrm>
        </p:grpSpPr>
        <p:graphicFrame>
          <p:nvGraphicFramePr>
            <p:cNvPr id="20531" name="Object 75"/>
            <p:cNvGraphicFramePr/>
            <p:nvPr/>
          </p:nvGraphicFramePr>
          <p:xfrm>
            <a:off x="4118" y="3568"/>
            <a:ext cx="8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24" name="公式" r:id="rId18" imgW="1384300" imgH="495300" progId="Equation.3">
                    <p:embed/>
                  </p:oleObj>
                </mc:Choice>
                <mc:Fallback>
                  <p:oleObj name="公式" r:id="rId18" imgW="1384300" imgH="495300" progId="Equation.3">
                    <p:embed/>
                    <p:pic>
                      <p:nvPicPr>
                        <p:cNvPr id="0" name="图片 5194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3568"/>
                          <a:ext cx="8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4" name="Rectangle 134"/>
            <p:cNvSpPr>
              <a:spLocks noChangeArrowheads="1"/>
            </p:cNvSpPr>
            <p:nvPr/>
          </p:nvSpPr>
          <p:spPr bwMode="auto">
            <a:xfrm>
              <a:off x="3649" y="357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记为  </a:t>
              </a:r>
              <a:endParaRPr kumimoji="1" lang="zh-CN" altLang="en-US"/>
            </a:p>
          </p:txBody>
        </p:sp>
      </p:grpSp>
      <p:grpSp>
        <p:nvGrpSpPr>
          <p:cNvPr id="41110" name="Group 150"/>
          <p:cNvGrpSpPr/>
          <p:nvPr/>
        </p:nvGrpSpPr>
        <p:grpSpPr bwMode="auto">
          <a:xfrm>
            <a:off x="1349375" y="1196975"/>
            <a:ext cx="5251450" cy="993775"/>
            <a:chOff x="850" y="754"/>
            <a:chExt cx="3308" cy="626"/>
          </a:xfrm>
        </p:grpSpPr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850" y="754"/>
              <a:ext cx="28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设</a:t>
              </a:r>
              <a:r>
                <a:rPr kumimoji="1" lang="zh-CN" altLang="en-US" sz="18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/>
                <a:t> </a:t>
              </a:r>
              <a:r>
                <a:rPr kumimoji="1" lang="zh-CN" altLang="en-US"/>
                <a:t>为一条光滑的简单曲线，    </a:t>
              </a:r>
              <a:endParaRPr kumimoji="1" lang="en-US" altLang="zh-CN"/>
            </a:p>
          </p:txBody>
        </p:sp>
        <p:sp>
          <p:nvSpPr>
            <p:cNvPr id="41049" name="Rectangle 89"/>
            <p:cNvSpPr>
              <a:spLocks noChangeArrowheads="1"/>
            </p:cNvSpPr>
            <p:nvPr/>
          </p:nvSpPr>
          <p:spPr bwMode="auto">
            <a:xfrm>
              <a:off x="852" y="1092"/>
              <a:ext cx="11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从 </a:t>
              </a:r>
              <a:r>
                <a:rPr kumimoji="1" lang="en-US" altLang="zh-CN" i="1"/>
                <a:t>a</a:t>
              </a:r>
              <a:r>
                <a:rPr kumimoji="1" lang="en-US" altLang="zh-CN"/>
                <a:t> </a:t>
              </a:r>
              <a:r>
                <a:rPr kumimoji="1" lang="zh-CN" altLang="en-US"/>
                <a:t>到 </a:t>
              </a:r>
              <a:r>
                <a:rPr kumimoji="1" lang="en-US" altLang="zh-CN" i="1"/>
                <a:t>b</a:t>
              </a:r>
              <a:r>
                <a:rPr kumimoji="1" lang="en-US" altLang="zh-CN" sz="800" i="1"/>
                <a:t> </a:t>
              </a:r>
              <a:r>
                <a:rPr kumimoji="1" lang="zh-CN" altLang="en-US"/>
                <a:t>，  </a:t>
              </a:r>
              <a:endParaRPr kumimoji="1" lang="zh-CN" altLang="en-US"/>
            </a:p>
          </p:txBody>
        </p:sp>
        <p:sp>
          <p:nvSpPr>
            <p:cNvPr id="41096" name="Rectangle 136"/>
            <p:cNvSpPr>
              <a:spLocks noChangeArrowheads="1"/>
            </p:cNvSpPr>
            <p:nvPr/>
          </p:nvSpPr>
          <p:spPr bwMode="auto">
            <a:xfrm>
              <a:off x="3367" y="757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其方向  </a:t>
              </a:r>
              <a:endParaRPr kumimoji="1" lang="zh-CN" altLang="en-US"/>
            </a:p>
          </p:txBody>
        </p:sp>
      </p:grpSp>
      <p:grpSp>
        <p:nvGrpSpPr>
          <p:cNvPr id="41105" name="Group 145"/>
          <p:cNvGrpSpPr/>
          <p:nvPr/>
        </p:nvGrpSpPr>
        <p:grpSpPr bwMode="auto">
          <a:xfrm>
            <a:off x="4600575" y="5024438"/>
            <a:ext cx="4389438" cy="463550"/>
            <a:chOff x="2898" y="3081"/>
            <a:chExt cx="2765" cy="292"/>
          </a:xfrm>
        </p:grpSpPr>
        <p:grpSp>
          <p:nvGrpSpPr>
            <p:cNvPr id="20524" name="Group 133"/>
            <p:cNvGrpSpPr/>
            <p:nvPr/>
          </p:nvGrpSpPr>
          <p:grpSpPr bwMode="auto">
            <a:xfrm>
              <a:off x="2898" y="3081"/>
              <a:ext cx="2489" cy="269"/>
              <a:chOff x="3066" y="2973"/>
              <a:chExt cx="2489" cy="269"/>
            </a:xfrm>
          </p:grpSpPr>
          <p:sp>
            <p:nvSpPr>
              <p:cNvPr id="41089" name="Rectangle 129"/>
              <p:cNvSpPr>
                <a:spLocks noChangeArrowheads="1"/>
              </p:cNvSpPr>
              <p:nvPr/>
            </p:nvSpPr>
            <p:spPr bwMode="auto">
              <a:xfrm>
                <a:off x="3066" y="2973"/>
                <a:ext cx="2489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200">
                    <a:solidFill>
                      <a:srgbClr val="008000"/>
                    </a:solidFill>
                    <a:latin typeface="宋体" panose="02010600030101010101" charset="-122"/>
                  </a:rPr>
                  <a:t>(</a:t>
                </a:r>
                <a:r>
                  <a:rPr kumimoji="1"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不依赖 </a:t>
                </a:r>
                <a:r>
                  <a:rPr kumimoji="1" lang="en-US" altLang="zh-CN" sz="2200" i="1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C </a:t>
                </a:r>
                <a:r>
                  <a:rPr kumimoji="1"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的划分和     的选取</a:t>
                </a:r>
                <a:r>
                  <a:rPr kumimoji="1" lang="en-US" altLang="zh-CN" sz="2200">
                    <a:solidFill>
                      <a:srgbClr val="008000"/>
                    </a:solidFill>
                    <a:latin typeface="宋体" panose="02010600030101010101" charset="-122"/>
                  </a:rPr>
                  <a:t>)</a:t>
                </a:r>
                <a:endParaRPr kumimoji="1" lang="zh-CN" altLang="en-US" sz="2200">
                  <a:solidFill>
                    <a:srgbClr val="008000"/>
                  </a:solidFill>
                  <a:latin typeface="宋体" panose="02010600030101010101" charset="-122"/>
                </a:endParaRPr>
              </a:p>
            </p:txBody>
          </p:sp>
          <p:graphicFrame>
            <p:nvGraphicFramePr>
              <p:cNvPr id="20527" name="Object 132"/>
              <p:cNvGraphicFramePr>
                <a:graphicFrameLocks noChangeAspect="1"/>
              </p:cNvGraphicFramePr>
              <p:nvPr/>
            </p:nvGraphicFramePr>
            <p:xfrm>
              <a:off x="4696" y="3006"/>
              <a:ext cx="17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425" name="Equation" r:id="rId20" imgW="317500" imgH="380365" progId="Equation.DSMT4">
                      <p:embed/>
                    </p:oleObj>
                  </mc:Choice>
                  <mc:Fallback>
                    <p:oleObj name="Equation" r:id="rId20" imgW="317500" imgH="380365" progId="Equation.DSMT4">
                      <p:embed/>
                      <p:pic>
                        <p:nvPicPr>
                          <p:cNvPr id="0" name="图片 5194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6" y="3006"/>
                            <a:ext cx="17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103" name="Rectangle 143"/>
            <p:cNvSpPr>
              <a:spLocks noChangeArrowheads="1"/>
            </p:cNvSpPr>
            <p:nvPr/>
          </p:nvSpPr>
          <p:spPr bwMode="auto">
            <a:xfrm>
              <a:off x="5258" y="308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，  </a:t>
              </a:r>
              <a:endParaRPr kumimoji="1" lang="zh-CN" altLang="en-US"/>
            </a:p>
          </p:txBody>
        </p:sp>
      </p:grpSp>
      <p:sp>
        <p:nvSpPr>
          <p:cNvPr id="41117" name="Line 157"/>
          <p:cNvSpPr>
            <a:spLocks noChangeShapeType="1"/>
          </p:cNvSpPr>
          <p:nvPr/>
        </p:nvSpPr>
        <p:spPr bwMode="auto">
          <a:xfrm>
            <a:off x="2762250" y="3314700"/>
            <a:ext cx="755650" cy="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18" name="Line 158"/>
          <p:cNvSpPr>
            <a:spLocks noChangeShapeType="1"/>
          </p:cNvSpPr>
          <p:nvPr/>
        </p:nvSpPr>
        <p:spPr bwMode="auto">
          <a:xfrm>
            <a:off x="5172075" y="3314700"/>
            <a:ext cx="755650" cy="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4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6" grpId="0"/>
      <p:bldP spid="40999" grpId="0"/>
      <p:bldP spid="410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28" name="Group 112"/>
          <p:cNvGrpSpPr/>
          <p:nvPr/>
        </p:nvGrpSpPr>
        <p:grpSpPr bwMode="auto">
          <a:xfrm>
            <a:off x="6242050" y="933450"/>
            <a:ext cx="2693988" cy="1819275"/>
            <a:chOff x="3932" y="588"/>
            <a:chExt cx="1697" cy="1146"/>
          </a:xfrm>
        </p:grpSpPr>
        <p:sp>
          <p:nvSpPr>
            <p:cNvPr id="86057" name="Freeform 41"/>
            <p:cNvSpPr>
              <a:spLocks noChangeAspect="1"/>
            </p:cNvSpPr>
            <p:nvPr/>
          </p:nvSpPr>
          <p:spPr bwMode="auto">
            <a:xfrm>
              <a:off x="3932" y="588"/>
              <a:ext cx="1697" cy="1146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CB9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83" name="Rectangle 67"/>
            <p:cNvSpPr>
              <a:spLocks noChangeArrowheads="1"/>
            </p:cNvSpPr>
            <p:nvPr/>
          </p:nvSpPr>
          <p:spPr bwMode="auto">
            <a:xfrm>
              <a:off x="4312" y="71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</p:grpSp>
      <p:pic>
        <p:nvPicPr>
          <p:cNvPr id="24578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7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8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8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533400" y="1162050"/>
            <a:ext cx="4857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由变上限积分构成的原函数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33400" y="1666875"/>
            <a:ext cx="1482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86125" name="Group 109"/>
          <p:cNvGrpSpPr/>
          <p:nvPr/>
        </p:nvGrpSpPr>
        <p:grpSpPr bwMode="auto">
          <a:xfrm>
            <a:off x="1352550" y="1695450"/>
            <a:ext cx="4892675" cy="457200"/>
            <a:chOff x="852" y="1068"/>
            <a:chExt cx="3082" cy="288"/>
          </a:xfrm>
        </p:grpSpPr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852" y="1068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若</a:t>
              </a:r>
              <a:r>
                <a:rPr lang="en-US" altLang="zh-CN" i="1"/>
                <a:t>          </a:t>
              </a:r>
              <a:r>
                <a:rPr lang="zh-CN" altLang="en-US"/>
                <a:t>在单连域 </a:t>
              </a:r>
              <a:r>
                <a:rPr lang="en-US" altLang="zh-CN" i="1"/>
                <a:t>D </a:t>
              </a:r>
              <a:r>
                <a:rPr lang="zh-CN" altLang="en-US"/>
                <a:t>内处处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24645" name="Object 17"/>
            <p:cNvGraphicFramePr/>
            <p:nvPr/>
          </p:nvGraphicFramePr>
          <p:xfrm>
            <a:off x="1137" y="1113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57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5827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1113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27" name="Group 111"/>
          <p:cNvGrpSpPr/>
          <p:nvPr/>
        </p:nvGrpSpPr>
        <p:grpSpPr bwMode="auto">
          <a:xfrm>
            <a:off x="1352550" y="2924175"/>
            <a:ext cx="5173663" cy="457200"/>
            <a:chOff x="852" y="1842"/>
            <a:chExt cx="3259" cy="288"/>
          </a:xfrm>
        </p:grpSpPr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852" y="1842"/>
              <a:ext cx="2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则          在 </a:t>
              </a:r>
              <a:r>
                <a:rPr lang="en-US" altLang="zh-CN" i="1"/>
                <a:t>D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，且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24642" name="Object 20"/>
            <p:cNvGraphicFramePr/>
            <p:nvPr/>
          </p:nvGraphicFramePr>
          <p:xfrm>
            <a:off x="1132" y="1898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58" name="公式" r:id="rId5" imgW="647700" imgH="342900" progId="Equation.3">
                    <p:embed/>
                  </p:oleObj>
                </mc:Choice>
                <mc:Fallback>
                  <p:oleObj name="公式" r:id="rId5" imgW="647700" imgH="342900" progId="Equation.3">
                    <p:embed/>
                    <p:pic>
                      <p:nvPicPr>
                        <p:cNvPr id="0" name="图片 5827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898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3" name="Object 21"/>
            <p:cNvGraphicFramePr/>
            <p:nvPr/>
          </p:nvGraphicFramePr>
          <p:xfrm>
            <a:off x="3022" y="1886"/>
            <a:ext cx="108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59" name="公式" r:id="rId7" imgW="1726565" imgH="355600" progId="Equation.3">
                    <p:embed/>
                  </p:oleObj>
                </mc:Choice>
                <mc:Fallback>
                  <p:oleObj name="公式" r:id="rId7" imgW="1726565" imgH="355600" progId="Equation.3">
                    <p:embed/>
                    <p:pic>
                      <p:nvPicPr>
                        <p:cNvPr id="0" name="图片 5827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1886"/>
                          <a:ext cx="108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26" name="Group 110"/>
          <p:cNvGrpSpPr/>
          <p:nvPr/>
        </p:nvGrpSpPr>
        <p:grpSpPr bwMode="auto">
          <a:xfrm>
            <a:off x="1352550" y="2203450"/>
            <a:ext cx="4422775" cy="622300"/>
            <a:chOff x="852" y="1388"/>
            <a:chExt cx="2786" cy="392"/>
          </a:xfrm>
        </p:grpSpPr>
        <p:graphicFrame>
          <p:nvGraphicFramePr>
            <p:cNvPr id="24638" name="Object 16"/>
            <p:cNvGraphicFramePr/>
            <p:nvPr/>
          </p:nvGraphicFramePr>
          <p:xfrm>
            <a:off x="1136" y="1388"/>
            <a:ext cx="148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0" name="公式" r:id="rId9" imgW="2501900" imgH="622300" progId="Equation.3">
                    <p:embed/>
                  </p:oleObj>
                </mc:Choice>
                <mc:Fallback>
                  <p:oleObj name="公式" r:id="rId9" imgW="2501900" imgH="622300" progId="Equation.3">
                    <p:embed/>
                    <p:pic>
                      <p:nvPicPr>
                        <p:cNvPr id="0" name="图片 5827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388"/>
                          <a:ext cx="148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9" name="Object 19"/>
            <p:cNvGraphicFramePr/>
            <p:nvPr/>
          </p:nvGraphicFramePr>
          <p:xfrm>
            <a:off x="2718" y="1463"/>
            <a:ext cx="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1" name="公式" r:id="rId11" imgW="1459865" imgH="381000" progId="Equation.3">
                    <p:embed/>
                  </p:oleObj>
                </mc:Choice>
                <mc:Fallback>
                  <p:oleObj name="公式" r:id="rId11" imgW="1459865" imgH="381000" progId="Equation.3">
                    <p:embed/>
                    <p:pic>
                      <p:nvPicPr>
                        <p:cNvPr id="0" name="图片 5827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463"/>
                          <a:ext cx="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6" name="Rectangle 40"/>
            <p:cNvSpPr>
              <a:spLocks noChangeArrowheads="1"/>
            </p:cNvSpPr>
            <p:nvPr/>
          </p:nvSpPr>
          <p:spPr bwMode="auto">
            <a:xfrm>
              <a:off x="852" y="1416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endParaRPr lang="zh-CN" altLang="en-US"/>
            </a:p>
          </p:txBody>
        </p:sp>
      </p:grpSp>
      <p:graphicFrame>
        <p:nvGraphicFramePr>
          <p:cNvPr id="86069" name="Object 53"/>
          <p:cNvGraphicFramePr/>
          <p:nvPr/>
        </p:nvGraphicFramePr>
        <p:xfrm>
          <a:off x="5114925" y="3649663"/>
          <a:ext cx="25019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62" name="公式" r:id="rId13" imgW="2501900" imgH="787400" progId="Equation.3">
                  <p:embed/>
                </p:oleObj>
              </mc:Choice>
              <mc:Fallback>
                <p:oleObj name="公式" r:id="rId13" imgW="2501900" imgH="787400" progId="Equation.3">
                  <p:embed/>
                  <p:pic>
                    <p:nvPicPr>
                      <p:cNvPr id="0" name="图片 58276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3649663"/>
                        <a:ext cx="25019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3" name="Object 57"/>
          <p:cNvGraphicFramePr/>
          <p:nvPr/>
        </p:nvGraphicFramePr>
        <p:xfrm>
          <a:off x="1928813" y="4600575"/>
          <a:ext cx="309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63" name="公式" r:id="rId15" imgW="3098800" imgH="787400" progId="Equation.3">
                  <p:embed/>
                </p:oleObj>
              </mc:Choice>
              <mc:Fallback>
                <p:oleObj name="公式" r:id="rId15" imgW="3098800" imgH="787400" progId="Equation.3">
                  <p:embed/>
                  <p:pic>
                    <p:nvPicPr>
                      <p:cNvPr id="0" name="图片 58276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600575"/>
                        <a:ext cx="309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89" name="Group 73"/>
          <p:cNvGrpSpPr/>
          <p:nvPr/>
        </p:nvGrpSpPr>
        <p:grpSpPr bwMode="auto">
          <a:xfrm>
            <a:off x="482600" y="3760788"/>
            <a:ext cx="1227138" cy="793750"/>
            <a:chOff x="304" y="2369"/>
            <a:chExt cx="773" cy="500"/>
          </a:xfrm>
        </p:grpSpPr>
        <p:sp>
          <p:nvSpPr>
            <p:cNvPr id="86075" name="Rectangle 59"/>
            <p:cNvSpPr>
              <a:spLocks noChangeArrowheads="1"/>
            </p:cNvSpPr>
            <p:nvPr/>
          </p:nvSpPr>
          <p:spPr bwMode="auto">
            <a:xfrm>
              <a:off x="335" y="2369"/>
              <a:ext cx="7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6076" name="Rectangle 60"/>
            <p:cNvSpPr>
              <a:spLocks noChangeArrowheads="1"/>
            </p:cNvSpPr>
            <p:nvPr/>
          </p:nvSpPr>
          <p:spPr bwMode="auto">
            <a:xfrm>
              <a:off x="304" y="2638"/>
              <a:ext cx="773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思路</a:t>
              </a: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endParaRPr lang="en-US" altLang="zh-CN" sz="1800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</p:grpSp>
      <p:grpSp>
        <p:nvGrpSpPr>
          <p:cNvPr id="86090" name="Group 74"/>
          <p:cNvGrpSpPr/>
          <p:nvPr/>
        </p:nvGrpSpPr>
        <p:grpSpPr bwMode="auto">
          <a:xfrm>
            <a:off x="1346200" y="3630613"/>
            <a:ext cx="3654425" cy="787400"/>
            <a:chOff x="848" y="2287"/>
            <a:chExt cx="2302" cy="496"/>
          </a:xfrm>
        </p:grpSpPr>
        <p:graphicFrame>
          <p:nvGraphicFramePr>
            <p:cNvPr id="24634" name="Object 56"/>
            <p:cNvGraphicFramePr/>
            <p:nvPr/>
          </p:nvGraphicFramePr>
          <p:xfrm>
            <a:off x="1207" y="2287"/>
            <a:ext cx="194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4" name="公式" r:id="rId17" imgW="3086100" imgH="787400" progId="Equation.3">
                    <p:embed/>
                  </p:oleObj>
                </mc:Choice>
                <mc:Fallback>
                  <p:oleObj name="公式" r:id="rId17" imgW="3086100" imgH="787400" progId="Equation.3">
                    <p:embed/>
                    <p:pic>
                      <p:nvPicPr>
                        <p:cNvPr id="0" name="图片 5827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287"/>
                          <a:ext cx="194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77" name="Rectangle 61"/>
            <p:cNvSpPr>
              <a:spLocks noChangeArrowheads="1"/>
            </p:cNvSpPr>
            <p:nvPr/>
          </p:nvSpPr>
          <p:spPr bwMode="auto">
            <a:xfrm>
              <a:off x="848" y="2371"/>
              <a:ext cx="6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  <p:grpSp>
        <p:nvGrpSpPr>
          <p:cNvPr id="86091" name="Group 75"/>
          <p:cNvGrpSpPr/>
          <p:nvPr/>
        </p:nvGrpSpPr>
        <p:grpSpPr bwMode="auto">
          <a:xfrm>
            <a:off x="1978025" y="5553075"/>
            <a:ext cx="5341938" cy="787400"/>
            <a:chOff x="1248" y="3498"/>
            <a:chExt cx="3365" cy="496"/>
          </a:xfrm>
        </p:grpSpPr>
        <p:graphicFrame>
          <p:nvGraphicFramePr>
            <p:cNvPr id="24631" name="Object 58"/>
            <p:cNvGraphicFramePr/>
            <p:nvPr/>
          </p:nvGraphicFramePr>
          <p:xfrm>
            <a:off x="1279" y="3498"/>
            <a:ext cx="333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5" name="公式" r:id="rId19" imgW="5295900" imgH="787400" progId="Equation.3">
                    <p:embed/>
                  </p:oleObj>
                </mc:Choice>
                <mc:Fallback>
                  <p:oleObj name="公式" r:id="rId19" imgW="5295900" imgH="787400" progId="Equation.3">
                    <p:embed/>
                    <p:pic>
                      <p:nvPicPr>
                        <p:cNvPr id="0" name="图片 5827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3498"/>
                          <a:ext cx="333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1248" y="3534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>
              <a:off x="2237" y="3534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6131" name="Group 115"/>
          <p:cNvGrpSpPr/>
          <p:nvPr/>
        </p:nvGrpSpPr>
        <p:grpSpPr bwMode="auto">
          <a:xfrm>
            <a:off x="7881938" y="819150"/>
            <a:ext cx="1139825" cy="882650"/>
            <a:chOff x="4965" y="516"/>
            <a:chExt cx="718" cy="556"/>
          </a:xfrm>
        </p:grpSpPr>
        <p:sp>
          <p:nvSpPr>
            <p:cNvPr id="86070" name="Text Box 54"/>
            <p:cNvSpPr txBox="1">
              <a:spLocks noChangeArrowheads="1"/>
            </p:cNvSpPr>
            <p:nvPr/>
          </p:nvSpPr>
          <p:spPr bwMode="auto">
            <a:xfrm>
              <a:off x="5092" y="516"/>
              <a:ext cx="59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直线段</a:t>
              </a:r>
              <a:endParaRPr lang="zh-CN" altLang="en-US" sz="16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6071" name="弧 55"/>
            <p:cNvSpPr/>
            <p:nvPr/>
          </p:nvSpPr>
          <p:spPr bwMode="auto">
            <a:xfrm rot="15889415">
              <a:off x="5036" y="567"/>
              <a:ext cx="434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299"/>
                <a:gd name="T1" fmla="*/ 0 h 21600"/>
                <a:gd name="T2" fmla="*/ 16299 w 16299"/>
                <a:gd name="T3" fmla="*/ 7426 h 21600"/>
                <a:gd name="T4" fmla="*/ 0 w 162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9" h="21600" fill="none" extrusionOk="0">
                  <a:moveTo>
                    <a:pt x="0" y="-1"/>
                  </a:moveTo>
                  <a:cubicBezTo>
                    <a:pt x="6251" y="-1"/>
                    <a:pt x="12196" y="2708"/>
                    <a:pt x="16299" y="7425"/>
                  </a:cubicBezTo>
                </a:path>
                <a:path w="16299" h="21600" stroke="0" extrusionOk="0">
                  <a:moveTo>
                    <a:pt x="0" y="-1"/>
                  </a:moveTo>
                  <a:cubicBezTo>
                    <a:pt x="6251" y="-1"/>
                    <a:pt x="12196" y="2708"/>
                    <a:pt x="16299" y="74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008000"/>
              </a:solidFill>
              <a:prstDash val="dash"/>
              <a:round/>
              <a:headEnd type="stealth" w="sm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6130" name="Group 114"/>
          <p:cNvGrpSpPr/>
          <p:nvPr/>
        </p:nvGrpSpPr>
        <p:grpSpPr bwMode="auto">
          <a:xfrm>
            <a:off x="7694613" y="1585913"/>
            <a:ext cx="901700" cy="527050"/>
            <a:chOff x="4847" y="999"/>
            <a:chExt cx="568" cy="332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 flipV="1">
              <a:off x="4847" y="1015"/>
              <a:ext cx="258" cy="23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5089" y="999"/>
              <a:ext cx="34" cy="34"/>
            </a:xfrm>
            <a:prstGeom prst="ellipse">
              <a:avLst/>
            </a:prstGeom>
            <a:solidFill>
              <a:srgbClr val="E1FFFF"/>
            </a:solidFill>
            <a:ln w="1270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626" name="Object 49"/>
            <p:cNvGraphicFramePr>
              <a:graphicFrameLocks noChangeAspect="1"/>
            </p:cNvGraphicFramePr>
            <p:nvPr/>
          </p:nvGraphicFramePr>
          <p:xfrm>
            <a:off x="5075" y="1023"/>
            <a:ext cx="34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6" name="公式" r:id="rId21" imgW="812165" imgH="342900" progId="Equation.3">
                    <p:embed/>
                  </p:oleObj>
                </mc:Choice>
                <mc:Fallback>
                  <p:oleObj name="公式" r:id="rId21" imgW="812165" imgH="342900" progId="Equation.3">
                    <p:embed/>
                    <p:pic>
                      <p:nvPicPr>
                        <p:cNvPr id="0" name="图片 582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023"/>
                          <a:ext cx="340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65"/>
            <p:cNvGraphicFramePr>
              <a:graphicFrameLocks noChangeAspect="1"/>
            </p:cNvGraphicFramePr>
            <p:nvPr/>
          </p:nvGraphicFramePr>
          <p:xfrm>
            <a:off x="4914" y="1192"/>
            <a:ext cx="10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7" name="公式" r:id="rId23" imgW="241300" imgH="330200" progId="Equation.3">
                    <p:embed/>
                  </p:oleObj>
                </mc:Choice>
                <mc:Fallback>
                  <p:oleObj name="公式" r:id="rId23" imgW="241300" imgH="330200" progId="Equation.3">
                    <p:embed/>
                    <p:pic>
                      <p:nvPicPr>
                        <p:cNvPr id="0" name="图片 582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192"/>
                          <a:ext cx="10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82" name="Oval 66"/>
            <p:cNvSpPr>
              <a:spLocks noChangeArrowheads="1"/>
            </p:cNvSpPr>
            <p:nvPr/>
          </p:nvSpPr>
          <p:spPr bwMode="auto">
            <a:xfrm>
              <a:off x="4907" y="1153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6116" name="AutoShape 100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635000" y="4643438"/>
            <a:ext cx="566738" cy="276225"/>
          </a:xfrm>
          <a:prstGeom prst="rightArrow">
            <a:avLst>
              <a:gd name="adj1" fmla="val 50000"/>
              <a:gd name="adj2" fmla="val 51293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4609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19" name="Rectangle 103"/>
          <p:cNvSpPr>
            <a:spLocks noChangeArrowheads="1"/>
          </p:cNvSpPr>
          <p:nvPr/>
        </p:nvSpPr>
        <p:spPr bwMode="auto">
          <a:xfrm>
            <a:off x="533400" y="555625"/>
            <a:ext cx="2474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五、原函数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86120" name="Group 104"/>
          <p:cNvGrpSpPr/>
          <p:nvPr/>
        </p:nvGrpSpPr>
        <p:grpSpPr bwMode="auto">
          <a:xfrm>
            <a:off x="523875" y="2195513"/>
            <a:ext cx="796925" cy="796925"/>
            <a:chOff x="772" y="525"/>
            <a:chExt cx="502" cy="502"/>
          </a:xfrm>
        </p:grpSpPr>
        <p:sp>
          <p:nvSpPr>
            <p:cNvPr id="86121" name="Rectangle 105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122" name="Rectangle 106"/>
            <p:cNvSpPr>
              <a:spLocks noChangeArrowheads="1"/>
            </p:cNvSpPr>
            <p:nvPr/>
          </p:nvSpPr>
          <p:spPr bwMode="auto">
            <a:xfrm>
              <a:off x="838" y="525"/>
              <a:ext cx="373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54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6123" name="Rectangle 107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6124" name="Rectangle 108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3.5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86129" name="Group 113"/>
          <p:cNvGrpSpPr/>
          <p:nvPr/>
        </p:nvGrpSpPr>
        <p:grpSpPr bwMode="auto">
          <a:xfrm>
            <a:off x="6551613" y="1709738"/>
            <a:ext cx="1152525" cy="676275"/>
            <a:chOff x="4127" y="1077"/>
            <a:chExt cx="726" cy="426"/>
          </a:xfrm>
        </p:grpSpPr>
        <p:sp>
          <p:nvSpPr>
            <p:cNvPr id="86058" name="Freeform 42"/>
            <p:cNvSpPr/>
            <p:nvPr/>
          </p:nvSpPr>
          <p:spPr bwMode="auto">
            <a:xfrm>
              <a:off x="4236" y="1238"/>
              <a:ext cx="606" cy="154"/>
            </a:xfrm>
            <a:custGeom>
              <a:avLst/>
              <a:gdLst>
                <a:gd name="T0" fmla="*/ 0 w 738"/>
                <a:gd name="T1" fmla="*/ 226 h 226"/>
                <a:gd name="T2" fmla="*/ 120 w 738"/>
                <a:gd name="T3" fmla="*/ 82 h 226"/>
                <a:gd name="T4" fmla="*/ 264 w 738"/>
                <a:gd name="T5" fmla="*/ 4 h 226"/>
                <a:gd name="T6" fmla="*/ 432 w 738"/>
                <a:gd name="T7" fmla="*/ 58 h 226"/>
                <a:gd name="T8" fmla="*/ 594 w 738"/>
                <a:gd name="T9" fmla="*/ 76 h 226"/>
                <a:gd name="T10" fmla="*/ 738 w 738"/>
                <a:gd name="T11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26">
                  <a:moveTo>
                    <a:pt x="0" y="226"/>
                  </a:moveTo>
                  <a:cubicBezTo>
                    <a:pt x="20" y="202"/>
                    <a:pt x="76" y="119"/>
                    <a:pt x="120" y="82"/>
                  </a:cubicBezTo>
                  <a:cubicBezTo>
                    <a:pt x="164" y="45"/>
                    <a:pt x="212" y="8"/>
                    <a:pt x="264" y="4"/>
                  </a:cubicBezTo>
                  <a:cubicBezTo>
                    <a:pt x="316" y="0"/>
                    <a:pt x="377" y="46"/>
                    <a:pt x="432" y="58"/>
                  </a:cubicBezTo>
                  <a:cubicBezTo>
                    <a:pt x="487" y="70"/>
                    <a:pt x="543" y="80"/>
                    <a:pt x="594" y="76"/>
                  </a:cubicBezTo>
                  <a:cubicBezTo>
                    <a:pt x="645" y="72"/>
                    <a:pt x="708" y="43"/>
                    <a:pt x="738" y="34"/>
                  </a:cubicBez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614" name="Object 47"/>
            <p:cNvGraphicFramePr>
              <a:graphicFrameLocks noChangeAspect="1"/>
            </p:cNvGraphicFramePr>
            <p:nvPr/>
          </p:nvGraphicFramePr>
          <p:xfrm>
            <a:off x="4127" y="1344"/>
            <a:ext cx="11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8" name="公式" r:id="rId26" imgW="279400" imgH="381000" progId="Equation.3">
                    <p:embed/>
                  </p:oleObj>
                </mc:Choice>
                <mc:Fallback>
                  <p:oleObj name="公式" r:id="rId26" imgW="279400" imgH="381000" progId="Equation.3">
                    <p:embed/>
                    <p:pic>
                      <p:nvPicPr>
                        <p:cNvPr id="0" name="图片 582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1344"/>
                          <a:ext cx="11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5" name="Object 48"/>
            <p:cNvGraphicFramePr>
              <a:graphicFrameLocks noChangeAspect="1"/>
            </p:cNvGraphicFramePr>
            <p:nvPr/>
          </p:nvGraphicFramePr>
          <p:xfrm>
            <a:off x="4756" y="1149"/>
            <a:ext cx="75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69" name="公式" r:id="rId28" imgW="177800" imgH="215900" progId="Equation.3">
                    <p:embed/>
                  </p:oleObj>
                </mc:Choice>
                <mc:Fallback>
                  <p:oleObj name="公式" r:id="rId28" imgW="177800" imgH="215900" progId="Equation.3">
                    <p:embed/>
                    <p:pic>
                      <p:nvPicPr>
                        <p:cNvPr id="0" name="图片 582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149"/>
                          <a:ext cx="75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6" name="Object 50"/>
            <p:cNvGraphicFramePr>
              <a:graphicFrameLocks noChangeAspect="1"/>
            </p:cNvGraphicFramePr>
            <p:nvPr/>
          </p:nvGraphicFramePr>
          <p:xfrm>
            <a:off x="4493" y="1077"/>
            <a:ext cx="10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770" name="Equation" r:id="rId30" imgW="241300" imgH="330200" progId="Equation.DSMT4">
                    <p:embed/>
                  </p:oleObj>
                </mc:Choice>
                <mc:Fallback>
                  <p:oleObj name="Equation" r:id="rId30" imgW="241300" imgH="330200" progId="Equation.DSMT4">
                    <p:embed/>
                    <p:pic>
                      <p:nvPicPr>
                        <p:cNvPr id="0" name="图片 582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077"/>
                          <a:ext cx="10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67" name="Oval 51"/>
            <p:cNvSpPr>
              <a:spLocks noChangeArrowheads="1"/>
            </p:cNvSpPr>
            <p:nvPr/>
          </p:nvSpPr>
          <p:spPr bwMode="auto">
            <a:xfrm>
              <a:off x="4510" y="1234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4226" y="1370"/>
              <a:ext cx="34" cy="34"/>
            </a:xfrm>
            <a:prstGeom prst="ellipse">
              <a:avLst/>
            </a:prstGeom>
            <a:solidFill>
              <a:srgbClr val="E1FFFF"/>
            </a:solidFill>
            <a:ln w="1270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61" name="Oval 45"/>
            <p:cNvSpPr>
              <a:spLocks noChangeArrowheads="1"/>
            </p:cNvSpPr>
            <p:nvPr/>
          </p:nvSpPr>
          <p:spPr bwMode="auto">
            <a:xfrm>
              <a:off x="4819" y="1241"/>
              <a:ext cx="34" cy="34"/>
            </a:xfrm>
            <a:prstGeom prst="ellipse">
              <a:avLst/>
            </a:prstGeom>
            <a:solidFill>
              <a:srgbClr val="E1FFFF"/>
            </a:solidFill>
            <a:ln w="1270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8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9" grpId="0"/>
      <p:bldP spid="860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1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1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1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1346200" y="3763963"/>
            <a:ext cx="804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(2)</a:t>
            </a:r>
            <a:endParaRPr lang="en-US" altLang="zh-CN"/>
          </a:p>
        </p:txBody>
      </p:sp>
      <p:grpSp>
        <p:nvGrpSpPr>
          <p:cNvPr id="111814" name="Group 198"/>
          <p:cNvGrpSpPr/>
          <p:nvPr/>
        </p:nvGrpSpPr>
        <p:grpSpPr bwMode="auto">
          <a:xfrm>
            <a:off x="3632200" y="4638675"/>
            <a:ext cx="5170488" cy="777875"/>
            <a:chOff x="2288" y="2922"/>
            <a:chExt cx="3257" cy="490"/>
          </a:xfrm>
        </p:grpSpPr>
        <p:graphicFrame>
          <p:nvGraphicFramePr>
            <p:cNvPr id="25671" name="Object 36"/>
            <p:cNvGraphicFramePr/>
            <p:nvPr/>
          </p:nvGraphicFramePr>
          <p:xfrm>
            <a:off x="2288" y="2922"/>
            <a:ext cx="1503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88" name="公式" r:id="rId3" imgW="2413000" imgH="787400" progId="Equation.3">
                    <p:embed/>
                  </p:oleObj>
                </mc:Choice>
                <mc:Fallback>
                  <p:oleObj name="公式" r:id="rId3" imgW="2413000" imgH="787400" progId="Equation.3">
                    <p:embed/>
                    <p:pic>
                      <p:nvPicPr>
                        <p:cNvPr id="0" name="图片 5837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922"/>
                          <a:ext cx="1503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53" name="Text Box 37"/>
            <p:cNvSpPr txBox="1">
              <a:spLocks noChangeArrowheads="1"/>
            </p:cNvSpPr>
            <p:nvPr/>
          </p:nvSpPr>
          <p:spPr bwMode="auto">
            <a:xfrm>
              <a:off x="3860" y="3008"/>
              <a:ext cx="16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当        充分小时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lang="en-US" altLang="zh-CN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  <p:graphicFrame>
          <p:nvGraphicFramePr>
            <p:cNvPr id="25673" name="Object 38"/>
            <p:cNvGraphicFramePr/>
            <p:nvPr/>
          </p:nvGraphicFramePr>
          <p:xfrm>
            <a:off x="4234" y="3059"/>
            <a:ext cx="33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89" name="公式" r:id="rId5" imgW="533400" imgH="342900" progId="Equation.3">
                    <p:embed/>
                  </p:oleObj>
                </mc:Choice>
                <mc:Fallback>
                  <p:oleObj name="公式" r:id="rId5" imgW="533400" imgH="342900" progId="Equation.3">
                    <p:embed/>
                    <p:pic>
                      <p:nvPicPr>
                        <p:cNvPr id="0" name="图片 5837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059"/>
                          <a:ext cx="33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725" name="Group 109"/>
          <p:cNvGrpSpPr/>
          <p:nvPr/>
        </p:nvGrpSpPr>
        <p:grpSpPr bwMode="auto">
          <a:xfrm>
            <a:off x="1973263" y="5581650"/>
            <a:ext cx="3263900" cy="736600"/>
            <a:chOff x="1243" y="3516"/>
            <a:chExt cx="2056" cy="464"/>
          </a:xfrm>
        </p:grpSpPr>
        <p:graphicFrame>
          <p:nvGraphicFramePr>
            <p:cNvPr id="25668" name="Object 42"/>
            <p:cNvGraphicFramePr/>
            <p:nvPr/>
          </p:nvGraphicFramePr>
          <p:xfrm>
            <a:off x="1243" y="3516"/>
            <a:ext cx="205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0" name="公式" r:id="rId7" imgW="3263900" imgH="736600" progId="Equation.3">
                    <p:embed/>
                  </p:oleObj>
                </mc:Choice>
                <mc:Fallback>
                  <p:oleObj name="公式" r:id="rId7" imgW="3263900" imgH="736600" progId="Equation.3">
                    <p:embed/>
                    <p:pic>
                      <p:nvPicPr>
                        <p:cNvPr id="0" name="图片 5837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3516"/>
                          <a:ext cx="205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62" name="Line 46"/>
            <p:cNvSpPr>
              <a:spLocks noChangeShapeType="1"/>
            </p:cNvSpPr>
            <p:nvPr/>
          </p:nvSpPr>
          <p:spPr bwMode="auto">
            <a:xfrm>
              <a:off x="1943" y="3543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63" name="Line 47"/>
            <p:cNvSpPr>
              <a:spLocks noChangeShapeType="1"/>
            </p:cNvSpPr>
            <p:nvPr/>
          </p:nvSpPr>
          <p:spPr bwMode="auto">
            <a:xfrm>
              <a:off x="2932" y="3543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1715" name="Group 99"/>
          <p:cNvGrpSpPr/>
          <p:nvPr/>
        </p:nvGrpSpPr>
        <p:grpSpPr bwMode="auto">
          <a:xfrm>
            <a:off x="5327650" y="5683250"/>
            <a:ext cx="2216150" cy="457200"/>
            <a:chOff x="3356" y="3576"/>
            <a:chExt cx="1396" cy="288"/>
          </a:xfrm>
        </p:grpSpPr>
        <p:graphicFrame>
          <p:nvGraphicFramePr>
            <p:cNvPr id="25666" name="Object 43"/>
            <p:cNvGraphicFramePr/>
            <p:nvPr/>
          </p:nvGraphicFramePr>
          <p:xfrm>
            <a:off x="3663" y="3636"/>
            <a:ext cx="108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1" name="公式" r:id="rId9" imgW="1726565" imgH="355600" progId="Equation.3">
                    <p:embed/>
                  </p:oleObj>
                </mc:Choice>
                <mc:Fallback>
                  <p:oleObj name="公式" r:id="rId9" imgW="1726565" imgH="355600" progId="Equation.3">
                    <p:embed/>
                    <p:pic>
                      <p:nvPicPr>
                        <p:cNvPr id="0" name="图片 5837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3636"/>
                          <a:ext cx="108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64" name="Rectangle 48"/>
            <p:cNvSpPr>
              <a:spLocks noChangeArrowheads="1"/>
            </p:cNvSpPr>
            <p:nvPr/>
          </p:nvSpPr>
          <p:spPr bwMode="auto">
            <a:xfrm>
              <a:off x="3356" y="3576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</a:t>
              </a:r>
              <a:endParaRPr lang="zh-CN" altLang="en-US"/>
            </a:p>
          </p:txBody>
        </p:sp>
      </p:grpSp>
      <p:pic>
        <p:nvPicPr>
          <p:cNvPr id="25612" name="Picture 1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13" name="Group 131"/>
          <p:cNvGrpSpPr/>
          <p:nvPr/>
        </p:nvGrpSpPr>
        <p:grpSpPr bwMode="auto">
          <a:xfrm>
            <a:off x="6242050" y="933450"/>
            <a:ext cx="2693988" cy="1819275"/>
            <a:chOff x="3932" y="588"/>
            <a:chExt cx="1697" cy="1146"/>
          </a:xfrm>
        </p:grpSpPr>
        <p:sp>
          <p:nvSpPr>
            <p:cNvPr id="111748" name="Freeform 132"/>
            <p:cNvSpPr>
              <a:spLocks noChangeAspect="1"/>
            </p:cNvSpPr>
            <p:nvPr/>
          </p:nvSpPr>
          <p:spPr bwMode="auto">
            <a:xfrm>
              <a:off x="3932" y="588"/>
              <a:ext cx="1697" cy="1146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CB9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49" name="Rectangle 133"/>
            <p:cNvSpPr>
              <a:spLocks noChangeArrowheads="1"/>
            </p:cNvSpPr>
            <p:nvPr/>
          </p:nvSpPr>
          <p:spPr bwMode="auto">
            <a:xfrm>
              <a:off x="4312" y="71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</p:grpSp>
      <p:pic>
        <p:nvPicPr>
          <p:cNvPr id="25614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13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1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55" name="Rectangle 139"/>
          <p:cNvSpPr>
            <a:spLocks noChangeArrowheads="1"/>
          </p:cNvSpPr>
          <p:nvPr/>
        </p:nvSpPr>
        <p:spPr bwMode="auto">
          <a:xfrm>
            <a:off x="533400" y="1162050"/>
            <a:ext cx="4857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由变上限积分构成的原函数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756" name="Rectangle 140"/>
          <p:cNvSpPr>
            <a:spLocks noChangeArrowheads="1"/>
          </p:cNvSpPr>
          <p:nvPr/>
        </p:nvSpPr>
        <p:spPr bwMode="auto">
          <a:xfrm>
            <a:off x="533400" y="1666875"/>
            <a:ext cx="1482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5621" name="Group 141"/>
          <p:cNvGrpSpPr/>
          <p:nvPr/>
        </p:nvGrpSpPr>
        <p:grpSpPr bwMode="auto">
          <a:xfrm>
            <a:off x="1352550" y="1695450"/>
            <a:ext cx="4892675" cy="457200"/>
            <a:chOff x="852" y="1068"/>
            <a:chExt cx="3082" cy="288"/>
          </a:xfrm>
        </p:grpSpPr>
        <p:sp>
          <p:nvSpPr>
            <p:cNvPr id="111758" name="Rectangle 142"/>
            <p:cNvSpPr>
              <a:spLocks noChangeArrowheads="1"/>
            </p:cNvSpPr>
            <p:nvPr/>
          </p:nvSpPr>
          <p:spPr bwMode="auto">
            <a:xfrm>
              <a:off x="852" y="1068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若</a:t>
              </a:r>
              <a:r>
                <a:rPr lang="en-US" altLang="zh-CN" i="1"/>
                <a:t>          </a:t>
              </a:r>
              <a:r>
                <a:rPr lang="zh-CN" altLang="en-US"/>
                <a:t>在单连域 </a:t>
              </a:r>
              <a:r>
                <a:rPr lang="en-US" altLang="zh-CN" i="1"/>
                <a:t>D </a:t>
              </a:r>
              <a:r>
                <a:rPr lang="zh-CN" altLang="en-US"/>
                <a:t>内处处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25663" name="Object 143"/>
            <p:cNvGraphicFramePr/>
            <p:nvPr/>
          </p:nvGraphicFramePr>
          <p:xfrm>
            <a:off x="1137" y="1113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2" name="公式" r:id="rId11" imgW="635000" imgH="342900" progId="Equation.3">
                    <p:embed/>
                  </p:oleObj>
                </mc:Choice>
                <mc:Fallback>
                  <p:oleObj name="公式" r:id="rId11" imgW="635000" imgH="342900" progId="Equation.3">
                    <p:embed/>
                    <p:pic>
                      <p:nvPicPr>
                        <p:cNvPr id="0" name="图片 5837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1113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2" name="Group 144"/>
          <p:cNvGrpSpPr/>
          <p:nvPr/>
        </p:nvGrpSpPr>
        <p:grpSpPr bwMode="auto">
          <a:xfrm>
            <a:off x="1352550" y="2924175"/>
            <a:ext cx="5173663" cy="457200"/>
            <a:chOff x="852" y="1842"/>
            <a:chExt cx="3259" cy="288"/>
          </a:xfrm>
        </p:grpSpPr>
        <p:sp>
          <p:nvSpPr>
            <p:cNvPr id="111761" name="Rectangle 145"/>
            <p:cNvSpPr>
              <a:spLocks noChangeArrowheads="1"/>
            </p:cNvSpPr>
            <p:nvPr/>
          </p:nvSpPr>
          <p:spPr bwMode="auto">
            <a:xfrm>
              <a:off x="852" y="1842"/>
              <a:ext cx="2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则          在 </a:t>
              </a:r>
              <a:r>
                <a:rPr lang="en-US" altLang="zh-CN" i="1"/>
                <a:t>D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，且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25660" name="Object 146"/>
            <p:cNvGraphicFramePr/>
            <p:nvPr/>
          </p:nvGraphicFramePr>
          <p:xfrm>
            <a:off x="1132" y="1898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3" name="公式" r:id="rId13" imgW="647700" imgH="342900" progId="Equation.3">
                    <p:embed/>
                  </p:oleObj>
                </mc:Choice>
                <mc:Fallback>
                  <p:oleObj name="公式" r:id="rId13" imgW="647700" imgH="342900" progId="Equation.3">
                    <p:embed/>
                    <p:pic>
                      <p:nvPicPr>
                        <p:cNvPr id="0" name="图片 5837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898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1" name="Object 147"/>
            <p:cNvGraphicFramePr/>
            <p:nvPr/>
          </p:nvGraphicFramePr>
          <p:xfrm>
            <a:off x="3022" y="1886"/>
            <a:ext cx="108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4" name="公式" r:id="rId15" imgW="1726565" imgH="355600" progId="Equation.3">
                    <p:embed/>
                  </p:oleObj>
                </mc:Choice>
                <mc:Fallback>
                  <p:oleObj name="公式" r:id="rId15" imgW="1726565" imgH="355600" progId="Equation.3">
                    <p:embed/>
                    <p:pic>
                      <p:nvPicPr>
                        <p:cNvPr id="0" name="图片 583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1886"/>
                          <a:ext cx="108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3" name="Group 148"/>
          <p:cNvGrpSpPr/>
          <p:nvPr/>
        </p:nvGrpSpPr>
        <p:grpSpPr bwMode="auto">
          <a:xfrm>
            <a:off x="1352550" y="2203450"/>
            <a:ext cx="4422775" cy="622300"/>
            <a:chOff x="852" y="1388"/>
            <a:chExt cx="2786" cy="392"/>
          </a:xfrm>
        </p:grpSpPr>
        <p:graphicFrame>
          <p:nvGraphicFramePr>
            <p:cNvPr id="25656" name="Object 149"/>
            <p:cNvGraphicFramePr/>
            <p:nvPr/>
          </p:nvGraphicFramePr>
          <p:xfrm>
            <a:off x="1136" y="1388"/>
            <a:ext cx="148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5" name="公式" r:id="rId17" imgW="2501900" imgH="622300" progId="Equation.3">
                    <p:embed/>
                  </p:oleObj>
                </mc:Choice>
                <mc:Fallback>
                  <p:oleObj name="公式" r:id="rId17" imgW="2501900" imgH="622300" progId="Equation.3">
                    <p:embed/>
                    <p:pic>
                      <p:nvPicPr>
                        <p:cNvPr id="0" name="图片 5837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388"/>
                          <a:ext cx="148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7" name="Object 150"/>
            <p:cNvGraphicFramePr/>
            <p:nvPr/>
          </p:nvGraphicFramePr>
          <p:xfrm>
            <a:off x="2718" y="1463"/>
            <a:ext cx="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6" name="公式" r:id="rId19" imgW="1459865" imgH="381000" progId="Equation.3">
                    <p:embed/>
                  </p:oleObj>
                </mc:Choice>
                <mc:Fallback>
                  <p:oleObj name="公式" r:id="rId19" imgW="1459865" imgH="381000" progId="Equation.3">
                    <p:embed/>
                    <p:pic>
                      <p:nvPicPr>
                        <p:cNvPr id="0" name="图片 5837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463"/>
                          <a:ext cx="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767" name="Rectangle 151"/>
            <p:cNvSpPr>
              <a:spLocks noChangeArrowheads="1"/>
            </p:cNvSpPr>
            <p:nvPr/>
          </p:nvSpPr>
          <p:spPr bwMode="auto">
            <a:xfrm>
              <a:off x="852" y="1416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endParaRPr lang="zh-CN" altLang="en-US"/>
            </a:p>
          </p:txBody>
        </p:sp>
      </p:grpSp>
      <p:grpSp>
        <p:nvGrpSpPr>
          <p:cNvPr id="25624" name="Group 152"/>
          <p:cNvGrpSpPr/>
          <p:nvPr/>
        </p:nvGrpSpPr>
        <p:grpSpPr bwMode="auto">
          <a:xfrm>
            <a:off x="7881938" y="819150"/>
            <a:ext cx="1139825" cy="882650"/>
            <a:chOff x="4965" y="516"/>
            <a:chExt cx="718" cy="556"/>
          </a:xfrm>
        </p:grpSpPr>
        <p:sp>
          <p:nvSpPr>
            <p:cNvPr id="111769" name="Text Box 153"/>
            <p:cNvSpPr txBox="1">
              <a:spLocks noChangeArrowheads="1"/>
            </p:cNvSpPr>
            <p:nvPr/>
          </p:nvSpPr>
          <p:spPr bwMode="auto">
            <a:xfrm>
              <a:off x="5092" y="516"/>
              <a:ext cx="591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直线段</a:t>
              </a:r>
              <a:endParaRPr lang="zh-CN" altLang="en-US" sz="16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1770" name="弧 154"/>
            <p:cNvSpPr/>
            <p:nvPr/>
          </p:nvSpPr>
          <p:spPr bwMode="auto">
            <a:xfrm rot="15889415">
              <a:off x="5036" y="567"/>
              <a:ext cx="434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299"/>
                <a:gd name="T1" fmla="*/ 0 h 21600"/>
                <a:gd name="T2" fmla="*/ 16299 w 16299"/>
                <a:gd name="T3" fmla="*/ 7426 h 21600"/>
                <a:gd name="T4" fmla="*/ 0 w 162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9" h="21600" fill="none" extrusionOk="0">
                  <a:moveTo>
                    <a:pt x="0" y="-1"/>
                  </a:moveTo>
                  <a:cubicBezTo>
                    <a:pt x="6251" y="-1"/>
                    <a:pt x="12196" y="2708"/>
                    <a:pt x="16299" y="7425"/>
                  </a:cubicBezTo>
                </a:path>
                <a:path w="16299" h="21600" stroke="0" extrusionOk="0">
                  <a:moveTo>
                    <a:pt x="0" y="-1"/>
                  </a:moveTo>
                  <a:cubicBezTo>
                    <a:pt x="6251" y="-1"/>
                    <a:pt x="12196" y="2708"/>
                    <a:pt x="16299" y="74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008000"/>
              </a:solidFill>
              <a:prstDash val="dash"/>
              <a:round/>
              <a:headEnd type="stealth" w="sm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25" name="Group 155"/>
          <p:cNvGrpSpPr/>
          <p:nvPr/>
        </p:nvGrpSpPr>
        <p:grpSpPr bwMode="auto">
          <a:xfrm>
            <a:off x="7694613" y="1585913"/>
            <a:ext cx="901700" cy="527050"/>
            <a:chOff x="4847" y="999"/>
            <a:chExt cx="568" cy="332"/>
          </a:xfrm>
        </p:grpSpPr>
        <p:sp>
          <p:nvSpPr>
            <p:cNvPr id="111772" name="Line 156"/>
            <p:cNvSpPr>
              <a:spLocks noChangeShapeType="1"/>
            </p:cNvSpPr>
            <p:nvPr/>
          </p:nvSpPr>
          <p:spPr bwMode="auto">
            <a:xfrm flipV="1">
              <a:off x="4847" y="1015"/>
              <a:ext cx="258" cy="23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73" name="Oval 157"/>
            <p:cNvSpPr>
              <a:spLocks noChangeArrowheads="1"/>
            </p:cNvSpPr>
            <p:nvPr/>
          </p:nvSpPr>
          <p:spPr bwMode="auto">
            <a:xfrm>
              <a:off x="5089" y="999"/>
              <a:ext cx="34" cy="34"/>
            </a:xfrm>
            <a:prstGeom prst="ellipse">
              <a:avLst/>
            </a:prstGeom>
            <a:solidFill>
              <a:srgbClr val="E1FFFF"/>
            </a:solidFill>
            <a:ln w="1270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5651" name="Object 158"/>
            <p:cNvGraphicFramePr>
              <a:graphicFrameLocks noChangeAspect="1"/>
            </p:cNvGraphicFramePr>
            <p:nvPr/>
          </p:nvGraphicFramePr>
          <p:xfrm>
            <a:off x="5075" y="1023"/>
            <a:ext cx="34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7" name="公式" r:id="rId21" imgW="812165" imgH="342900" progId="Equation.3">
                    <p:embed/>
                  </p:oleObj>
                </mc:Choice>
                <mc:Fallback>
                  <p:oleObj name="公式" r:id="rId21" imgW="812165" imgH="342900" progId="Equation.3">
                    <p:embed/>
                    <p:pic>
                      <p:nvPicPr>
                        <p:cNvPr id="0" name="图片 583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023"/>
                          <a:ext cx="340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2" name="Object 159"/>
            <p:cNvGraphicFramePr>
              <a:graphicFrameLocks noChangeAspect="1"/>
            </p:cNvGraphicFramePr>
            <p:nvPr/>
          </p:nvGraphicFramePr>
          <p:xfrm>
            <a:off x="4914" y="1192"/>
            <a:ext cx="10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8" name="公式" r:id="rId23" imgW="241300" imgH="330200" progId="Equation.3">
                    <p:embed/>
                  </p:oleObj>
                </mc:Choice>
                <mc:Fallback>
                  <p:oleObj name="公式" r:id="rId23" imgW="241300" imgH="330200" progId="Equation.3">
                    <p:embed/>
                    <p:pic>
                      <p:nvPicPr>
                        <p:cNvPr id="0" name="图片 583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192"/>
                          <a:ext cx="10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776" name="Oval 160"/>
            <p:cNvSpPr>
              <a:spLocks noChangeArrowheads="1"/>
            </p:cNvSpPr>
            <p:nvPr/>
          </p:nvSpPr>
          <p:spPr bwMode="auto">
            <a:xfrm>
              <a:off x="4907" y="1153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1777" name="Rectangle 161"/>
          <p:cNvSpPr>
            <a:spLocks noChangeArrowheads="1"/>
          </p:cNvSpPr>
          <p:nvPr/>
        </p:nvSpPr>
        <p:spPr bwMode="auto">
          <a:xfrm>
            <a:off x="533400" y="555625"/>
            <a:ext cx="2474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五、原函数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25627" name="Group 162"/>
          <p:cNvGrpSpPr/>
          <p:nvPr/>
        </p:nvGrpSpPr>
        <p:grpSpPr bwMode="auto">
          <a:xfrm>
            <a:off x="523875" y="2195513"/>
            <a:ext cx="796925" cy="796925"/>
            <a:chOff x="772" y="525"/>
            <a:chExt cx="502" cy="502"/>
          </a:xfrm>
        </p:grpSpPr>
        <p:sp>
          <p:nvSpPr>
            <p:cNvPr id="111779" name="Rectangle 163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80" name="Rectangle 164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54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1781" name="Rectangle 165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1782" name="Rectangle 166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3.5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5628" name="Group 167"/>
          <p:cNvGrpSpPr/>
          <p:nvPr/>
        </p:nvGrpSpPr>
        <p:grpSpPr bwMode="auto">
          <a:xfrm>
            <a:off x="6551613" y="1709738"/>
            <a:ext cx="1152525" cy="676275"/>
            <a:chOff x="4127" y="1077"/>
            <a:chExt cx="726" cy="426"/>
          </a:xfrm>
        </p:grpSpPr>
        <p:sp>
          <p:nvSpPr>
            <p:cNvPr id="111784" name="Freeform 168"/>
            <p:cNvSpPr/>
            <p:nvPr/>
          </p:nvSpPr>
          <p:spPr bwMode="auto">
            <a:xfrm>
              <a:off x="4236" y="1238"/>
              <a:ext cx="606" cy="154"/>
            </a:xfrm>
            <a:custGeom>
              <a:avLst/>
              <a:gdLst>
                <a:gd name="T0" fmla="*/ 0 w 738"/>
                <a:gd name="T1" fmla="*/ 226 h 226"/>
                <a:gd name="T2" fmla="*/ 120 w 738"/>
                <a:gd name="T3" fmla="*/ 82 h 226"/>
                <a:gd name="T4" fmla="*/ 264 w 738"/>
                <a:gd name="T5" fmla="*/ 4 h 226"/>
                <a:gd name="T6" fmla="*/ 432 w 738"/>
                <a:gd name="T7" fmla="*/ 58 h 226"/>
                <a:gd name="T8" fmla="*/ 594 w 738"/>
                <a:gd name="T9" fmla="*/ 76 h 226"/>
                <a:gd name="T10" fmla="*/ 738 w 738"/>
                <a:gd name="T11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26">
                  <a:moveTo>
                    <a:pt x="0" y="226"/>
                  </a:moveTo>
                  <a:cubicBezTo>
                    <a:pt x="20" y="202"/>
                    <a:pt x="76" y="119"/>
                    <a:pt x="120" y="82"/>
                  </a:cubicBezTo>
                  <a:cubicBezTo>
                    <a:pt x="164" y="45"/>
                    <a:pt x="212" y="8"/>
                    <a:pt x="264" y="4"/>
                  </a:cubicBezTo>
                  <a:cubicBezTo>
                    <a:pt x="316" y="0"/>
                    <a:pt x="377" y="46"/>
                    <a:pt x="432" y="58"/>
                  </a:cubicBezTo>
                  <a:cubicBezTo>
                    <a:pt x="487" y="70"/>
                    <a:pt x="543" y="80"/>
                    <a:pt x="594" y="76"/>
                  </a:cubicBezTo>
                  <a:cubicBezTo>
                    <a:pt x="645" y="72"/>
                    <a:pt x="708" y="43"/>
                    <a:pt x="738" y="34"/>
                  </a:cubicBez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5639" name="Object 169"/>
            <p:cNvGraphicFramePr>
              <a:graphicFrameLocks noChangeAspect="1"/>
            </p:cNvGraphicFramePr>
            <p:nvPr/>
          </p:nvGraphicFramePr>
          <p:xfrm>
            <a:off x="4127" y="1344"/>
            <a:ext cx="11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9" name="公式" r:id="rId25" imgW="279400" imgH="381000" progId="Equation.3">
                    <p:embed/>
                  </p:oleObj>
                </mc:Choice>
                <mc:Fallback>
                  <p:oleObj name="公式" r:id="rId25" imgW="279400" imgH="381000" progId="Equation.3">
                    <p:embed/>
                    <p:pic>
                      <p:nvPicPr>
                        <p:cNvPr id="0" name="图片 583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1344"/>
                          <a:ext cx="11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170"/>
            <p:cNvGraphicFramePr>
              <a:graphicFrameLocks noChangeAspect="1"/>
            </p:cNvGraphicFramePr>
            <p:nvPr/>
          </p:nvGraphicFramePr>
          <p:xfrm>
            <a:off x="4756" y="1149"/>
            <a:ext cx="75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00" name="公式" r:id="rId27" imgW="177800" imgH="215900" progId="Equation.3">
                    <p:embed/>
                  </p:oleObj>
                </mc:Choice>
                <mc:Fallback>
                  <p:oleObj name="公式" r:id="rId27" imgW="177800" imgH="215900" progId="Equation.3">
                    <p:embed/>
                    <p:pic>
                      <p:nvPicPr>
                        <p:cNvPr id="0" name="图片 583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149"/>
                          <a:ext cx="75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171"/>
            <p:cNvGraphicFramePr>
              <a:graphicFrameLocks noChangeAspect="1"/>
            </p:cNvGraphicFramePr>
            <p:nvPr/>
          </p:nvGraphicFramePr>
          <p:xfrm>
            <a:off x="4493" y="1077"/>
            <a:ext cx="10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01" name="公式" r:id="rId29" imgW="241300" imgH="330200" progId="Equation.3">
                    <p:embed/>
                  </p:oleObj>
                </mc:Choice>
                <mc:Fallback>
                  <p:oleObj name="公式" r:id="rId29" imgW="241300" imgH="330200" progId="Equation.3">
                    <p:embed/>
                    <p:pic>
                      <p:nvPicPr>
                        <p:cNvPr id="0" name="图片 583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077"/>
                          <a:ext cx="10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788" name="Oval 172"/>
            <p:cNvSpPr>
              <a:spLocks noChangeArrowheads="1"/>
            </p:cNvSpPr>
            <p:nvPr/>
          </p:nvSpPr>
          <p:spPr bwMode="auto">
            <a:xfrm>
              <a:off x="4510" y="1234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89" name="Oval 173"/>
            <p:cNvSpPr>
              <a:spLocks noChangeArrowheads="1"/>
            </p:cNvSpPr>
            <p:nvPr/>
          </p:nvSpPr>
          <p:spPr bwMode="auto">
            <a:xfrm>
              <a:off x="4226" y="1370"/>
              <a:ext cx="34" cy="34"/>
            </a:xfrm>
            <a:prstGeom prst="ellipse">
              <a:avLst/>
            </a:prstGeom>
            <a:solidFill>
              <a:srgbClr val="E1FFFF"/>
            </a:solidFill>
            <a:ln w="1270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90" name="Oval 174"/>
            <p:cNvSpPr>
              <a:spLocks noChangeArrowheads="1"/>
            </p:cNvSpPr>
            <p:nvPr/>
          </p:nvSpPr>
          <p:spPr bwMode="auto">
            <a:xfrm>
              <a:off x="4819" y="1241"/>
              <a:ext cx="34" cy="34"/>
            </a:xfrm>
            <a:prstGeom prst="ellipse">
              <a:avLst/>
            </a:prstGeom>
            <a:solidFill>
              <a:srgbClr val="E1FFFF"/>
            </a:solidFill>
            <a:ln w="1270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29" name="Group 183"/>
          <p:cNvGrpSpPr/>
          <p:nvPr/>
        </p:nvGrpSpPr>
        <p:grpSpPr bwMode="auto">
          <a:xfrm>
            <a:off x="482600" y="3760788"/>
            <a:ext cx="1227138" cy="793750"/>
            <a:chOff x="304" y="2369"/>
            <a:chExt cx="773" cy="500"/>
          </a:xfrm>
        </p:grpSpPr>
        <p:sp>
          <p:nvSpPr>
            <p:cNvPr id="111800" name="Rectangle 184"/>
            <p:cNvSpPr>
              <a:spLocks noChangeArrowheads="1"/>
            </p:cNvSpPr>
            <p:nvPr/>
          </p:nvSpPr>
          <p:spPr bwMode="auto">
            <a:xfrm>
              <a:off x="335" y="2369"/>
              <a:ext cx="7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1801" name="Rectangle 185"/>
            <p:cNvSpPr>
              <a:spLocks noChangeArrowheads="1"/>
            </p:cNvSpPr>
            <p:nvPr/>
          </p:nvSpPr>
          <p:spPr bwMode="auto">
            <a:xfrm>
              <a:off x="304" y="2638"/>
              <a:ext cx="773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思路</a:t>
              </a: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endParaRPr lang="en-US" altLang="zh-CN" sz="1800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</p:grpSp>
      <p:grpSp>
        <p:nvGrpSpPr>
          <p:cNvPr id="111803" name="Group 187"/>
          <p:cNvGrpSpPr/>
          <p:nvPr/>
        </p:nvGrpSpPr>
        <p:grpSpPr bwMode="auto">
          <a:xfrm>
            <a:off x="1978025" y="3617913"/>
            <a:ext cx="5348288" cy="787400"/>
            <a:chOff x="1246" y="2279"/>
            <a:chExt cx="3369" cy="496"/>
          </a:xfrm>
        </p:grpSpPr>
        <p:grpSp>
          <p:nvGrpSpPr>
            <p:cNvPr id="25631" name="Group 179"/>
            <p:cNvGrpSpPr/>
            <p:nvPr/>
          </p:nvGrpSpPr>
          <p:grpSpPr bwMode="auto">
            <a:xfrm>
              <a:off x="1246" y="2279"/>
              <a:ext cx="3369" cy="496"/>
              <a:chOff x="1248" y="3498"/>
              <a:chExt cx="3369" cy="496"/>
            </a:xfrm>
          </p:grpSpPr>
          <p:graphicFrame>
            <p:nvGraphicFramePr>
              <p:cNvPr id="25633" name="Object 180"/>
              <p:cNvGraphicFramePr/>
              <p:nvPr/>
            </p:nvGraphicFramePr>
            <p:xfrm>
              <a:off x="1275" y="3498"/>
              <a:ext cx="334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802" name="Equation" r:id="rId30" imgW="5308600" imgH="787400" progId="Equation.DSMT4">
                      <p:embed/>
                    </p:oleObj>
                  </mc:Choice>
                  <mc:Fallback>
                    <p:oleObj name="Equation" r:id="rId30" imgW="5308600" imgH="787400" progId="Equation.DSMT4">
                      <p:embed/>
                      <p:pic>
                        <p:nvPicPr>
                          <p:cNvPr id="0" name="图片 58380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5" y="3498"/>
                            <a:ext cx="334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797" name="Line 181"/>
              <p:cNvSpPr>
                <a:spLocks noChangeShapeType="1"/>
              </p:cNvSpPr>
              <p:nvPr/>
            </p:nvSpPr>
            <p:spPr bwMode="auto">
              <a:xfrm>
                <a:off x="1248" y="3534"/>
                <a:ext cx="0" cy="4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798" name="Line 182"/>
              <p:cNvSpPr>
                <a:spLocks noChangeShapeType="1"/>
              </p:cNvSpPr>
              <p:nvPr/>
            </p:nvSpPr>
            <p:spPr bwMode="auto">
              <a:xfrm>
                <a:off x="2237" y="3534"/>
                <a:ext cx="0" cy="4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1802" name="Rectangle 186"/>
            <p:cNvSpPr>
              <a:spLocks noChangeArrowheads="1"/>
            </p:cNvSpPr>
            <p:nvPr/>
          </p:nvSpPr>
          <p:spPr bwMode="auto">
            <a:xfrm>
              <a:off x="4548" y="2508"/>
              <a:ext cx="56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8519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1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92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4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626" name="Group 34"/>
          <p:cNvGrpSpPr/>
          <p:nvPr/>
        </p:nvGrpSpPr>
        <p:grpSpPr bwMode="auto">
          <a:xfrm>
            <a:off x="536575" y="3194050"/>
            <a:ext cx="7905750" cy="622300"/>
            <a:chOff x="338" y="1982"/>
            <a:chExt cx="4980" cy="392"/>
          </a:xfrm>
        </p:grpSpPr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852" y="2016"/>
              <a:ext cx="4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由于</a:t>
              </a:r>
              <a:r>
                <a:rPr lang="en-US" altLang="zh-CN"/>
                <a:t>                             </a:t>
              </a:r>
              <a:r>
                <a:rPr lang="en-US" altLang="zh-CN" baseline="-25000"/>
                <a:t>     </a:t>
              </a:r>
              <a:r>
                <a:rPr lang="zh-CN" altLang="en-US"/>
                <a:t>也是         的一个原函数，</a:t>
              </a:r>
              <a:endParaRPr lang="zh-CN" altLang="en-US"/>
            </a:p>
          </p:txBody>
        </p:sp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38" y="2008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6673" name="Object 25"/>
            <p:cNvGraphicFramePr/>
            <p:nvPr/>
          </p:nvGraphicFramePr>
          <p:xfrm>
            <a:off x="1317" y="1982"/>
            <a:ext cx="150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84" name="公式" r:id="rId3" imgW="2387600" imgH="622300" progId="Equation.3">
                    <p:embed/>
                  </p:oleObj>
                </mc:Choice>
                <mc:Fallback>
                  <p:oleObj name="公式" r:id="rId3" imgW="2387600" imgH="622300" progId="Equation.3">
                    <p:embed/>
                    <p:pic>
                      <p:nvPicPr>
                        <p:cNvPr id="0" name="图片 5847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982"/>
                          <a:ext cx="150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4" name="Object 26"/>
            <p:cNvGraphicFramePr/>
            <p:nvPr/>
          </p:nvGraphicFramePr>
          <p:xfrm>
            <a:off x="3265" y="2059"/>
            <a:ext cx="3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85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5847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2059"/>
                          <a:ext cx="39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20" name="Object 28"/>
          <p:cNvGraphicFramePr/>
          <p:nvPr/>
        </p:nvGraphicFramePr>
        <p:xfrm>
          <a:off x="4086225" y="4035425"/>
          <a:ext cx="278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6" name="公式" r:id="rId7" imgW="2781300" imgH="381000" progId="Equation.3">
                  <p:embed/>
                </p:oleObj>
              </mc:Choice>
              <mc:Fallback>
                <p:oleObj name="公式" r:id="rId7" imgW="2781300" imgH="381000" progId="Equation.3">
                  <p:embed/>
                  <p:pic>
                    <p:nvPicPr>
                      <p:cNvPr id="0" name="图片 58478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4035425"/>
                        <a:ext cx="278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Object 29"/>
          <p:cNvGraphicFramePr/>
          <p:nvPr/>
        </p:nvGraphicFramePr>
        <p:xfrm>
          <a:off x="1863725" y="5254625"/>
          <a:ext cx="636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7" name="公式" r:id="rId9" imgW="6362700" imgH="622300" progId="Equation.3">
                  <p:embed/>
                </p:oleObj>
              </mc:Choice>
              <mc:Fallback>
                <p:oleObj name="公式" r:id="rId9" imgW="6362700" imgH="622300" progId="Equation.3">
                  <p:embed/>
                  <p:pic>
                    <p:nvPicPr>
                      <p:cNvPr id="0" name="图片 58478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5254625"/>
                        <a:ext cx="6362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7" name="Group 35"/>
          <p:cNvGrpSpPr/>
          <p:nvPr/>
        </p:nvGrpSpPr>
        <p:grpSpPr bwMode="auto">
          <a:xfrm>
            <a:off x="1352550" y="3933825"/>
            <a:ext cx="2476500" cy="465138"/>
            <a:chOff x="852" y="2436"/>
            <a:chExt cx="1560" cy="293"/>
          </a:xfrm>
        </p:grpSpPr>
        <p:graphicFrame>
          <p:nvGraphicFramePr>
            <p:cNvPr id="26669" name="Object 27"/>
            <p:cNvGraphicFramePr/>
            <p:nvPr/>
          </p:nvGraphicFramePr>
          <p:xfrm>
            <a:off x="1150" y="2513"/>
            <a:ext cx="126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88" name="公式" r:id="rId11" imgW="2070100" imgH="342900" progId="Equation.3">
                    <p:embed/>
                  </p:oleObj>
                </mc:Choice>
                <mc:Fallback>
                  <p:oleObj name="公式" r:id="rId11" imgW="2070100" imgH="342900" progId="Equation.3">
                    <p:embed/>
                    <p:pic>
                      <p:nvPicPr>
                        <p:cNvPr id="0" name="图片 5847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513"/>
                          <a:ext cx="126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2" name="Rectangle 30"/>
            <p:cNvSpPr>
              <a:spLocks noChangeArrowheads="1"/>
            </p:cNvSpPr>
            <p:nvPr/>
          </p:nvSpPr>
          <p:spPr bwMode="auto">
            <a:xfrm>
              <a:off x="852" y="243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endParaRPr lang="zh-CN" altLang="en-US"/>
            </a:p>
          </p:txBody>
        </p:sp>
      </p:grpSp>
      <p:graphicFrame>
        <p:nvGraphicFramePr>
          <p:cNvPr id="110623" name="Object 31"/>
          <p:cNvGraphicFramePr/>
          <p:nvPr/>
        </p:nvGraphicFramePr>
        <p:xfrm>
          <a:off x="4564063" y="4640263"/>
          <a:ext cx="229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9" name="公式" r:id="rId13" imgW="2298700" imgH="368300" progId="Equation.3">
                  <p:embed/>
                </p:oleObj>
              </mc:Choice>
              <mc:Fallback>
                <p:oleObj name="公式" r:id="rId13" imgW="2298700" imgH="368300" progId="Equation.3">
                  <p:embed/>
                  <p:pic>
                    <p:nvPicPr>
                      <p:cNvPr id="0" name="图片 58478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4640263"/>
                        <a:ext cx="2298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648" name="Picture 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0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533400" y="1162050"/>
            <a:ext cx="3924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3. Newton</a:t>
            </a:r>
            <a:r>
              <a:rPr lang="en-US" altLang="zh-CN" sz="800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  <a:latin typeface="Symbol" charset="0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en-US" altLang="zh-CN" sz="800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Leibniz </a:t>
            </a:r>
            <a:r>
              <a:rPr lang="zh-CN" altLang="en-US">
                <a:solidFill>
                  <a:srgbClr val="000099"/>
                </a:solidFill>
              </a:rPr>
              <a:t>公式</a:t>
            </a:r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10624" name="Group 32"/>
          <p:cNvGrpSpPr/>
          <p:nvPr/>
        </p:nvGrpSpPr>
        <p:grpSpPr bwMode="auto">
          <a:xfrm>
            <a:off x="533400" y="1733550"/>
            <a:ext cx="8610600" cy="485775"/>
            <a:chOff x="336" y="1062"/>
            <a:chExt cx="5424" cy="306"/>
          </a:xfrm>
        </p:grpSpPr>
        <p:sp>
          <p:nvSpPr>
            <p:cNvPr id="110608" name="Rectangle 16"/>
            <p:cNvSpPr>
              <a:spLocks noChangeArrowheads="1"/>
            </p:cNvSpPr>
            <p:nvPr/>
          </p:nvSpPr>
          <p:spPr bwMode="auto">
            <a:xfrm>
              <a:off x="336" y="1062"/>
              <a:ext cx="7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0609" name="Rectangle 17"/>
            <p:cNvSpPr>
              <a:spLocks noChangeArrowheads="1"/>
            </p:cNvSpPr>
            <p:nvPr/>
          </p:nvSpPr>
          <p:spPr bwMode="auto">
            <a:xfrm>
              <a:off x="852" y="1080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若</a:t>
              </a:r>
              <a:r>
                <a:rPr lang="en-US" altLang="zh-CN" i="1"/>
                <a:t>        </a:t>
              </a:r>
              <a:r>
                <a:rPr lang="en-US" altLang="zh-CN" i="1" baseline="-25000"/>
                <a:t> </a:t>
              </a:r>
              <a:r>
                <a:rPr lang="zh-CN" altLang="en-US"/>
                <a:t>在单连域</a:t>
              </a:r>
              <a:r>
                <a:rPr lang="zh-CN" altLang="en-US" baseline="30000"/>
                <a:t> </a:t>
              </a:r>
              <a:r>
                <a:rPr lang="en-US" altLang="zh-CN" i="1"/>
                <a:t>D</a:t>
              </a:r>
              <a:r>
                <a:rPr lang="en-US" altLang="zh-CN" i="1" baseline="30000"/>
                <a:t> </a:t>
              </a:r>
              <a:r>
                <a:rPr lang="zh-CN" altLang="en-US"/>
                <a:t>内处处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        </a:t>
              </a:r>
              <a:r>
                <a:rPr lang="zh-CN" altLang="en-US" baseline="-25000"/>
                <a:t> </a:t>
              </a:r>
              <a:r>
                <a:rPr lang="zh-CN" altLang="en-US"/>
                <a:t>为        </a:t>
              </a:r>
              <a:r>
                <a:rPr lang="zh-CN" altLang="en-US" baseline="-25000"/>
                <a:t>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原函数</a:t>
              </a:r>
              <a:r>
                <a:rPr lang="zh-CN" altLang="en-US"/>
                <a:t>，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26666" name="Object 18"/>
            <p:cNvGraphicFramePr/>
            <p:nvPr/>
          </p:nvGraphicFramePr>
          <p:xfrm>
            <a:off x="3667" y="1140"/>
            <a:ext cx="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90" name="公式" r:id="rId16" imgW="622300" imgH="342900" progId="Equation.3">
                    <p:embed/>
                  </p:oleObj>
                </mc:Choice>
                <mc:Fallback>
                  <p:oleObj name="公式" r:id="rId16" imgW="622300" imgH="342900" progId="Equation.3">
                    <p:embed/>
                    <p:pic>
                      <p:nvPicPr>
                        <p:cNvPr id="0" name="图片 5847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1140"/>
                          <a:ext cx="3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7" name="Object 19"/>
            <p:cNvGraphicFramePr/>
            <p:nvPr/>
          </p:nvGraphicFramePr>
          <p:xfrm>
            <a:off x="1107" y="1131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91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5847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131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8" name="Object 21"/>
            <p:cNvGraphicFramePr/>
            <p:nvPr/>
          </p:nvGraphicFramePr>
          <p:xfrm>
            <a:off x="4268" y="1130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92" name="公式" r:id="rId19" imgW="635000" imgH="342900" progId="Equation.3">
                    <p:embed/>
                  </p:oleObj>
                </mc:Choice>
                <mc:Fallback>
                  <p:oleObj name="公式" r:id="rId19" imgW="635000" imgH="342900" progId="Equation.3">
                    <p:embed/>
                    <p:pic>
                      <p:nvPicPr>
                        <p:cNvPr id="0" name="图片 5847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130"/>
                          <a:ext cx="4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54" name="Rectangle 62"/>
          <p:cNvSpPr>
            <a:spLocks noChangeArrowheads="1"/>
          </p:cNvSpPr>
          <p:nvPr/>
        </p:nvSpPr>
        <p:spPr bwMode="auto">
          <a:xfrm>
            <a:off x="533400" y="555625"/>
            <a:ext cx="2474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五、原函数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110655" name="Group 63"/>
          <p:cNvGrpSpPr/>
          <p:nvPr/>
        </p:nvGrpSpPr>
        <p:grpSpPr bwMode="auto">
          <a:xfrm>
            <a:off x="1355725" y="2360613"/>
            <a:ext cx="6067425" cy="622300"/>
            <a:chOff x="854" y="1457"/>
            <a:chExt cx="3822" cy="392"/>
          </a:xfrm>
        </p:grpSpPr>
        <p:sp>
          <p:nvSpPr>
            <p:cNvPr id="110656" name="Rectangle 64"/>
            <p:cNvSpPr>
              <a:spLocks noChangeArrowheads="1"/>
            </p:cNvSpPr>
            <p:nvPr/>
          </p:nvSpPr>
          <p:spPr bwMode="auto">
            <a:xfrm>
              <a:off x="854" y="1500"/>
              <a:ext cx="6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26661" name="Object 65"/>
            <p:cNvGraphicFramePr/>
            <p:nvPr/>
          </p:nvGraphicFramePr>
          <p:xfrm>
            <a:off x="1155" y="1457"/>
            <a:ext cx="217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93" name="公式" r:id="rId20" imgW="3454400" imgH="622300" progId="Equation.3">
                    <p:embed/>
                  </p:oleObj>
                </mc:Choice>
                <mc:Fallback>
                  <p:oleObj name="公式" r:id="rId20" imgW="3454400" imgH="622300" progId="Equation.3">
                    <p:embed/>
                    <p:pic>
                      <p:nvPicPr>
                        <p:cNvPr id="0" name="图片 5847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457"/>
                          <a:ext cx="217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58" name="Rectangle 66"/>
            <p:cNvSpPr>
              <a:spLocks noChangeArrowheads="1"/>
            </p:cNvSpPr>
            <p:nvPr/>
          </p:nvSpPr>
          <p:spPr bwMode="auto">
            <a:xfrm>
              <a:off x="3380" y="150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</a:t>
              </a:r>
              <a:endParaRPr lang="zh-CN" altLang="en-US"/>
            </a:p>
          </p:txBody>
        </p:sp>
        <p:graphicFrame>
          <p:nvGraphicFramePr>
            <p:cNvPr id="26663" name="Object 67"/>
            <p:cNvGraphicFramePr/>
            <p:nvPr/>
          </p:nvGraphicFramePr>
          <p:xfrm>
            <a:off x="3852" y="1535"/>
            <a:ext cx="8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94" name="Equation" r:id="rId22" imgW="1308100" imgH="381000" progId="Equation.DSMT4">
                    <p:embed/>
                  </p:oleObj>
                </mc:Choice>
                <mc:Fallback>
                  <p:oleObj name="Equation" r:id="rId22" imgW="1308100" imgH="381000" progId="Equation.DSMT4">
                    <p:embed/>
                    <p:pic>
                      <p:nvPicPr>
                        <p:cNvPr id="0" name="图片 584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1535"/>
                          <a:ext cx="8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60" name="Group 68"/>
          <p:cNvGrpSpPr/>
          <p:nvPr/>
        </p:nvGrpSpPr>
        <p:grpSpPr bwMode="auto">
          <a:xfrm>
            <a:off x="523875" y="2195513"/>
            <a:ext cx="796925" cy="796925"/>
            <a:chOff x="772" y="525"/>
            <a:chExt cx="502" cy="502"/>
          </a:xfrm>
        </p:grpSpPr>
        <p:sp>
          <p:nvSpPr>
            <p:cNvPr id="110661" name="Rectangle 69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62" name="Rectangle 70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55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0663" name="Rectangle 71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0664" name="Rectangle 72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3.6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4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565" name="Object 5"/>
          <p:cNvGraphicFramePr/>
          <p:nvPr/>
        </p:nvGraphicFramePr>
        <p:xfrm>
          <a:off x="3709988" y="3354388"/>
          <a:ext cx="18018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9" name="公式" r:id="rId3" imgW="1803400" imgH="342900" progId="Equation.3">
                  <p:embed/>
                </p:oleObj>
              </mc:Choice>
              <mc:Fallback>
                <p:oleObj name="公式" r:id="rId3" imgW="1803400" imgH="342900" progId="Equation.3">
                  <p:embed/>
                  <p:pic>
                    <p:nvPicPr>
                      <p:cNvPr id="0" name="图片 5858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354388"/>
                        <a:ext cx="18018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/>
          <p:nvPr/>
        </p:nvGraphicFramePr>
        <p:xfrm>
          <a:off x="2381250" y="1314450"/>
          <a:ext cx="1244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0" name="公式" r:id="rId5" imgW="1244600" imgH="787400" progId="Equation.3">
                  <p:embed/>
                </p:oleObj>
              </mc:Choice>
              <mc:Fallback>
                <p:oleObj name="公式" r:id="rId5" imgW="1244600" imgH="787400" progId="Equation.3">
                  <p:embed/>
                  <p:pic>
                    <p:nvPicPr>
                      <p:cNvPr id="0" name="图片 58582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314450"/>
                        <a:ext cx="1244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4" name="Group 34"/>
          <p:cNvGrpSpPr/>
          <p:nvPr/>
        </p:nvGrpSpPr>
        <p:grpSpPr bwMode="auto">
          <a:xfrm>
            <a:off x="533400" y="585788"/>
            <a:ext cx="2154238" cy="569912"/>
            <a:chOff x="336" y="369"/>
            <a:chExt cx="1357" cy="359"/>
          </a:xfrm>
        </p:grpSpPr>
        <p:graphicFrame>
          <p:nvGraphicFramePr>
            <p:cNvPr id="27696" name="Object 4"/>
            <p:cNvGraphicFramePr/>
            <p:nvPr/>
          </p:nvGraphicFramePr>
          <p:xfrm>
            <a:off x="941" y="369"/>
            <a:ext cx="75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1" name="公式" r:id="rId7" imgW="1193800" imgH="571500" progId="Equation.3">
                    <p:embed/>
                  </p:oleObj>
                </mc:Choice>
                <mc:Fallback>
                  <p:oleObj name="公式" r:id="rId7" imgW="1193800" imgH="571500" progId="Equation.3">
                    <p:embed/>
                    <p:pic>
                      <p:nvPicPr>
                        <p:cNvPr id="0" name="图片 585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369"/>
                          <a:ext cx="75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336" y="402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662" y="403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endParaRPr lang="zh-CN" altLang="en-US"/>
            </a:p>
          </p:txBody>
        </p:sp>
      </p:grpSp>
      <p:grpSp>
        <p:nvGrpSpPr>
          <p:cNvPr id="66595" name="Group 35"/>
          <p:cNvGrpSpPr/>
          <p:nvPr/>
        </p:nvGrpSpPr>
        <p:grpSpPr bwMode="auto">
          <a:xfrm>
            <a:off x="531813" y="1374775"/>
            <a:ext cx="1763712" cy="569913"/>
            <a:chOff x="335" y="866"/>
            <a:chExt cx="1111" cy="359"/>
          </a:xfrm>
        </p:grpSpPr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335" y="899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7695" name="Object 10"/>
            <p:cNvGraphicFramePr/>
            <p:nvPr/>
          </p:nvGraphicFramePr>
          <p:xfrm>
            <a:off x="766" y="866"/>
            <a:ext cx="68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2" name="公式" r:id="rId9" imgW="1078865" imgH="571500" progId="Equation.3">
                    <p:embed/>
                  </p:oleObj>
                </mc:Choice>
                <mc:Fallback>
                  <p:oleObj name="公式" r:id="rId9" imgW="1078865" imgH="571500" progId="Equation.3">
                    <p:embed/>
                    <p:pic>
                      <p:nvPicPr>
                        <p:cNvPr id="0" name="图片 585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866"/>
                          <a:ext cx="68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1" name="Object 11"/>
          <p:cNvGraphicFramePr/>
          <p:nvPr/>
        </p:nvGraphicFramePr>
        <p:xfrm>
          <a:off x="3735388" y="1312863"/>
          <a:ext cx="1524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3" name="公式" r:id="rId11" imgW="1524000" imgH="787400" progId="Equation.3">
                  <p:embed/>
                </p:oleObj>
              </mc:Choice>
              <mc:Fallback>
                <p:oleObj name="公式" r:id="rId11" imgW="1524000" imgH="787400" progId="Equation.3">
                  <p:embed/>
                  <p:pic>
                    <p:nvPicPr>
                      <p:cNvPr id="0" name="图片 58583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312863"/>
                        <a:ext cx="1524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/>
          <p:nvPr/>
        </p:nvGraphicFramePr>
        <p:xfrm>
          <a:off x="2516188" y="3157538"/>
          <a:ext cx="10668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4" name="公式" r:id="rId13" imgW="1066800" imgH="622300" progId="Equation.3">
                  <p:embed/>
                </p:oleObj>
              </mc:Choice>
              <mc:Fallback>
                <p:oleObj name="公式" r:id="rId13" imgW="1066800" imgH="622300" progId="Equation.3">
                  <p:embed/>
                  <p:pic>
                    <p:nvPicPr>
                      <p:cNvPr id="0" name="图片 58583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157538"/>
                        <a:ext cx="10668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6" name="Group 36"/>
          <p:cNvGrpSpPr/>
          <p:nvPr/>
        </p:nvGrpSpPr>
        <p:grpSpPr bwMode="auto">
          <a:xfrm>
            <a:off x="531813" y="2393950"/>
            <a:ext cx="2284412" cy="569913"/>
            <a:chOff x="335" y="1508"/>
            <a:chExt cx="1439" cy="359"/>
          </a:xfrm>
        </p:grpSpPr>
        <p:graphicFrame>
          <p:nvGraphicFramePr>
            <p:cNvPr id="27691" name="Object 12"/>
            <p:cNvGraphicFramePr/>
            <p:nvPr/>
          </p:nvGraphicFramePr>
          <p:xfrm>
            <a:off x="942" y="1508"/>
            <a:ext cx="8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5" name="公式" r:id="rId15" imgW="1320165" imgH="571500" progId="Equation.3">
                    <p:embed/>
                  </p:oleObj>
                </mc:Choice>
                <mc:Fallback>
                  <p:oleObj name="公式" r:id="rId15" imgW="1320165" imgH="571500" progId="Equation.3">
                    <p:embed/>
                    <p:pic>
                      <p:nvPicPr>
                        <p:cNvPr id="0" name="图片 5858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1508"/>
                          <a:ext cx="8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335" y="1541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661" y="1542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endParaRPr lang="zh-CN" altLang="en-US"/>
            </a:p>
          </p:txBody>
        </p:sp>
      </p:grpSp>
      <p:grpSp>
        <p:nvGrpSpPr>
          <p:cNvPr id="66597" name="Group 37"/>
          <p:cNvGrpSpPr/>
          <p:nvPr/>
        </p:nvGrpSpPr>
        <p:grpSpPr bwMode="auto">
          <a:xfrm>
            <a:off x="530225" y="3173413"/>
            <a:ext cx="1884363" cy="569912"/>
            <a:chOff x="334" y="1999"/>
            <a:chExt cx="1187" cy="359"/>
          </a:xfrm>
        </p:grpSpPr>
        <p:graphicFrame>
          <p:nvGraphicFramePr>
            <p:cNvPr id="27689" name="Object 19"/>
            <p:cNvGraphicFramePr/>
            <p:nvPr/>
          </p:nvGraphicFramePr>
          <p:xfrm>
            <a:off x="761" y="1999"/>
            <a:ext cx="76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6" name="公式" r:id="rId17" imgW="1206500" imgH="571500" progId="Equation.3">
                    <p:embed/>
                  </p:oleObj>
                </mc:Choice>
                <mc:Fallback>
                  <p:oleObj name="公式" r:id="rId17" imgW="1206500" imgH="571500" progId="Equation.3">
                    <p:embed/>
                    <p:pic>
                      <p:nvPicPr>
                        <p:cNvPr id="0" name="图片 5858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999"/>
                          <a:ext cx="76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334" y="2032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6598" name="Group 38"/>
          <p:cNvGrpSpPr/>
          <p:nvPr/>
        </p:nvGrpSpPr>
        <p:grpSpPr bwMode="auto">
          <a:xfrm>
            <a:off x="530225" y="4154488"/>
            <a:ext cx="2452688" cy="569912"/>
            <a:chOff x="334" y="2617"/>
            <a:chExt cx="1545" cy="359"/>
          </a:xfrm>
        </p:grpSpPr>
        <p:graphicFrame>
          <p:nvGraphicFramePr>
            <p:cNvPr id="27686" name="Object 24"/>
            <p:cNvGraphicFramePr/>
            <p:nvPr/>
          </p:nvGraphicFramePr>
          <p:xfrm>
            <a:off x="943" y="2617"/>
            <a:ext cx="93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7" name="公式" r:id="rId19" imgW="1485900" imgH="571500" progId="Equation.3">
                    <p:embed/>
                  </p:oleObj>
                </mc:Choice>
                <mc:Fallback>
                  <p:oleObj name="公式" r:id="rId19" imgW="1485900" imgH="571500" progId="Equation.3">
                    <p:embed/>
                    <p:pic>
                      <p:nvPicPr>
                        <p:cNvPr id="0" name="图片 5858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617"/>
                          <a:ext cx="93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334" y="265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660" y="2651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endParaRPr lang="zh-CN" altLang="en-US"/>
            </a:p>
          </p:txBody>
        </p:sp>
      </p:grpSp>
      <p:grpSp>
        <p:nvGrpSpPr>
          <p:cNvPr id="66599" name="Group 39"/>
          <p:cNvGrpSpPr/>
          <p:nvPr/>
        </p:nvGrpSpPr>
        <p:grpSpPr bwMode="auto">
          <a:xfrm>
            <a:off x="528638" y="4924425"/>
            <a:ext cx="2068512" cy="569913"/>
            <a:chOff x="333" y="3102"/>
            <a:chExt cx="1303" cy="359"/>
          </a:xfrm>
        </p:grpSpPr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333" y="3135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7685" name="Object 29"/>
            <p:cNvGraphicFramePr/>
            <p:nvPr/>
          </p:nvGraphicFramePr>
          <p:xfrm>
            <a:off x="764" y="3102"/>
            <a:ext cx="87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8" name="公式" r:id="rId21" imgW="1384300" imgH="571500" progId="Equation.3">
                    <p:embed/>
                  </p:oleObj>
                </mc:Choice>
                <mc:Fallback>
                  <p:oleObj name="公式" r:id="rId21" imgW="1384300" imgH="571500" progId="Equation.3">
                    <p:embed/>
                    <p:pic>
                      <p:nvPicPr>
                        <p:cNvPr id="0" name="图片 5858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3102"/>
                          <a:ext cx="87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90" name="Object 30"/>
          <p:cNvGraphicFramePr/>
          <p:nvPr/>
        </p:nvGraphicFramePr>
        <p:xfrm>
          <a:off x="2681288" y="4922838"/>
          <a:ext cx="14351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9" name="公式" r:id="rId23" imgW="1435100" imgH="571500" progId="Equation.3">
                  <p:embed/>
                </p:oleObj>
              </mc:Choice>
              <mc:Fallback>
                <p:oleObj name="公式" r:id="rId23" imgW="1435100" imgH="571500" progId="Equation.3">
                  <p:embed/>
                  <p:pic>
                    <p:nvPicPr>
                      <p:cNvPr id="0" name="图片 58583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922838"/>
                        <a:ext cx="14351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/>
          <p:cNvGraphicFramePr/>
          <p:nvPr/>
        </p:nvGraphicFramePr>
        <p:xfrm>
          <a:off x="4216400" y="4938713"/>
          <a:ext cx="33242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0" name="Equation" r:id="rId25" imgW="1563370" imgH="365760" progId="Equation.DSMT4">
                  <p:embed/>
                </p:oleObj>
              </mc:Choice>
              <mc:Fallback>
                <p:oleObj name="Equation" r:id="rId25" imgW="1563370" imgH="365760" progId="Equation.DSMT4">
                  <p:embed/>
                  <p:pic>
                    <p:nvPicPr>
                      <p:cNvPr id="0" name="图片 58583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938713"/>
                        <a:ext cx="33242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/>
          <p:nvPr/>
        </p:nvGraphicFramePr>
        <p:xfrm>
          <a:off x="2649538" y="5567363"/>
          <a:ext cx="22733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1" name="Equation" r:id="rId27" imgW="1325880" imgH="356870" progId="Equation.DSMT4">
                  <p:embed/>
                </p:oleObj>
              </mc:Choice>
              <mc:Fallback>
                <p:oleObj name="Equation" r:id="rId27" imgW="1325880" imgH="356870" progId="Equation.DSMT4">
                  <p:embed/>
                  <p:pic>
                    <p:nvPicPr>
                      <p:cNvPr id="0" name="图片 585840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5567363"/>
                        <a:ext cx="22733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/>
          <p:nvPr/>
        </p:nvGraphicFramePr>
        <p:xfrm>
          <a:off x="5119688" y="5683250"/>
          <a:ext cx="23161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2" name="Equation" r:id="rId29" imgW="1280160" imgH="219710" progId="Equation.DSMT4">
                  <p:embed/>
                </p:oleObj>
              </mc:Choice>
              <mc:Fallback>
                <p:oleObj name="Equation" r:id="rId29" imgW="1280160" imgH="219710" progId="Equation.DSMT4">
                  <p:embed/>
                  <p:pic>
                    <p:nvPicPr>
                      <p:cNvPr id="0" name="图片 58584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5683250"/>
                        <a:ext cx="23161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83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736" name="Group 96"/>
          <p:cNvGrpSpPr/>
          <p:nvPr/>
        </p:nvGrpSpPr>
        <p:grpSpPr bwMode="auto">
          <a:xfrm>
            <a:off x="531813" y="1698625"/>
            <a:ext cx="2379662" cy="569913"/>
            <a:chOff x="335" y="866"/>
            <a:chExt cx="1499" cy="359"/>
          </a:xfrm>
        </p:grpSpPr>
        <p:sp>
          <p:nvSpPr>
            <p:cNvPr id="112669" name="Rectangle 29"/>
            <p:cNvSpPr>
              <a:spLocks noChangeArrowheads="1"/>
            </p:cNvSpPr>
            <p:nvPr/>
          </p:nvSpPr>
          <p:spPr bwMode="auto">
            <a:xfrm>
              <a:off x="335" y="899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8707" name="Object 51"/>
            <p:cNvGraphicFramePr/>
            <p:nvPr/>
          </p:nvGraphicFramePr>
          <p:xfrm>
            <a:off x="738" y="866"/>
            <a:ext cx="109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97" name="公式" r:id="rId3" imgW="1739900" imgH="571500" progId="Equation.3">
                    <p:embed/>
                  </p:oleObj>
                </mc:Choice>
                <mc:Fallback>
                  <p:oleObj name="公式" r:id="rId3" imgW="1739900" imgH="571500" progId="Equation.3">
                    <p:embed/>
                    <p:pic>
                      <p:nvPicPr>
                        <p:cNvPr id="0" name="图片 5867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866"/>
                          <a:ext cx="109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92" name="Object 52"/>
          <p:cNvGraphicFramePr/>
          <p:nvPr/>
        </p:nvGraphicFramePr>
        <p:xfrm>
          <a:off x="3024188" y="1636713"/>
          <a:ext cx="3479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8" name="公式" r:id="rId5" imgW="3479800" imgH="787400" progId="Equation.3">
                  <p:embed/>
                </p:oleObj>
              </mc:Choice>
              <mc:Fallback>
                <p:oleObj name="公式" r:id="rId5" imgW="3479800" imgH="787400" progId="Equation.3">
                  <p:embed/>
                  <p:pic>
                    <p:nvPicPr>
                      <p:cNvPr id="0" name="图片 58679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636713"/>
                        <a:ext cx="34798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0" name="Object 90"/>
          <p:cNvGraphicFramePr/>
          <p:nvPr/>
        </p:nvGraphicFramePr>
        <p:xfrm>
          <a:off x="3025775" y="2530475"/>
          <a:ext cx="3873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9" name="公式" r:id="rId7" imgW="3873500" imgH="787400" progId="Equation.3">
                  <p:embed/>
                </p:oleObj>
              </mc:Choice>
              <mc:Fallback>
                <p:oleObj name="公式" r:id="rId7" imgW="3873500" imgH="787400" progId="Equation.3">
                  <p:embed/>
                  <p:pic>
                    <p:nvPicPr>
                      <p:cNvPr id="0" name="图片 58679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530475"/>
                        <a:ext cx="38735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2" name="Object 92"/>
          <p:cNvGraphicFramePr/>
          <p:nvPr/>
        </p:nvGraphicFramePr>
        <p:xfrm>
          <a:off x="3022600" y="3468688"/>
          <a:ext cx="36830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0" name="公式" r:id="rId9" imgW="3683000" imgH="622300" progId="Equation.3">
                  <p:embed/>
                </p:oleObj>
              </mc:Choice>
              <mc:Fallback>
                <p:oleObj name="公式" r:id="rId9" imgW="3683000" imgH="622300" progId="Equation.3">
                  <p:embed/>
                  <p:pic>
                    <p:nvPicPr>
                      <p:cNvPr id="0" name="图片 58679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468688"/>
                        <a:ext cx="36830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4" name="Object 94"/>
          <p:cNvGraphicFramePr/>
          <p:nvPr/>
        </p:nvGraphicFramePr>
        <p:xfrm>
          <a:off x="3019425" y="4259263"/>
          <a:ext cx="25400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1" name="公式" r:id="rId11" imgW="2540000" imgH="711200" progId="Equation.3">
                  <p:embed/>
                </p:oleObj>
              </mc:Choice>
              <mc:Fallback>
                <p:oleObj name="公式" r:id="rId11" imgW="2540000" imgH="711200" progId="Equation.3">
                  <p:embed/>
                  <p:pic>
                    <p:nvPicPr>
                      <p:cNvPr id="0" name="图片 58680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4259263"/>
                        <a:ext cx="25400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37" name="Picture 9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8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743" name="Group 103"/>
          <p:cNvGrpSpPr/>
          <p:nvPr/>
        </p:nvGrpSpPr>
        <p:grpSpPr bwMode="auto">
          <a:xfrm>
            <a:off x="533400" y="585788"/>
            <a:ext cx="2811463" cy="569912"/>
            <a:chOff x="336" y="369"/>
            <a:chExt cx="1771" cy="359"/>
          </a:xfrm>
        </p:grpSpPr>
        <p:graphicFrame>
          <p:nvGraphicFramePr>
            <p:cNvPr id="28703" name="Object 104"/>
            <p:cNvGraphicFramePr/>
            <p:nvPr/>
          </p:nvGraphicFramePr>
          <p:xfrm>
            <a:off x="947" y="369"/>
            <a:ext cx="116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02" name="Equation" r:id="rId14" imgW="1841500" imgH="571500" progId="Equation.DSMT4">
                    <p:embed/>
                  </p:oleObj>
                </mc:Choice>
                <mc:Fallback>
                  <p:oleObj name="Equation" r:id="rId14" imgW="1841500" imgH="571500" progId="Equation.DSMT4">
                    <p:embed/>
                    <p:pic>
                      <p:nvPicPr>
                        <p:cNvPr id="0" name="图片 5868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369"/>
                          <a:ext cx="116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5" name="Rectangle 105"/>
            <p:cNvSpPr>
              <a:spLocks noChangeArrowheads="1"/>
            </p:cNvSpPr>
            <p:nvPr/>
          </p:nvSpPr>
          <p:spPr bwMode="auto">
            <a:xfrm>
              <a:off x="336" y="402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2746" name="Text Box 106"/>
            <p:cNvSpPr txBox="1">
              <a:spLocks noChangeArrowheads="1"/>
            </p:cNvSpPr>
            <p:nvPr/>
          </p:nvSpPr>
          <p:spPr bwMode="auto">
            <a:xfrm>
              <a:off x="662" y="403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endParaRPr lang="zh-CN" altLang="en-US"/>
            </a:p>
          </p:txBody>
        </p:sp>
      </p:grpSp>
      <p:grpSp>
        <p:nvGrpSpPr>
          <p:cNvPr id="112747" name="Group 107"/>
          <p:cNvGrpSpPr/>
          <p:nvPr/>
        </p:nvGrpSpPr>
        <p:grpSpPr bwMode="auto">
          <a:xfrm>
            <a:off x="504825" y="1206506"/>
            <a:ext cx="1274763" cy="338138"/>
            <a:chOff x="3750" y="2482"/>
            <a:chExt cx="803" cy="213"/>
          </a:xfrm>
        </p:grpSpPr>
        <p:sp>
          <p:nvSpPr>
            <p:cNvPr id="112748" name="Rectangle 108"/>
            <p:cNvSpPr>
              <a:spLocks noChangeArrowheads="1"/>
            </p:cNvSpPr>
            <p:nvPr/>
          </p:nvSpPr>
          <p:spPr bwMode="auto">
            <a:xfrm>
              <a:off x="3842" y="2499"/>
              <a:ext cx="62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49" name="Rectangle 109"/>
            <p:cNvSpPr>
              <a:spLocks noChangeArrowheads="1"/>
            </p:cNvSpPr>
            <p:nvPr/>
          </p:nvSpPr>
          <p:spPr bwMode="auto">
            <a:xfrm>
              <a:off x="3750" y="2482"/>
              <a:ext cx="80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56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3.9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2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3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1813" y="717550"/>
            <a:ext cx="41433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§3.3  </a:t>
            </a:r>
            <a:r>
              <a:rPr lang="zh-CN" altLang="en-US" sz="3200">
                <a:solidFill>
                  <a:srgbClr val="000099"/>
                </a:solidFill>
              </a:rPr>
              <a:t>柯西积分公式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12332" name="Group 44"/>
          <p:cNvGrpSpPr/>
          <p:nvPr/>
        </p:nvGrpSpPr>
        <p:grpSpPr bwMode="auto">
          <a:xfrm>
            <a:off x="954088" y="1490663"/>
            <a:ext cx="3529012" cy="1806575"/>
            <a:chOff x="601" y="939"/>
            <a:chExt cx="2223" cy="113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602" y="939"/>
              <a:ext cx="222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一、柯西积分公式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602" y="1342"/>
              <a:ext cx="204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二、平均值公式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601" y="1750"/>
              <a:ext cx="192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三、最大模原理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29719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673975" y="352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84438" y="4365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82850" y="4364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46613" y="4365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45025" y="4364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1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75" name="Group 191"/>
          <p:cNvGrpSpPr/>
          <p:nvPr/>
        </p:nvGrpSpPr>
        <p:grpSpPr bwMode="auto">
          <a:xfrm>
            <a:off x="490538" y="3444875"/>
            <a:ext cx="987425" cy="812800"/>
            <a:chOff x="309" y="2170"/>
            <a:chExt cx="622" cy="512"/>
          </a:xfrm>
        </p:grpSpPr>
        <p:sp>
          <p:nvSpPr>
            <p:cNvPr id="16447" name="Rectangle 63"/>
            <p:cNvSpPr>
              <a:spLocks noChangeArrowheads="1"/>
            </p:cNvSpPr>
            <p:nvPr/>
          </p:nvSpPr>
          <p:spPr bwMode="auto">
            <a:xfrm>
              <a:off x="334" y="2170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448" name="Rectangle 64"/>
            <p:cNvSpPr>
              <a:spLocks noChangeArrowheads="1"/>
            </p:cNvSpPr>
            <p:nvPr/>
          </p:nvSpPr>
          <p:spPr bwMode="auto">
            <a:xfrm>
              <a:off x="309" y="2451"/>
              <a:ext cx="62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思路</a:t>
              </a: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006600"/>
                  </a:solidFill>
                </a:rPr>
                <a:t>  </a:t>
              </a:r>
              <a:endParaRPr lang="en-US" altLang="zh-CN" sz="1800">
                <a:solidFill>
                  <a:srgbClr val="006600"/>
                </a:solidFill>
              </a:endParaRPr>
            </a:p>
          </p:txBody>
        </p:sp>
      </p:grp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2184400" y="540861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左边  </a:t>
            </a:r>
            <a:endParaRPr lang="zh-CN" altLang="en-US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578" name="Group 194"/>
          <p:cNvGrpSpPr/>
          <p:nvPr/>
        </p:nvGrpSpPr>
        <p:grpSpPr bwMode="auto">
          <a:xfrm>
            <a:off x="4081463" y="5281613"/>
            <a:ext cx="2413000" cy="798512"/>
            <a:chOff x="2571" y="3327"/>
            <a:chExt cx="1520" cy="503"/>
          </a:xfrm>
        </p:grpSpPr>
        <p:graphicFrame>
          <p:nvGraphicFramePr>
            <p:cNvPr id="30793" name="Object 144"/>
            <p:cNvGraphicFramePr/>
            <p:nvPr/>
          </p:nvGraphicFramePr>
          <p:xfrm>
            <a:off x="2571" y="3327"/>
            <a:ext cx="1520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15" name="公式" r:id="rId3" imgW="2413000" imgH="800100" progId="Equation.3">
                    <p:embed/>
                  </p:oleObj>
                </mc:Choice>
                <mc:Fallback>
                  <p:oleObj name="公式" r:id="rId3" imgW="2413000" imgH="800100" progId="Equation.3">
                    <p:embed/>
                    <p:pic>
                      <p:nvPicPr>
                        <p:cNvPr id="0" name="图片 5889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3327"/>
                          <a:ext cx="1520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4" name="Object 74"/>
            <p:cNvGraphicFramePr/>
            <p:nvPr/>
          </p:nvGraphicFramePr>
          <p:xfrm>
            <a:off x="3153" y="3508"/>
            <a:ext cx="1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16" name="公式" r:id="rId5" imgW="279400" imgH="419100" progId="Equation.3">
                    <p:embed/>
                  </p:oleObj>
                </mc:Choice>
                <mc:Fallback>
                  <p:oleObj name="公式" r:id="rId5" imgW="279400" imgH="419100" progId="Equation.3">
                    <p:embed/>
                    <p:pic>
                      <p:nvPicPr>
                        <p:cNvPr id="0" name="图片 5889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508"/>
                          <a:ext cx="1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184400" y="42830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右边  </a:t>
            </a:r>
            <a:endParaRPr lang="zh-CN" altLang="en-US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577" name="Group 193"/>
          <p:cNvGrpSpPr/>
          <p:nvPr/>
        </p:nvGrpSpPr>
        <p:grpSpPr bwMode="auto">
          <a:xfrm>
            <a:off x="5302250" y="4156075"/>
            <a:ext cx="2387600" cy="798513"/>
            <a:chOff x="3340" y="2618"/>
            <a:chExt cx="1504" cy="503"/>
          </a:xfrm>
        </p:grpSpPr>
        <p:graphicFrame>
          <p:nvGraphicFramePr>
            <p:cNvPr id="30791" name="Object 141"/>
            <p:cNvGraphicFramePr/>
            <p:nvPr/>
          </p:nvGraphicFramePr>
          <p:xfrm>
            <a:off x="3340" y="2618"/>
            <a:ext cx="150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17" name="公式" r:id="rId7" imgW="2387600" imgH="800100" progId="Equation.3">
                    <p:embed/>
                  </p:oleObj>
                </mc:Choice>
                <mc:Fallback>
                  <p:oleObj name="公式" r:id="rId7" imgW="2387600" imgH="800100" progId="Equation.3">
                    <p:embed/>
                    <p:pic>
                      <p:nvPicPr>
                        <p:cNvPr id="0" name="图片 5889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2618"/>
                          <a:ext cx="150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2" name="Object 77"/>
            <p:cNvGraphicFramePr/>
            <p:nvPr/>
          </p:nvGraphicFramePr>
          <p:xfrm>
            <a:off x="3924" y="2798"/>
            <a:ext cx="1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18" name="公式" r:id="rId9" imgW="279400" imgH="419100" progId="Equation.3">
                    <p:embed/>
                  </p:oleObj>
                </mc:Choice>
                <mc:Fallback>
                  <p:oleObj name="公式" r:id="rId9" imgW="279400" imgH="419100" progId="Equation.3">
                    <p:embed/>
                    <p:pic>
                      <p:nvPicPr>
                        <p:cNvPr id="0" name="图片 5889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798"/>
                          <a:ext cx="1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37" name="Picture 12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23" name="Rectangle 139"/>
          <p:cNvSpPr>
            <a:spLocks noChangeArrowheads="1"/>
          </p:cNvSpPr>
          <p:nvPr/>
        </p:nvSpPr>
        <p:spPr bwMode="auto">
          <a:xfrm>
            <a:off x="7350125" y="34464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则有  </a:t>
            </a:r>
            <a:endParaRPr lang="zh-CN" altLang="en-US" dirty="0"/>
          </a:p>
        </p:txBody>
      </p:sp>
      <p:graphicFrame>
        <p:nvGraphicFramePr>
          <p:cNvPr id="16526" name="Object 142"/>
          <p:cNvGraphicFramePr/>
          <p:nvPr/>
        </p:nvGraphicFramePr>
        <p:xfrm>
          <a:off x="2986088" y="4156075"/>
          <a:ext cx="22733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19" name="公式" r:id="rId10" imgW="2273300" imgH="800100" progId="Equation.3">
                  <p:embed/>
                </p:oleObj>
              </mc:Choice>
              <mc:Fallback>
                <p:oleObj name="公式" r:id="rId10" imgW="2273300" imgH="800100" progId="Equation.3">
                  <p:embed/>
                  <p:pic>
                    <p:nvPicPr>
                      <p:cNvPr id="0" name="图片 58891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156075"/>
                        <a:ext cx="22733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27" name="Object 143"/>
          <p:cNvGraphicFramePr/>
          <p:nvPr/>
        </p:nvGraphicFramePr>
        <p:xfrm>
          <a:off x="2986088" y="5470525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20" name="公式" r:id="rId12" imgW="1002665" imgH="381000" progId="Equation.3">
                  <p:embed/>
                </p:oleObj>
              </mc:Choice>
              <mc:Fallback>
                <p:oleObj name="公式" r:id="rId12" imgW="1002665" imgH="381000" progId="Equation.3">
                  <p:embed/>
                  <p:pic>
                    <p:nvPicPr>
                      <p:cNvPr id="0" name="图片 58891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5470525"/>
                        <a:ext cx="1003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1" name="Picture 1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2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3" name="Picture 1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4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5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63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6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48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72" name="Group 188"/>
          <p:cNvGrpSpPr/>
          <p:nvPr/>
        </p:nvGrpSpPr>
        <p:grpSpPr bwMode="auto">
          <a:xfrm>
            <a:off x="5813425" y="1071563"/>
            <a:ext cx="2882900" cy="1947862"/>
            <a:chOff x="3662" y="675"/>
            <a:chExt cx="1816" cy="1227"/>
          </a:xfrm>
        </p:grpSpPr>
        <p:grpSp>
          <p:nvGrpSpPr>
            <p:cNvPr id="30785" name="Group 187"/>
            <p:cNvGrpSpPr/>
            <p:nvPr/>
          </p:nvGrpSpPr>
          <p:grpSpPr bwMode="auto">
            <a:xfrm>
              <a:off x="3662" y="675"/>
              <a:ext cx="1816" cy="1227"/>
              <a:chOff x="3662" y="675"/>
              <a:chExt cx="1816" cy="1227"/>
            </a:xfrm>
          </p:grpSpPr>
          <p:sp>
            <p:nvSpPr>
              <p:cNvPr id="16536" name="Freeform 152"/>
              <p:cNvSpPr>
                <a:spLocks noChangeAspect="1"/>
              </p:cNvSpPr>
              <p:nvPr/>
            </p:nvSpPr>
            <p:spPr bwMode="auto">
              <a:xfrm>
                <a:off x="3662" y="675"/>
                <a:ext cx="1816" cy="1227"/>
              </a:xfrm>
              <a:custGeom>
                <a:avLst/>
                <a:gdLst>
                  <a:gd name="T0" fmla="*/ 560 w 1767"/>
                  <a:gd name="T1" fmla="*/ 16 h 1194"/>
                  <a:gd name="T2" fmla="*/ 462 w 1767"/>
                  <a:gd name="T3" fmla="*/ 32 h 1194"/>
                  <a:gd name="T4" fmla="*/ 422 w 1767"/>
                  <a:gd name="T5" fmla="*/ 26 h 1194"/>
                  <a:gd name="T6" fmla="*/ 344 w 1767"/>
                  <a:gd name="T7" fmla="*/ 34 h 1194"/>
                  <a:gd name="T8" fmla="*/ 324 w 1767"/>
                  <a:gd name="T9" fmla="*/ 94 h 1194"/>
                  <a:gd name="T10" fmla="*/ 348 w 1767"/>
                  <a:gd name="T11" fmla="*/ 172 h 1194"/>
                  <a:gd name="T12" fmla="*/ 332 w 1767"/>
                  <a:gd name="T13" fmla="*/ 235 h 1194"/>
                  <a:gd name="T14" fmla="*/ 294 w 1767"/>
                  <a:gd name="T15" fmla="*/ 253 h 1194"/>
                  <a:gd name="T16" fmla="*/ 261 w 1767"/>
                  <a:gd name="T17" fmla="*/ 283 h 1194"/>
                  <a:gd name="T18" fmla="*/ 267 w 1767"/>
                  <a:gd name="T19" fmla="*/ 328 h 1194"/>
                  <a:gd name="T20" fmla="*/ 252 w 1767"/>
                  <a:gd name="T21" fmla="*/ 388 h 1194"/>
                  <a:gd name="T22" fmla="*/ 294 w 1767"/>
                  <a:gd name="T23" fmla="*/ 428 h 1194"/>
                  <a:gd name="T24" fmla="*/ 369 w 1767"/>
                  <a:gd name="T25" fmla="*/ 479 h 1194"/>
                  <a:gd name="T26" fmla="*/ 389 w 1767"/>
                  <a:gd name="T27" fmla="*/ 563 h 1194"/>
                  <a:gd name="T28" fmla="*/ 362 w 1767"/>
                  <a:gd name="T29" fmla="*/ 682 h 1194"/>
                  <a:gd name="T30" fmla="*/ 306 w 1767"/>
                  <a:gd name="T31" fmla="*/ 716 h 1194"/>
                  <a:gd name="T32" fmla="*/ 192 w 1767"/>
                  <a:gd name="T33" fmla="*/ 731 h 1194"/>
                  <a:gd name="T34" fmla="*/ 126 w 1767"/>
                  <a:gd name="T35" fmla="*/ 725 h 1194"/>
                  <a:gd name="T36" fmla="*/ 62 w 1767"/>
                  <a:gd name="T37" fmla="*/ 760 h 1194"/>
                  <a:gd name="T38" fmla="*/ 0 w 1767"/>
                  <a:gd name="T39" fmla="*/ 818 h 1194"/>
                  <a:gd name="T40" fmla="*/ 27 w 1767"/>
                  <a:gd name="T41" fmla="*/ 919 h 1194"/>
                  <a:gd name="T42" fmla="*/ 80 w 1767"/>
                  <a:gd name="T43" fmla="*/ 1006 h 1194"/>
                  <a:gd name="T44" fmla="*/ 158 w 1767"/>
                  <a:gd name="T45" fmla="*/ 1051 h 1194"/>
                  <a:gd name="T46" fmla="*/ 200 w 1767"/>
                  <a:gd name="T47" fmla="*/ 1097 h 1194"/>
                  <a:gd name="T48" fmla="*/ 245 w 1767"/>
                  <a:gd name="T49" fmla="*/ 1028 h 1194"/>
                  <a:gd name="T50" fmla="*/ 324 w 1767"/>
                  <a:gd name="T51" fmla="*/ 991 h 1194"/>
                  <a:gd name="T52" fmla="*/ 440 w 1767"/>
                  <a:gd name="T53" fmla="*/ 971 h 1194"/>
                  <a:gd name="T54" fmla="*/ 485 w 1767"/>
                  <a:gd name="T55" fmla="*/ 866 h 1194"/>
                  <a:gd name="T56" fmla="*/ 593 w 1767"/>
                  <a:gd name="T57" fmla="*/ 850 h 1194"/>
                  <a:gd name="T58" fmla="*/ 669 w 1767"/>
                  <a:gd name="T59" fmla="*/ 869 h 1194"/>
                  <a:gd name="T60" fmla="*/ 770 w 1767"/>
                  <a:gd name="T61" fmla="*/ 887 h 1194"/>
                  <a:gd name="T62" fmla="*/ 869 w 1767"/>
                  <a:gd name="T63" fmla="*/ 940 h 1194"/>
                  <a:gd name="T64" fmla="*/ 956 w 1767"/>
                  <a:gd name="T65" fmla="*/ 970 h 1194"/>
                  <a:gd name="T66" fmla="*/ 1035 w 1767"/>
                  <a:gd name="T67" fmla="*/ 941 h 1194"/>
                  <a:gd name="T68" fmla="*/ 1151 w 1767"/>
                  <a:gd name="T69" fmla="*/ 932 h 1194"/>
                  <a:gd name="T70" fmla="*/ 1232 w 1767"/>
                  <a:gd name="T71" fmla="*/ 1004 h 1194"/>
                  <a:gd name="T72" fmla="*/ 1269 w 1767"/>
                  <a:gd name="T73" fmla="*/ 1088 h 1194"/>
                  <a:gd name="T74" fmla="*/ 1320 w 1767"/>
                  <a:gd name="T75" fmla="*/ 1163 h 1194"/>
                  <a:gd name="T76" fmla="*/ 1374 w 1767"/>
                  <a:gd name="T77" fmla="*/ 1163 h 1194"/>
                  <a:gd name="T78" fmla="*/ 1422 w 1767"/>
                  <a:gd name="T79" fmla="*/ 1075 h 1194"/>
                  <a:gd name="T80" fmla="*/ 1485 w 1767"/>
                  <a:gd name="T81" fmla="*/ 986 h 1194"/>
                  <a:gd name="T82" fmla="*/ 1557 w 1767"/>
                  <a:gd name="T83" fmla="*/ 937 h 1194"/>
                  <a:gd name="T84" fmla="*/ 1637 w 1767"/>
                  <a:gd name="T85" fmla="*/ 892 h 1194"/>
                  <a:gd name="T86" fmla="*/ 1757 w 1767"/>
                  <a:gd name="T87" fmla="*/ 869 h 1194"/>
                  <a:gd name="T88" fmla="*/ 1713 w 1767"/>
                  <a:gd name="T89" fmla="*/ 788 h 1194"/>
                  <a:gd name="T90" fmla="*/ 1677 w 1767"/>
                  <a:gd name="T91" fmla="*/ 716 h 1194"/>
                  <a:gd name="T92" fmla="*/ 1701 w 1767"/>
                  <a:gd name="T93" fmla="*/ 626 h 1194"/>
                  <a:gd name="T94" fmla="*/ 1629 w 1767"/>
                  <a:gd name="T95" fmla="*/ 527 h 1194"/>
                  <a:gd name="T96" fmla="*/ 1569 w 1767"/>
                  <a:gd name="T97" fmla="*/ 451 h 1194"/>
                  <a:gd name="T98" fmla="*/ 1488 w 1767"/>
                  <a:gd name="T99" fmla="*/ 422 h 1194"/>
                  <a:gd name="T100" fmla="*/ 1416 w 1767"/>
                  <a:gd name="T101" fmla="*/ 398 h 1194"/>
                  <a:gd name="T102" fmla="*/ 1296 w 1767"/>
                  <a:gd name="T103" fmla="*/ 371 h 1194"/>
                  <a:gd name="T104" fmla="*/ 1200 w 1767"/>
                  <a:gd name="T105" fmla="*/ 277 h 1194"/>
                  <a:gd name="T106" fmla="*/ 1124 w 1767"/>
                  <a:gd name="T107" fmla="*/ 232 h 1194"/>
                  <a:gd name="T108" fmla="*/ 1017 w 1767"/>
                  <a:gd name="T109" fmla="*/ 257 h 1194"/>
                  <a:gd name="T110" fmla="*/ 888 w 1767"/>
                  <a:gd name="T111" fmla="*/ 263 h 1194"/>
                  <a:gd name="T112" fmla="*/ 777 w 1767"/>
                  <a:gd name="T113" fmla="*/ 191 h 1194"/>
                  <a:gd name="T114" fmla="*/ 684 w 1767"/>
                  <a:gd name="T115" fmla="*/ 122 h 1194"/>
                  <a:gd name="T116" fmla="*/ 575 w 1767"/>
                  <a:gd name="T117" fmla="*/ 11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67" h="1194">
                    <a:moveTo>
                      <a:pt x="575" y="11"/>
                    </a:moveTo>
                    <a:cubicBezTo>
                      <a:pt x="569" y="0"/>
                      <a:pt x="571" y="13"/>
                      <a:pt x="570" y="13"/>
                    </a:cubicBezTo>
                    <a:cubicBezTo>
                      <a:pt x="569" y="13"/>
                      <a:pt x="569" y="11"/>
                      <a:pt x="567" y="11"/>
                    </a:cubicBezTo>
                    <a:cubicBezTo>
                      <a:pt x="565" y="11"/>
                      <a:pt x="564" y="15"/>
                      <a:pt x="560" y="16"/>
                    </a:cubicBezTo>
                    <a:cubicBezTo>
                      <a:pt x="556" y="17"/>
                      <a:pt x="551" y="18"/>
                      <a:pt x="542" y="20"/>
                    </a:cubicBezTo>
                    <a:cubicBezTo>
                      <a:pt x="533" y="22"/>
                      <a:pt x="517" y="23"/>
                      <a:pt x="507" y="26"/>
                    </a:cubicBezTo>
                    <a:cubicBezTo>
                      <a:pt x="499" y="31"/>
                      <a:pt x="480" y="38"/>
                      <a:pt x="480" y="38"/>
                    </a:cubicBezTo>
                    <a:cubicBezTo>
                      <a:pt x="474" y="36"/>
                      <a:pt x="468" y="34"/>
                      <a:pt x="462" y="32"/>
                    </a:cubicBezTo>
                    <a:cubicBezTo>
                      <a:pt x="459" y="31"/>
                      <a:pt x="453" y="32"/>
                      <a:pt x="453" y="32"/>
                    </a:cubicBezTo>
                    <a:cubicBezTo>
                      <a:pt x="447" y="37"/>
                      <a:pt x="444" y="35"/>
                      <a:pt x="441" y="35"/>
                    </a:cubicBezTo>
                    <a:cubicBezTo>
                      <a:pt x="438" y="35"/>
                      <a:pt x="435" y="36"/>
                      <a:pt x="432" y="35"/>
                    </a:cubicBezTo>
                    <a:cubicBezTo>
                      <a:pt x="429" y="34"/>
                      <a:pt x="426" y="28"/>
                      <a:pt x="422" y="26"/>
                    </a:cubicBezTo>
                    <a:cubicBezTo>
                      <a:pt x="418" y="24"/>
                      <a:pt x="414" y="25"/>
                      <a:pt x="410" y="25"/>
                    </a:cubicBezTo>
                    <a:cubicBezTo>
                      <a:pt x="406" y="24"/>
                      <a:pt x="402" y="21"/>
                      <a:pt x="396" y="23"/>
                    </a:cubicBezTo>
                    <a:cubicBezTo>
                      <a:pt x="390" y="25"/>
                      <a:pt x="384" y="36"/>
                      <a:pt x="375" y="38"/>
                    </a:cubicBezTo>
                    <a:cubicBezTo>
                      <a:pt x="366" y="40"/>
                      <a:pt x="351" y="34"/>
                      <a:pt x="344" y="34"/>
                    </a:cubicBezTo>
                    <a:cubicBezTo>
                      <a:pt x="337" y="34"/>
                      <a:pt x="336" y="35"/>
                      <a:pt x="333" y="38"/>
                    </a:cubicBezTo>
                    <a:cubicBezTo>
                      <a:pt x="331" y="44"/>
                      <a:pt x="326" y="46"/>
                      <a:pt x="326" y="52"/>
                    </a:cubicBezTo>
                    <a:cubicBezTo>
                      <a:pt x="324" y="58"/>
                      <a:pt x="322" y="56"/>
                      <a:pt x="324" y="73"/>
                    </a:cubicBezTo>
                    <a:cubicBezTo>
                      <a:pt x="324" y="80"/>
                      <a:pt x="324" y="88"/>
                      <a:pt x="324" y="94"/>
                    </a:cubicBezTo>
                    <a:cubicBezTo>
                      <a:pt x="324" y="100"/>
                      <a:pt x="325" y="106"/>
                      <a:pt x="327" y="112"/>
                    </a:cubicBezTo>
                    <a:cubicBezTo>
                      <a:pt x="329" y="118"/>
                      <a:pt x="332" y="124"/>
                      <a:pt x="335" y="131"/>
                    </a:cubicBezTo>
                    <a:cubicBezTo>
                      <a:pt x="338" y="138"/>
                      <a:pt x="342" y="148"/>
                      <a:pt x="344" y="155"/>
                    </a:cubicBezTo>
                    <a:cubicBezTo>
                      <a:pt x="345" y="161"/>
                      <a:pt x="352" y="159"/>
                      <a:pt x="348" y="172"/>
                    </a:cubicBezTo>
                    <a:cubicBezTo>
                      <a:pt x="348" y="178"/>
                      <a:pt x="348" y="184"/>
                      <a:pt x="347" y="190"/>
                    </a:cubicBezTo>
                    <a:cubicBezTo>
                      <a:pt x="346" y="196"/>
                      <a:pt x="345" y="201"/>
                      <a:pt x="344" y="206"/>
                    </a:cubicBezTo>
                    <a:cubicBezTo>
                      <a:pt x="343" y="211"/>
                      <a:pt x="343" y="216"/>
                      <a:pt x="341" y="221"/>
                    </a:cubicBezTo>
                    <a:cubicBezTo>
                      <a:pt x="339" y="226"/>
                      <a:pt x="336" y="233"/>
                      <a:pt x="332" y="235"/>
                    </a:cubicBezTo>
                    <a:cubicBezTo>
                      <a:pt x="328" y="237"/>
                      <a:pt x="322" y="231"/>
                      <a:pt x="318" y="233"/>
                    </a:cubicBezTo>
                    <a:cubicBezTo>
                      <a:pt x="314" y="234"/>
                      <a:pt x="316" y="244"/>
                      <a:pt x="309" y="247"/>
                    </a:cubicBezTo>
                    <a:cubicBezTo>
                      <a:pt x="307" y="250"/>
                      <a:pt x="305" y="252"/>
                      <a:pt x="303" y="253"/>
                    </a:cubicBezTo>
                    <a:cubicBezTo>
                      <a:pt x="301" y="254"/>
                      <a:pt x="299" y="253"/>
                      <a:pt x="294" y="253"/>
                    </a:cubicBezTo>
                    <a:cubicBezTo>
                      <a:pt x="289" y="253"/>
                      <a:pt x="277" y="250"/>
                      <a:pt x="273" y="250"/>
                    </a:cubicBezTo>
                    <a:cubicBezTo>
                      <a:pt x="269" y="250"/>
                      <a:pt x="269" y="248"/>
                      <a:pt x="267" y="250"/>
                    </a:cubicBezTo>
                    <a:cubicBezTo>
                      <a:pt x="265" y="252"/>
                      <a:pt x="261" y="258"/>
                      <a:pt x="260" y="263"/>
                    </a:cubicBezTo>
                    <a:cubicBezTo>
                      <a:pt x="259" y="268"/>
                      <a:pt x="261" y="278"/>
                      <a:pt x="261" y="283"/>
                    </a:cubicBezTo>
                    <a:cubicBezTo>
                      <a:pt x="261" y="288"/>
                      <a:pt x="262" y="291"/>
                      <a:pt x="263" y="295"/>
                    </a:cubicBezTo>
                    <a:cubicBezTo>
                      <a:pt x="264" y="299"/>
                      <a:pt x="266" y="304"/>
                      <a:pt x="267" y="307"/>
                    </a:cubicBezTo>
                    <a:cubicBezTo>
                      <a:pt x="267" y="310"/>
                      <a:pt x="276" y="295"/>
                      <a:pt x="272" y="314"/>
                    </a:cubicBezTo>
                    <a:cubicBezTo>
                      <a:pt x="272" y="317"/>
                      <a:pt x="269" y="324"/>
                      <a:pt x="267" y="328"/>
                    </a:cubicBezTo>
                    <a:cubicBezTo>
                      <a:pt x="265" y="332"/>
                      <a:pt x="261" y="336"/>
                      <a:pt x="260" y="340"/>
                    </a:cubicBezTo>
                    <a:cubicBezTo>
                      <a:pt x="259" y="344"/>
                      <a:pt x="258" y="350"/>
                      <a:pt x="258" y="355"/>
                    </a:cubicBezTo>
                    <a:cubicBezTo>
                      <a:pt x="258" y="360"/>
                      <a:pt x="258" y="368"/>
                      <a:pt x="257" y="373"/>
                    </a:cubicBezTo>
                    <a:cubicBezTo>
                      <a:pt x="256" y="378"/>
                      <a:pt x="253" y="383"/>
                      <a:pt x="252" y="388"/>
                    </a:cubicBezTo>
                    <a:cubicBezTo>
                      <a:pt x="251" y="393"/>
                      <a:pt x="250" y="401"/>
                      <a:pt x="249" y="406"/>
                    </a:cubicBezTo>
                    <a:cubicBezTo>
                      <a:pt x="248" y="411"/>
                      <a:pt x="243" y="412"/>
                      <a:pt x="245" y="416"/>
                    </a:cubicBezTo>
                    <a:cubicBezTo>
                      <a:pt x="248" y="419"/>
                      <a:pt x="256" y="426"/>
                      <a:pt x="264" y="428"/>
                    </a:cubicBezTo>
                    <a:cubicBezTo>
                      <a:pt x="272" y="430"/>
                      <a:pt x="286" y="428"/>
                      <a:pt x="294" y="428"/>
                    </a:cubicBezTo>
                    <a:cubicBezTo>
                      <a:pt x="305" y="432"/>
                      <a:pt x="307" y="425"/>
                      <a:pt x="312" y="428"/>
                    </a:cubicBezTo>
                    <a:cubicBezTo>
                      <a:pt x="317" y="431"/>
                      <a:pt x="321" y="443"/>
                      <a:pt x="327" y="449"/>
                    </a:cubicBezTo>
                    <a:cubicBezTo>
                      <a:pt x="348" y="463"/>
                      <a:pt x="332" y="441"/>
                      <a:pt x="347" y="467"/>
                    </a:cubicBezTo>
                    <a:cubicBezTo>
                      <a:pt x="352" y="475"/>
                      <a:pt x="364" y="478"/>
                      <a:pt x="369" y="479"/>
                    </a:cubicBezTo>
                    <a:cubicBezTo>
                      <a:pt x="376" y="485"/>
                      <a:pt x="374" y="498"/>
                      <a:pt x="377" y="505"/>
                    </a:cubicBezTo>
                    <a:cubicBezTo>
                      <a:pt x="380" y="512"/>
                      <a:pt x="387" y="514"/>
                      <a:pt x="389" y="520"/>
                    </a:cubicBezTo>
                    <a:cubicBezTo>
                      <a:pt x="391" y="526"/>
                      <a:pt x="387" y="532"/>
                      <a:pt x="387" y="539"/>
                    </a:cubicBezTo>
                    <a:cubicBezTo>
                      <a:pt x="390" y="553"/>
                      <a:pt x="389" y="553"/>
                      <a:pt x="389" y="563"/>
                    </a:cubicBezTo>
                    <a:cubicBezTo>
                      <a:pt x="389" y="573"/>
                      <a:pt x="384" y="587"/>
                      <a:pt x="384" y="599"/>
                    </a:cubicBezTo>
                    <a:cubicBezTo>
                      <a:pt x="384" y="611"/>
                      <a:pt x="391" y="629"/>
                      <a:pt x="389" y="638"/>
                    </a:cubicBezTo>
                    <a:cubicBezTo>
                      <a:pt x="387" y="647"/>
                      <a:pt x="375" y="646"/>
                      <a:pt x="371" y="653"/>
                    </a:cubicBezTo>
                    <a:cubicBezTo>
                      <a:pt x="367" y="676"/>
                      <a:pt x="367" y="676"/>
                      <a:pt x="362" y="682"/>
                    </a:cubicBezTo>
                    <a:cubicBezTo>
                      <a:pt x="357" y="688"/>
                      <a:pt x="347" y="685"/>
                      <a:pt x="344" y="689"/>
                    </a:cubicBezTo>
                    <a:cubicBezTo>
                      <a:pt x="341" y="693"/>
                      <a:pt x="345" y="700"/>
                      <a:pt x="342" y="704"/>
                    </a:cubicBezTo>
                    <a:cubicBezTo>
                      <a:pt x="342" y="704"/>
                      <a:pt x="328" y="710"/>
                      <a:pt x="323" y="712"/>
                    </a:cubicBezTo>
                    <a:cubicBezTo>
                      <a:pt x="320" y="713"/>
                      <a:pt x="306" y="716"/>
                      <a:pt x="306" y="716"/>
                    </a:cubicBezTo>
                    <a:cubicBezTo>
                      <a:pt x="302" y="728"/>
                      <a:pt x="295" y="726"/>
                      <a:pt x="288" y="737"/>
                    </a:cubicBezTo>
                    <a:cubicBezTo>
                      <a:pt x="279" y="741"/>
                      <a:pt x="266" y="735"/>
                      <a:pt x="257" y="736"/>
                    </a:cubicBezTo>
                    <a:cubicBezTo>
                      <a:pt x="248" y="737"/>
                      <a:pt x="245" y="743"/>
                      <a:pt x="234" y="742"/>
                    </a:cubicBezTo>
                    <a:cubicBezTo>
                      <a:pt x="223" y="741"/>
                      <a:pt x="200" y="734"/>
                      <a:pt x="192" y="731"/>
                    </a:cubicBezTo>
                    <a:cubicBezTo>
                      <a:pt x="188" y="730"/>
                      <a:pt x="189" y="724"/>
                      <a:pt x="186" y="722"/>
                    </a:cubicBezTo>
                    <a:cubicBezTo>
                      <a:pt x="181" y="717"/>
                      <a:pt x="168" y="727"/>
                      <a:pt x="168" y="727"/>
                    </a:cubicBezTo>
                    <a:cubicBezTo>
                      <a:pt x="132" y="734"/>
                      <a:pt x="165" y="721"/>
                      <a:pt x="144" y="722"/>
                    </a:cubicBezTo>
                    <a:cubicBezTo>
                      <a:pt x="138" y="725"/>
                      <a:pt x="126" y="725"/>
                      <a:pt x="126" y="725"/>
                    </a:cubicBezTo>
                    <a:cubicBezTo>
                      <a:pt x="117" y="738"/>
                      <a:pt x="114" y="736"/>
                      <a:pt x="98" y="739"/>
                    </a:cubicBezTo>
                    <a:cubicBezTo>
                      <a:pt x="95" y="741"/>
                      <a:pt x="90" y="746"/>
                      <a:pt x="87" y="749"/>
                    </a:cubicBezTo>
                    <a:cubicBezTo>
                      <a:pt x="84" y="752"/>
                      <a:pt x="84" y="756"/>
                      <a:pt x="81" y="758"/>
                    </a:cubicBezTo>
                    <a:cubicBezTo>
                      <a:pt x="77" y="761"/>
                      <a:pt x="68" y="759"/>
                      <a:pt x="62" y="760"/>
                    </a:cubicBezTo>
                    <a:cubicBezTo>
                      <a:pt x="56" y="761"/>
                      <a:pt x="48" y="763"/>
                      <a:pt x="42" y="767"/>
                    </a:cubicBezTo>
                    <a:cubicBezTo>
                      <a:pt x="33" y="772"/>
                      <a:pt x="32" y="779"/>
                      <a:pt x="27" y="785"/>
                    </a:cubicBezTo>
                    <a:cubicBezTo>
                      <a:pt x="22" y="791"/>
                      <a:pt x="16" y="795"/>
                      <a:pt x="12" y="800"/>
                    </a:cubicBezTo>
                    <a:cubicBezTo>
                      <a:pt x="8" y="806"/>
                      <a:pt x="0" y="818"/>
                      <a:pt x="0" y="818"/>
                    </a:cubicBezTo>
                    <a:cubicBezTo>
                      <a:pt x="0" y="824"/>
                      <a:pt x="13" y="827"/>
                      <a:pt x="17" y="833"/>
                    </a:cubicBezTo>
                    <a:cubicBezTo>
                      <a:pt x="21" y="839"/>
                      <a:pt x="23" y="847"/>
                      <a:pt x="24" y="856"/>
                    </a:cubicBezTo>
                    <a:cubicBezTo>
                      <a:pt x="31" y="877"/>
                      <a:pt x="13" y="872"/>
                      <a:pt x="23" y="886"/>
                    </a:cubicBezTo>
                    <a:cubicBezTo>
                      <a:pt x="25" y="896"/>
                      <a:pt x="25" y="908"/>
                      <a:pt x="27" y="919"/>
                    </a:cubicBezTo>
                    <a:cubicBezTo>
                      <a:pt x="29" y="930"/>
                      <a:pt x="30" y="942"/>
                      <a:pt x="33" y="950"/>
                    </a:cubicBezTo>
                    <a:cubicBezTo>
                      <a:pt x="37" y="956"/>
                      <a:pt x="38" y="966"/>
                      <a:pt x="45" y="968"/>
                    </a:cubicBezTo>
                    <a:cubicBezTo>
                      <a:pt x="54" y="971"/>
                      <a:pt x="72" y="977"/>
                      <a:pt x="72" y="977"/>
                    </a:cubicBezTo>
                    <a:cubicBezTo>
                      <a:pt x="78" y="983"/>
                      <a:pt x="75" y="1001"/>
                      <a:pt x="80" y="1006"/>
                    </a:cubicBezTo>
                    <a:cubicBezTo>
                      <a:pt x="85" y="1011"/>
                      <a:pt x="94" y="1008"/>
                      <a:pt x="102" y="1010"/>
                    </a:cubicBezTo>
                    <a:cubicBezTo>
                      <a:pt x="110" y="1018"/>
                      <a:pt x="123" y="1014"/>
                      <a:pt x="129" y="1019"/>
                    </a:cubicBezTo>
                    <a:cubicBezTo>
                      <a:pt x="135" y="1024"/>
                      <a:pt x="133" y="1035"/>
                      <a:pt x="138" y="1040"/>
                    </a:cubicBezTo>
                    <a:cubicBezTo>
                      <a:pt x="146" y="1063"/>
                      <a:pt x="142" y="1032"/>
                      <a:pt x="158" y="1051"/>
                    </a:cubicBezTo>
                    <a:cubicBezTo>
                      <a:pt x="163" y="1056"/>
                      <a:pt x="165" y="1062"/>
                      <a:pt x="170" y="1066"/>
                    </a:cubicBezTo>
                    <a:cubicBezTo>
                      <a:pt x="175" y="1070"/>
                      <a:pt x="182" y="1072"/>
                      <a:pt x="186" y="1078"/>
                    </a:cubicBezTo>
                    <a:cubicBezTo>
                      <a:pt x="194" y="1089"/>
                      <a:pt x="184" y="1090"/>
                      <a:pt x="192" y="1102"/>
                    </a:cubicBezTo>
                    <a:cubicBezTo>
                      <a:pt x="194" y="1105"/>
                      <a:pt x="198" y="1099"/>
                      <a:pt x="200" y="1097"/>
                    </a:cubicBezTo>
                    <a:cubicBezTo>
                      <a:pt x="203" y="1093"/>
                      <a:pt x="213" y="1086"/>
                      <a:pt x="216" y="1085"/>
                    </a:cubicBezTo>
                    <a:cubicBezTo>
                      <a:pt x="223" y="1074"/>
                      <a:pt x="208" y="1068"/>
                      <a:pt x="219" y="1061"/>
                    </a:cubicBezTo>
                    <a:cubicBezTo>
                      <a:pt x="223" y="1054"/>
                      <a:pt x="221" y="1051"/>
                      <a:pt x="225" y="1045"/>
                    </a:cubicBezTo>
                    <a:cubicBezTo>
                      <a:pt x="229" y="1039"/>
                      <a:pt x="239" y="1033"/>
                      <a:pt x="245" y="1028"/>
                    </a:cubicBezTo>
                    <a:cubicBezTo>
                      <a:pt x="251" y="1023"/>
                      <a:pt x="256" y="1018"/>
                      <a:pt x="263" y="1015"/>
                    </a:cubicBezTo>
                    <a:cubicBezTo>
                      <a:pt x="270" y="1012"/>
                      <a:pt x="279" y="1013"/>
                      <a:pt x="285" y="1010"/>
                    </a:cubicBezTo>
                    <a:cubicBezTo>
                      <a:pt x="297" y="1001"/>
                      <a:pt x="293" y="998"/>
                      <a:pt x="299" y="995"/>
                    </a:cubicBezTo>
                    <a:cubicBezTo>
                      <a:pt x="305" y="992"/>
                      <a:pt x="315" y="992"/>
                      <a:pt x="324" y="991"/>
                    </a:cubicBezTo>
                    <a:cubicBezTo>
                      <a:pt x="332" y="987"/>
                      <a:pt x="341" y="991"/>
                      <a:pt x="351" y="991"/>
                    </a:cubicBezTo>
                    <a:cubicBezTo>
                      <a:pt x="361" y="991"/>
                      <a:pt x="375" y="991"/>
                      <a:pt x="386" y="992"/>
                    </a:cubicBezTo>
                    <a:cubicBezTo>
                      <a:pt x="397" y="993"/>
                      <a:pt x="411" y="999"/>
                      <a:pt x="420" y="995"/>
                    </a:cubicBezTo>
                    <a:cubicBezTo>
                      <a:pt x="439" y="991"/>
                      <a:pt x="431" y="975"/>
                      <a:pt x="440" y="971"/>
                    </a:cubicBezTo>
                    <a:cubicBezTo>
                      <a:pt x="449" y="967"/>
                      <a:pt x="464" y="978"/>
                      <a:pt x="474" y="971"/>
                    </a:cubicBezTo>
                    <a:cubicBezTo>
                      <a:pt x="487" y="958"/>
                      <a:pt x="498" y="946"/>
                      <a:pt x="501" y="929"/>
                    </a:cubicBezTo>
                    <a:cubicBezTo>
                      <a:pt x="504" y="919"/>
                      <a:pt x="492" y="920"/>
                      <a:pt x="489" y="910"/>
                    </a:cubicBezTo>
                    <a:cubicBezTo>
                      <a:pt x="486" y="900"/>
                      <a:pt x="483" y="875"/>
                      <a:pt x="485" y="866"/>
                    </a:cubicBezTo>
                    <a:cubicBezTo>
                      <a:pt x="485" y="853"/>
                      <a:pt x="495" y="860"/>
                      <a:pt x="501" y="857"/>
                    </a:cubicBezTo>
                    <a:cubicBezTo>
                      <a:pt x="507" y="854"/>
                      <a:pt x="513" y="849"/>
                      <a:pt x="521" y="847"/>
                    </a:cubicBezTo>
                    <a:cubicBezTo>
                      <a:pt x="529" y="845"/>
                      <a:pt x="540" y="841"/>
                      <a:pt x="552" y="842"/>
                    </a:cubicBezTo>
                    <a:cubicBezTo>
                      <a:pt x="564" y="843"/>
                      <a:pt x="584" y="847"/>
                      <a:pt x="593" y="850"/>
                    </a:cubicBezTo>
                    <a:cubicBezTo>
                      <a:pt x="616" y="848"/>
                      <a:pt x="601" y="860"/>
                      <a:pt x="605" y="863"/>
                    </a:cubicBezTo>
                    <a:cubicBezTo>
                      <a:pt x="609" y="866"/>
                      <a:pt x="616" y="868"/>
                      <a:pt x="620" y="868"/>
                    </a:cubicBezTo>
                    <a:cubicBezTo>
                      <a:pt x="624" y="868"/>
                      <a:pt x="624" y="865"/>
                      <a:pt x="632" y="865"/>
                    </a:cubicBezTo>
                    <a:cubicBezTo>
                      <a:pt x="640" y="865"/>
                      <a:pt x="658" y="868"/>
                      <a:pt x="669" y="869"/>
                    </a:cubicBezTo>
                    <a:cubicBezTo>
                      <a:pt x="676" y="867"/>
                      <a:pt x="689" y="862"/>
                      <a:pt x="696" y="869"/>
                    </a:cubicBezTo>
                    <a:cubicBezTo>
                      <a:pt x="710" y="883"/>
                      <a:pt x="693" y="889"/>
                      <a:pt x="711" y="890"/>
                    </a:cubicBezTo>
                    <a:cubicBezTo>
                      <a:pt x="719" y="893"/>
                      <a:pt x="734" y="892"/>
                      <a:pt x="744" y="892"/>
                    </a:cubicBezTo>
                    <a:cubicBezTo>
                      <a:pt x="754" y="892"/>
                      <a:pt x="763" y="887"/>
                      <a:pt x="770" y="887"/>
                    </a:cubicBezTo>
                    <a:cubicBezTo>
                      <a:pt x="777" y="887"/>
                      <a:pt x="781" y="889"/>
                      <a:pt x="789" y="893"/>
                    </a:cubicBezTo>
                    <a:cubicBezTo>
                      <a:pt x="802" y="897"/>
                      <a:pt x="804" y="907"/>
                      <a:pt x="816" y="914"/>
                    </a:cubicBezTo>
                    <a:cubicBezTo>
                      <a:pt x="825" y="919"/>
                      <a:pt x="852" y="920"/>
                      <a:pt x="855" y="920"/>
                    </a:cubicBezTo>
                    <a:cubicBezTo>
                      <a:pt x="865" y="924"/>
                      <a:pt x="862" y="934"/>
                      <a:pt x="869" y="940"/>
                    </a:cubicBezTo>
                    <a:cubicBezTo>
                      <a:pt x="876" y="946"/>
                      <a:pt x="887" y="953"/>
                      <a:pt x="897" y="955"/>
                    </a:cubicBezTo>
                    <a:cubicBezTo>
                      <a:pt x="907" y="957"/>
                      <a:pt x="920" y="951"/>
                      <a:pt x="927" y="953"/>
                    </a:cubicBezTo>
                    <a:cubicBezTo>
                      <a:pt x="942" y="960"/>
                      <a:pt x="934" y="965"/>
                      <a:pt x="939" y="968"/>
                    </a:cubicBezTo>
                    <a:cubicBezTo>
                      <a:pt x="944" y="971"/>
                      <a:pt x="952" y="971"/>
                      <a:pt x="956" y="970"/>
                    </a:cubicBezTo>
                    <a:cubicBezTo>
                      <a:pt x="960" y="969"/>
                      <a:pt x="957" y="960"/>
                      <a:pt x="963" y="959"/>
                    </a:cubicBezTo>
                    <a:cubicBezTo>
                      <a:pt x="974" y="957"/>
                      <a:pt x="993" y="962"/>
                      <a:pt x="993" y="962"/>
                    </a:cubicBezTo>
                    <a:cubicBezTo>
                      <a:pt x="1006" y="942"/>
                      <a:pt x="990" y="962"/>
                      <a:pt x="1026" y="950"/>
                    </a:cubicBezTo>
                    <a:cubicBezTo>
                      <a:pt x="1030" y="949"/>
                      <a:pt x="1032" y="944"/>
                      <a:pt x="1035" y="941"/>
                    </a:cubicBezTo>
                    <a:cubicBezTo>
                      <a:pt x="1046" y="932"/>
                      <a:pt x="1054" y="930"/>
                      <a:pt x="1068" y="928"/>
                    </a:cubicBezTo>
                    <a:cubicBezTo>
                      <a:pt x="1077" y="919"/>
                      <a:pt x="1080" y="912"/>
                      <a:pt x="1092" y="908"/>
                    </a:cubicBezTo>
                    <a:cubicBezTo>
                      <a:pt x="1103" y="910"/>
                      <a:pt x="1125" y="917"/>
                      <a:pt x="1125" y="917"/>
                    </a:cubicBezTo>
                    <a:cubicBezTo>
                      <a:pt x="1134" y="921"/>
                      <a:pt x="1141" y="929"/>
                      <a:pt x="1151" y="932"/>
                    </a:cubicBezTo>
                    <a:cubicBezTo>
                      <a:pt x="1161" y="935"/>
                      <a:pt x="1177" y="929"/>
                      <a:pt x="1185" y="932"/>
                    </a:cubicBezTo>
                    <a:cubicBezTo>
                      <a:pt x="1197" y="939"/>
                      <a:pt x="1197" y="948"/>
                      <a:pt x="1202" y="953"/>
                    </a:cubicBezTo>
                    <a:cubicBezTo>
                      <a:pt x="1207" y="958"/>
                      <a:pt x="1213" y="954"/>
                      <a:pt x="1218" y="962"/>
                    </a:cubicBezTo>
                    <a:cubicBezTo>
                      <a:pt x="1225" y="974"/>
                      <a:pt x="1230" y="992"/>
                      <a:pt x="1232" y="1004"/>
                    </a:cubicBezTo>
                    <a:cubicBezTo>
                      <a:pt x="1234" y="1016"/>
                      <a:pt x="1228" y="1026"/>
                      <a:pt x="1230" y="1033"/>
                    </a:cubicBezTo>
                    <a:cubicBezTo>
                      <a:pt x="1232" y="1040"/>
                      <a:pt x="1241" y="1041"/>
                      <a:pt x="1245" y="1048"/>
                    </a:cubicBezTo>
                    <a:cubicBezTo>
                      <a:pt x="1249" y="1055"/>
                      <a:pt x="1250" y="1066"/>
                      <a:pt x="1254" y="1073"/>
                    </a:cubicBezTo>
                    <a:cubicBezTo>
                      <a:pt x="1262" y="1094"/>
                      <a:pt x="1263" y="1083"/>
                      <a:pt x="1269" y="1088"/>
                    </a:cubicBezTo>
                    <a:cubicBezTo>
                      <a:pt x="1275" y="1093"/>
                      <a:pt x="1285" y="1097"/>
                      <a:pt x="1290" y="1106"/>
                    </a:cubicBezTo>
                    <a:cubicBezTo>
                      <a:pt x="1294" y="1117"/>
                      <a:pt x="1292" y="1138"/>
                      <a:pt x="1302" y="1144"/>
                    </a:cubicBezTo>
                    <a:cubicBezTo>
                      <a:pt x="1305" y="1146"/>
                      <a:pt x="1316" y="1146"/>
                      <a:pt x="1319" y="1148"/>
                    </a:cubicBezTo>
                    <a:cubicBezTo>
                      <a:pt x="1322" y="1149"/>
                      <a:pt x="1317" y="1161"/>
                      <a:pt x="1320" y="1163"/>
                    </a:cubicBezTo>
                    <a:cubicBezTo>
                      <a:pt x="1326" y="1167"/>
                      <a:pt x="1341" y="1172"/>
                      <a:pt x="1341" y="1172"/>
                    </a:cubicBezTo>
                    <a:cubicBezTo>
                      <a:pt x="1345" y="1175"/>
                      <a:pt x="1341" y="1184"/>
                      <a:pt x="1344" y="1187"/>
                    </a:cubicBezTo>
                    <a:cubicBezTo>
                      <a:pt x="1347" y="1190"/>
                      <a:pt x="1354" y="1194"/>
                      <a:pt x="1359" y="1190"/>
                    </a:cubicBezTo>
                    <a:cubicBezTo>
                      <a:pt x="1373" y="1169"/>
                      <a:pt x="1369" y="1179"/>
                      <a:pt x="1374" y="1163"/>
                    </a:cubicBezTo>
                    <a:cubicBezTo>
                      <a:pt x="1377" y="1145"/>
                      <a:pt x="1375" y="1136"/>
                      <a:pt x="1392" y="1130"/>
                    </a:cubicBezTo>
                    <a:cubicBezTo>
                      <a:pt x="1396" y="1120"/>
                      <a:pt x="1409" y="1120"/>
                      <a:pt x="1412" y="1112"/>
                    </a:cubicBezTo>
                    <a:cubicBezTo>
                      <a:pt x="1415" y="1104"/>
                      <a:pt x="1408" y="1087"/>
                      <a:pt x="1410" y="1081"/>
                    </a:cubicBezTo>
                    <a:cubicBezTo>
                      <a:pt x="1411" y="1074"/>
                      <a:pt x="1418" y="1079"/>
                      <a:pt x="1422" y="1075"/>
                    </a:cubicBezTo>
                    <a:cubicBezTo>
                      <a:pt x="1426" y="1071"/>
                      <a:pt x="1426" y="1065"/>
                      <a:pt x="1434" y="1058"/>
                    </a:cubicBezTo>
                    <a:cubicBezTo>
                      <a:pt x="1452" y="1031"/>
                      <a:pt x="1421" y="1038"/>
                      <a:pt x="1470" y="1031"/>
                    </a:cubicBezTo>
                    <a:cubicBezTo>
                      <a:pt x="1477" y="1023"/>
                      <a:pt x="1486" y="1019"/>
                      <a:pt x="1488" y="1012"/>
                    </a:cubicBezTo>
                    <a:cubicBezTo>
                      <a:pt x="1490" y="1005"/>
                      <a:pt x="1483" y="991"/>
                      <a:pt x="1485" y="986"/>
                    </a:cubicBezTo>
                    <a:cubicBezTo>
                      <a:pt x="1490" y="982"/>
                      <a:pt x="1497" y="982"/>
                      <a:pt x="1503" y="980"/>
                    </a:cubicBezTo>
                    <a:cubicBezTo>
                      <a:pt x="1510" y="978"/>
                      <a:pt x="1521" y="968"/>
                      <a:pt x="1521" y="968"/>
                    </a:cubicBezTo>
                    <a:cubicBezTo>
                      <a:pt x="1525" y="962"/>
                      <a:pt x="1532" y="952"/>
                      <a:pt x="1538" y="947"/>
                    </a:cubicBezTo>
                    <a:cubicBezTo>
                      <a:pt x="1544" y="942"/>
                      <a:pt x="1551" y="940"/>
                      <a:pt x="1557" y="937"/>
                    </a:cubicBezTo>
                    <a:cubicBezTo>
                      <a:pt x="1561" y="931"/>
                      <a:pt x="1569" y="930"/>
                      <a:pt x="1575" y="926"/>
                    </a:cubicBezTo>
                    <a:cubicBezTo>
                      <a:pt x="1579" y="922"/>
                      <a:pt x="1583" y="911"/>
                      <a:pt x="1590" y="908"/>
                    </a:cubicBezTo>
                    <a:cubicBezTo>
                      <a:pt x="1597" y="905"/>
                      <a:pt x="1609" y="913"/>
                      <a:pt x="1617" y="910"/>
                    </a:cubicBezTo>
                    <a:cubicBezTo>
                      <a:pt x="1630" y="906"/>
                      <a:pt x="1624" y="898"/>
                      <a:pt x="1637" y="892"/>
                    </a:cubicBezTo>
                    <a:cubicBezTo>
                      <a:pt x="1644" y="888"/>
                      <a:pt x="1654" y="886"/>
                      <a:pt x="1664" y="886"/>
                    </a:cubicBezTo>
                    <a:cubicBezTo>
                      <a:pt x="1674" y="886"/>
                      <a:pt x="1685" y="890"/>
                      <a:pt x="1695" y="890"/>
                    </a:cubicBezTo>
                    <a:cubicBezTo>
                      <a:pt x="1709" y="887"/>
                      <a:pt x="1717" y="889"/>
                      <a:pt x="1727" y="886"/>
                    </a:cubicBezTo>
                    <a:cubicBezTo>
                      <a:pt x="1737" y="883"/>
                      <a:pt x="1751" y="875"/>
                      <a:pt x="1757" y="869"/>
                    </a:cubicBezTo>
                    <a:cubicBezTo>
                      <a:pt x="1767" y="862"/>
                      <a:pt x="1764" y="853"/>
                      <a:pt x="1761" y="847"/>
                    </a:cubicBezTo>
                    <a:cubicBezTo>
                      <a:pt x="1758" y="841"/>
                      <a:pt x="1746" y="835"/>
                      <a:pt x="1740" y="830"/>
                    </a:cubicBezTo>
                    <a:cubicBezTo>
                      <a:pt x="1735" y="819"/>
                      <a:pt x="1728" y="824"/>
                      <a:pt x="1724" y="817"/>
                    </a:cubicBezTo>
                    <a:cubicBezTo>
                      <a:pt x="1720" y="810"/>
                      <a:pt x="1717" y="795"/>
                      <a:pt x="1713" y="788"/>
                    </a:cubicBezTo>
                    <a:cubicBezTo>
                      <a:pt x="1707" y="777"/>
                      <a:pt x="1703" y="782"/>
                      <a:pt x="1701" y="775"/>
                    </a:cubicBezTo>
                    <a:cubicBezTo>
                      <a:pt x="1699" y="768"/>
                      <a:pt x="1701" y="749"/>
                      <a:pt x="1698" y="743"/>
                    </a:cubicBezTo>
                    <a:cubicBezTo>
                      <a:pt x="1694" y="734"/>
                      <a:pt x="1686" y="743"/>
                      <a:pt x="1683" y="739"/>
                    </a:cubicBezTo>
                    <a:cubicBezTo>
                      <a:pt x="1680" y="735"/>
                      <a:pt x="1679" y="725"/>
                      <a:pt x="1677" y="716"/>
                    </a:cubicBezTo>
                    <a:cubicBezTo>
                      <a:pt x="1674" y="706"/>
                      <a:pt x="1671" y="696"/>
                      <a:pt x="1671" y="685"/>
                    </a:cubicBezTo>
                    <a:cubicBezTo>
                      <a:pt x="1671" y="674"/>
                      <a:pt x="1677" y="657"/>
                      <a:pt x="1680" y="650"/>
                    </a:cubicBezTo>
                    <a:cubicBezTo>
                      <a:pt x="1681" y="646"/>
                      <a:pt x="1687" y="647"/>
                      <a:pt x="1689" y="644"/>
                    </a:cubicBezTo>
                    <a:cubicBezTo>
                      <a:pt x="1694" y="639"/>
                      <a:pt x="1701" y="626"/>
                      <a:pt x="1701" y="626"/>
                    </a:cubicBezTo>
                    <a:cubicBezTo>
                      <a:pt x="1697" y="611"/>
                      <a:pt x="1697" y="608"/>
                      <a:pt x="1710" y="599"/>
                    </a:cubicBezTo>
                    <a:cubicBezTo>
                      <a:pt x="1712" y="596"/>
                      <a:pt x="1720" y="586"/>
                      <a:pt x="1719" y="581"/>
                    </a:cubicBezTo>
                    <a:cubicBezTo>
                      <a:pt x="1719" y="581"/>
                      <a:pt x="1676" y="531"/>
                      <a:pt x="1671" y="530"/>
                    </a:cubicBezTo>
                    <a:cubicBezTo>
                      <a:pt x="1657" y="527"/>
                      <a:pt x="1643" y="528"/>
                      <a:pt x="1629" y="527"/>
                    </a:cubicBezTo>
                    <a:cubicBezTo>
                      <a:pt x="1597" y="522"/>
                      <a:pt x="1611" y="517"/>
                      <a:pt x="1590" y="503"/>
                    </a:cubicBezTo>
                    <a:cubicBezTo>
                      <a:pt x="1583" y="496"/>
                      <a:pt x="1592" y="487"/>
                      <a:pt x="1590" y="481"/>
                    </a:cubicBezTo>
                    <a:cubicBezTo>
                      <a:pt x="1588" y="475"/>
                      <a:pt x="1578" y="472"/>
                      <a:pt x="1575" y="467"/>
                    </a:cubicBezTo>
                    <a:cubicBezTo>
                      <a:pt x="1572" y="458"/>
                      <a:pt x="1570" y="459"/>
                      <a:pt x="1569" y="451"/>
                    </a:cubicBezTo>
                    <a:cubicBezTo>
                      <a:pt x="1568" y="443"/>
                      <a:pt x="1571" y="425"/>
                      <a:pt x="1568" y="421"/>
                    </a:cubicBezTo>
                    <a:cubicBezTo>
                      <a:pt x="1565" y="417"/>
                      <a:pt x="1557" y="424"/>
                      <a:pt x="1548" y="424"/>
                    </a:cubicBezTo>
                    <a:cubicBezTo>
                      <a:pt x="1539" y="424"/>
                      <a:pt x="1525" y="424"/>
                      <a:pt x="1515" y="424"/>
                    </a:cubicBezTo>
                    <a:cubicBezTo>
                      <a:pt x="1505" y="424"/>
                      <a:pt x="1503" y="422"/>
                      <a:pt x="1488" y="422"/>
                    </a:cubicBezTo>
                    <a:cubicBezTo>
                      <a:pt x="1473" y="422"/>
                      <a:pt x="1434" y="425"/>
                      <a:pt x="1422" y="425"/>
                    </a:cubicBezTo>
                    <a:cubicBezTo>
                      <a:pt x="1395" y="417"/>
                      <a:pt x="1419" y="421"/>
                      <a:pt x="1418" y="419"/>
                    </a:cubicBezTo>
                    <a:cubicBezTo>
                      <a:pt x="1417" y="417"/>
                      <a:pt x="1416" y="418"/>
                      <a:pt x="1416" y="415"/>
                    </a:cubicBezTo>
                    <a:cubicBezTo>
                      <a:pt x="1416" y="412"/>
                      <a:pt x="1422" y="399"/>
                      <a:pt x="1416" y="398"/>
                    </a:cubicBezTo>
                    <a:cubicBezTo>
                      <a:pt x="1410" y="397"/>
                      <a:pt x="1392" y="406"/>
                      <a:pt x="1380" y="406"/>
                    </a:cubicBezTo>
                    <a:cubicBezTo>
                      <a:pt x="1368" y="406"/>
                      <a:pt x="1349" y="403"/>
                      <a:pt x="1341" y="398"/>
                    </a:cubicBezTo>
                    <a:cubicBezTo>
                      <a:pt x="1324" y="391"/>
                      <a:pt x="1336" y="378"/>
                      <a:pt x="1329" y="374"/>
                    </a:cubicBezTo>
                    <a:cubicBezTo>
                      <a:pt x="1322" y="370"/>
                      <a:pt x="1305" y="375"/>
                      <a:pt x="1296" y="371"/>
                    </a:cubicBezTo>
                    <a:cubicBezTo>
                      <a:pt x="1287" y="365"/>
                      <a:pt x="1283" y="355"/>
                      <a:pt x="1272" y="350"/>
                    </a:cubicBezTo>
                    <a:cubicBezTo>
                      <a:pt x="1240" y="336"/>
                      <a:pt x="1265" y="352"/>
                      <a:pt x="1245" y="338"/>
                    </a:cubicBezTo>
                    <a:cubicBezTo>
                      <a:pt x="1235" y="329"/>
                      <a:pt x="1231" y="300"/>
                      <a:pt x="1224" y="290"/>
                    </a:cubicBezTo>
                    <a:cubicBezTo>
                      <a:pt x="1217" y="280"/>
                      <a:pt x="1207" y="283"/>
                      <a:pt x="1200" y="277"/>
                    </a:cubicBezTo>
                    <a:cubicBezTo>
                      <a:pt x="1193" y="271"/>
                      <a:pt x="1192" y="260"/>
                      <a:pt x="1184" y="254"/>
                    </a:cubicBezTo>
                    <a:cubicBezTo>
                      <a:pt x="1176" y="248"/>
                      <a:pt x="1159" y="245"/>
                      <a:pt x="1152" y="242"/>
                    </a:cubicBezTo>
                    <a:cubicBezTo>
                      <a:pt x="1149" y="240"/>
                      <a:pt x="1147" y="236"/>
                      <a:pt x="1143" y="236"/>
                    </a:cubicBezTo>
                    <a:cubicBezTo>
                      <a:pt x="1137" y="236"/>
                      <a:pt x="1130" y="231"/>
                      <a:pt x="1124" y="232"/>
                    </a:cubicBezTo>
                    <a:cubicBezTo>
                      <a:pt x="1109" y="250"/>
                      <a:pt x="1103" y="244"/>
                      <a:pt x="1092" y="245"/>
                    </a:cubicBezTo>
                    <a:cubicBezTo>
                      <a:pt x="1090" y="253"/>
                      <a:pt x="1093" y="264"/>
                      <a:pt x="1086" y="269"/>
                    </a:cubicBezTo>
                    <a:cubicBezTo>
                      <a:pt x="1081" y="273"/>
                      <a:pt x="1068" y="275"/>
                      <a:pt x="1068" y="275"/>
                    </a:cubicBezTo>
                    <a:cubicBezTo>
                      <a:pt x="1019" y="271"/>
                      <a:pt x="1043" y="274"/>
                      <a:pt x="1017" y="257"/>
                    </a:cubicBezTo>
                    <a:cubicBezTo>
                      <a:pt x="1007" y="264"/>
                      <a:pt x="997" y="259"/>
                      <a:pt x="986" y="263"/>
                    </a:cubicBezTo>
                    <a:cubicBezTo>
                      <a:pt x="965" y="249"/>
                      <a:pt x="973" y="253"/>
                      <a:pt x="957" y="248"/>
                    </a:cubicBezTo>
                    <a:cubicBezTo>
                      <a:pt x="939" y="249"/>
                      <a:pt x="924" y="255"/>
                      <a:pt x="906" y="257"/>
                    </a:cubicBezTo>
                    <a:cubicBezTo>
                      <a:pt x="900" y="258"/>
                      <a:pt x="888" y="263"/>
                      <a:pt x="888" y="263"/>
                    </a:cubicBezTo>
                    <a:cubicBezTo>
                      <a:pt x="869" y="258"/>
                      <a:pt x="857" y="235"/>
                      <a:pt x="843" y="233"/>
                    </a:cubicBezTo>
                    <a:cubicBezTo>
                      <a:pt x="834" y="232"/>
                      <a:pt x="825" y="231"/>
                      <a:pt x="816" y="230"/>
                    </a:cubicBezTo>
                    <a:cubicBezTo>
                      <a:pt x="806" y="216"/>
                      <a:pt x="811" y="224"/>
                      <a:pt x="804" y="203"/>
                    </a:cubicBezTo>
                    <a:cubicBezTo>
                      <a:pt x="801" y="194"/>
                      <a:pt x="777" y="191"/>
                      <a:pt x="777" y="191"/>
                    </a:cubicBezTo>
                    <a:cubicBezTo>
                      <a:pt x="768" y="182"/>
                      <a:pt x="753" y="191"/>
                      <a:pt x="743" y="184"/>
                    </a:cubicBezTo>
                    <a:cubicBezTo>
                      <a:pt x="733" y="170"/>
                      <a:pt x="750" y="156"/>
                      <a:pt x="729" y="149"/>
                    </a:cubicBezTo>
                    <a:cubicBezTo>
                      <a:pt x="723" y="147"/>
                      <a:pt x="708" y="152"/>
                      <a:pt x="708" y="152"/>
                    </a:cubicBezTo>
                    <a:cubicBezTo>
                      <a:pt x="701" y="148"/>
                      <a:pt x="692" y="125"/>
                      <a:pt x="684" y="122"/>
                    </a:cubicBezTo>
                    <a:cubicBezTo>
                      <a:pt x="676" y="119"/>
                      <a:pt x="669" y="134"/>
                      <a:pt x="660" y="131"/>
                    </a:cubicBezTo>
                    <a:cubicBezTo>
                      <a:pt x="646" y="126"/>
                      <a:pt x="642" y="112"/>
                      <a:pt x="630" y="104"/>
                    </a:cubicBezTo>
                    <a:cubicBezTo>
                      <a:pt x="621" y="91"/>
                      <a:pt x="623" y="77"/>
                      <a:pt x="606" y="71"/>
                    </a:cubicBezTo>
                    <a:cubicBezTo>
                      <a:pt x="593" y="51"/>
                      <a:pt x="609" y="11"/>
                      <a:pt x="575" y="11"/>
                    </a:cubicBez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537" name="Rectangle 153"/>
              <p:cNvSpPr>
                <a:spLocks noChangeArrowheads="1"/>
              </p:cNvSpPr>
              <p:nvPr/>
            </p:nvSpPr>
            <p:spPr bwMode="auto">
              <a:xfrm>
                <a:off x="4080" y="817"/>
                <a:ext cx="310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D  </a:t>
                </a:r>
                <a:endParaRPr lang="zh-CN" altLang="en-US" sz="2000" i="1"/>
              </a:p>
            </p:txBody>
          </p:sp>
        </p:grpSp>
        <p:grpSp>
          <p:nvGrpSpPr>
            <p:cNvPr id="30786" name="Group 183"/>
            <p:cNvGrpSpPr/>
            <p:nvPr/>
          </p:nvGrpSpPr>
          <p:grpSpPr bwMode="auto">
            <a:xfrm>
              <a:off x="3810" y="1135"/>
              <a:ext cx="301" cy="250"/>
              <a:chOff x="3810" y="1135"/>
              <a:chExt cx="301" cy="250"/>
            </a:xfrm>
          </p:grpSpPr>
          <p:sp>
            <p:nvSpPr>
              <p:cNvPr id="16538" name="Line 154"/>
              <p:cNvSpPr>
                <a:spLocks noChangeShapeType="1"/>
              </p:cNvSpPr>
              <p:nvPr/>
            </p:nvSpPr>
            <p:spPr bwMode="auto">
              <a:xfrm>
                <a:off x="4060" y="1214"/>
                <a:ext cx="0" cy="9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539" name="Rectangle 155"/>
              <p:cNvSpPr>
                <a:spLocks noChangeArrowheads="1"/>
              </p:cNvSpPr>
              <p:nvPr/>
            </p:nvSpPr>
            <p:spPr bwMode="auto">
              <a:xfrm>
                <a:off x="3810" y="1135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  </a:t>
                </a:r>
                <a:endParaRPr lang="zh-CN" altLang="en-US" sz="2000" i="1"/>
              </a:p>
            </p:txBody>
          </p:sp>
        </p:grpSp>
      </p:grpSp>
      <p:sp>
        <p:nvSpPr>
          <p:cNvPr id="16540" name="Rectangle 156"/>
          <p:cNvSpPr>
            <a:spLocks noChangeArrowheads="1"/>
          </p:cNvSpPr>
          <p:nvPr/>
        </p:nvSpPr>
        <p:spPr bwMode="auto">
          <a:xfrm>
            <a:off x="536575" y="566738"/>
            <a:ext cx="3203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一、柯西积分公式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16548" name="Rectangle 164"/>
          <p:cNvSpPr>
            <a:spLocks noChangeArrowheads="1"/>
          </p:cNvSpPr>
          <p:nvPr/>
        </p:nvSpPr>
        <p:spPr bwMode="auto">
          <a:xfrm>
            <a:off x="533400" y="120015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6574" name="Group 190"/>
          <p:cNvGrpSpPr/>
          <p:nvPr/>
        </p:nvGrpSpPr>
        <p:grpSpPr bwMode="auto">
          <a:xfrm>
            <a:off x="1352550" y="1200150"/>
            <a:ext cx="4532313" cy="1008063"/>
            <a:chOff x="852" y="756"/>
            <a:chExt cx="2855" cy="635"/>
          </a:xfrm>
        </p:grpSpPr>
        <p:grpSp>
          <p:nvGrpSpPr>
            <p:cNvPr id="30781" name="Group 189"/>
            <p:cNvGrpSpPr/>
            <p:nvPr/>
          </p:nvGrpSpPr>
          <p:grpSpPr bwMode="auto">
            <a:xfrm>
              <a:off x="852" y="756"/>
              <a:ext cx="2855" cy="288"/>
              <a:chOff x="852" y="756"/>
              <a:chExt cx="2855" cy="288"/>
            </a:xfrm>
          </p:grpSpPr>
          <p:sp>
            <p:nvSpPr>
              <p:cNvPr id="16549" name="Rectangle 165"/>
              <p:cNvSpPr>
                <a:spLocks noChangeArrowheads="1"/>
              </p:cNvSpPr>
              <p:nvPr/>
            </p:nvSpPr>
            <p:spPr bwMode="auto">
              <a:xfrm>
                <a:off x="852" y="756"/>
                <a:ext cx="285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设函数          在区域 </a:t>
                </a:r>
                <a:r>
                  <a:rPr lang="en-US" altLang="zh-CN" i="1"/>
                  <a:t>D </a:t>
                </a:r>
                <a:r>
                  <a:rPr lang="zh-CN" altLang="en-US"/>
                  <a:t>内</a:t>
                </a:r>
                <a:r>
                  <a:rPr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解析</a:t>
                </a:r>
                <a:r>
                  <a:rPr lang="zh-CN" altLang="en-US"/>
                  <a:t>，  </a:t>
                </a:r>
                <a:endParaRPr lang="en-US" altLang="zh-CN"/>
              </a:p>
            </p:txBody>
          </p:sp>
          <p:graphicFrame>
            <p:nvGraphicFramePr>
              <p:cNvPr id="30784" name="Object 166"/>
              <p:cNvGraphicFramePr/>
              <p:nvPr/>
            </p:nvGraphicFramePr>
            <p:xfrm>
              <a:off x="1525" y="796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921" name="公式" r:id="rId14" imgW="635000" imgH="342900" progId="Equation.3">
                      <p:embed/>
                    </p:oleObj>
                  </mc:Choice>
                  <mc:Fallback>
                    <p:oleObj name="公式" r:id="rId14" imgW="635000" imgH="342900" progId="Equation.3">
                      <p:embed/>
                      <p:pic>
                        <p:nvPicPr>
                          <p:cNvPr id="0" name="图片 5889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5" y="796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51" name="Rectangle 167"/>
            <p:cNvSpPr>
              <a:spLocks noChangeArrowheads="1"/>
            </p:cNvSpPr>
            <p:nvPr/>
          </p:nvSpPr>
          <p:spPr bwMode="auto">
            <a:xfrm>
              <a:off x="852" y="1103"/>
              <a:ext cx="17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在边界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  </a:t>
              </a:r>
              <a:endParaRPr lang="en-US" altLang="zh-CN"/>
            </a:p>
          </p:txBody>
        </p:sp>
      </p:grpSp>
      <p:graphicFrame>
        <p:nvGraphicFramePr>
          <p:cNvPr id="16552" name="Object 168"/>
          <p:cNvGraphicFramePr/>
          <p:nvPr/>
        </p:nvGraphicFramePr>
        <p:xfrm>
          <a:off x="3905250" y="1800225"/>
          <a:ext cx="900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22" name="公式" r:id="rId16" imgW="901065" imgH="381000" progId="Equation.3">
                  <p:embed/>
                </p:oleObj>
              </mc:Choice>
              <mc:Fallback>
                <p:oleObj name="公式" r:id="rId16" imgW="901065" imgH="381000" progId="Equation.3">
                  <p:embed/>
                  <p:pic>
                    <p:nvPicPr>
                      <p:cNvPr id="0" name="图片 58892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1800225"/>
                        <a:ext cx="900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53" name="Rectangle 169"/>
          <p:cNvSpPr>
            <a:spLocks noChangeArrowheads="1"/>
          </p:cNvSpPr>
          <p:nvPr/>
        </p:nvSpPr>
        <p:spPr bwMode="auto">
          <a:xfrm>
            <a:off x="4895850" y="17510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则  </a:t>
            </a:r>
            <a:endParaRPr lang="zh-CN" altLang="en-US"/>
          </a:p>
        </p:txBody>
      </p:sp>
      <p:grpSp>
        <p:nvGrpSpPr>
          <p:cNvPr id="16565" name="Group 181"/>
          <p:cNvGrpSpPr/>
          <p:nvPr/>
        </p:nvGrpSpPr>
        <p:grpSpPr bwMode="auto">
          <a:xfrm>
            <a:off x="7335838" y="1212850"/>
            <a:ext cx="152400" cy="304800"/>
            <a:chOff x="4621" y="764"/>
            <a:chExt cx="96" cy="192"/>
          </a:xfrm>
        </p:grpSpPr>
        <p:graphicFrame>
          <p:nvGraphicFramePr>
            <p:cNvPr id="30779" name="Object 170"/>
            <p:cNvGraphicFramePr>
              <a:graphicFrameLocks noChangeAspect="1"/>
            </p:cNvGraphicFramePr>
            <p:nvPr/>
          </p:nvGraphicFramePr>
          <p:xfrm>
            <a:off x="4621" y="764"/>
            <a:ext cx="9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23" name="公式" r:id="rId18" imgW="177800" imgH="215900" progId="Equation.3">
                    <p:embed/>
                  </p:oleObj>
                </mc:Choice>
                <mc:Fallback>
                  <p:oleObj name="公式" r:id="rId18" imgW="177800" imgH="215900" progId="Equation.3">
                    <p:embed/>
                    <p:pic>
                      <p:nvPicPr>
                        <p:cNvPr id="0" name="图片 588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764"/>
                          <a:ext cx="9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55" name="Oval 171"/>
            <p:cNvSpPr>
              <a:spLocks noChangeArrowheads="1"/>
            </p:cNvSpPr>
            <p:nvPr/>
          </p:nvSpPr>
          <p:spPr bwMode="auto">
            <a:xfrm>
              <a:off x="4643" y="911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6556" name="Object 172"/>
          <p:cNvGraphicFramePr/>
          <p:nvPr/>
        </p:nvGraphicFramePr>
        <p:xfrm>
          <a:off x="1827213" y="2352675"/>
          <a:ext cx="3251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24" name="公式" r:id="rId20" imgW="3251200" imgH="838200" progId="Equation.3">
                  <p:embed/>
                </p:oleObj>
              </mc:Choice>
              <mc:Fallback>
                <p:oleObj name="公式" r:id="rId20" imgW="3251200" imgH="838200" progId="Equation.3">
                  <p:embed/>
                  <p:pic>
                    <p:nvPicPr>
                      <p:cNvPr id="0" name="图片 58892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352675"/>
                        <a:ext cx="3251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57" name="Group 173"/>
          <p:cNvGrpSpPr/>
          <p:nvPr/>
        </p:nvGrpSpPr>
        <p:grpSpPr bwMode="auto">
          <a:xfrm>
            <a:off x="533400" y="1709738"/>
            <a:ext cx="796925" cy="796925"/>
            <a:chOff x="772" y="525"/>
            <a:chExt cx="502" cy="502"/>
          </a:xfrm>
        </p:grpSpPr>
        <p:sp>
          <p:nvSpPr>
            <p:cNvPr id="16558" name="Rectangle 174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59" name="Rectangle 175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57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560" name="Rectangle 176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561" name="Rectangle 177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3.7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0767" name="组 2"/>
          <p:cNvGrpSpPr/>
          <p:nvPr/>
        </p:nvGrpSpPr>
        <p:grpSpPr bwMode="auto">
          <a:xfrm rot="0">
            <a:off x="7150100" y="1643380"/>
            <a:ext cx="887730" cy="741045"/>
            <a:chOff x="7134225" y="1674813"/>
            <a:chExt cx="887413" cy="741362"/>
          </a:xfrm>
        </p:grpSpPr>
        <p:grpSp>
          <p:nvGrpSpPr>
            <p:cNvPr id="30768" name="Group 185"/>
            <p:cNvGrpSpPr/>
            <p:nvPr/>
          </p:nvGrpSpPr>
          <p:grpSpPr bwMode="auto">
            <a:xfrm>
              <a:off x="7134225" y="1674813"/>
              <a:ext cx="887413" cy="741362"/>
              <a:chOff x="4494" y="1055"/>
              <a:chExt cx="559" cy="467"/>
            </a:xfrm>
          </p:grpSpPr>
          <p:sp>
            <p:nvSpPr>
              <p:cNvPr id="16541" name="Rectangle 157"/>
              <p:cNvSpPr>
                <a:spLocks noChangeArrowheads="1"/>
              </p:cNvSpPr>
              <p:nvPr/>
            </p:nvSpPr>
            <p:spPr bwMode="auto">
              <a:xfrm>
                <a:off x="4939" y="1190"/>
                <a:ext cx="114" cy="2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zh-CN" sz="2000" i="1" dirty="0">
                    <a:latin typeface="Symbol" charset="0"/>
                  </a:rPr>
                  <a:t> </a:t>
                </a:r>
                <a:r>
                  <a:rPr lang="en-US" altLang="zh-CN" sz="2000" i="1" dirty="0">
                    <a:latin typeface="Symbol" charset="0"/>
                  </a:rPr>
                  <a:t>   </a:t>
                </a:r>
                <a:endParaRPr lang="zh-CN" altLang="en-US" sz="2000" i="1" dirty="0">
                  <a:latin typeface="Symbol" charset="0"/>
                </a:endParaRPr>
              </a:p>
            </p:txBody>
          </p:sp>
          <p:sp>
            <p:nvSpPr>
              <p:cNvPr id="16542" name="Oval 158"/>
              <p:cNvSpPr>
                <a:spLocks noChangeAspect="1" noChangeArrowheads="1"/>
              </p:cNvSpPr>
              <p:nvPr/>
            </p:nvSpPr>
            <p:spPr bwMode="auto">
              <a:xfrm>
                <a:off x="4494" y="1059"/>
                <a:ext cx="459" cy="46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543" name="Line 159"/>
              <p:cNvSpPr>
                <a:spLocks noChangeShapeType="1"/>
              </p:cNvSpPr>
              <p:nvPr/>
            </p:nvSpPr>
            <p:spPr bwMode="auto">
              <a:xfrm flipV="1">
                <a:off x="4721" y="1070"/>
                <a:ext cx="7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544" name="Text Box 160"/>
              <p:cNvSpPr txBox="1">
                <a:spLocks noChangeArrowheads="1"/>
              </p:cNvSpPr>
              <p:nvPr/>
            </p:nvSpPr>
            <p:spPr bwMode="auto">
              <a:xfrm>
                <a:off x="4580" y="1055"/>
                <a:ext cx="114" cy="2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1800" i="1" dirty="0"/>
                  <a:t>   </a:t>
                </a:r>
                <a:endParaRPr lang="en-US" altLang="zh-CN" sz="1800" i="1" dirty="0"/>
              </a:p>
            </p:txBody>
          </p:sp>
          <p:sp>
            <p:nvSpPr>
              <p:cNvPr id="16545" name="Line 161"/>
              <p:cNvSpPr>
                <a:spLocks noChangeShapeType="1"/>
              </p:cNvSpPr>
              <p:nvPr/>
            </p:nvSpPr>
            <p:spPr bwMode="auto">
              <a:xfrm>
                <a:off x="4951" y="1245"/>
                <a:ext cx="0" cy="9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0769" name="Object 143"/>
            <p:cNvGraphicFramePr>
              <a:graphicFrameLocks noChangeAspect="1"/>
            </p:cNvGraphicFramePr>
            <p:nvPr/>
          </p:nvGraphicFramePr>
          <p:xfrm>
            <a:off x="7292805" y="1779167"/>
            <a:ext cx="198437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26" name="公式" r:id="rId22" imgW="228600" imgH="279400" progId="Equation.3">
                    <p:embed/>
                  </p:oleObj>
                </mc:Choice>
                <mc:Fallback>
                  <p:oleObj name="公式" r:id="rId22" imgW="228600" imgH="279400" progId="Equation.3">
                    <p:embed/>
                    <p:pic>
                      <p:nvPicPr>
                        <p:cNvPr id="0" name="图片 5889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805" y="1779167"/>
                          <a:ext cx="198437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 1"/>
          <p:cNvGrpSpPr/>
          <p:nvPr/>
        </p:nvGrpSpPr>
        <p:grpSpPr bwMode="auto">
          <a:xfrm>
            <a:off x="1354138" y="3429000"/>
            <a:ext cx="6280150" cy="461963"/>
            <a:chOff x="1354138" y="3429000"/>
            <a:chExt cx="6280149" cy="461963"/>
          </a:xfrm>
        </p:grpSpPr>
        <p:grpSp>
          <p:nvGrpSpPr>
            <p:cNvPr id="30761" name="Group 192"/>
            <p:cNvGrpSpPr/>
            <p:nvPr/>
          </p:nvGrpSpPr>
          <p:grpSpPr bwMode="auto">
            <a:xfrm>
              <a:off x="1354138" y="3429000"/>
              <a:ext cx="6280149" cy="461963"/>
              <a:chOff x="853" y="2160"/>
              <a:chExt cx="3956" cy="291"/>
            </a:xfrm>
          </p:grpSpPr>
          <p:sp>
            <p:nvSpPr>
              <p:cNvPr id="16449" name="Rectangle 65"/>
              <p:cNvSpPr>
                <a:spLocks noChangeArrowheads="1"/>
              </p:cNvSpPr>
              <p:nvPr/>
            </p:nvSpPr>
            <p:spPr bwMode="auto">
              <a:xfrm>
                <a:off x="853" y="2160"/>
                <a:ext cx="3956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如图，以     为圆心，</a:t>
                </a:r>
                <a:r>
                  <a:rPr lang="en-US" altLang="zh-CN" i="1" dirty="0"/>
                  <a:t>        </a:t>
                </a:r>
                <a:r>
                  <a:rPr lang="en-US" altLang="zh-CN" sz="1800" dirty="0"/>
                  <a:t> </a:t>
                </a:r>
                <a:r>
                  <a:rPr lang="zh-CN" altLang="en-US" dirty="0"/>
                  <a:t>为半径作圆  </a:t>
                </a:r>
                <a:r>
                  <a:rPr lang="zh-CN" altLang="en-US" baseline="-25000" dirty="0"/>
                  <a:t> </a:t>
                </a:r>
                <a:r>
                  <a:rPr lang="zh-CN" altLang="en-US" dirty="0"/>
                  <a:t>，  </a:t>
                </a:r>
                <a:endParaRPr lang="zh-CN" altLang="en-US" dirty="0"/>
              </a:p>
            </p:txBody>
          </p:sp>
          <p:graphicFrame>
            <p:nvGraphicFramePr>
              <p:cNvPr id="30765" name="Object 71"/>
              <p:cNvGraphicFramePr/>
              <p:nvPr/>
            </p:nvGraphicFramePr>
            <p:xfrm>
              <a:off x="1997" y="2179"/>
              <a:ext cx="176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927" name="公式" r:id="rId24" imgW="279400" imgH="381000" progId="Equation.3">
                      <p:embed/>
                    </p:oleObj>
                  </mc:Choice>
                  <mc:Fallback>
                    <p:oleObj name="公式" r:id="rId24" imgW="279400" imgH="381000" progId="Equation.3">
                      <p:embed/>
                      <p:pic>
                        <p:nvPicPr>
                          <p:cNvPr id="0" name="图片 5889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7" y="2179"/>
                            <a:ext cx="176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62" name="Object 143"/>
            <p:cNvGraphicFramePr>
              <a:graphicFrameLocks noChangeAspect="1"/>
            </p:cNvGraphicFramePr>
            <p:nvPr/>
          </p:nvGraphicFramePr>
          <p:xfrm>
            <a:off x="5019543" y="3566677"/>
            <a:ext cx="198437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28" name="公式" r:id="rId26" imgW="228600" imgH="279400" progId="Equation.3">
                    <p:embed/>
                  </p:oleObj>
                </mc:Choice>
                <mc:Fallback>
                  <p:oleObj name="公式" r:id="rId26" imgW="228600" imgH="279400" progId="Equation.3">
                    <p:embed/>
                    <p:pic>
                      <p:nvPicPr>
                        <p:cNvPr id="0" name="图片 588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543" y="3566677"/>
                          <a:ext cx="198437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3" name="Object 15"/>
            <p:cNvGraphicFramePr/>
            <p:nvPr/>
          </p:nvGraphicFramePr>
          <p:xfrm>
            <a:off x="6890066" y="3545600"/>
            <a:ext cx="334962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29" name="Equation" r:id="rId27" imgW="137160" imgH="155575" progId="Equation.DSMT4">
                    <p:embed/>
                  </p:oleObj>
                </mc:Choice>
                <mc:Fallback>
                  <p:oleObj name="Equation" r:id="rId27" imgW="137160" imgH="155575" progId="Equation.DSMT4">
                    <p:embed/>
                    <p:pic>
                      <p:nvPicPr>
                        <p:cNvPr id="0" name="图片 5889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0066" y="3545600"/>
                          <a:ext cx="334962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70" name="Group 186"/>
          <p:cNvGrpSpPr/>
          <p:nvPr/>
        </p:nvGrpSpPr>
        <p:grpSpPr bwMode="auto">
          <a:xfrm>
            <a:off x="7399338" y="2032000"/>
            <a:ext cx="238125" cy="331788"/>
            <a:chOff x="4661" y="1280"/>
            <a:chExt cx="150" cy="209"/>
          </a:xfrm>
        </p:grpSpPr>
        <p:graphicFrame>
          <p:nvGraphicFramePr>
            <p:cNvPr id="30759" name="Object 162"/>
            <p:cNvGraphicFramePr>
              <a:graphicFrameLocks noChangeAspect="1"/>
            </p:cNvGraphicFramePr>
            <p:nvPr/>
          </p:nvGraphicFramePr>
          <p:xfrm>
            <a:off x="4661" y="1285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930" name="Equation" r:id="rId29" imgW="279400" imgH="381000" progId="Equation.DSMT4">
                    <p:embed/>
                  </p:oleObj>
                </mc:Choice>
                <mc:Fallback>
                  <p:oleObj name="Equation" r:id="rId29" imgW="279400" imgH="381000" progId="Equation.DSMT4">
                    <p:embed/>
                    <p:pic>
                      <p:nvPicPr>
                        <p:cNvPr id="0" name="图片 588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285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62" name="Oval 178"/>
            <p:cNvSpPr>
              <a:spLocks noChangeArrowheads="1"/>
            </p:cNvSpPr>
            <p:nvPr/>
          </p:nvSpPr>
          <p:spPr bwMode="auto">
            <a:xfrm>
              <a:off x="4702" y="1280"/>
              <a:ext cx="34" cy="34"/>
            </a:xfrm>
            <a:prstGeom prst="ellipse">
              <a:avLst/>
            </a:prstGeom>
            <a:solidFill>
              <a:srgbClr val="D9E6F3"/>
            </a:solidFill>
            <a:ln w="3175">
              <a:solidFill>
                <a:srgbClr val="008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56855" y="208153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7" grpId="0"/>
      <p:bldP spid="16460" grpId="0"/>
      <p:bldP spid="16523" grpId="0"/>
      <p:bldP spid="16540" grpId="0"/>
      <p:bldP spid="16548" grpId="0"/>
      <p:bldP spid="165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8191500" y="3382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2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63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48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59" name="Group 40"/>
          <p:cNvGrpSpPr/>
          <p:nvPr/>
        </p:nvGrpSpPr>
        <p:grpSpPr bwMode="auto">
          <a:xfrm>
            <a:off x="5813425" y="1071563"/>
            <a:ext cx="2882900" cy="1947862"/>
            <a:chOff x="3662" y="675"/>
            <a:chExt cx="1816" cy="1227"/>
          </a:xfrm>
        </p:grpSpPr>
        <p:grpSp>
          <p:nvGrpSpPr>
            <p:cNvPr id="31826" name="Group 41"/>
            <p:cNvGrpSpPr/>
            <p:nvPr/>
          </p:nvGrpSpPr>
          <p:grpSpPr bwMode="auto">
            <a:xfrm>
              <a:off x="3662" y="675"/>
              <a:ext cx="1816" cy="1227"/>
              <a:chOff x="3662" y="675"/>
              <a:chExt cx="1816" cy="1227"/>
            </a:xfrm>
          </p:grpSpPr>
          <p:sp>
            <p:nvSpPr>
              <p:cNvPr id="61482" name="Freeform 42"/>
              <p:cNvSpPr>
                <a:spLocks noChangeAspect="1"/>
              </p:cNvSpPr>
              <p:nvPr/>
            </p:nvSpPr>
            <p:spPr bwMode="auto">
              <a:xfrm>
                <a:off x="3662" y="675"/>
                <a:ext cx="1816" cy="1227"/>
              </a:xfrm>
              <a:custGeom>
                <a:avLst/>
                <a:gdLst>
                  <a:gd name="T0" fmla="*/ 560 w 1767"/>
                  <a:gd name="T1" fmla="*/ 16 h 1194"/>
                  <a:gd name="T2" fmla="*/ 462 w 1767"/>
                  <a:gd name="T3" fmla="*/ 32 h 1194"/>
                  <a:gd name="T4" fmla="*/ 422 w 1767"/>
                  <a:gd name="T5" fmla="*/ 26 h 1194"/>
                  <a:gd name="T6" fmla="*/ 344 w 1767"/>
                  <a:gd name="T7" fmla="*/ 34 h 1194"/>
                  <a:gd name="T8" fmla="*/ 324 w 1767"/>
                  <a:gd name="T9" fmla="*/ 94 h 1194"/>
                  <a:gd name="T10" fmla="*/ 348 w 1767"/>
                  <a:gd name="T11" fmla="*/ 172 h 1194"/>
                  <a:gd name="T12" fmla="*/ 332 w 1767"/>
                  <a:gd name="T13" fmla="*/ 235 h 1194"/>
                  <a:gd name="T14" fmla="*/ 294 w 1767"/>
                  <a:gd name="T15" fmla="*/ 253 h 1194"/>
                  <a:gd name="T16" fmla="*/ 261 w 1767"/>
                  <a:gd name="T17" fmla="*/ 283 h 1194"/>
                  <a:gd name="T18" fmla="*/ 267 w 1767"/>
                  <a:gd name="T19" fmla="*/ 328 h 1194"/>
                  <a:gd name="T20" fmla="*/ 252 w 1767"/>
                  <a:gd name="T21" fmla="*/ 388 h 1194"/>
                  <a:gd name="T22" fmla="*/ 294 w 1767"/>
                  <a:gd name="T23" fmla="*/ 428 h 1194"/>
                  <a:gd name="T24" fmla="*/ 369 w 1767"/>
                  <a:gd name="T25" fmla="*/ 479 h 1194"/>
                  <a:gd name="T26" fmla="*/ 389 w 1767"/>
                  <a:gd name="T27" fmla="*/ 563 h 1194"/>
                  <a:gd name="T28" fmla="*/ 362 w 1767"/>
                  <a:gd name="T29" fmla="*/ 682 h 1194"/>
                  <a:gd name="T30" fmla="*/ 306 w 1767"/>
                  <a:gd name="T31" fmla="*/ 716 h 1194"/>
                  <a:gd name="T32" fmla="*/ 192 w 1767"/>
                  <a:gd name="T33" fmla="*/ 731 h 1194"/>
                  <a:gd name="T34" fmla="*/ 126 w 1767"/>
                  <a:gd name="T35" fmla="*/ 725 h 1194"/>
                  <a:gd name="T36" fmla="*/ 62 w 1767"/>
                  <a:gd name="T37" fmla="*/ 760 h 1194"/>
                  <a:gd name="T38" fmla="*/ 0 w 1767"/>
                  <a:gd name="T39" fmla="*/ 818 h 1194"/>
                  <a:gd name="T40" fmla="*/ 27 w 1767"/>
                  <a:gd name="T41" fmla="*/ 919 h 1194"/>
                  <a:gd name="T42" fmla="*/ 80 w 1767"/>
                  <a:gd name="T43" fmla="*/ 1006 h 1194"/>
                  <a:gd name="T44" fmla="*/ 158 w 1767"/>
                  <a:gd name="T45" fmla="*/ 1051 h 1194"/>
                  <a:gd name="T46" fmla="*/ 200 w 1767"/>
                  <a:gd name="T47" fmla="*/ 1097 h 1194"/>
                  <a:gd name="T48" fmla="*/ 245 w 1767"/>
                  <a:gd name="T49" fmla="*/ 1028 h 1194"/>
                  <a:gd name="T50" fmla="*/ 324 w 1767"/>
                  <a:gd name="T51" fmla="*/ 991 h 1194"/>
                  <a:gd name="T52" fmla="*/ 440 w 1767"/>
                  <a:gd name="T53" fmla="*/ 971 h 1194"/>
                  <a:gd name="T54" fmla="*/ 485 w 1767"/>
                  <a:gd name="T55" fmla="*/ 866 h 1194"/>
                  <a:gd name="T56" fmla="*/ 593 w 1767"/>
                  <a:gd name="T57" fmla="*/ 850 h 1194"/>
                  <a:gd name="T58" fmla="*/ 669 w 1767"/>
                  <a:gd name="T59" fmla="*/ 869 h 1194"/>
                  <a:gd name="T60" fmla="*/ 770 w 1767"/>
                  <a:gd name="T61" fmla="*/ 887 h 1194"/>
                  <a:gd name="T62" fmla="*/ 869 w 1767"/>
                  <a:gd name="T63" fmla="*/ 940 h 1194"/>
                  <a:gd name="T64" fmla="*/ 956 w 1767"/>
                  <a:gd name="T65" fmla="*/ 970 h 1194"/>
                  <a:gd name="T66" fmla="*/ 1035 w 1767"/>
                  <a:gd name="T67" fmla="*/ 941 h 1194"/>
                  <a:gd name="T68" fmla="*/ 1151 w 1767"/>
                  <a:gd name="T69" fmla="*/ 932 h 1194"/>
                  <a:gd name="T70" fmla="*/ 1232 w 1767"/>
                  <a:gd name="T71" fmla="*/ 1004 h 1194"/>
                  <a:gd name="T72" fmla="*/ 1269 w 1767"/>
                  <a:gd name="T73" fmla="*/ 1088 h 1194"/>
                  <a:gd name="T74" fmla="*/ 1320 w 1767"/>
                  <a:gd name="T75" fmla="*/ 1163 h 1194"/>
                  <a:gd name="T76" fmla="*/ 1374 w 1767"/>
                  <a:gd name="T77" fmla="*/ 1163 h 1194"/>
                  <a:gd name="T78" fmla="*/ 1422 w 1767"/>
                  <a:gd name="T79" fmla="*/ 1075 h 1194"/>
                  <a:gd name="T80" fmla="*/ 1485 w 1767"/>
                  <a:gd name="T81" fmla="*/ 986 h 1194"/>
                  <a:gd name="T82" fmla="*/ 1557 w 1767"/>
                  <a:gd name="T83" fmla="*/ 937 h 1194"/>
                  <a:gd name="T84" fmla="*/ 1637 w 1767"/>
                  <a:gd name="T85" fmla="*/ 892 h 1194"/>
                  <a:gd name="T86" fmla="*/ 1757 w 1767"/>
                  <a:gd name="T87" fmla="*/ 869 h 1194"/>
                  <a:gd name="T88" fmla="*/ 1713 w 1767"/>
                  <a:gd name="T89" fmla="*/ 788 h 1194"/>
                  <a:gd name="T90" fmla="*/ 1677 w 1767"/>
                  <a:gd name="T91" fmla="*/ 716 h 1194"/>
                  <a:gd name="T92" fmla="*/ 1701 w 1767"/>
                  <a:gd name="T93" fmla="*/ 626 h 1194"/>
                  <a:gd name="T94" fmla="*/ 1629 w 1767"/>
                  <a:gd name="T95" fmla="*/ 527 h 1194"/>
                  <a:gd name="T96" fmla="*/ 1569 w 1767"/>
                  <a:gd name="T97" fmla="*/ 451 h 1194"/>
                  <a:gd name="T98" fmla="*/ 1488 w 1767"/>
                  <a:gd name="T99" fmla="*/ 422 h 1194"/>
                  <a:gd name="T100" fmla="*/ 1416 w 1767"/>
                  <a:gd name="T101" fmla="*/ 398 h 1194"/>
                  <a:gd name="T102" fmla="*/ 1296 w 1767"/>
                  <a:gd name="T103" fmla="*/ 371 h 1194"/>
                  <a:gd name="T104" fmla="*/ 1200 w 1767"/>
                  <a:gd name="T105" fmla="*/ 277 h 1194"/>
                  <a:gd name="T106" fmla="*/ 1124 w 1767"/>
                  <a:gd name="T107" fmla="*/ 232 h 1194"/>
                  <a:gd name="T108" fmla="*/ 1017 w 1767"/>
                  <a:gd name="T109" fmla="*/ 257 h 1194"/>
                  <a:gd name="T110" fmla="*/ 888 w 1767"/>
                  <a:gd name="T111" fmla="*/ 263 h 1194"/>
                  <a:gd name="T112" fmla="*/ 777 w 1767"/>
                  <a:gd name="T113" fmla="*/ 191 h 1194"/>
                  <a:gd name="T114" fmla="*/ 684 w 1767"/>
                  <a:gd name="T115" fmla="*/ 122 h 1194"/>
                  <a:gd name="T116" fmla="*/ 575 w 1767"/>
                  <a:gd name="T117" fmla="*/ 11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67" h="1194">
                    <a:moveTo>
                      <a:pt x="575" y="11"/>
                    </a:moveTo>
                    <a:cubicBezTo>
                      <a:pt x="569" y="0"/>
                      <a:pt x="571" y="13"/>
                      <a:pt x="570" y="13"/>
                    </a:cubicBezTo>
                    <a:cubicBezTo>
                      <a:pt x="569" y="13"/>
                      <a:pt x="569" y="11"/>
                      <a:pt x="567" y="11"/>
                    </a:cubicBezTo>
                    <a:cubicBezTo>
                      <a:pt x="565" y="11"/>
                      <a:pt x="564" y="15"/>
                      <a:pt x="560" y="16"/>
                    </a:cubicBezTo>
                    <a:cubicBezTo>
                      <a:pt x="556" y="17"/>
                      <a:pt x="551" y="18"/>
                      <a:pt x="542" y="20"/>
                    </a:cubicBezTo>
                    <a:cubicBezTo>
                      <a:pt x="533" y="22"/>
                      <a:pt x="517" y="23"/>
                      <a:pt x="507" y="26"/>
                    </a:cubicBezTo>
                    <a:cubicBezTo>
                      <a:pt x="499" y="31"/>
                      <a:pt x="480" y="38"/>
                      <a:pt x="480" y="38"/>
                    </a:cubicBezTo>
                    <a:cubicBezTo>
                      <a:pt x="474" y="36"/>
                      <a:pt x="468" y="34"/>
                      <a:pt x="462" y="32"/>
                    </a:cubicBezTo>
                    <a:cubicBezTo>
                      <a:pt x="459" y="31"/>
                      <a:pt x="453" y="32"/>
                      <a:pt x="453" y="32"/>
                    </a:cubicBezTo>
                    <a:cubicBezTo>
                      <a:pt x="447" y="37"/>
                      <a:pt x="444" y="35"/>
                      <a:pt x="441" y="35"/>
                    </a:cubicBezTo>
                    <a:cubicBezTo>
                      <a:pt x="438" y="35"/>
                      <a:pt x="435" y="36"/>
                      <a:pt x="432" y="35"/>
                    </a:cubicBezTo>
                    <a:cubicBezTo>
                      <a:pt x="429" y="34"/>
                      <a:pt x="426" y="28"/>
                      <a:pt x="422" y="26"/>
                    </a:cubicBezTo>
                    <a:cubicBezTo>
                      <a:pt x="418" y="24"/>
                      <a:pt x="414" y="25"/>
                      <a:pt x="410" y="25"/>
                    </a:cubicBezTo>
                    <a:cubicBezTo>
                      <a:pt x="406" y="24"/>
                      <a:pt x="402" y="21"/>
                      <a:pt x="396" y="23"/>
                    </a:cubicBezTo>
                    <a:cubicBezTo>
                      <a:pt x="390" y="25"/>
                      <a:pt x="384" y="36"/>
                      <a:pt x="375" y="38"/>
                    </a:cubicBezTo>
                    <a:cubicBezTo>
                      <a:pt x="366" y="40"/>
                      <a:pt x="351" y="34"/>
                      <a:pt x="344" y="34"/>
                    </a:cubicBezTo>
                    <a:cubicBezTo>
                      <a:pt x="337" y="34"/>
                      <a:pt x="336" y="35"/>
                      <a:pt x="333" y="38"/>
                    </a:cubicBezTo>
                    <a:cubicBezTo>
                      <a:pt x="331" y="44"/>
                      <a:pt x="326" y="46"/>
                      <a:pt x="326" y="52"/>
                    </a:cubicBezTo>
                    <a:cubicBezTo>
                      <a:pt x="324" y="58"/>
                      <a:pt x="322" y="56"/>
                      <a:pt x="324" y="73"/>
                    </a:cubicBezTo>
                    <a:cubicBezTo>
                      <a:pt x="324" y="80"/>
                      <a:pt x="324" y="88"/>
                      <a:pt x="324" y="94"/>
                    </a:cubicBezTo>
                    <a:cubicBezTo>
                      <a:pt x="324" y="100"/>
                      <a:pt x="325" y="106"/>
                      <a:pt x="327" y="112"/>
                    </a:cubicBezTo>
                    <a:cubicBezTo>
                      <a:pt x="329" y="118"/>
                      <a:pt x="332" y="124"/>
                      <a:pt x="335" y="131"/>
                    </a:cubicBezTo>
                    <a:cubicBezTo>
                      <a:pt x="338" y="138"/>
                      <a:pt x="342" y="148"/>
                      <a:pt x="344" y="155"/>
                    </a:cubicBezTo>
                    <a:cubicBezTo>
                      <a:pt x="345" y="161"/>
                      <a:pt x="352" y="159"/>
                      <a:pt x="348" y="172"/>
                    </a:cubicBezTo>
                    <a:cubicBezTo>
                      <a:pt x="348" y="178"/>
                      <a:pt x="348" y="184"/>
                      <a:pt x="347" y="190"/>
                    </a:cubicBezTo>
                    <a:cubicBezTo>
                      <a:pt x="346" y="196"/>
                      <a:pt x="345" y="201"/>
                      <a:pt x="344" y="206"/>
                    </a:cubicBezTo>
                    <a:cubicBezTo>
                      <a:pt x="343" y="211"/>
                      <a:pt x="343" y="216"/>
                      <a:pt x="341" y="221"/>
                    </a:cubicBezTo>
                    <a:cubicBezTo>
                      <a:pt x="339" y="226"/>
                      <a:pt x="336" y="233"/>
                      <a:pt x="332" y="235"/>
                    </a:cubicBezTo>
                    <a:cubicBezTo>
                      <a:pt x="328" y="237"/>
                      <a:pt x="322" y="231"/>
                      <a:pt x="318" y="233"/>
                    </a:cubicBezTo>
                    <a:cubicBezTo>
                      <a:pt x="314" y="234"/>
                      <a:pt x="316" y="244"/>
                      <a:pt x="309" y="247"/>
                    </a:cubicBezTo>
                    <a:cubicBezTo>
                      <a:pt x="307" y="250"/>
                      <a:pt x="305" y="252"/>
                      <a:pt x="303" y="253"/>
                    </a:cubicBezTo>
                    <a:cubicBezTo>
                      <a:pt x="301" y="254"/>
                      <a:pt x="299" y="253"/>
                      <a:pt x="294" y="253"/>
                    </a:cubicBezTo>
                    <a:cubicBezTo>
                      <a:pt x="289" y="253"/>
                      <a:pt x="277" y="250"/>
                      <a:pt x="273" y="250"/>
                    </a:cubicBezTo>
                    <a:cubicBezTo>
                      <a:pt x="269" y="250"/>
                      <a:pt x="269" y="248"/>
                      <a:pt x="267" y="250"/>
                    </a:cubicBezTo>
                    <a:cubicBezTo>
                      <a:pt x="265" y="252"/>
                      <a:pt x="261" y="258"/>
                      <a:pt x="260" y="263"/>
                    </a:cubicBezTo>
                    <a:cubicBezTo>
                      <a:pt x="259" y="268"/>
                      <a:pt x="261" y="278"/>
                      <a:pt x="261" y="283"/>
                    </a:cubicBezTo>
                    <a:cubicBezTo>
                      <a:pt x="261" y="288"/>
                      <a:pt x="262" y="291"/>
                      <a:pt x="263" y="295"/>
                    </a:cubicBezTo>
                    <a:cubicBezTo>
                      <a:pt x="264" y="299"/>
                      <a:pt x="266" y="304"/>
                      <a:pt x="267" y="307"/>
                    </a:cubicBezTo>
                    <a:cubicBezTo>
                      <a:pt x="267" y="310"/>
                      <a:pt x="276" y="295"/>
                      <a:pt x="272" y="314"/>
                    </a:cubicBezTo>
                    <a:cubicBezTo>
                      <a:pt x="272" y="317"/>
                      <a:pt x="269" y="324"/>
                      <a:pt x="267" y="328"/>
                    </a:cubicBezTo>
                    <a:cubicBezTo>
                      <a:pt x="265" y="332"/>
                      <a:pt x="261" y="336"/>
                      <a:pt x="260" y="340"/>
                    </a:cubicBezTo>
                    <a:cubicBezTo>
                      <a:pt x="259" y="344"/>
                      <a:pt x="258" y="350"/>
                      <a:pt x="258" y="355"/>
                    </a:cubicBezTo>
                    <a:cubicBezTo>
                      <a:pt x="258" y="360"/>
                      <a:pt x="258" y="368"/>
                      <a:pt x="257" y="373"/>
                    </a:cubicBezTo>
                    <a:cubicBezTo>
                      <a:pt x="256" y="378"/>
                      <a:pt x="253" y="383"/>
                      <a:pt x="252" y="388"/>
                    </a:cubicBezTo>
                    <a:cubicBezTo>
                      <a:pt x="251" y="393"/>
                      <a:pt x="250" y="401"/>
                      <a:pt x="249" y="406"/>
                    </a:cubicBezTo>
                    <a:cubicBezTo>
                      <a:pt x="248" y="411"/>
                      <a:pt x="243" y="412"/>
                      <a:pt x="245" y="416"/>
                    </a:cubicBezTo>
                    <a:cubicBezTo>
                      <a:pt x="248" y="419"/>
                      <a:pt x="256" y="426"/>
                      <a:pt x="264" y="428"/>
                    </a:cubicBezTo>
                    <a:cubicBezTo>
                      <a:pt x="272" y="430"/>
                      <a:pt x="286" y="428"/>
                      <a:pt x="294" y="428"/>
                    </a:cubicBezTo>
                    <a:cubicBezTo>
                      <a:pt x="305" y="432"/>
                      <a:pt x="307" y="425"/>
                      <a:pt x="312" y="428"/>
                    </a:cubicBezTo>
                    <a:cubicBezTo>
                      <a:pt x="317" y="431"/>
                      <a:pt x="321" y="443"/>
                      <a:pt x="327" y="449"/>
                    </a:cubicBezTo>
                    <a:cubicBezTo>
                      <a:pt x="348" y="463"/>
                      <a:pt x="332" y="441"/>
                      <a:pt x="347" y="467"/>
                    </a:cubicBezTo>
                    <a:cubicBezTo>
                      <a:pt x="352" y="475"/>
                      <a:pt x="364" y="478"/>
                      <a:pt x="369" y="479"/>
                    </a:cubicBezTo>
                    <a:cubicBezTo>
                      <a:pt x="376" y="485"/>
                      <a:pt x="374" y="498"/>
                      <a:pt x="377" y="505"/>
                    </a:cubicBezTo>
                    <a:cubicBezTo>
                      <a:pt x="380" y="512"/>
                      <a:pt x="387" y="514"/>
                      <a:pt x="389" y="520"/>
                    </a:cubicBezTo>
                    <a:cubicBezTo>
                      <a:pt x="391" y="526"/>
                      <a:pt x="387" y="532"/>
                      <a:pt x="387" y="539"/>
                    </a:cubicBezTo>
                    <a:cubicBezTo>
                      <a:pt x="390" y="553"/>
                      <a:pt x="389" y="553"/>
                      <a:pt x="389" y="563"/>
                    </a:cubicBezTo>
                    <a:cubicBezTo>
                      <a:pt x="389" y="573"/>
                      <a:pt x="384" y="587"/>
                      <a:pt x="384" y="599"/>
                    </a:cubicBezTo>
                    <a:cubicBezTo>
                      <a:pt x="384" y="611"/>
                      <a:pt x="391" y="629"/>
                      <a:pt x="389" y="638"/>
                    </a:cubicBezTo>
                    <a:cubicBezTo>
                      <a:pt x="387" y="647"/>
                      <a:pt x="375" y="646"/>
                      <a:pt x="371" y="653"/>
                    </a:cubicBezTo>
                    <a:cubicBezTo>
                      <a:pt x="367" y="676"/>
                      <a:pt x="367" y="676"/>
                      <a:pt x="362" y="682"/>
                    </a:cubicBezTo>
                    <a:cubicBezTo>
                      <a:pt x="357" y="688"/>
                      <a:pt x="347" y="685"/>
                      <a:pt x="344" y="689"/>
                    </a:cubicBezTo>
                    <a:cubicBezTo>
                      <a:pt x="341" y="693"/>
                      <a:pt x="345" y="700"/>
                      <a:pt x="342" y="704"/>
                    </a:cubicBezTo>
                    <a:cubicBezTo>
                      <a:pt x="342" y="704"/>
                      <a:pt x="328" y="710"/>
                      <a:pt x="323" y="712"/>
                    </a:cubicBezTo>
                    <a:cubicBezTo>
                      <a:pt x="320" y="713"/>
                      <a:pt x="306" y="716"/>
                      <a:pt x="306" y="716"/>
                    </a:cubicBezTo>
                    <a:cubicBezTo>
                      <a:pt x="302" y="728"/>
                      <a:pt x="295" y="726"/>
                      <a:pt x="288" y="737"/>
                    </a:cubicBezTo>
                    <a:cubicBezTo>
                      <a:pt x="279" y="741"/>
                      <a:pt x="266" y="735"/>
                      <a:pt x="257" y="736"/>
                    </a:cubicBezTo>
                    <a:cubicBezTo>
                      <a:pt x="248" y="737"/>
                      <a:pt x="245" y="743"/>
                      <a:pt x="234" y="742"/>
                    </a:cubicBezTo>
                    <a:cubicBezTo>
                      <a:pt x="223" y="741"/>
                      <a:pt x="200" y="734"/>
                      <a:pt x="192" y="731"/>
                    </a:cubicBezTo>
                    <a:cubicBezTo>
                      <a:pt x="188" y="730"/>
                      <a:pt x="189" y="724"/>
                      <a:pt x="186" y="722"/>
                    </a:cubicBezTo>
                    <a:cubicBezTo>
                      <a:pt x="181" y="717"/>
                      <a:pt x="168" y="727"/>
                      <a:pt x="168" y="727"/>
                    </a:cubicBezTo>
                    <a:cubicBezTo>
                      <a:pt x="132" y="734"/>
                      <a:pt x="165" y="721"/>
                      <a:pt x="144" y="722"/>
                    </a:cubicBezTo>
                    <a:cubicBezTo>
                      <a:pt x="138" y="725"/>
                      <a:pt x="126" y="725"/>
                      <a:pt x="126" y="725"/>
                    </a:cubicBezTo>
                    <a:cubicBezTo>
                      <a:pt x="117" y="738"/>
                      <a:pt x="114" y="736"/>
                      <a:pt x="98" y="739"/>
                    </a:cubicBezTo>
                    <a:cubicBezTo>
                      <a:pt x="95" y="741"/>
                      <a:pt x="90" y="746"/>
                      <a:pt x="87" y="749"/>
                    </a:cubicBezTo>
                    <a:cubicBezTo>
                      <a:pt x="84" y="752"/>
                      <a:pt x="84" y="756"/>
                      <a:pt x="81" y="758"/>
                    </a:cubicBezTo>
                    <a:cubicBezTo>
                      <a:pt x="77" y="761"/>
                      <a:pt x="68" y="759"/>
                      <a:pt x="62" y="760"/>
                    </a:cubicBezTo>
                    <a:cubicBezTo>
                      <a:pt x="56" y="761"/>
                      <a:pt x="48" y="763"/>
                      <a:pt x="42" y="767"/>
                    </a:cubicBezTo>
                    <a:cubicBezTo>
                      <a:pt x="33" y="772"/>
                      <a:pt x="32" y="779"/>
                      <a:pt x="27" y="785"/>
                    </a:cubicBezTo>
                    <a:cubicBezTo>
                      <a:pt x="22" y="791"/>
                      <a:pt x="16" y="795"/>
                      <a:pt x="12" y="800"/>
                    </a:cubicBezTo>
                    <a:cubicBezTo>
                      <a:pt x="8" y="806"/>
                      <a:pt x="0" y="818"/>
                      <a:pt x="0" y="818"/>
                    </a:cubicBezTo>
                    <a:cubicBezTo>
                      <a:pt x="0" y="824"/>
                      <a:pt x="13" y="827"/>
                      <a:pt x="17" y="833"/>
                    </a:cubicBezTo>
                    <a:cubicBezTo>
                      <a:pt x="21" y="839"/>
                      <a:pt x="23" y="847"/>
                      <a:pt x="24" y="856"/>
                    </a:cubicBezTo>
                    <a:cubicBezTo>
                      <a:pt x="31" y="877"/>
                      <a:pt x="13" y="872"/>
                      <a:pt x="23" y="886"/>
                    </a:cubicBezTo>
                    <a:cubicBezTo>
                      <a:pt x="25" y="896"/>
                      <a:pt x="25" y="908"/>
                      <a:pt x="27" y="919"/>
                    </a:cubicBezTo>
                    <a:cubicBezTo>
                      <a:pt x="29" y="930"/>
                      <a:pt x="30" y="942"/>
                      <a:pt x="33" y="950"/>
                    </a:cubicBezTo>
                    <a:cubicBezTo>
                      <a:pt x="37" y="956"/>
                      <a:pt x="38" y="966"/>
                      <a:pt x="45" y="968"/>
                    </a:cubicBezTo>
                    <a:cubicBezTo>
                      <a:pt x="54" y="971"/>
                      <a:pt x="72" y="977"/>
                      <a:pt x="72" y="977"/>
                    </a:cubicBezTo>
                    <a:cubicBezTo>
                      <a:pt x="78" y="983"/>
                      <a:pt x="75" y="1001"/>
                      <a:pt x="80" y="1006"/>
                    </a:cubicBezTo>
                    <a:cubicBezTo>
                      <a:pt x="85" y="1011"/>
                      <a:pt x="94" y="1008"/>
                      <a:pt x="102" y="1010"/>
                    </a:cubicBezTo>
                    <a:cubicBezTo>
                      <a:pt x="110" y="1018"/>
                      <a:pt x="123" y="1014"/>
                      <a:pt x="129" y="1019"/>
                    </a:cubicBezTo>
                    <a:cubicBezTo>
                      <a:pt x="135" y="1024"/>
                      <a:pt x="133" y="1035"/>
                      <a:pt x="138" y="1040"/>
                    </a:cubicBezTo>
                    <a:cubicBezTo>
                      <a:pt x="146" y="1063"/>
                      <a:pt x="142" y="1032"/>
                      <a:pt x="158" y="1051"/>
                    </a:cubicBezTo>
                    <a:cubicBezTo>
                      <a:pt x="163" y="1056"/>
                      <a:pt x="165" y="1062"/>
                      <a:pt x="170" y="1066"/>
                    </a:cubicBezTo>
                    <a:cubicBezTo>
                      <a:pt x="175" y="1070"/>
                      <a:pt x="182" y="1072"/>
                      <a:pt x="186" y="1078"/>
                    </a:cubicBezTo>
                    <a:cubicBezTo>
                      <a:pt x="194" y="1089"/>
                      <a:pt x="184" y="1090"/>
                      <a:pt x="192" y="1102"/>
                    </a:cubicBezTo>
                    <a:cubicBezTo>
                      <a:pt x="194" y="1105"/>
                      <a:pt x="198" y="1099"/>
                      <a:pt x="200" y="1097"/>
                    </a:cubicBezTo>
                    <a:cubicBezTo>
                      <a:pt x="203" y="1093"/>
                      <a:pt x="213" y="1086"/>
                      <a:pt x="216" y="1085"/>
                    </a:cubicBezTo>
                    <a:cubicBezTo>
                      <a:pt x="223" y="1074"/>
                      <a:pt x="208" y="1068"/>
                      <a:pt x="219" y="1061"/>
                    </a:cubicBezTo>
                    <a:cubicBezTo>
                      <a:pt x="223" y="1054"/>
                      <a:pt x="221" y="1051"/>
                      <a:pt x="225" y="1045"/>
                    </a:cubicBezTo>
                    <a:cubicBezTo>
                      <a:pt x="229" y="1039"/>
                      <a:pt x="239" y="1033"/>
                      <a:pt x="245" y="1028"/>
                    </a:cubicBezTo>
                    <a:cubicBezTo>
                      <a:pt x="251" y="1023"/>
                      <a:pt x="256" y="1018"/>
                      <a:pt x="263" y="1015"/>
                    </a:cubicBezTo>
                    <a:cubicBezTo>
                      <a:pt x="270" y="1012"/>
                      <a:pt x="279" y="1013"/>
                      <a:pt x="285" y="1010"/>
                    </a:cubicBezTo>
                    <a:cubicBezTo>
                      <a:pt x="297" y="1001"/>
                      <a:pt x="293" y="998"/>
                      <a:pt x="299" y="995"/>
                    </a:cubicBezTo>
                    <a:cubicBezTo>
                      <a:pt x="305" y="992"/>
                      <a:pt x="315" y="992"/>
                      <a:pt x="324" y="991"/>
                    </a:cubicBezTo>
                    <a:cubicBezTo>
                      <a:pt x="332" y="987"/>
                      <a:pt x="341" y="991"/>
                      <a:pt x="351" y="991"/>
                    </a:cubicBezTo>
                    <a:cubicBezTo>
                      <a:pt x="361" y="991"/>
                      <a:pt x="375" y="991"/>
                      <a:pt x="386" y="992"/>
                    </a:cubicBezTo>
                    <a:cubicBezTo>
                      <a:pt x="397" y="993"/>
                      <a:pt x="411" y="999"/>
                      <a:pt x="420" y="995"/>
                    </a:cubicBezTo>
                    <a:cubicBezTo>
                      <a:pt x="439" y="991"/>
                      <a:pt x="431" y="975"/>
                      <a:pt x="440" y="971"/>
                    </a:cubicBezTo>
                    <a:cubicBezTo>
                      <a:pt x="449" y="967"/>
                      <a:pt x="464" y="978"/>
                      <a:pt x="474" y="971"/>
                    </a:cubicBezTo>
                    <a:cubicBezTo>
                      <a:pt x="487" y="958"/>
                      <a:pt x="498" y="946"/>
                      <a:pt x="501" y="929"/>
                    </a:cubicBezTo>
                    <a:cubicBezTo>
                      <a:pt x="504" y="919"/>
                      <a:pt x="492" y="920"/>
                      <a:pt x="489" y="910"/>
                    </a:cubicBezTo>
                    <a:cubicBezTo>
                      <a:pt x="486" y="900"/>
                      <a:pt x="483" y="875"/>
                      <a:pt x="485" y="866"/>
                    </a:cubicBezTo>
                    <a:cubicBezTo>
                      <a:pt x="485" y="853"/>
                      <a:pt x="495" y="860"/>
                      <a:pt x="501" y="857"/>
                    </a:cubicBezTo>
                    <a:cubicBezTo>
                      <a:pt x="507" y="854"/>
                      <a:pt x="513" y="849"/>
                      <a:pt x="521" y="847"/>
                    </a:cubicBezTo>
                    <a:cubicBezTo>
                      <a:pt x="529" y="845"/>
                      <a:pt x="540" y="841"/>
                      <a:pt x="552" y="842"/>
                    </a:cubicBezTo>
                    <a:cubicBezTo>
                      <a:pt x="564" y="843"/>
                      <a:pt x="584" y="847"/>
                      <a:pt x="593" y="850"/>
                    </a:cubicBezTo>
                    <a:cubicBezTo>
                      <a:pt x="616" y="848"/>
                      <a:pt x="601" y="860"/>
                      <a:pt x="605" y="863"/>
                    </a:cubicBezTo>
                    <a:cubicBezTo>
                      <a:pt x="609" y="866"/>
                      <a:pt x="616" y="868"/>
                      <a:pt x="620" y="868"/>
                    </a:cubicBezTo>
                    <a:cubicBezTo>
                      <a:pt x="624" y="868"/>
                      <a:pt x="624" y="865"/>
                      <a:pt x="632" y="865"/>
                    </a:cubicBezTo>
                    <a:cubicBezTo>
                      <a:pt x="640" y="865"/>
                      <a:pt x="658" y="868"/>
                      <a:pt x="669" y="869"/>
                    </a:cubicBezTo>
                    <a:cubicBezTo>
                      <a:pt x="676" y="867"/>
                      <a:pt x="689" y="862"/>
                      <a:pt x="696" y="869"/>
                    </a:cubicBezTo>
                    <a:cubicBezTo>
                      <a:pt x="710" y="883"/>
                      <a:pt x="693" y="889"/>
                      <a:pt x="711" y="890"/>
                    </a:cubicBezTo>
                    <a:cubicBezTo>
                      <a:pt x="719" y="893"/>
                      <a:pt x="734" y="892"/>
                      <a:pt x="744" y="892"/>
                    </a:cubicBezTo>
                    <a:cubicBezTo>
                      <a:pt x="754" y="892"/>
                      <a:pt x="763" y="887"/>
                      <a:pt x="770" y="887"/>
                    </a:cubicBezTo>
                    <a:cubicBezTo>
                      <a:pt x="777" y="887"/>
                      <a:pt x="781" y="889"/>
                      <a:pt x="789" y="893"/>
                    </a:cubicBezTo>
                    <a:cubicBezTo>
                      <a:pt x="802" y="897"/>
                      <a:pt x="804" y="907"/>
                      <a:pt x="816" y="914"/>
                    </a:cubicBezTo>
                    <a:cubicBezTo>
                      <a:pt x="825" y="919"/>
                      <a:pt x="852" y="920"/>
                      <a:pt x="855" y="920"/>
                    </a:cubicBezTo>
                    <a:cubicBezTo>
                      <a:pt x="865" y="924"/>
                      <a:pt x="862" y="934"/>
                      <a:pt x="869" y="940"/>
                    </a:cubicBezTo>
                    <a:cubicBezTo>
                      <a:pt x="876" y="946"/>
                      <a:pt x="887" y="953"/>
                      <a:pt x="897" y="955"/>
                    </a:cubicBezTo>
                    <a:cubicBezTo>
                      <a:pt x="907" y="957"/>
                      <a:pt x="920" y="951"/>
                      <a:pt x="927" y="953"/>
                    </a:cubicBezTo>
                    <a:cubicBezTo>
                      <a:pt x="942" y="960"/>
                      <a:pt x="934" y="965"/>
                      <a:pt x="939" y="968"/>
                    </a:cubicBezTo>
                    <a:cubicBezTo>
                      <a:pt x="944" y="971"/>
                      <a:pt x="952" y="971"/>
                      <a:pt x="956" y="970"/>
                    </a:cubicBezTo>
                    <a:cubicBezTo>
                      <a:pt x="960" y="969"/>
                      <a:pt x="957" y="960"/>
                      <a:pt x="963" y="959"/>
                    </a:cubicBezTo>
                    <a:cubicBezTo>
                      <a:pt x="974" y="957"/>
                      <a:pt x="993" y="962"/>
                      <a:pt x="993" y="962"/>
                    </a:cubicBezTo>
                    <a:cubicBezTo>
                      <a:pt x="1006" y="942"/>
                      <a:pt x="990" y="962"/>
                      <a:pt x="1026" y="950"/>
                    </a:cubicBezTo>
                    <a:cubicBezTo>
                      <a:pt x="1030" y="949"/>
                      <a:pt x="1032" y="944"/>
                      <a:pt x="1035" y="941"/>
                    </a:cubicBezTo>
                    <a:cubicBezTo>
                      <a:pt x="1046" y="932"/>
                      <a:pt x="1054" y="930"/>
                      <a:pt x="1068" y="928"/>
                    </a:cubicBezTo>
                    <a:cubicBezTo>
                      <a:pt x="1077" y="919"/>
                      <a:pt x="1080" y="912"/>
                      <a:pt x="1092" y="908"/>
                    </a:cubicBezTo>
                    <a:cubicBezTo>
                      <a:pt x="1103" y="910"/>
                      <a:pt x="1125" y="917"/>
                      <a:pt x="1125" y="917"/>
                    </a:cubicBezTo>
                    <a:cubicBezTo>
                      <a:pt x="1134" y="921"/>
                      <a:pt x="1141" y="929"/>
                      <a:pt x="1151" y="932"/>
                    </a:cubicBezTo>
                    <a:cubicBezTo>
                      <a:pt x="1161" y="935"/>
                      <a:pt x="1177" y="929"/>
                      <a:pt x="1185" y="932"/>
                    </a:cubicBezTo>
                    <a:cubicBezTo>
                      <a:pt x="1197" y="939"/>
                      <a:pt x="1197" y="948"/>
                      <a:pt x="1202" y="953"/>
                    </a:cubicBezTo>
                    <a:cubicBezTo>
                      <a:pt x="1207" y="958"/>
                      <a:pt x="1213" y="954"/>
                      <a:pt x="1218" y="962"/>
                    </a:cubicBezTo>
                    <a:cubicBezTo>
                      <a:pt x="1225" y="974"/>
                      <a:pt x="1230" y="992"/>
                      <a:pt x="1232" y="1004"/>
                    </a:cubicBezTo>
                    <a:cubicBezTo>
                      <a:pt x="1234" y="1016"/>
                      <a:pt x="1228" y="1026"/>
                      <a:pt x="1230" y="1033"/>
                    </a:cubicBezTo>
                    <a:cubicBezTo>
                      <a:pt x="1232" y="1040"/>
                      <a:pt x="1241" y="1041"/>
                      <a:pt x="1245" y="1048"/>
                    </a:cubicBezTo>
                    <a:cubicBezTo>
                      <a:pt x="1249" y="1055"/>
                      <a:pt x="1250" y="1066"/>
                      <a:pt x="1254" y="1073"/>
                    </a:cubicBezTo>
                    <a:cubicBezTo>
                      <a:pt x="1262" y="1094"/>
                      <a:pt x="1263" y="1083"/>
                      <a:pt x="1269" y="1088"/>
                    </a:cubicBezTo>
                    <a:cubicBezTo>
                      <a:pt x="1275" y="1093"/>
                      <a:pt x="1285" y="1097"/>
                      <a:pt x="1290" y="1106"/>
                    </a:cubicBezTo>
                    <a:cubicBezTo>
                      <a:pt x="1294" y="1117"/>
                      <a:pt x="1292" y="1138"/>
                      <a:pt x="1302" y="1144"/>
                    </a:cubicBezTo>
                    <a:cubicBezTo>
                      <a:pt x="1305" y="1146"/>
                      <a:pt x="1316" y="1146"/>
                      <a:pt x="1319" y="1148"/>
                    </a:cubicBezTo>
                    <a:cubicBezTo>
                      <a:pt x="1322" y="1149"/>
                      <a:pt x="1317" y="1161"/>
                      <a:pt x="1320" y="1163"/>
                    </a:cubicBezTo>
                    <a:cubicBezTo>
                      <a:pt x="1326" y="1167"/>
                      <a:pt x="1341" y="1172"/>
                      <a:pt x="1341" y="1172"/>
                    </a:cubicBezTo>
                    <a:cubicBezTo>
                      <a:pt x="1345" y="1175"/>
                      <a:pt x="1341" y="1184"/>
                      <a:pt x="1344" y="1187"/>
                    </a:cubicBezTo>
                    <a:cubicBezTo>
                      <a:pt x="1347" y="1190"/>
                      <a:pt x="1354" y="1194"/>
                      <a:pt x="1359" y="1190"/>
                    </a:cubicBezTo>
                    <a:cubicBezTo>
                      <a:pt x="1373" y="1169"/>
                      <a:pt x="1369" y="1179"/>
                      <a:pt x="1374" y="1163"/>
                    </a:cubicBezTo>
                    <a:cubicBezTo>
                      <a:pt x="1377" y="1145"/>
                      <a:pt x="1375" y="1136"/>
                      <a:pt x="1392" y="1130"/>
                    </a:cubicBezTo>
                    <a:cubicBezTo>
                      <a:pt x="1396" y="1120"/>
                      <a:pt x="1409" y="1120"/>
                      <a:pt x="1412" y="1112"/>
                    </a:cubicBezTo>
                    <a:cubicBezTo>
                      <a:pt x="1415" y="1104"/>
                      <a:pt x="1408" y="1087"/>
                      <a:pt x="1410" y="1081"/>
                    </a:cubicBezTo>
                    <a:cubicBezTo>
                      <a:pt x="1411" y="1074"/>
                      <a:pt x="1418" y="1079"/>
                      <a:pt x="1422" y="1075"/>
                    </a:cubicBezTo>
                    <a:cubicBezTo>
                      <a:pt x="1426" y="1071"/>
                      <a:pt x="1426" y="1065"/>
                      <a:pt x="1434" y="1058"/>
                    </a:cubicBezTo>
                    <a:cubicBezTo>
                      <a:pt x="1452" y="1031"/>
                      <a:pt x="1421" y="1038"/>
                      <a:pt x="1470" y="1031"/>
                    </a:cubicBezTo>
                    <a:cubicBezTo>
                      <a:pt x="1477" y="1023"/>
                      <a:pt x="1486" y="1019"/>
                      <a:pt x="1488" y="1012"/>
                    </a:cubicBezTo>
                    <a:cubicBezTo>
                      <a:pt x="1490" y="1005"/>
                      <a:pt x="1483" y="991"/>
                      <a:pt x="1485" y="986"/>
                    </a:cubicBezTo>
                    <a:cubicBezTo>
                      <a:pt x="1490" y="982"/>
                      <a:pt x="1497" y="982"/>
                      <a:pt x="1503" y="980"/>
                    </a:cubicBezTo>
                    <a:cubicBezTo>
                      <a:pt x="1510" y="978"/>
                      <a:pt x="1521" y="968"/>
                      <a:pt x="1521" y="968"/>
                    </a:cubicBezTo>
                    <a:cubicBezTo>
                      <a:pt x="1525" y="962"/>
                      <a:pt x="1532" y="952"/>
                      <a:pt x="1538" y="947"/>
                    </a:cubicBezTo>
                    <a:cubicBezTo>
                      <a:pt x="1544" y="942"/>
                      <a:pt x="1551" y="940"/>
                      <a:pt x="1557" y="937"/>
                    </a:cubicBezTo>
                    <a:cubicBezTo>
                      <a:pt x="1561" y="931"/>
                      <a:pt x="1569" y="930"/>
                      <a:pt x="1575" y="926"/>
                    </a:cubicBezTo>
                    <a:cubicBezTo>
                      <a:pt x="1579" y="922"/>
                      <a:pt x="1583" y="911"/>
                      <a:pt x="1590" y="908"/>
                    </a:cubicBezTo>
                    <a:cubicBezTo>
                      <a:pt x="1597" y="905"/>
                      <a:pt x="1609" y="913"/>
                      <a:pt x="1617" y="910"/>
                    </a:cubicBezTo>
                    <a:cubicBezTo>
                      <a:pt x="1630" y="906"/>
                      <a:pt x="1624" y="898"/>
                      <a:pt x="1637" y="892"/>
                    </a:cubicBezTo>
                    <a:cubicBezTo>
                      <a:pt x="1644" y="888"/>
                      <a:pt x="1654" y="886"/>
                      <a:pt x="1664" y="886"/>
                    </a:cubicBezTo>
                    <a:cubicBezTo>
                      <a:pt x="1674" y="886"/>
                      <a:pt x="1685" y="890"/>
                      <a:pt x="1695" y="890"/>
                    </a:cubicBezTo>
                    <a:cubicBezTo>
                      <a:pt x="1709" y="887"/>
                      <a:pt x="1717" y="889"/>
                      <a:pt x="1727" y="886"/>
                    </a:cubicBezTo>
                    <a:cubicBezTo>
                      <a:pt x="1737" y="883"/>
                      <a:pt x="1751" y="875"/>
                      <a:pt x="1757" y="869"/>
                    </a:cubicBezTo>
                    <a:cubicBezTo>
                      <a:pt x="1767" y="862"/>
                      <a:pt x="1764" y="853"/>
                      <a:pt x="1761" y="847"/>
                    </a:cubicBezTo>
                    <a:cubicBezTo>
                      <a:pt x="1758" y="841"/>
                      <a:pt x="1746" y="835"/>
                      <a:pt x="1740" y="830"/>
                    </a:cubicBezTo>
                    <a:cubicBezTo>
                      <a:pt x="1735" y="819"/>
                      <a:pt x="1728" y="824"/>
                      <a:pt x="1724" y="817"/>
                    </a:cubicBezTo>
                    <a:cubicBezTo>
                      <a:pt x="1720" y="810"/>
                      <a:pt x="1717" y="795"/>
                      <a:pt x="1713" y="788"/>
                    </a:cubicBezTo>
                    <a:cubicBezTo>
                      <a:pt x="1707" y="777"/>
                      <a:pt x="1703" y="782"/>
                      <a:pt x="1701" y="775"/>
                    </a:cubicBezTo>
                    <a:cubicBezTo>
                      <a:pt x="1699" y="768"/>
                      <a:pt x="1701" y="749"/>
                      <a:pt x="1698" y="743"/>
                    </a:cubicBezTo>
                    <a:cubicBezTo>
                      <a:pt x="1694" y="734"/>
                      <a:pt x="1686" y="743"/>
                      <a:pt x="1683" y="739"/>
                    </a:cubicBezTo>
                    <a:cubicBezTo>
                      <a:pt x="1680" y="735"/>
                      <a:pt x="1679" y="725"/>
                      <a:pt x="1677" y="716"/>
                    </a:cubicBezTo>
                    <a:cubicBezTo>
                      <a:pt x="1674" y="706"/>
                      <a:pt x="1671" y="696"/>
                      <a:pt x="1671" y="685"/>
                    </a:cubicBezTo>
                    <a:cubicBezTo>
                      <a:pt x="1671" y="674"/>
                      <a:pt x="1677" y="657"/>
                      <a:pt x="1680" y="650"/>
                    </a:cubicBezTo>
                    <a:cubicBezTo>
                      <a:pt x="1681" y="646"/>
                      <a:pt x="1687" y="647"/>
                      <a:pt x="1689" y="644"/>
                    </a:cubicBezTo>
                    <a:cubicBezTo>
                      <a:pt x="1694" y="639"/>
                      <a:pt x="1701" y="626"/>
                      <a:pt x="1701" y="626"/>
                    </a:cubicBezTo>
                    <a:cubicBezTo>
                      <a:pt x="1697" y="611"/>
                      <a:pt x="1697" y="608"/>
                      <a:pt x="1710" y="599"/>
                    </a:cubicBezTo>
                    <a:cubicBezTo>
                      <a:pt x="1712" y="596"/>
                      <a:pt x="1720" y="586"/>
                      <a:pt x="1719" y="581"/>
                    </a:cubicBezTo>
                    <a:cubicBezTo>
                      <a:pt x="1719" y="581"/>
                      <a:pt x="1676" y="531"/>
                      <a:pt x="1671" y="530"/>
                    </a:cubicBezTo>
                    <a:cubicBezTo>
                      <a:pt x="1657" y="527"/>
                      <a:pt x="1643" y="528"/>
                      <a:pt x="1629" y="527"/>
                    </a:cubicBezTo>
                    <a:cubicBezTo>
                      <a:pt x="1597" y="522"/>
                      <a:pt x="1611" y="517"/>
                      <a:pt x="1590" y="503"/>
                    </a:cubicBezTo>
                    <a:cubicBezTo>
                      <a:pt x="1583" y="496"/>
                      <a:pt x="1592" y="487"/>
                      <a:pt x="1590" y="481"/>
                    </a:cubicBezTo>
                    <a:cubicBezTo>
                      <a:pt x="1588" y="475"/>
                      <a:pt x="1578" y="472"/>
                      <a:pt x="1575" y="467"/>
                    </a:cubicBezTo>
                    <a:cubicBezTo>
                      <a:pt x="1572" y="458"/>
                      <a:pt x="1570" y="459"/>
                      <a:pt x="1569" y="451"/>
                    </a:cubicBezTo>
                    <a:cubicBezTo>
                      <a:pt x="1568" y="443"/>
                      <a:pt x="1571" y="425"/>
                      <a:pt x="1568" y="421"/>
                    </a:cubicBezTo>
                    <a:cubicBezTo>
                      <a:pt x="1565" y="417"/>
                      <a:pt x="1557" y="424"/>
                      <a:pt x="1548" y="424"/>
                    </a:cubicBezTo>
                    <a:cubicBezTo>
                      <a:pt x="1539" y="424"/>
                      <a:pt x="1525" y="424"/>
                      <a:pt x="1515" y="424"/>
                    </a:cubicBezTo>
                    <a:cubicBezTo>
                      <a:pt x="1505" y="424"/>
                      <a:pt x="1503" y="422"/>
                      <a:pt x="1488" y="422"/>
                    </a:cubicBezTo>
                    <a:cubicBezTo>
                      <a:pt x="1473" y="422"/>
                      <a:pt x="1434" y="425"/>
                      <a:pt x="1422" y="425"/>
                    </a:cubicBezTo>
                    <a:cubicBezTo>
                      <a:pt x="1395" y="417"/>
                      <a:pt x="1419" y="421"/>
                      <a:pt x="1418" y="419"/>
                    </a:cubicBezTo>
                    <a:cubicBezTo>
                      <a:pt x="1417" y="417"/>
                      <a:pt x="1416" y="418"/>
                      <a:pt x="1416" y="415"/>
                    </a:cubicBezTo>
                    <a:cubicBezTo>
                      <a:pt x="1416" y="412"/>
                      <a:pt x="1422" y="399"/>
                      <a:pt x="1416" y="398"/>
                    </a:cubicBezTo>
                    <a:cubicBezTo>
                      <a:pt x="1410" y="397"/>
                      <a:pt x="1392" y="406"/>
                      <a:pt x="1380" y="406"/>
                    </a:cubicBezTo>
                    <a:cubicBezTo>
                      <a:pt x="1368" y="406"/>
                      <a:pt x="1349" y="403"/>
                      <a:pt x="1341" y="398"/>
                    </a:cubicBezTo>
                    <a:cubicBezTo>
                      <a:pt x="1324" y="391"/>
                      <a:pt x="1336" y="378"/>
                      <a:pt x="1329" y="374"/>
                    </a:cubicBezTo>
                    <a:cubicBezTo>
                      <a:pt x="1322" y="370"/>
                      <a:pt x="1305" y="375"/>
                      <a:pt x="1296" y="371"/>
                    </a:cubicBezTo>
                    <a:cubicBezTo>
                      <a:pt x="1287" y="365"/>
                      <a:pt x="1283" y="355"/>
                      <a:pt x="1272" y="350"/>
                    </a:cubicBezTo>
                    <a:cubicBezTo>
                      <a:pt x="1240" y="336"/>
                      <a:pt x="1265" y="352"/>
                      <a:pt x="1245" y="338"/>
                    </a:cubicBezTo>
                    <a:cubicBezTo>
                      <a:pt x="1235" y="329"/>
                      <a:pt x="1231" y="300"/>
                      <a:pt x="1224" y="290"/>
                    </a:cubicBezTo>
                    <a:cubicBezTo>
                      <a:pt x="1217" y="280"/>
                      <a:pt x="1207" y="283"/>
                      <a:pt x="1200" y="277"/>
                    </a:cubicBezTo>
                    <a:cubicBezTo>
                      <a:pt x="1193" y="271"/>
                      <a:pt x="1192" y="260"/>
                      <a:pt x="1184" y="254"/>
                    </a:cubicBezTo>
                    <a:cubicBezTo>
                      <a:pt x="1176" y="248"/>
                      <a:pt x="1159" y="245"/>
                      <a:pt x="1152" y="242"/>
                    </a:cubicBezTo>
                    <a:cubicBezTo>
                      <a:pt x="1149" y="240"/>
                      <a:pt x="1147" y="236"/>
                      <a:pt x="1143" y="236"/>
                    </a:cubicBezTo>
                    <a:cubicBezTo>
                      <a:pt x="1137" y="236"/>
                      <a:pt x="1130" y="231"/>
                      <a:pt x="1124" y="232"/>
                    </a:cubicBezTo>
                    <a:cubicBezTo>
                      <a:pt x="1109" y="250"/>
                      <a:pt x="1103" y="244"/>
                      <a:pt x="1092" y="245"/>
                    </a:cubicBezTo>
                    <a:cubicBezTo>
                      <a:pt x="1090" y="253"/>
                      <a:pt x="1093" y="264"/>
                      <a:pt x="1086" y="269"/>
                    </a:cubicBezTo>
                    <a:cubicBezTo>
                      <a:pt x="1081" y="273"/>
                      <a:pt x="1068" y="275"/>
                      <a:pt x="1068" y="275"/>
                    </a:cubicBezTo>
                    <a:cubicBezTo>
                      <a:pt x="1019" y="271"/>
                      <a:pt x="1043" y="274"/>
                      <a:pt x="1017" y="257"/>
                    </a:cubicBezTo>
                    <a:cubicBezTo>
                      <a:pt x="1007" y="264"/>
                      <a:pt x="997" y="259"/>
                      <a:pt x="986" y="263"/>
                    </a:cubicBezTo>
                    <a:cubicBezTo>
                      <a:pt x="965" y="249"/>
                      <a:pt x="973" y="253"/>
                      <a:pt x="957" y="248"/>
                    </a:cubicBezTo>
                    <a:cubicBezTo>
                      <a:pt x="939" y="249"/>
                      <a:pt x="924" y="255"/>
                      <a:pt x="906" y="257"/>
                    </a:cubicBezTo>
                    <a:cubicBezTo>
                      <a:pt x="900" y="258"/>
                      <a:pt x="888" y="263"/>
                      <a:pt x="888" y="263"/>
                    </a:cubicBezTo>
                    <a:cubicBezTo>
                      <a:pt x="869" y="258"/>
                      <a:pt x="857" y="235"/>
                      <a:pt x="843" y="233"/>
                    </a:cubicBezTo>
                    <a:cubicBezTo>
                      <a:pt x="834" y="232"/>
                      <a:pt x="825" y="231"/>
                      <a:pt x="816" y="230"/>
                    </a:cubicBezTo>
                    <a:cubicBezTo>
                      <a:pt x="806" y="216"/>
                      <a:pt x="811" y="224"/>
                      <a:pt x="804" y="203"/>
                    </a:cubicBezTo>
                    <a:cubicBezTo>
                      <a:pt x="801" y="194"/>
                      <a:pt x="777" y="191"/>
                      <a:pt x="777" y="191"/>
                    </a:cubicBezTo>
                    <a:cubicBezTo>
                      <a:pt x="768" y="182"/>
                      <a:pt x="753" y="191"/>
                      <a:pt x="743" y="184"/>
                    </a:cubicBezTo>
                    <a:cubicBezTo>
                      <a:pt x="733" y="170"/>
                      <a:pt x="750" y="156"/>
                      <a:pt x="729" y="149"/>
                    </a:cubicBezTo>
                    <a:cubicBezTo>
                      <a:pt x="723" y="147"/>
                      <a:pt x="708" y="152"/>
                      <a:pt x="708" y="152"/>
                    </a:cubicBezTo>
                    <a:cubicBezTo>
                      <a:pt x="701" y="148"/>
                      <a:pt x="692" y="125"/>
                      <a:pt x="684" y="122"/>
                    </a:cubicBezTo>
                    <a:cubicBezTo>
                      <a:pt x="676" y="119"/>
                      <a:pt x="669" y="134"/>
                      <a:pt x="660" y="131"/>
                    </a:cubicBezTo>
                    <a:cubicBezTo>
                      <a:pt x="646" y="126"/>
                      <a:pt x="642" y="112"/>
                      <a:pt x="630" y="104"/>
                    </a:cubicBezTo>
                    <a:cubicBezTo>
                      <a:pt x="621" y="91"/>
                      <a:pt x="623" y="77"/>
                      <a:pt x="606" y="71"/>
                    </a:cubicBezTo>
                    <a:cubicBezTo>
                      <a:pt x="593" y="51"/>
                      <a:pt x="609" y="11"/>
                      <a:pt x="575" y="11"/>
                    </a:cubicBez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83" name="Rectangle 43"/>
              <p:cNvSpPr>
                <a:spLocks noChangeArrowheads="1"/>
              </p:cNvSpPr>
              <p:nvPr/>
            </p:nvSpPr>
            <p:spPr bwMode="auto">
              <a:xfrm>
                <a:off x="4080" y="817"/>
                <a:ext cx="310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D  </a:t>
                </a:r>
                <a:endParaRPr lang="zh-CN" altLang="en-US" sz="2000" i="1"/>
              </a:p>
            </p:txBody>
          </p:sp>
        </p:grpSp>
        <p:grpSp>
          <p:nvGrpSpPr>
            <p:cNvPr id="31827" name="Group 44"/>
            <p:cNvGrpSpPr/>
            <p:nvPr/>
          </p:nvGrpSpPr>
          <p:grpSpPr bwMode="auto">
            <a:xfrm>
              <a:off x="3810" y="1135"/>
              <a:ext cx="301" cy="250"/>
              <a:chOff x="3810" y="1135"/>
              <a:chExt cx="301" cy="250"/>
            </a:xfrm>
          </p:grpSpPr>
          <p:sp>
            <p:nvSpPr>
              <p:cNvPr id="61485" name="Line 45"/>
              <p:cNvSpPr>
                <a:spLocks noChangeShapeType="1"/>
              </p:cNvSpPr>
              <p:nvPr/>
            </p:nvSpPr>
            <p:spPr bwMode="auto">
              <a:xfrm>
                <a:off x="4060" y="1214"/>
                <a:ext cx="0" cy="9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86" name="Rectangle 46"/>
              <p:cNvSpPr>
                <a:spLocks noChangeArrowheads="1"/>
              </p:cNvSpPr>
              <p:nvPr/>
            </p:nvSpPr>
            <p:spPr bwMode="auto">
              <a:xfrm>
                <a:off x="3810" y="1135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  </a:t>
                </a:r>
                <a:endParaRPr lang="zh-CN" altLang="en-US" sz="2000" i="1"/>
              </a:p>
            </p:txBody>
          </p:sp>
        </p:grpSp>
      </p:grpSp>
      <p:sp>
        <p:nvSpPr>
          <p:cNvPr id="61487" name="Rectangle 47"/>
          <p:cNvSpPr>
            <a:spLocks noChangeArrowheads="1"/>
          </p:cNvSpPr>
          <p:nvPr/>
        </p:nvSpPr>
        <p:spPr bwMode="auto">
          <a:xfrm>
            <a:off x="536575" y="566738"/>
            <a:ext cx="3203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一、柯西积分公式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533400" y="120015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31762" name="Group 49"/>
          <p:cNvGrpSpPr/>
          <p:nvPr/>
        </p:nvGrpSpPr>
        <p:grpSpPr bwMode="auto">
          <a:xfrm>
            <a:off x="1352550" y="1200150"/>
            <a:ext cx="4532313" cy="1008063"/>
            <a:chOff x="852" y="756"/>
            <a:chExt cx="2855" cy="635"/>
          </a:xfrm>
        </p:grpSpPr>
        <p:grpSp>
          <p:nvGrpSpPr>
            <p:cNvPr id="31822" name="Group 50"/>
            <p:cNvGrpSpPr/>
            <p:nvPr/>
          </p:nvGrpSpPr>
          <p:grpSpPr bwMode="auto">
            <a:xfrm>
              <a:off x="852" y="756"/>
              <a:ext cx="2855" cy="288"/>
              <a:chOff x="852" y="756"/>
              <a:chExt cx="2855" cy="288"/>
            </a:xfrm>
          </p:grpSpPr>
          <p:sp>
            <p:nvSpPr>
              <p:cNvPr id="61491" name="Rectangle 51"/>
              <p:cNvSpPr>
                <a:spLocks noChangeArrowheads="1"/>
              </p:cNvSpPr>
              <p:nvPr/>
            </p:nvSpPr>
            <p:spPr bwMode="auto">
              <a:xfrm>
                <a:off x="852" y="756"/>
                <a:ext cx="285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设函数          在区域 </a:t>
                </a:r>
                <a:r>
                  <a:rPr lang="en-US" altLang="zh-CN" i="1"/>
                  <a:t>D </a:t>
                </a:r>
                <a:r>
                  <a:rPr lang="zh-CN" altLang="en-US"/>
                  <a:t>内</a:t>
                </a:r>
                <a:r>
                  <a:rPr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解析</a:t>
                </a:r>
                <a:r>
                  <a:rPr lang="zh-CN" altLang="en-US"/>
                  <a:t>，  </a:t>
                </a:r>
                <a:endParaRPr lang="en-US" altLang="zh-CN"/>
              </a:p>
            </p:txBody>
          </p:sp>
          <p:graphicFrame>
            <p:nvGraphicFramePr>
              <p:cNvPr id="31825" name="Object 52"/>
              <p:cNvGraphicFramePr/>
              <p:nvPr/>
            </p:nvGraphicFramePr>
            <p:xfrm>
              <a:off x="1525" y="796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967" name="公式" r:id="rId3" imgW="635000" imgH="342900" progId="Equation.3">
                      <p:embed/>
                    </p:oleObj>
                  </mc:Choice>
                  <mc:Fallback>
                    <p:oleObj name="公式" r:id="rId3" imgW="635000" imgH="342900" progId="Equation.3">
                      <p:embed/>
                      <p:pic>
                        <p:nvPicPr>
                          <p:cNvPr id="0" name="图片 5899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5" y="796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93" name="Rectangle 53"/>
            <p:cNvSpPr>
              <a:spLocks noChangeArrowheads="1"/>
            </p:cNvSpPr>
            <p:nvPr/>
          </p:nvSpPr>
          <p:spPr bwMode="auto">
            <a:xfrm>
              <a:off x="852" y="1103"/>
              <a:ext cx="17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在边界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  </a:t>
              </a:r>
              <a:endParaRPr lang="en-US" altLang="zh-CN"/>
            </a:p>
          </p:txBody>
        </p:sp>
      </p:grpSp>
      <p:graphicFrame>
        <p:nvGraphicFramePr>
          <p:cNvPr id="31763" name="Object 54"/>
          <p:cNvGraphicFramePr/>
          <p:nvPr/>
        </p:nvGraphicFramePr>
        <p:xfrm>
          <a:off x="3905250" y="1800225"/>
          <a:ext cx="900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68" name="公式" r:id="rId5" imgW="901065" imgH="381000" progId="Equation.3">
                  <p:embed/>
                </p:oleObj>
              </mc:Choice>
              <mc:Fallback>
                <p:oleObj name="公式" r:id="rId5" imgW="901065" imgH="381000" progId="Equation.3">
                  <p:embed/>
                  <p:pic>
                    <p:nvPicPr>
                      <p:cNvPr id="0" name="图片 58996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1800225"/>
                        <a:ext cx="900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5" name="Rectangle 55"/>
          <p:cNvSpPr>
            <a:spLocks noChangeArrowheads="1"/>
          </p:cNvSpPr>
          <p:nvPr/>
        </p:nvSpPr>
        <p:spPr bwMode="auto">
          <a:xfrm>
            <a:off x="4895850" y="17510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则  </a:t>
            </a:r>
            <a:endParaRPr lang="zh-CN" altLang="en-US"/>
          </a:p>
        </p:txBody>
      </p:sp>
      <p:grpSp>
        <p:nvGrpSpPr>
          <p:cNvPr id="31765" name="Group 56"/>
          <p:cNvGrpSpPr/>
          <p:nvPr/>
        </p:nvGrpSpPr>
        <p:grpSpPr bwMode="auto">
          <a:xfrm>
            <a:off x="7335838" y="1212850"/>
            <a:ext cx="152400" cy="304800"/>
            <a:chOff x="4621" y="764"/>
            <a:chExt cx="96" cy="192"/>
          </a:xfrm>
        </p:grpSpPr>
        <p:graphicFrame>
          <p:nvGraphicFramePr>
            <p:cNvPr id="31820" name="Object 57"/>
            <p:cNvGraphicFramePr>
              <a:graphicFrameLocks noChangeAspect="1"/>
            </p:cNvGraphicFramePr>
            <p:nvPr/>
          </p:nvGraphicFramePr>
          <p:xfrm>
            <a:off x="4621" y="764"/>
            <a:ext cx="9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69" name="公式" r:id="rId7" imgW="177800" imgH="215900" progId="Equation.3">
                    <p:embed/>
                  </p:oleObj>
                </mc:Choice>
                <mc:Fallback>
                  <p:oleObj name="公式" r:id="rId7" imgW="177800" imgH="215900" progId="Equation.3">
                    <p:embed/>
                    <p:pic>
                      <p:nvPicPr>
                        <p:cNvPr id="0" name="图片 5899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764"/>
                          <a:ext cx="9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8" name="Oval 58"/>
            <p:cNvSpPr>
              <a:spLocks noChangeArrowheads="1"/>
            </p:cNvSpPr>
            <p:nvPr/>
          </p:nvSpPr>
          <p:spPr bwMode="auto">
            <a:xfrm>
              <a:off x="4643" y="911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766" name="Group 60"/>
          <p:cNvGrpSpPr/>
          <p:nvPr/>
        </p:nvGrpSpPr>
        <p:grpSpPr bwMode="auto">
          <a:xfrm>
            <a:off x="533400" y="1709738"/>
            <a:ext cx="796925" cy="796925"/>
            <a:chOff x="772" y="525"/>
            <a:chExt cx="502" cy="502"/>
          </a:xfrm>
        </p:grpSpPr>
        <p:sp>
          <p:nvSpPr>
            <p:cNvPr id="61501" name="Rectangle 61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02" name="Rectangle 62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57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1503" name="Rectangle 63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1504" name="Rectangle 64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3.7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1767" name="Group 65"/>
          <p:cNvGrpSpPr/>
          <p:nvPr/>
        </p:nvGrpSpPr>
        <p:grpSpPr bwMode="auto">
          <a:xfrm>
            <a:off x="7134225" y="1674813"/>
            <a:ext cx="728663" cy="741362"/>
            <a:chOff x="4494" y="1055"/>
            <a:chExt cx="459" cy="467"/>
          </a:xfrm>
        </p:grpSpPr>
        <p:sp>
          <p:nvSpPr>
            <p:cNvPr id="61507" name="Oval 67"/>
            <p:cNvSpPr>
              <a:spLocks noChangeAspect="1" noChangeArrowheads="1"/>
            </p:cNvSpPr>
            <p:nvPr/>
          </p:nvSpPr>
          <p:spPr bwMode="auto">
            <a:xfrm>
              <a:off x="4494" y="1059"/>
              <a:ext cx="459" cy="46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V="1">
              <a:off x="4721" y="1070"/>
              <a:ext cx="7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09" name="Text Box 69"/>
            <p:cNvSpPr txBox="1">
              <a:spLocks noChangeArrowheads="1"/>
            </p:cNvSpPr>
            <p:nvPr/>
          </p:nvSpPr>
          <p:spPr bwMode="auto">
            <a:xfrm>
              <a:off x="4580" y="1055"/>
              <a:ext cx="114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 i="1" dirty="0"/>
                <a:t>   </a:t>
              </a:r>
              <a:endParaRPr lang="en-US" altLang="zh-CN" sz="1800" i="1" dirty="0"/>
            </a:p>
          </p:txBody>
        </p:sp>
        <p:sp>
          <p:nvSpPr>
            <p:cNvPr id="61510" name="Line 70"/>
            <p:cNvSpPr>
              <a:spLocks noChangeShapeType="1"/>
            </p:cNvSpPr>
            <p:nvPr/>
          </p:nvSpPr>
          <p:spPr bwMode="auto">
            <a:xfrm>
              <a:off x="4951" y="1245"/>
              <a:ext cx="0" cy="9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768" name="Group 71"/>
          <p:cNvGrpSpPr/>
          <p:nvPr/>
        </p:nvGrpSpPr>
        <p:grpSpPr bwMode="auto">
          <a:xfrm>
            <a:off x="7399338" y="2032000"/>
            <a:ext cx="238125" cy="331788"/>
            <a:chOff x="4661" y="1280"/>
            <a:chExt cx="150" cy="209"/>
          </a:xfrm>
        </p:grpSpPr>
        <p:graphicFrame>
          <p:nvGraphicFramePr>
            <p:cNvPr id="31810" name="Object 72"/>
            <p:cNvGraphicFramePr>
              <a:graphicFrameLocks noChangeAspect="1"/>
            </p:cNvGraphicFramePr>
            <p:nvPr/>
          </p:nvGraphicFramePr>
          <p:xfrm>
            <a:off x="4661" y="1285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70" name="公式" r:id="rId9" imgW="279400" imgH="381000" progId="Equation.3">
                    <p:embed/>
                  </p:oleObj>
                </mc:Choice>
                <mc:Fallback>
                  <p:oleObj name="公式" r:id="rId9" imgW="279400" imgH="381000" progId="Equation.3">
                    <p:embed/>
                    <p:pic>
                      <p:nvPicPr>
                        <p:cNvPr id="0" name="图片 589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285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3" name="Oval 73"/>
            <p:cNvSpPr>
              <a:spLocks noChangeArrowheads="1"/>
            </p:cNvSpPr>
            <p:nvPr/>
          </p:nvSpPr>
          <p:spPr bwMode="auto">
            <a:xfrm>
              <a:off x="4702" y="1280"/>
              <a:ext cx="34" cy="34"/>
            </a:xfrm>
            <a:prstGeom prst="ellipse">
              <a:avLst/>
            </a:prstGeom>
            <a:solidFill>
              <a:srgbClr val="D9E6F3"/>
            </a:solidFill>
            <a:ln w="3175">
              <a:solidFill>
                <a:srgbClr val="008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1514" name="Group 74"/>
          <p:cNvGrpSpPr/>
          <p:nvPr/>
        </p:nvGrpSpPr>
        <p:grpSpPr bwMode="auto">
          <a:xfrm>
            <a:off x="481013" y="3554413"/>
            <a:ext cx="993775" cy="808037"/>
            <a:chOff x="309" y="2239"/>
            <a:chExt cx="626" cy="509"/>
          </a:xfrm>
        </p:grpSpPr>
        <p:sp>
          <p:nvSpPr>
            <p:cNvPr id="61515" name="Rectangle 75"/>
            <p:cNvSpPr>
              <a:spLocks noChangeArrowheads="1"/>
            </p:cNvSpPr>
            <p:nvPr/>
          </p:nvSpPr>
          <p:spPr bwMode="auto">
            <a:xfrm>
              <a:off x="337" y="223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516" name="Rectangle 76"/>
            <p:cNvSpPr>
              <a:spLocks noChangeArrowheads="1"/>
            </p:cNvSpPr>
            <p:nvPr/>
          </p:nvSpPr>
          <p:spPr bwMode="auto">
            <a:xfrm>
              <a:off x="309" y="2517"/>
              <a:ext cx="62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思路</a:t>
              </a:r>
              <a:r>
                <a:rPr lang="en-US" altLang="zh-CN" sz="180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006600"/>
                  </a:solidFill>
                </a:rPr>
                <a:t>  </a:t>
              </a:r>
              <a:endParaRPr lang="en-US" altLang="zh-CN" sz="1800">
                <a:solidFill>
                  <a:srgbClr val="006600"/>
                </a:solidFill>
              </a:endParaRPr>
            </a:p>
          </p:txBody>
        </p:sp>
      </p:grpSp>
      <p:grpSp>
        <p:nvGrpSpPr>
          <p:cNvPr id="61522" name="Group 82"/>
          <p:cNvGrpSpPr/>
          <p:nvPr/>
        </p:nvGrpSpPr>
        <p:grpSpPr bwMode="auto">
          <a:xfrm>
            <a:off x="2184400" y="4745038"/>
            <a:ext cx="5505450" cy="798512"/>
            <a:chOff x="1376" y="2618"/>
            <a:chExt cx="3468" cy="503"/>
          </a:xfrm>
        </p:grpSpPr>
        <p:pic>
          <p:nvPicPr>
            <p:cNvPr id="31799" name="Picture 83" descr="xsf"/>
            <p:cNvPicPr preferRelativeResize="0"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1565" y="2750"/>
              <a:ext cx="528" cy="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00" name="Picture 84" descr="xsf"/>
            <p:cNvPicPr preferRelativeResize="0">
              <a:picLocks noChangeAspect="1" noChangeArrowheads="1"/>
            </p:cNvPicPr>
            <p:nvPr/>
          </p:nvPicPr>
          <p:blipFill>
            <a:blip r:embed="rId1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1564" y="2749"/>
              <a:ext cx="528" cy="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01" name="Picture 85" descr="xsf"/>
            <p:cNvPicPr preferRelativeResize="0"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2927" y="2750"/>
              <a:ext cx="528" cy="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02" name="Picture 86" descr="xsf"/>
            <p:cNvPicPr preferRelativeResize="0"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2926" y="2749"/>
              <a:ext cx="528" cy="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27" name="Rectangle 87"/>
            <p:cNvSpPr>
              <a:spLocks noChangeArrowheads="1"/>
            </p:cNvSpPr>
            <p:nvPr/>
          </p:nvSpPr>
          <p:spPr bwMode="auto">
            <a:xfrm>
              <a:off x="1376" y="2698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A200"/>
                  </a:solidFill>
                  <a:ea typeface="楷体" panose="02010609060101010101" charset="-122"/>
                  <a:cs typeface="楷体" panose="02010609060101010101" charset="-122"/>
                </a:rPr>
                <a:t>右边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31804" name="Group 88"/>
            <p:cNvGrpSpPr/>
            <p:nvPr/>
          </p:nvGrpSpPr>
          <p:grpSpPr bwMode="auto">
            <a:xfrm>
              <a:off x="3340" y="2618"/>
              <a:ext cx="1504" cy="503"/>
              <a:chOff x="3340" y="2618"/>
              <a:chExt cx="1504" cy="503"/>
            </a:xfrm>
          </p:grpSpPr>
          <p:graphicFrame>
            <p:nvGraphicFramePr>
              <p:cNvPr id="31806" name="Object 89"/>
              <p:cNvGraphicFramePr/>
              <p:nvPr/>
            </p:nvGraphicFramePr>
            <p:xfrm>
              <a:off x="3340" y="2618"/>
              <a:ext cx="1504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971" name="公式" r:id="rId11" imgW="2387600" imgH="800100" progId="Equation.3">
                      <p:embed/>
                    </p:oleObj>
                  </mc:Choice>
                  <mc:Fallback>
                    <p:oleObj name="公式" r:id="rId11" imgW="2387600" imgH="800100" progId="Equation.3">
                      <p:embed/>
                      <p:pic>
                        <p:nvPicPr>
                          <p:cNvPr id="0" name="图片 5899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0" y="2618"/>
                            <a:ext cx="1504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07" name="Object 90"/>
              <p:cNvGraphicFramePr/>
              <p:nvPr/>
            </p:nvGraphicFramePr>
            <p:xfrm>
              <a:off x="3924" y="2798"/>
              <a:ext cx="1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972" name="公式" r:id="rId13" imgW="279400" imgH="419100" progId="Equation.3">
                      <p:embed/>
                    </p:oleObj>
                  </mc:Choice>
                  <mc:Fallback>
                    <p:oleObj name="公式" r:id="rId13" imgW="279400" imgH="419100" progId="Equation.3">
                      <p:embed/>
                      <p:pic>
                        <p:nvPicPr>
                          <p:cNvPr id="0" name="图片 5899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4" y="2798"/>
                            <a:ext cx="17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805" name="Object 91"/>
            <p:cNvGraphicFramePr/>
            <p:nvPr/>
          </p:nvGraphicFramePr>
          <p:xfrm>
            <a:off x="1881" y="2618"/>
            <a:ext cx="1432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73" name="公式" r:id="rId15" imgW="2273300" imgH="800100" progId="Equation.3">
                    <p:embed/>
                  </p:oleObj>
                </mc:Choice>
                <mc:Fallback>
                  <p:oleObj name="公式" r:id="rId15" imgW="2273300" imgH="800100" progId="Equation.3">
                    <p:embed/>
                    <p:pic>
                      <p:nvPicPr>
                        <p:cNvPr id="0" name="图片 5899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2618"/>
                          <a:ext cx="1432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32" name="Group 92"/>
          <p:cNvGrpSpPr/>
          <p:nvPr/>
        </p:nvGrpSpPr>
        <p:grpSpPr bwMode="auto">
          <a:xfrm>
            <a:off x="2184400" y="5699125"/>
            <a:ext cx="4310063" cy="798513"/>
            <a:chOff x="1376" y="3327"/>
            <a:chExt cx="2715" cy="503"/>
          </a:xfrm>
        </p:grpSpPr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1376" y="3407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A200"/>
                  </a:solidFill>
                  <a:ea typeface="楷体" panose="02010609060101010101" charset="-122"/>
                  <a:cs typeface="楷体" panose="02010609060101010101" charset="-122"/>
                </a:rPr>
                <a:t>左边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31795" name="Group 94"/>
            <p:cNvGrpSpPr/>
            <p:nvPr/>
          </p:nvGrpSpPr>
          <p:grpSpPr bwMode="auto">
            <a:xfrm>
              <a:off x="2571" y="3327"/>
              <a:ext cx="1520" cy="503"/>
              <a:chOff x="2571" y="3327"/>
              <a:chExt cx="1520" cy="503"/>
            </a:xfrm>
          </p:grpSpPr>
          <p:graphicFrame>
            <p:nvGraphicFramePr>
              <p:cNvPr id="31797" name="Object 95"/>
              <p:cNvGraphicFramePr/>
              <p:nvPr/>
            </p:nvGraphicFramePr>
            <p:xfrm>
              <a:off x="2571" y="3327"/>
              <a:ext cx="1520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974" name="公式" r:id="rId17" imgW="2413000" imgH="800100" progId="Equation.3">
                      <p:embed/>
                    </p:oleObj>
                  </mc:Choice>
                  <mc:Fallback>
                    <p:oleObj name="公式" r:id="rId17" imgW="2413000" imgH="800100" progId="Equation.3">
                      <p:embed/>
                      <p:pic>
                        <p:nvPicPr>
                          <p:cNvPr id="0" name="图片 5899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1" y="3327"/>
                            <a:ext cx="1520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8" name="Object 96"/>
              <p:cNvGraphicFramePr/>
              <p:nvPr/>
            </p:nvGraphicFramePr>
            <p:xfrm>
              <a:off x="3153" y="3508"/>
              <a:ext cx="1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975" name="公式" r:id="rId19" imgW="279400" imgH="419100" progId="Equation.3">
                      <p:embed/>
                    </p:oleObj>
                  </mc:Choice>
                  <mc:Fallback>
                    <p:oleObj name="公式" r:id="rId19" imgW="279400" imgH="419100" progId="Equation.3">
                      <p:embed/>
                      <p:pic>
                        <p:nvPicPr>
                          <p:cNvPr id="0" name="图片 5899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3" y="3508"/>
                            <a:ext cx="17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96" name="Object 97"/>
            <p:cNvGraphicFramePr/>
            <p:nvPr/>
          </p:nvGraphicFramePr>
          <p:xfrm>
            <a:off x="1881" y="3446"/>
            <a:ext cx="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76" name="公式" r:id="rId20" imgW="1002665" imgH="381000" progId="Equation.3">
                    <p:embed/>
                  </p:oleObj>
                </mc:Choice>
                <mc:Fallback>
                  <p:oleObj name="公式" r:id="rId20" imgW="1002665" imgH="381000" progId="Equation.3">
                    <p:embed/>
                    <p:pic>
                      <p:nvPicPr>
                        <p:cNvPr id="0" name="图片 5899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3446"/>
                          <a:ext cx="6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71" name="Line 131"/>
          <p:cNvSpPr>
            <a:spLocks noChangeShapeType="1"/>
          </p:cNvSpPr>
          <p:nvPr/>
        </p:nvSpPr>
        <p:spPr bwMode="auto">
          <a:xfrm flipV="1">
            <a:off x="492125" y="4635500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572" name="Rectangle 132"/>
          <p:cNvSpPr>
            <a:spLocks noChangeArrowheads="1"/>
          </p:cNvSpPr>
          <p:nvPr/>
        </p:nvSpPr>
        <p:spPr bwMode="auto">
          <a:xfrm>
            <a:off x="484188" y="4600575"/>
            <a:ext cx="8618537" cy="1876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1573" name="Group 133"/>
          <p:cNvGrpSpPr/>
          <p:nvPr/>
        </p:nvGrpSpPr>
        <p:grpSpPr bwMode="auto">
          <a:xfrm>
            <a:off x="1349375" y="3475038"/>
            <a:ext cx="2595563" cy="519112"/>
            <a:chOff x="850" y="2189"/>
            <a:chExt cx="1635" cy="327"/>
          </a:xfrm>
        </p:grpSpPr>
        <p:sp>
          <p:nvSpPr>
            <p:cNvPr id="61574" name="Rectangle 134"/>
            <p:cNvSpPr>
              <a:spLocks noChangeArrowheads="1"/>
            </p:cNvSpPr>
            <p:nvPr/>
          </p:nvSpPr>
          <p:spPr bwMode="auto">
            <a:xfrm>
              <a:off x="1164" y="2189"/>
              <a:ext cx="132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800"/>
                <a:t>|</a:t>
              </a:r>
              <a:r>
                <a:rPr lang="en-US" altLang="zh-CN" baseline="-25000"/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右边</a:t>
              </a:r>
              <a:r>
                <a:rPr lang="zh-CN" altLang="en-US" baseline="-25000"/>
                <a:t> </a:t>
              </a:r>
              <a:r>
                <a:rPr lang="en-US" altLang="zh-CN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-</a:t>
              </a:r>
              <a:r>
                <a:rPr lang="en-US" altLang="zh-CN" baseline="-25000">
                  <a:latin typeface="Symbol" charset="0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左边</a:t>
              </a:r>
              <a:r>
                <a:rPr lang="zh-CN" altLang="en-US" baseline="-25000"/>
                <a:t> </a:t>
              </a:r>
              <a:r>
                <a:rPr lang="en-US" altLang="zh-CN" sz="2800"/>
                <a:t>|  </a:t>
              </a:r>
              <a:endParaRPr lang="en-US" altLang="zh-CN" sz="2800"/>
            </a:p>
          </p:txBody>
        </p:sp>
        <p:sp>
          <p:nvSpPr>
            <p:cNvPr id="61575" name="Text Box 135"/>
            <p:cNvSpPr txBox="1">
              <a:spLocks noChangeArrowheads="1"/>
            </p:cNvSpPr>
            <p:nvPr/>
          </p:nvSpPr>
          <p:spPr bwMode="auto">
            <a:xfrm>
              <a:off x="850" y="222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  <a:endParaRPr lang="en-US" altLang="zh-CN"/>
            </a:p>
          </p:txBody>
        </p:sp>
      </p:grpSp>
      <p:grpSp>
        <p:nvGrpSpPr>
          <p:cNvPr id="61576" name="Group 136"/>
          <p:cNvGrpSpPr/>
          <p:nvPr/>
        </p:nvGrpSpPr>
        <p:grpSpPr bwMode="auto">
          <a:xfrm>
            <a:off x="3775075" y="3403600"/>
            <a:ext cx="3365500" cy="798513"/>
            <a:chOff x="2378" y="2144"/>
            <a:chExt cx="2120" cy="503"/>
          </a:xfrm>
        </p:grpSpPr>
        <p:graphicFrame>
          <p:nvGraphicFramePr>
            <p:cNvPr id="31790" name="Object 137"/>
            <p:cNvGraphicFramePr/>
            <p:nvPr/>
          </p:nvGraphicFramePr>
          <p:xfrm>
            <a:off x="2378" y="2144"/>
            <a:ext cx="2120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77" name="公式" r:id="rId22" imgW="3365500" imgH="800100" progId="Equation.3">
                    <p:embed/>
                  </p:oleObj>
                </mc:Choice>
                <mc:Fallback>
                  <p:oleObj name="公式" r:id="rId22" imgW="3365500" imgH="800100" progId="Equation.3">
                    <p:embed/>
                    <p:pic>
                      <p:nvPicPr>
                        <p:cNvPr id="0" name="图片 5899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2144"/>
                          <a:ext cx="2120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1" name="Object 138"/>
            <p:cNvGraphicFramePr/>
            <p:nvPr/>
          </p:nvGraphicFramePr>
          <p:xfrm>
            <a:off x="2888" y="2323"/>
            <a:ext cx="1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78" name="公式" r:id="rId24" imgW="279400" imgH="419100" progId="Equation.3">
                    <p:embed/>
                  </p:oleObj>
                </mc:Choice>
                <mc:Fallback>
                  <p:oleObj name="公式" r:id="rId24" imgW="279400" imgH="419100" progId="Equation.3">
                    <p:embed/>
                    <p:pic>
                      <p:nvPicPr>
                        <p:cNvPr id="0" name="图片 5899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2323"/>
                          <a:ext cx="1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79" name="Object 139"/>
          <p:cNvGraphicFramePr/>
          <p:nvPr/>
        </p:nvGraphicFramePr>
        <p:xfrm>
          <a:off x="5765800" y="4697413"/>
          <a:ext cx="5524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79" name="公式" r:id="rId25" imgW="558800" imgH="279400" progId="Equation.3">
                  <p:embed/>
                </p:oleObj>
              </mc:Choice>
              <mc:Fallback>
                <p:oleObj name="公式" r:id="rId25" imgW="558800" imgH="279400" progId="Equation.3">
                  <p:embed/>
                  <p:pic>
                    <p:nvPicPr>
                      <p:cNvPr id="0" name="图片 58997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697413"/>
                        <a:ext cx="5524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0" name="Object 140"/>
          <p:cNvGraphicFramePr/>
          <p:nvPr/>
        </p:nvGraphicFramePr>
        <p:xfrm>
          <a:off x="3784600" y="4422775"/>
          <a:ext cx="19065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80" name="公式" r:id="rId27" imgW="1930400" imgH="787400" progId="Equation.3">
                  <p:embed/>
                </p:oleObj>
              </mc:Choice>
              <mc:Fallback>
                <p:oleObj name="公式" r:id="rId27" imgW="1930400" imgH="787400" progId="Equation.3">
                  <p:embed/>
                  <p:pic>
                    <p:nvPicPr>
                      <p:cNvPr id="0" name="图片 58997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422775"/>
                        <a:ext cx="19065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81" name="Group 141"/>
          <p:cNvGrpSpPr/>
          <p:nvPr/>
        </p:nvGrpSpPr>
        <p:grpSpPr bwMode="auto">
          <a:xfrm>
            <a:off x="6392863" y="4594225"/>
            <a:ext cx="2097087" cy="396875"/>
            <a:chOff x="4033" y="2690"/>
            <a:chExt cx="1321" cy="250"/>
          </a:xfrm>
        </p:grpSpPr>
        <p:sp>
          <p:nvSpPr>
            <p:cNvPr id="61582" name="Text Box 142"/>
            <p:cNvSpPr txBox="1">
              <a:spLocks noChangeArrowheads="1"/>
            </p:cNvSpPr>
            <p:nvPr/>
          </p:nvSpPr>
          <p:spPr bwMode="auto">
            <a:xfrm>
              <a:off x="4033" y="2690"/>
              <a:ext cx="132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2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当    充分小时</a:t>
              </a:r>
              <a:r>
                <a:rPr lang="en-US" altLang="zh-CN" sz="2000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2000">
                  <a:solidFill>
                    <a:schemeClr val="hlink"/>
                  </a:solidFill>
                </a:rPr>
                <a:t>  </a:t>
              </a:r>
              <a:endParaRPr lang="en-US" altLang="zh-CN" sz="2000">
                <a:solidFill>
                  <a:schemeClr val="hlink"/>
                </a:solidFill>
              </a:endParaRPr>
            </a:p>
          </p:txBody>
        </p:sp>
        <p:graphicFrame>
          <p:nvGraphicFramePr>
            <p:cNvPr id="31789" name="Object 143"/>
            <p:cNvGraphicFramePr>
              <a:graphicFrameLocks noChangeAspect="1"/>
            </p:cNvGraphicFramePr>
            <p:nvPr/>
          </p:nvGraphicFramePr>
          <p:xfrm>
            <a:off x="4353" y="2744"/>
            <a:ext cx="12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81" name="公式" r:id="rId29" imgW="228600" imgH="279400" progId="Equation.3">
                    <p:embed/>
                  </p:oleObj>
                </mc:Choice>
                <mc:Fallback>
                  <p:oleObj name="公式" r:id="rId29" imgW="228600" imgH="279400" progId="Equation.3">
                    <p:embed/>
                    <p:pic>
                      <p:nvPicPr>
                        <p:cNvPr id="0" name="图片 589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2744"/>
                          <a:ext cx="12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9" name="Object 146"/>
          <p:cNvGraphicFramePr/>
          <p:nvPr/>
        </p:nvGraphicFramePr>
        <p:xfrm>
          <a:off x="1827213" y="2352675"/>
          <a:ext cx="3251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82" name="Equation" r:id="rId31" imgW="3251200" imgH="838200" progId="Equation.DSMT4">
                  <p:embed/>
                </p:oleObj>
              </mc:Choice>
              <mc:Fallback>
                <p:oleObj name="Equation" r:id="rId31" imgW="3251200" imgH="838200" progId="Equation.DSMT4">
                  <p:embed/>
                  <p:pic>
                    <p:nvPicPr>
                      <p:cNvPr id="0" name="图片 589981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352675"/>
                        <a:ext cx="3251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 2"/>
          <p:cNvGrpSpPr/>
          <p:nvPr/>
        </p:nvGrpSpPr>
        <p:grpSpPr bwMode="auto">
          <a:xfrm>
            <a:off x="1347788" y="5895975"/>
            <a:ext cx="7426325" cy="463550"/>
            <a:chOff x="1347788" y="5895975"/>
            <a:chExt cx="7427031" cy="463846"/>
          </a:xfrm>
        </p:grpSpPr>
        <p:sp>
          <p:nvSpPr>
            <p:cNvPr id="61585" name="Rectangle 145"/>
            <p:cNvSpPr>
              <a:spLocks noChangeArrowheads="1"/>
            </p:cNvSpPr>
            <p:nvPr/>
          </p:nvSpPr>
          <p:spPr bwMode="auto">
            <a:xfrm>
              <a:off x="1347788" y="5895975"/>
              <a:ext cx="7427031" cy="46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dirty="0"/>
                <a:t>由于左边与右边均为</a:t>
              </a:r>
              <a:r>
                <a:rPr lang="zh-CN" altLang="en-US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lang="zh-CN" altLang="en-US" dirty="0"/>
                <a:t>，与 </a:t>
              </a:r>
              <a:r>
                <a:rPr lang="zh-CN" altLang="zh-CN" i="1" dirty="0">
                  <a:latin typeface="Symbol" charset="0"/>
                </a:rPr>
                <a:t> </a:t>
              </a:r>
              <a:r>
                <a:rPr lang="en-US" altLang="zh-CN" i="1" dirty="0">
                  <a:latin typeface="Symbol" charset="0"/>
                </a:rPr>
                <a:t> </a:t>
              </a:r>
              <a:r>
                <a:rPr lang="en-US" altLang="zh-CN" sz="800" dirty="0">
                  <a:latin typeface="Symbol" charset="0"/>
                </a:rPr>
                <a:t> </a:t>
              </a:r>
              <a:r>
                <a:rPr lang="zh-CN" altLang="en-US" dirty="0"/>
                <a:t>无关，故等式成立。  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31787" name="Object 143"/>
            <p:cNvGraphicFramePr>
              <a:graphicFrameLocks noChangeAspect="1"/>
            </p:cNvGraphicFramePr>
            <p:nvPr/>
          </p:nvGraphicFramePr>
          <p:xfrm>
            <a:off x="5503863" y="6026150"/>
            <a:ext cx="198437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83" name="公式" r:id="rId33" imgW="228600" imgH="279400" progId="Equation.3">
                    <p:embed/>
                  </p:oleObj>
                </mc:Choice>
                <mc:Fallback>
                  <p:oleObj name="公式" r:id="rId33" imgW="228600" imgH="279400" progId="Equation.3">
                    <p:embed/>
                    <p:pic>
                      <p:nvPicPr>
                        <p:cNvPr id="0" name="图片 5899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3863" y="6026150"/>
                          <a:ext cx="198437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 1"/>
          <p:cNvGrpSpPr/>
          <p:nvPr/>
        </p:nvGrpSpPr>
        <p:grpSpPr bwMode="auto">
          <a:xfrm>
            <a:off x="1355725" y="5349875"/>
            <a:ext cx="7837170" cy="461645"/>
            <a:chOff x="1355725" y="5349875"/>
            <a:chExt cx="7837433" cy="461940"/>
          </a:xfrm>
        </p:grpSpPr>
        <p:sp>
          <p:nvSpPr>
            <p:cNvPr id="61584" name="Rectangle 144"/>
            <p:cNvSpPr>
              <a:spLocks noChangeArrowheads="1"/>
            </p:cNvSpPr>
            <p:nvPr/>
          </p:nvSpPr>
          <p:spPr bwMode="auto">
            <a:xfrm>
              <a:off x="1355725" y="5349875"/>
              <a:ext cx="7837433" cy="461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dirty="0"/>
                <a:t>即只要</a:t>
              </a:r>
              <a:r>
                <a:rPr lang="zh-CN" altLang="en-US" sz="2000" dirty="0"/>
                <a:t>     </a:t>
              </a:r>
              <a:r>
                <a:rPr lang="zh-CN" altLang="zh-CN" i="1" dirty="0">
                  <a:latin typeface="Symbol" charset="0"/>
                </a:rPr>
                <a:t> </a:t>
              </a:r>
              <a:r>
                <a:rPr lang="en-US" altLang="zh-CN" dirty="0">
                  <a:latin typeface="Symbol" charset="0"/>
                </a:rPr>
                <a:t> </a:t>
              </a:r>
              <a:r>
                <a:rPr lang="en-US" altLang="zh-CN" sz="800" dirty="0">
                  <a:latin typeface="Symbol" charset="0"/>
                </a:rPr>
                <a:t> </a:t>
              </a:r>
              <a:r>
                <a:rPr lang="zh-CN" altLang="en-US" dirty="0"/>
                <a:t>足够小，所证等式两边的差的模可以任意小，  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31785" name="Object 143"/>
            <p:cNvGraphicFramePr>
              <a:graphicFrameLocks noChangeAspect="1"/>
            </p:cNvGraphicFramePr>
            <p:nvPr/>
          </p:nvGraphicFramePr>
          <p:xfrm>
            <a:off x="2570163" y="5467350"/>
            <a:ext cx="198437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984" name="Equation" r:id="rId34" imgW="228600" imgH="279400" progId="Equation.DSMT4">
                    <p:embed/>
                  </p:oleObj>
                </mc:Choice>
                <mc:Fallback>
                  <p:oleObj name="Equation" r:id="rId34" imgW="228600" imgH="279400" progId="Equation.DSMT4">
                    <p:embed/>
                    <p:pic>
                      <p:nvPicPr>
                        <p:cNvPr id="0" name="图片 5899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163" y="5467350"/>
                          <a:ext cx="198437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83" name="Object 143"/>
          <p:cNvGraphicFramePr>
            <a:graphicFrameLocks noChangeAspect="1"/>
          </p:cNvGraphicFramePr>
          <p:nvPr/>
        </p:nvGraphicFramePr>
        <p:xfrm>
          <a:off x="7288213" y="1758950"/>
          <a:ext cx="198437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86" name="Equation" r:id="rId35" imgW="0" imgH="0" progId="Equation.DSMT4">
                  <p:embed/>
                </p:oleObj>
              </mc:Choice>
              <mc:Fallback>
                <p:oleObj name="Equation" r:id="rId35" imgW="0" imgH="0" progId="Equation.DSMT4">
                  <p:embed/>
                  <p:pic>
                    <p:nvPicPr>
                      <p:cNvPr id="0" name="图片 589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1758950"/>
                        <a:ext cx="198437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63205" y="212090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FangSong" panose="02010609060101010101" charset="-122"/>
                <a:ea typeface="FangSong" panose="02010609060101010101" charset="-122"/>
              </a:rPr>
              <a:t>Γ</a:t>
            </a:r>
            <a:endParaRPr lang="zh-CN" altLang="en-US">
              <a:latin typeface="FangSong" panose="02010609060101010101" charset="-122"/>
              <a:ea typeface="FangSong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1435 L 0.0007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8495 L 0.00035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1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6065 L 8.33333E-7 0.00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8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531813" y="33162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意义  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47149" name="Object 45"/>
          <p:cNvGraphicFramePr/>
          <p:nvPr/>
        </p:nvGraphicFramePr>
        <p:xfrm>
          <a:off x="2538413" y="3929063"/>
          <a:ext cx="4267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5" name="公式" r:id="rId3" imgW="4267200" imgH="787400" progId="Equation.3">
                  <p:embed/>
                </p:oleObj>
              </mc:Choice>
              <mc:Fallback>
                <p:oleObj name="公式" r:id="rId3" imgW="4267200" imgH="787400" progId="Equation.3">
                  <p:embed/>
                  <p:pic>
                    <p:nvPicPr>
                      <p:cNvPr id="0" name="图片 5909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929063"/>
                        <a:ext cx="4267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43" name="Group 139"/>
          <p:cNvGrpSpPr/>
          <p:nvPr/>
        </p:nvGrpSpPr>
        <p:grpSpPr bwMode="auto">
          <a:xfrm>
            <a:off x="1355725" y="3316288"/>
            <a:ext cx="4926013" cy="457200"/>
            <a:chOff x="854" y="2023"/>
            <a:chExt cx="3103" cy="288"/>
          </a:xfrm>
        </p:grpSpPr>
        <p:sp>
          <p:nvSpPr>
            <p:cNvPr id="47148" name="Rectangle 44"/>
            <p:cNvSpPr>
              <a:spLocks noChangeArrowheads="1"/>
            </p:cNvSpPr>
            <p:nvPr/>
          </p:nvSpPr>
          <p:spPr bwMode="auto">
            <a:xfrm>
              <a:off x="854" y="2023"/>
              <a:ext cx="31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将     换成   ，积分变量    换成    ，  </a:t>
              </a:r>
              <a:endParaRPr lang="zh-CN" altLang="en-US"/>
            </a:p>
          </p:txBody>
        </p:sp>
        <p:graphicFrame>
          <p:nvGraphicFramePr>
            <p:cNvPr id="32835" name="Object 46"/>
            <p:cNvGraphicFramePr/>
            <p:nvPr/>
          </p:nvGraphicFramePr>
          <p:xfrm>
            <a:off x="1137" y="203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6" name="公式" r:id="rId5" imgW="279400" imgH="381000" progId="Equation.3">
                    <p:embed/>
                  </p:oleObj>
                </mc:Choice>
                <mc:Fallback>
                  <p:oleObj name="公式" r:id="rId5" imgW="279400" imgH="381000" progId="Equation.3">
                    <p:embed/>
                    <p:pic>
                      <p:nvPicPr>
                        <p:cNvPr id="0" name="图片 5909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03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6" name="Object 47"/>
            <p:cNvGraphicFramePr/>
            <p:nvPr/>
          </p:nvGraphicFramePr>
          <p:xfrm>
            <a:off x="1774" y="210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7" name="公式" r:id="rId7" imgW="177800" imgH="215900" progId="Equation.3">
                    <p:embed/>
                  </p:oleObj>
                </mc:Choice>
                <mc:Fallback>
                  <p:oleObj name="公式" r:id="rId7" imgW="177800" imgH="215900" progId="Equation.3">
                    <p:embed/>
                    <p:pic>
                      <p:nvPicPr>
                        <p:cNvPr id="0" name="图片 5909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210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7" name="Object 48"/>
            <p:cNvGraphicFramePr/>
            <p:nvPr/>
          </p:nvGraphicFramePr>
          <p:xfrm>
            <a:off x="2889" y="2100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8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5909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100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8" name="Object 49"/>
            <p:cNvGraphicFramePr/>
            <p:nvPr/>
          </p:nvGraphicFramePr>
          <p:xfrm>
            <a:off x="3464" y="2057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9" name="公式" r:id="rId11" imgW="215900" imgH="330200" progId="Equation.3">
                    <p:embed/>
                  </p:oleObj>
                </mc:Choice>
                <mc:Fallback>
                  <p:oleObj name="公式" r:id="rId11" imgW="215900" imgH="330200" progId="Equation.3">
                    <p:embed/>
                    <p:pic>
                      <p:nvPicPr>
                        <p:cNvPr id="0" name="图片 5909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2057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536575" y="4897438"/>
            <a:ext cx="7943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13"/>
              </a:buBlip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解析函数在其解析区域内的值由边界上的值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完全确定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。  </a:t>
            </a:r>
            <a:endParaRPr lang="zh-CN" altLang="en-US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7155" name="Rectangle 51"/>
          <p:cNvSpPr>
            <a:spLocks noChangeArrowheads="1"/>
          </p:cNvSpPr>
          <p:nvPr/>
        </p:nvSpPr>
        <p:spPr bwMode="auto">
          <a:xfrm>
            <a:off x="544513" y="5457825"/>
            <a:ext cx="2109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14"/>
              </a:buBlip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 换句话说，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zh-CN" altLang="en-US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7163" name="Rectangle 59"/>
          <p:cNvSpPr>
            <a:spLocks noChangeArrowheads="1"/>
          </p:cNvSpPr>
          <p:nvPr/>
        </p:nvSpPr>
        <p:spPr bwMode="auto">
          <a:xfrm>
            <a:off x="5964238" y="3313113"/>
            <a:ext cx="18684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则上式变为  </a:t>
            </a:r>
            <a:endParaRPr lang="zh-CN" altLang="en-US"/>
          </a:p>
        </p:txBody>
      </p:sp>
      <p:pic>
        <p:nvPicPr>
          <p:cNvPr id="32788" name="Picture 8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9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0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1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2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3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63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4" name="Picture 8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48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95" name="Group 89"/>
          <p:cNvGrpSpPr/>
          <p:nvPr/>
        </p:nvGrpSpPr>
        <p:grpSpPr bwMode="auto">
          <a:xfrm>
            <a:off x="5813425" y="1071563"/>
            <a:ext cx="2882900" cy="1947862"/>
            <a:chOff x="3662" y="675"/>
            <a:chExt cx="1816" cy="1227"/>
          </a:xfrm>
        </p:grpSpPr>
        <p:grpSp>
          <p:nvGrpSpPr>
            <p:cNvPr id="32828" name="Group 90"/>
            <p:cNvGrpSpPr/>
            <p:nvPr/>
          </p:nvGrpSpPr>
          <p:grpSpPr bwMode="auto">
            <a:xfrm>
              <a:off x="3662" y="675"/>
              <a:ext cx="1816" cy="1227"/>
              <a:chOff x="3662" y="675"/>
              <a:chExt cx="1816" cy="1227"/>
            </a:xfrm>
          </p:grpSpPr>
          <p:sp>
            <p:nvSpPr>
              <p:cNvPr id="47195" name="Freeform 91"/>
              <p:cNvSpPr>
                <a:spLocks noChangeAspect="1"/>
              </p:cNvSpPr>
              <p:nvPr/>
            </p:nvSpPr>
            <p:spPr bwMode="auto">
              <a:xfrm>
                <a:off x="3662" y="675"/>
                <a:ext cx="1816" cy="1227"/>
              </a:xfrm>
              <a:custGeom>
                <a:avLst/>
                <a:gdLst>
                  <a:gd name="T0" fmla="*/ 560 w 1767"/>
                  <a:gd name="T1" fmla="*/ 16 h 1194"/>
                  <a:gd name="T2" fmla="*/ 462 w 1767"/>
                  <a:gd name="T3" fmla="*/ 32 h 1194"/>
                  <a:gd name="T4" fmla="*/ 422 w 1767"/>
                  <a:gd name="T5" fmla="*/ 26 h 1194"/>
                  <a:gd name="T6" fmla="*/ 344 w 1767"/>
                  <a:gd name="T7" fmla="*/ 34 h 1194"/>
                  <a:gd name="T8" fmla="*/ 324 w 1767"/>
                  <a:gd name="T9" fmla="*/ 94 h 1194"/>
                  <a:gd name="T10" fmla="*/ 348 w 1767"/>
                  <a:gd name="T11" fmla="*/ 172 h 1194"/>
                  <a:gd name="T12" fmla="*/ 332 w 1767"/>
                  <a:gd name="T13" fmla="*/ 235 h 1194"/>
                  <a:gd name="T14" fmla="*/ 294 w 1767"/>
                  <a:gd name="T15" fmla="*/ 253 h 1194"/>
                  <a:gd name="T16" fmla="*/ 261 w 1767"/>
                  <a:gd name="T17" fmla="*/ 283 h 1194"/>
                  <a:gd name="T18" fmla="*/ 267 w 1767"/>
                  <a:gd name="T19" fmla="*/ 328 h 1194"/>
                  <a:gd name="T20" fmla="*/ 252 w 1767"/>
                  <a:gd name="T21" fmla="*/ 388 h 1194"/>
                  <a:gd name="T22" fmla="*/ 294 w 1767"/>
                  <a:gd name="T23" fmla="*/ 428 h 1194"/>
                  <a:gd name="T24" fmla="*/ 369 w 1767"/>
                  <a:gd name="T25" fmla="*/ 479 h 1194"/>
                  <a:gd name="T26" fmla="*/ 389 w 1767"/>
                  <a:gd name="T27" fmla="*/ 563 h 1194"/>
                  <a:gd name="T28" fmla="*/ 362 w 1767"/>
                  <a:gd name="T29" fmla="*/ 682 h 1194"/>
                  <a:gd name="T30" fmla="*/ 306 w 1767"/>
                  <a:gd name="T31" fmla="*/ 716 h 1194"/>
                  <a:gd name="T32" fmla="*/ 192 w 1767"/>
                  <a:gd name="T33" fmla="*/ 731 h 1194"/>
                  <a:gd name="T34" fmla="*/ 126 w 1767"/>
                  <a:gd name="T35" fmla="*/ 725 h 1194"/>
                  <a:gd name="T36" fmla="*/ 62 w 1767"/>
                  <a:gd name="T37" fmla="*/ 760 h 1194"/>
                  <a:gd name="T38" fmla="*/ 0 w 1767"/>
                  <a:gd name="T39" fmla="*/ 818 h 1194"/>
                  <a:gd name="T40" fmla="*/ 27 w 1767"/>
                  <a:gd name="T41" fmla="*/ 919 h 1194"/>
                  <a:gd name="T42" fmla="*/ 80 w 1767"/>
                  <a:gd name="T43" fmla="*/ 1006 h 1194"/>
                  <a:gd name="T44" fmla="*/ 158 w 1767"/>
                  <a:gd name="T45" fmla="*/ 1051 h 1194"/>
                  <a:gd name="T46" fmla="*/ 200 w 1767"/>
                  <a:gd name="T47" fmla="*/ 1097 h 1194"/>
                  <a:gd name="T48" fmla="*/ 245 w 1767"/>
                  <a:gd name="T49" fmla="*/ 1028 h 1194"/>
                  <a:gd name="T50" fmla="*/ 324 w 1767"/>
                  <a:gd name="T51" fmla="*/ 991 h 1194"/>
                  <a:gd name="T52" fmla="*/ 440 w 1767"/>
                  <a:gd name="T53" fmla="*/ 971 h 1194"/>
                  <a:gd name="T54" fmla="*/ 485 w 1767"/>
                  <a:gd name="T55" fmla="*/ 866 h 1194"/>
                  <a:gd name="T56" fmla="*/ 593 w 1767"/>
                  <a:gd name="T57" fmla="*/ 850 h 1194"/>
                  <a:gd name="T58" fmla="*/ 669 w 1767"/>
                  <a:gd name="T59" fmla="*/ 869 h 1194"/>
                  <a:gd name="T60" fmla="*/ 770 w 1767"/>
                  <a:gd name="T61" fmla="*/ 887 h 1194"/>
                  <a:gd name="T62" fmla="*/ 869 w 1767"/>
                  <a:gd name="T63" fmla="*/ 940 h 1194"/>
                  <a:gd name="T64" fmla="*/ 956 w 1767"/>
                  <a:gd name="T65" fmla="*/ 970 h 1194"/>
                  <a:gd name="T66" fmla="*/ 1035 w 1767"/>
                  <a:gd name="T67" fmla="*/ 941 h 1194"/>
                  <a:gd name="T68" fmla="*/ 1151 w 1767"/>
                  <a:gd name="T69" fmla="*/ 932 h 1194"/>
                  <a:gd name="T70" fmla="*/ 1232 w 1767"/>
                  <a:gd name="T71" fmla="*/ 1004 h 1194"/>
                  <a:gd name="T72" fmla="*/ 1269 w 1767"/>
                  <a:gd name="T73" fmla="*/ 1088 h 1194"/>
                  <a:gd name="T74" fmla="*/ 1320 w 1767"/>
                  <a:gd name="T75" fmla="*/ 1163 h 1194"/>
                  <a:gd name="T76" fmla="*/ 1374 w 1767"/>
                  <a:gd name="T77" fmla="*/ 1163 h 1194"/>
                  <a:gd name="T78" fmla="*/ 1422 w 1767"/>
                  <a:gd name="T79" fmla="*/ 1075 h 1194"/>
                  <a:gd name="T80" fmla="*/ 1485 w 1767"/>
                  <a:gd name="T81" fmla="*/ 986 h 1194"/>
                  <a:gd name="T82" fmla="*/ 1557 w 1767"/>
                  <a:gd name="T83" fmla="*/ 937 h 1194"/>
                  <a:gd name="T84" fmla="*/ 1637 w 1767"/>
                  <a:gd name="T85" fmla="*/ 892 h 1194"/>
                  <a:gd name="T86" fmla="*/ 1757 w 1767"/>
                  <a:gd name="T87" fmla="*/ 869 h 1194"/>
                  <a:gd name="T88" fmla="*/ 1713 w 1767"/>
                  <a:gd name="T89" fmla="*/ 788 h 1194"/>
                  <a:gd name="T90" fmla="*/ 1677 w 1767"/>
                  <a:gd name="T91" fmla="*/ 716 h 1194"/>
                  <a:gd name="T92" fmla="*/ 1701 w 1767"/>
                  <a:gd name="T93" fmla="*/ 626 h 1194"/>
                  <a:gd name="T94" fmla="*/ 1629 w 1767"/>
                  <a:gd name="T95" fmla="*/ 527 h 1194"/>
                  <a:gd name="T96" fmla="*/ 1569 w 1767"/>
                  <a:gd name="T97" fmla="*/ 451 h 1194"/>
                  <a:gd name="T98" fmla="*/ 1488 w 1767"/>
                  <a:gd name="T99" fmla="*/ 422 h 1194"/>
                  <a:gd name="T100" fmla="*/ 1416 w 1767"/>
                  <a:gd name="T101" fmla="*/ 398 h 1194"/>
                  <a:gd name="T102" fmla="*/ 1296 w 1767"/>
                  <a:gd name="T103" fmla="*/ 371 h 1194"/>
                  <a:gd name="T104" fmla="*/ 1200 w 1767"/>
                  <a:gd name="T105" fmla="*/ 277 h 1194"/>
                  <a:gd name="T106" fmla="*/ 1124 w 1767"/>
                  <a:gd name="T107" fmla="*/ 232 h 1194"/>
                  <a:gd name="T108" fmla="*/ 1017 w 1767"/>
                  <a:gd name="T109" fmla="*/ 257 h 1194"/>
                  <a:gd name="T110" fmla="*/ 888 w 1767"/>
                  <a:gd name="T111" fmla="*/ 263 h 1194"/>
                  <a:gd name="T112" fmla="*/ 777 w 1767"/>
                  <a:gd name="T113" fmla="*/ 191 h 1194"/>
                  <a:gd name="T114" fmla="*/ 684 w 1767"/>
                  <a:gd name="T115" fmla="*/ 122 h 1194"/>
                  <a:gd name="T116" fmla="*/ 575 w 1767"/>
                  <a:gd name="T117" fmla="*/ 11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67" h="1194">
                    <a:moveTo>
                      <a:pt x="575" y="11"/>
                    </a:moveTo>
                    <a:cubicBezTo>
                      <a:pt x="569" y="0"/>
                      <a:pt x="571" y="13"/>
                      <a:pt x="570" y="13"/>
                    </a:cubicBezTo>
                    <a:cubicBezTo>
                      <a:pt x="569" y="13"/>
                      <a:pt x="569" y="11"/>
                      <a:pt x="567" y="11"/>
                    </a:cubicBezTo>
                    <a:cubicBezTo>
                      <a:pt x="565" y="11"/>
                      <a:pt x="564" y="15"/>
                      <a:pt x="560" y="16"/>
                    </a:cubicBezTo>
                    <a:cubicBezTo>
                      <a:pt x="556" y="17"/>
                      <a:pt x="551" y="18"/>
                      <a:pt x="542" y="20"/>
                    </a:cubicBezTo>
                    <a:cubicBezTo>
                      <a:pt x="533" y="22"/>
                      <a:pt x="517" y="23"/>
                      <a:pt x="507" y="26"/>
                    </a:cubicBezTo>
                    <a:cubicBezTo>
                      <a:pt x="499" y="31"/>
                      <a:pt x="480" y="38"/>
                      <a:pt x="480" y="38"/>
                    </a:cubicBezTo>
                    <a:cubicBezTo>
                      <a:pt x="474" y="36"/>
                      <a:pt x="468" y="34"/>
                      <a:pt x="462" y="32"/>
                    </a:cubicBezTo>
                    <a:cubicBezTo>
                      <a:pt x="459" y="31"/>
                      <a:pt x="453" y="32"/>
                      <a:pt x="453" y="32"/>
                    </a:cubicBezTo>
                    <a:cubicBezTo>
                      <a:pt x="447" y="37"/>
                      <a:pt x="444" y="35"/>
                      <a:pt x="441" y="35"/>
                    </a:cubicBezTo>
                    <a:cubicBezTo>
                      <a:pt x="438" y="35"/>
                      <a:pt x="435" y="36"/>
                      <a:pt x="432" y="35"/>
                    </a:cubicBezTo>
                    <a:cubicBezTo>
                      <a:pt x="429" y="34"/>
                      <a:pt x="426" y="28"/>
                      <a:pt x="422" y="26"/>
                    </a:cubicBezTo>
                    <a:cubicBezTo>
                      <a:pt x="418" y="24"/>
                      <a:pt x="414" y="25"/>
                      <a:pt x="410" y="25"/>
                    </a:cubicBezTo>
                    <a:cubicBezTo>
                      <a:pt x="406" y="24"/>
                      <a:pt x="402" y="21"/>
                      <a:pt x="396" y="23"/>
                    </a:cubicBezTo>
                    <a:cubicBezTo>
                      <a:pt x="390" y="25"/>
                      <a:pt x="384" y="36"/>
                      <a:pt x="375" y="38"/>
                    </a:cubicBezTo>
                    <a:cubicBezTo>
                      <a:pt x="366" y="40"/>
                      <a:pt x="351" y="34"/>
                      <a:pt x="344" y="34"/>
                    </a:cubicBezTo>
                    <a:cubicBezTo>
                      <a:pt x="337" y="34"/>
                      <a:pt x="336" y="35"/>
                      <a:pt x="333" y="38"/>
                    </a:cubicBezTo>
                    <a:cubicBezTo>
                      <a:pt x="331" y="44"/>
                      <a:pt x="326" y="46"/>
                      <a:pt x="326" y="52"/>
                    </a:cubicBezTo>
                    <a:cubicBezTo>
                      <a:pt x="324" y="58"/>
                      <a:pt x="322" y="56"/>
                      <a:pt x="324" y="73"/>
                    </a:cubicBezTo>
                    <a:cubicBezTo>
                      <a:pt x="324" y="80"/>
                      <a:pt x="324" y="88"/>
                      <a:pt x="324" y="94"/>
                    </a:cubicBezTo>
                    <a:cubicBezTo>
                      <a:pt x="324" y="100"/>
                      <a:pt x="325" y="106"/>
                      <a:pt x="327" y="112"/>
                    </a:cubicBezTo>
                    <a:cubicBezTo>
                      <a:pt x="329" y="118"/>
                      <a:pt x="332" y="124"/>
                      <a:pt x="335" y="131"/>
                    </a:cubicBezTo>
                    <a:cubicBezTo>
                      <a:pt x="338" y="138"/>
                      <a:pt x="342" y="148"/>
                      <a:pt x="344" y="155"/>
                    </a:cubicBezTo>
                    <a:cubicBezTo>
                      <a:pt x="345" y="161"/>
                      <a:pt x="352" y="159"/>
                      <a:pt x="348" y="172"/>
                    </a:cubicBezTo>
                    <a:cubicBezTo>
                      <a:pt x="348" y="178"/>
                      <a:pt x="348" y="184"/>
                      <a:pt x="347" y="190"/>
                    </a:cubicBezTo>
                    <a:cubicBezTo>
                      <a:pt x="346" y="196"/>
                      <a:pt x="345" y="201"/>
                      <a:pt x="344" y="206"/>
                    </a:cubicBezTo>
                    <a:cubicBezTo>
                      <a:pt x="343" y="211"/>
                      <a:pt x="343" y="216"/>
                      <a:pt x="341" y="221"/>
                    </a:cubicBezTo>
                    <a:cubicBezTo>
                      <a:pt x="339" y="226"/>
                      <a:pt x="336" y="233"/>
                      <a:pt x="332" y="235"/>
                    </a:cubicBezTo>
                    <a:cubicBezTo>
                      <a:pt x="328" y="237"/>
                      <a:pt x="322" y="231"/>
                      <a:pt x="318" y="233"/>
                    </a:cubicBezTo>
                    <a:cubicBezTo>
                      <a:pt x="314" y="234"/>
                      <a:pt x="316" y="244"/>
                      <a:pt x="309" y="247"/>
                    </a:cubicBezTo>
                    <a:cubicBezTo>
                      <a:pt x="307" y="250"/>
                      <a:pt x="305" y="252"/>
                      <a:pt x="303" y="253"/>
                    </a:cubicBezTo>
                    <a:cubicBezTo>
                      <a:pt x="301" y="254"/>
                      <a:pt x="299" y="253"/>
                      <a:pt x="294" y="253"/>
                    </a:cubicBezTo>
                    <a:cubicBezTo>
                      <a:pt x="289" y="253"/>
                      <a:pt x="277" y="250"/>
                      <a:pt x="273" y="250"/>
                    </a:cubicBezTo>
                    <a:cubicBezTo>
                      <a:pt x="269" y="250"/>
                      <a:pt x="269" y="248"/>
                      <a:pt x="267" y="250"/>
                    </a:cubicBezTo>
                    <a:cubicBezTo>
                      <a:pt x="265" y="252"/>
                      <a:pt x="261" y="258"/>
                      <a:pt x="260" y="263"/>
                    </a:cubicBezTo>
                    <a:cubicBezTo>
                      <a:pt x="259" y="268"/>
                      <a:pt x="261" y="278"/>
                      <a:pt x="261" y="283"/>
                    </a:cubicBezTo>
                    <a:cubicBezTo>
                      <a:pt x="261" y="288"/>
                      <a:pt x="262" y="291"/>
                      <a:pt x="263" y="295"/>
                    </a:cubicBezTo>
                    <a:cubicBezTo>
                      <a:pt x="264" y="299"/>
                      <a:pt x="266" y="304"/>
                      <a:pt x="267" y="307"/>
                    </a:cubicBezTo>
                    <a:cubicBezTo>
                      <a:pt x="267" y="310"/>
                      <a:pt x="276" y="295"/>
                      <a:pt x="272" y="314"/>
                    </a:cubicBezTo>
                    <a:cubicBezTo>
                      <a:pt x="272" y="317"/>
                      <a:pt x="269" y="324"/>
                      <a:pt x="267" y="328"/>
                    </a:cubicBezTo>
                    <a:cubicBezTo>
                      <a:pt x="265" y="332"/>
                      <a:pt x="261" y="336"/>
                      <a:pt x="260" y="340"/>
                    </a:cubicBezTo>
                    <a:cubicBezTo>
                      <a:pt x="259" y="344"/>
                      <a:pt x="258" y="350"/>
                      <a:pt x="258" y="355"/>
                    </a:cubicBezTo>
                    <a:cubicBezTo>
                      <a:pt x="258" y="360"/>
                      <a:pt x="258" y="368"/>
                      <a:pt x="257" y="373"/>
                    </a:cubicBezTo>
                    <a:cubicBezTo>
                      <a:pt x="256" y="378"/>
                      <a:pt x="253" y="383"/>
                      <a:pt x="252" y="388"/>
                    </a:cubicBezTo>
                    <a:cubicBezTo>
                      <a:pt x="251" y="393"/>
                      <a:pt x="250" y="401"/>
                      <a:pt x="249" y="406"/>
                    </a:cubicBezTo>
                    <a:cubicBezTo>
                      <a:pt x="248" y="411"/>
                      <a:pt x="243" y="412"/>
                      <a:pt x="245" y="416"/>
                    </a:cubicBezTo>
                    <a:cubicBezTo>
                      <a:pt x="248" y="419"/>
                      <a:pt x="256" y="426"/>
                      <a:pt x="264" y="428"/>
                    </a:cubicBezTo>
                    <a:cubicBezTo>
                      <a:pt x="272" y="430"/>
                      <a:pt x="286" y="428"/>
                      <a:pt x="294" y="428"/>
                    </a:cubicBezTo>
                    <a:cubicBezTo>
                      <a:pt x="305" y="432"/>
                      <a:pt x="307" y="425"/>
                      <a:pt x="312" y="428"/>
                    </a:cubicBezTo>
                    <a:cubicBezTo>
                      <a:pt x="317" y="431"/>
                      <a:pt x="321" y="443"/>
                      <a:pt x="327" y="449"/>
                    </a:cubicBezTo>
                    <a:cubicBezTo>
                      <a:pt x="348" y="463"/>
                      <a:pt x="332" y="441"/>
                      <a:pt x="347" y="467"/>
                    </a:cubicBezTo>
                    <a:cubicBezTo>
                      <a:pt x="352" y="475"/>
                      <a:pt x="364" y="478"/>
                      <a:pt x="369" y="479"/>
                    </a:cubicBezTo>
                    <a:cubicBezTo>
                      <a:pt x="376" y="485"/>
                      <a:pt x="374" y="498"/>
                      <a:pt x="377" y="505"/>
                    </a:cubicBezTo>
                    <a:cubicBezTo>
                      <a:pt x="380" y="512"/>
                      <a:pt x="387" y="514"/>
                      <a:pt x="389" y="520"/>
                    </a:cubicBezTo>
                    <a:cubicBezTo>
                      <a:pt x="391" y="526"/>
                      <a:pt x="387" y="532"/>
                      <a:pt x="387" y="539"/>
                    </a:cubicBezTo>
                    <a:cubicBezTo>
                      <a:pt x="390" y="553"/>
                      <a:pt x="389" y="553"/>
                      <a:pt x="389" y="563"/>
                    </a:cubicBezTo>
                    <a:cubicBezTo>
                      <a:pt x="389" y="573"/>
                      <a:pt x="384" y="587"/>
                      <a:pt x="384" y="599"/>
                    </a:cubicBezTo>
                    <a:cubicBezTo>
                      <a:pt x="384" y="611"/>
                      <a:pt x="391" y="629"/>
                      <a:pt x="389" y="638"/>
                    </a:cubicBezTo>
                    <a:cubicBezTo>
                      <a:pt x="387" y="647"/>
                      <a:pt x="375" y="646"/>
                      <a:pt x="371" y="653"/>
                    </a:cubicBezTo>
                    <a:cubicBezTo>
                      <a:pt x="367" y="676"/>
                      <a:pt x="367" y="676"/>
                      <a:pt x="362" y="682"/>
                    </a:cubicBezTo>
                    <a:cubicBezTo>
                      <a:pt x="357" y="688"/>
                      <a:pt x="347" y="685"/>
                      <a:pt x="344" y="689"/>
                    </a:cubicBezTo>
                    <a:cubicBezTo>
                      <a:pt x="341" y="693"/>
                      <a:pt x="345" y="700"/>
                      <a:pt x="342" y="704"/>
                    </a:cubicBezTo>
                    <a:cubicBezTo>
                      <a:pt x="342" y="704"/>
                      <a:pt x="328" y="710"/>
                      <a:pt x="323" y="712"/>
                    </a:cubicBezTo>
                    <a:cubicBezTo>
                      <a:pt x="320" y="713"/>
                      <a:pt x="306" y="716"/>
                      <a:pt x="306" y="716"/>
                    </a:cubicBezTo>
                    <a:cubicBezTo>
                      <a:pt x="302" y="728"/>
                      <a:pt x="295" y="726"/>
                      <a:pt x="288" y="737"/>
                    </a:cubicBezTo>
                    <a:cubicBezTo>
                      <a:pt x="279" y="741"/>
                      <a:pt x="266" y="735"/>
                      <a:pt x="257" y="736"/>
                    </a:cubicBezTo>
                    <a:cubicBezTo>
                      <a:pt x="248" y="737"/>
                      <a:pt x="245" y="743"/>
                      <a:pt x="234" y="742"/>
                    </a:cubicBezTo>
                    <a:cubicBezTo>
                      <a:pt x="223" y="741"/>
                      <a:pt x="200" y="734"/>
                      <a:pt x="192" y="731"/>
                    </a:cubicBezTo>
                    <a:cubicBezTo>
                      <a:pt x="188" y="730"/>
                      <a:pt x="189" y="724"/>
                      <a:pt x="186" y="722"/>
                    </a:cubicBezTo>
                    <a:cubicBezTo>
                      <a:pt x="181" y="717"/>
                      <a:pt x="168" y="727"/>
                      <a:pt x="168" y="727"/>
                    </a:cubicBezTo>
                    <a:cubicBezTo>
                      <a:pt x="132" y="734"/>
                      <a:pt x="165" y="721"/>
                      <a:pt x="144" y="722"/>
                    </a:cubicBezTo>
                    <a:cubicBezTo>
                      <a:pt x="138" y="725"/>
                      <a:pt x="126" y="725"/>
                      <a:pt x="126" y="725"/>
                    </a:cubicBezTo>
                    <a:cubicBezTo>
                      <a:pt x="117" y="738"/>
                      <a:pt x="114" y="736"/>
                      <a:pt x="98" y="739"/>
                    </a:cubicBezTo>
                    <a:cubicBezTo>
                      <a:pt x="95" y="741"/>
                      <a:pt x="90" y="746"/>
                      <a:pt x="87" y="749"/>
                    </a:cubicBezTo>
                    <a:cubicBezTo>
                      <a:pt x="84" y="752"/>
                      <a:pt x="84" y="756"/>
                      <a:pt x="81" y="758"/>
                    </a:cubicBezTo>
                    <a:cubicBezTo>
                      <a:pt x="77" y="761"/>
                      <a:pt x="68" y="759"/>
                      <a:pt x="62" y="760"/>
                    </a:cubicBezTo>
                    <a:cubicBezTo>
                      <a:pt x="56" y="761"/>
                      <a:pt x="48" y="763"/>
                      <a:pt x="42" y="767"/>
                    </a:cubicBezTo>
                    <a:cubicBezTo>
                      <a:pt x="33" y="772"/>
                      <a:pt x="32" y="779"/>
                      <a:pt x="27" y="785"/>
                    </a:cubicBezTo>
                    <a:cubicBezTo>
                      <a:pt x="22" y="791"/>
                      <a:pt x="16" y="795"/>
                      <a:pt x="12" y="800"/>
                    </a:cubicBezTo>
                    <a:cubicBezTo>
                      <a:pt x="8" y="806"/>
                      <a:pt x="0" y="818"/>
                      <a:pt x="0" y="818"/>
                    </a:cubicBezTo>
                    <a:cubicBezTo>
                      <a:pt x="0" y="824"/>
                      <a:pt x="13" y="827"/>
                      <a:pt x="17" y="833"/>
                    </a:cubicBezTo>
                    <a:cubicBezTo>
                      <a:pt x="21" y="839"/>
                      <a:pt x="23" y="847"/>
                      <a:pt x="24" y="856"/>
                    </a:cubicBezTo>
                    <a:cubicBezTo>
                      <a:pt x="31" y="877"/>
                      <a:pt x="13" y="872"/>
                      <a:pt x="23" y="886"/>
                    </a:cubicBezTo>
                    <a:cubicBezTo>
                      <a:pt x="25" y="896"/>
                      <a:pt x="25" y="908"/>
                      <a:pt x="27" y="919"/>
                    </a:cubicBezTo>
                    <a:cubicBezTo>
                      <a:pt x="29" y="930"/>
                      <a:pt x="30" y="942"/>
                      <a:pt x="33" y="950"/>
                    </a:cubicBezTo>
                    <a:cubicBezTo>
                      <a:pt x="37" y="956"/>
                      <a:pt x="38" y="966"/>
                      <a:pt x="45" y="968"/>
                    </a:cubicBezTo>
                    <a:cubicBezTo>
                      <a:pt x="54" y="971"/>
                      <a:pt x="72" y="977"/>
                      <a:pt x="72" y="977"/>
                    </a:cubicBezTo>
                    <a:cubicBezTo>
                      <a:pt x="78" y="983"/>
                      <a:pt x="75" y="1001"/>
                      <a:pt x="80" y="1006"/>
                    </a:cubicBezTo>
                    <a:cubicBezTo>
                      <a:pt x="85" y="1011"/>
                      <a:pt x="94" y="1008"/>
                      <a:pt x="102" y="1010"/>
                    </a:cubicBezTo>
                    <a:cubicBezTo>
                      <a:pt x="110" y="1018"/>
                      <a:pt x="123" y="1014"/>
                      <a:pt x="129" y="1019"/>
                    </a:cubicBezTo>
                    <a:cubicBezTo>
                      <a:pt x="135" y="1024"/>
                      <a:pt x="133" y="1035"/>
                      <a:pt x="138" y="1040"/>
                    </a:cubicBezTo>
                    <a:cubicBezTo>
                      <a:pt x="146" y="1063"/>
                      <a:pt x="142" y="1032"/>
                      <a:pt x="158" y="1051"/>
                    </a:cubicBezTo>
                    <a:cubicBezTo>
                      <a:pt x="163" y="1056"/>
                      <a:pt x="165" y="1062"/>
                      <a:pt x="170" y="1066"/>
                    </a:cubicBezTo>
                    <a:cubicBezTo>
                      <a:pt x="175" y="1070"/>
                      <a:pt x="182" y="1072"/>
                      <a:pt x="186" y="1078"/>
                    </a:cubicBezTo>
                    <a:cubicBezTo>
                      <a:pt x="194" y="1089"/>
                      <a:pt x="184" y="1090"/>
                      <a:pt x="192" y="1102"/>
                    </a:cubicBezTo>
                    <a:cubicBezTo>
                      <a:pt x="194" y="1105"/>
                      <a:pt x="198" y="1099"/>
                      <a:pt x="200" y="1097"/>
                    </a:cubicBezTo>
                    <a:cubicBezTo>
                      <a:pt x="203" y="1093"/>
                      <a:pt x="213" y="1086"/>
                      <a:pt x="216" y="1085"/>
                    </a:cubicBezTo>
                    <a:cubicBezTo>
                      <a:pt x="223" y="1074"/>
                      <a:pt x="208" y="1068"/>
                      <a:pt x="219" y="1061"/>
                    </a:cubicBezTo>
                    <a:cubicBezTo>
                      <a:pt x="223" y="1054"/>
                      <a:pt x="221" y="1051"/>
                      <a:pt x="225" y="1045"/>
                    </a:cubicBezTo>
                    <a:cubicBezTo>
                      <a:pt x="229" y="1039"/>
                      <a:pt x="239" y="1033"/>
                      <a:pt x="245" y="1028"/>
                    </a:cubicBezTo>
                    <a:cubicBezTo>
                      <a:pt x="251" y="1023"/>
                      <a:pt x="256" y="1018"/>
                      <a:pt x="263" y="1015"/>
                    </a:cubicBezTo>
                    <a:cubicBezTo>
                      <a:pt x="270" y="1012"/>
                      <a:pt x="279" y="1013"/>
                      <a:pt x="285" y="1010"/>
                    </a:cubicBezTo>
                    <a:cubicBezTo>
                      <a:pt x="297" y="1001"/>
                      <a:pt x="293" y="998"/>
                      <a:pt x="299" y="995"/>
                    </a:cubicBezTo>
                    <a:cubicBezTo>
                      <a:pt x="305" y="992"/>
                      <a:pt x="315" y="992"/>
                      <a:pt x="324" y="991"/>
                    </a:cubicBezTo>
                    <a:cubicBezTo>
                      <a:pt x="332" y="987"/>
                      <a:pt x="341" y="991"/>
                      <a:pt x="351" y="991"/>
                    </a:cubicBezTo>
                    <a:cubicBezTo>
                      <a:pt x="361" y="991"/>
                      <a:pt x="375" y="991"/>
                      <a:pt x="386" y="992"/>
                    </a:cubicBezTo>
                    <a:cubicBezTo>
                      <a:pt x="397" y="993"/>
                      <a:pt x="411" y="999"/>
                      <a:pt x="420" y="995"/>
                    </a:cubicBezTo>
                    <a:cubicBezTo>
                      <a:pt x="439" y="991"/>
                      <a:pt x="431" y="975"/>
                      <a:pt x="440" y="971"/>
                    </a:cubicBezTo>
                    <a:cubicBezTo>
                      <a:pt x="449" y="967"/>
                      <a:pt x="464" y="978"/>
                      <a:pt x="474" y="971"/>
                    </a:cubicBezTo>
                    <a:cubicBezTo>
                      <a:pt x="487" y="958"/>
                      <a:pt x="498" y="946"/>
                      <a:pt x="501" y="929"/>
                    </a:cubicBezTo>
                    <a:cubicBezTo>
                      <a:pt x="504" y="919"/>
                      <a:pt x="492" y="920"/>
                      <a:pt x="489" y="910"/>
                    </a:cubicBezTo>
                    <a:cubicBezTo>
                      <a:pt x="486" y="900"/>
                      <a:pt x="483" y="875"/>
                      <a:pt x="485" y="866"/>
                    </a:cubicBezTo>
                    <a:cubicBezTo>
                      <a:pt x="485" y="853"/>
                      <a:pt x="495" y="860"/>
                      <a:pt x="501" y="857"/>
                    </a:cubicBezTo>
                    <a:cubicBezTo>
                      <a:pt x="507" y="854"/>
                      <a:pt x="513" y="849"/>
                      <a:pt x="521" y="847"/>
                    </a:cubicBezTo>
                    <a:cubicBezTo>
                      <a:pt x="529" y="845"/>
                      <a:pt x="540" y="841"/>
                      <a:pt x="552" y="842"/>
                    </a:cubicBezTo>
                    <a:cubicBezTo>
                      <a:pt x="564" y="843"/>
                      <a:pt x="584" y="847"/>
                      <a:pt x="593" y="850"/>
                    </a:cubicBezTo>
                    <a:cubicBezTo>
                      <a:pt x="616" y="848"/>
                      <a:pt x="601" y="860"/>
                      <a:pt x="605" y="863"/>
                    </a:cubicBezTo>
                    <a:cubicBezTo>
                      <a:pt x="609" y="866"/>
                      <a:pt x="616" y="868"/>
                      <a:pt x="620" y="868"/>
                    </a:cubicBezTo>
                    <a:cubicBezTo>
                      <a:pt x="624" y="868"/>
                      <a:pt x="624" y="865"/>
                      <a:pt x="632" y="865"/>
                    </a:cubicBezTo>
                    <a:cubicBezTo>
                      <a:pt x="640" y="865"/>
                      <a:pt x="658" y="868"/>
                      <a:pt x="669" y="869"/>
                    </a:cubicBezTo>
                    <a:cubicBezTo>
                      <a:pt x="676" y="867"/>
                      <a:pt x="689" y="862"/>
                      <a:pt x="696" y="869"/>
                    </a:cubicBezTo>
                    <a:cubicBezTo>
                      <a:pt x="710" y="883"/>
                      <a:pt x="693" y="889"/>
                      <a:pt x="711" y="890"/>
                    </a:cubicBezTo>
                    <a:cubicBezTo>
                      <a:pt x="719" y="893"/>
                      <a:pt x="734" y="892"/>
                      <a:pt x="744" y="892"/>
                    </a:cubicBezTo>
                    <a:cubicBezTo>
                      <a:pt x="754" y="892"/>
                      <a:pt x="763" y="887"/>
                      <a:pt x="770" y="887"/>
                    </a:cubicBezTo>
                    <a:cubicBezTo>
                      <a:pt x="777" y="887"/>
                      <a:pt x="781" y="889"/>
                      <a:pt x="789" y="893"/>
                    </a:cubicBezTo>
                    <a:cubicBezTo>
                      <a:pt x="802" y="897"/>
                      <a:pt x="804" y="907"/>
                      <a:pt x="816" y="914"/>
                    </a:cubicBezTo>
                    <a:cubicBezTo>
                      <a:pt x="825" y="919"/>
                      <a:pt x="852" y="920"/>
                      <a:pt x="855" y="920"/>
                    </a:cubicBezTo>
                    <a:cubicBezTo>
                      <a:pt x="865" y="924"/>
                      <a:pt x="862" y="934"/>
                      <a:pt x="869" y="940"/>
                    </a:cubicBezTo>
                    <a:cubicBezTo>
                      <a:pt x="876" y="946"/>
                      <a:pt x="887" y="953"/>
                      <a:pt x="897" y="955"/>
                    </a:cubicBezTo>
                    <a:cubicBezTo>
                      <a:pt x="907" y="957"/>
                      <a:pt x="920" y="951"/>
                      <a:pt x="927" y="953"/>
                    </a:cubicBezTo>
                    <a:cubicBezTo>
                      <a:pt x="942" y="960"/>
                      <a:pt x="934" y="965"/>
                      <a:pt x="939" y="968"/>
                    </a:cubicBezTo>
                    <a:cubicBezTo>
                      <a:pt x="944" y="971"/>
                      <a:pt x="952" y="971"/>
                      <a:pt x="956" y="970"/>
                    </a:cubicBezTo>
                    <a:cubicBezTo>
                      <a:pt x="960" y="969"/>
                      <a:pt x="957" y="960"/>
                      <a:pt x="963" y="959"/>
                    </a:cubicBezTo>
                    <a:cubicBezTo>
                      <a:pt x="974" y="957"/>
                      <a:pt x="993" y="962"/>
                      <a:pt x="993" y="962"/>
                    </a:cubicBezTo>
                    <a:cubicBezTo>
                      <a:pt x="1006" y="942"/>
                      <a:pt x="990" y="962"/>
                      <a:pt x="1026" y="950"/>
                    </a:cubicBezTo>
                    <a:cubicBezTo>
                      <a:pt x="1030" y="949"/>
                      <a:pt x="1032" y="944"/>
                      <a:pt x="1035" y="941"/>
                    </a:cubicBezTo>
                    <a:cubicBezTo>
                      <a:pt x="1046" y="932"/>
                      <a:pt x="1054" y="930"/>
                      <a:pt x="1068" y="928"/>
                    </a:cubicBezTo>
                    <a:cubicBezTo>
                      <a:pt x="1077" y="919"/>
                      <a:pt x="1080" y="912"/>
                      <a:pt x="1092" y="908"/>
                    </a:cubicBezTo>
                    <a:cubicBezTo>
                      <a:pt x="1103" y="910"/>
                      <a:pt x="1125" y="917"/>
                      <a:pt x="1125" y="917"/>
                    </a:cubicBezTo>
                    <a:cubicBezTo>
                      <a:pt x="1134" y="921"/>
                      <a:pt x="1141" y="929"/>
                      <a:pt x="1151" y="932"/>
                    </a:cubicBezTo>
                    <a:cubicBezTo>
                      <a:pt x="1161" y="935"/>
                      <a:pt x="1177" y="929"/>
                      <a:pt x="1185" y="932"/>
                    </a:cubicBezTo>
                    <a:cubicBezTo>
                      <a:pt x="1197" y="939"/>
                      <a:pt x="1197" y="948"/>
                      <a:pt x="1202" y="953"/>
                    </a:cubicBezTo>
                    <a:cubicBezTo>
                      <a:pt x="1207" y="958"/>
                      <a:pt x="1213" y="954"/>
                      <a:pt x="1218" y="962"/>
                    </a:cubicBezTo>
                    <a:cubicBezTo>
                      <a:pt x="1225" y="974"/>
                      <a:pt x="1230" y="992"/>
                      <a:pt x="1232" y="1004"/>
                    </a:cubicBezTo>
                    <a:cubicBezTo>
                      <a:pt x="1234" y="1016"/>
                      <a:pt x="1228" y="1026"/>
                      <a:pt x="1230" y="1033"/>
                    </a:cubicBezTo>
                    <a:cubicBezTo>
                      <a:pt x="1232" y="1040"/>
                      <a:pt x="1241" y="1041"/>
                      <a:pt x="1245" y="1048"/>
                    </a:cubicBezTo>
                    <a:cubicBezTo>
                      <a:pt x="1249" y="1055"/>
                      <a:pt x="1250" y="1066"/>
                      <a:pt x="1254" y="1073"/>
                    </a:cubicBezTo>
                    <a:cubicBezTo>
                      <a:pt x="1262" y="1094"/>
                      <a:pt x="1263" y="1083"/>
                      <a:pt x="1269" y="1088"/>
                    </a:cubicBezTo>
                    <a:cubicBezTo>
                      <a:pt x="1275" y="1093"/>
                      <a:pt x="1285" y="1097"/>
                      <a:pt x="1290" y="1106"/>
                    </a:cubicBezTo>
                    <a:cubicBezTo>
                      <a:pt x="1294" y="1117"/>
                      <a:pt x="1292" y="1138"/>
                      <a:pt x="1302" y="1144"/>
                    </a:cubicBezTo>
                    <a:cubicBezTo>
                      <a:pt x="1305" y="1146"/>
                      <a:pt x="1316" y="1146"/>
                      <a:pt x="1319" y="1148"/>
                    </a:cubicBezTo>
                    <a:cubicBezTo>
                      <a:pt x="1322" y="1149"/>
                      <a:pt x="1317" y="1161"/>
                      <a:pt x="1320" y="1163"/>
                    </a:cubicBezTo>
                    <a:cubicBezTo>
                      <a:pt x="1326" y="1167"/>
                      <a:pt x="1341" y="1172"/>
                      <a:pt x="1341" y="1172"/>
                    </a:cubicBezTo>
                    <a:cubicBezTo>
                      <a:pt x="1345" y="1175"/>
                      <a:pt x="1341" y="1184"/>
                      <a:pt x="1344" y="1187"/>
                    </a:cubicBezTo>
                    <a:cubicBezTo>
                      <a:pt x="1347" y="1190"/>
                      <a:pt x="1354" y="1194"/>
                      <a:pt x="1359" y="1190"/>
                    </a:cubicBezTo>
                    <a:cubicBezTo>
                      <a:pt x="1373" y="1169"/>
                      <a:pt x="1369" y="1179"/>
                      <a:pt x="1374" y="1163"/>
                    </a:cubicBezTo>
                    <a:cubicBezTo>
                      <a:pt x="1377" y="1145"/>
                      <a:pt x="1375" y="1136"/>
                      <a:pt x="1392" y="1130"/>
                    </a:cubicBezTo>
                    <a:cubicBezTo>
                      <a:pt x="1396" y="1120"/>
                      <a:pt x="1409" y="1120"/>
                      <a:pt x="1412" y="1112"/>
                    </a:cubicBezTo>
                    <a:cubicBezTo>
                      <a:pt x="1415" y="1104"/>
                      <a:pt x="1408" y="1087"/>
                      <a:pt x="1410" y="1081"/>
                    </a:cubicBezTo>
                    <a:cubicBezTo>
                      <a:pt x="1411" y="1074"/>
                      <a:pt x="1418" y="1079"/>
                      <a:pt x="1422" y="1075"/>
                    </a:cubicBezTo>
                    <a:cubicBezTo>
                      <a:pt x="1426" y="1071"/>
                      <a:pt x="1426" y="1065"/>
                      <a:pt x="1434" y="1058"/>
                    </a:cubicBezTo>
                    <a:cubicBezTo>
                      <a:pt x="1452" y="1031"/>
                      <a:pt x="1421" y="1038"/>
                      <a:pt x="1470" y="1031"/>
                    </a:cubicBezTo>
                    <a:cubicBezTo>
                      <a:pt x="1477" y="1023"/>
                      <a:pt x="1486" y="1019"/>
                      <a:pt x="1488" y="1012"/>
                    </a:cubicBezTo>
                    <a:cubicBezTo>
                      <a:pt x="1490" y="1005"/>
                      <a:pt x="1483" y="991"/>
                      <a:pt x="1485" y="986"/>
                    </a:cubicBezTo>
                    <a:cubicBezTo>
                      <a:pt x="1490" y="982"/>
                      <a:pt x="1497" y="982"/>
                      <a:pt x="1503" y="980"/>
                    </a:cubicBezTo>
                    <a:cubicBezTo>
                      <a:pt x="1510" y="978"/>
                      <a:pt x="1521" y="968"/>
                      <a:pt x="1521" y="968"/>
                    </a:cubicBezTo>
                    <a:cubicBezTo>
                      <a:pt x="1525" y="962"/>
                      <a:pt x="1532" y="952"/>
                      <a:pt x="1538" y="947"/>
                    </a:cubicBezTo>
                    <a:cubicBezTo>
                      <a:pt x="1544" y="942"/>
                      <a:pt x="1551" y="940"/>
                      <a:pt x="1557" y="937"/>
                    </a:cubicBezTo>
                    <a:cubicBezTo>
                      <a:pt x="1561" y="931"/>
                      <a:pt x="1569" y="930"/>
                      <a:pt x="1575" y="926"/>
                    </a:cubicBezTo>
                    <a:cubicBezTo>
                      <a:pt x="1579" y="922"/>
                      <a:pt x="1583" y="911"/>
                      <a:pt x="1590" y="908"/>
                    </a:cubicBezTo>
                    <a:cubicBezTo>
                      <a:pt x="1597" y="905"/>
                      <a:pt x="1609" y="913"/>
                      <a:pt x="1617" y="910"/>
                    </a:cubicBezTo>
                    <a:cubicBezTo>
                      <a:pt x="1630" y="906"/>
                      <a:pt x="1624" y="898"/>
                      <a:pt x="1637" y="892"/>
                    </a:cubicBezTo>
                    <a:cubicBezTo>
                      <a:pt x="1644" y="888"/>
                      <a:pt x="1654" y="886"/>
                      <a:pt x="1664" y="886"/>
                    </a:cubicBezTo>
                    <a:cubicBezTo>
                      <a:pt x="1674" y="886"/>
                      <a:pt x="1685" y="890"/>
                      <a:pt x="1695" y="890"/>
                    </a:cubicBezTo>
                    <a:cubicBezTo>
                      <a:pt x="1709" y="887"/>
                      <a:pt x="1717" y="889"/>
                      <a:pt x="1727" y="886"/>
                    </a:cubicBezTo>
                    <a:cubicBezTo>
                      <a:pt x="1737" y="883"/>
                      <a:pt x="1751" y="875"/>
                      <a:pt x="1757" y="869"/>
                    </a:cubicBezTo>
                    <a:cubicBezTo>
                      <a:pt x="1767" y="862"/>
                      <a:pt x="1764" y="853"/>
                      <a:pt x="1761" y="847"/>
                    </a:cubicBezTo>
                    <a:cubicBezTo>
                      <a:pt x="1758" y="841"/>
                      <a:pt x="1746" y="835"/>
                      <a:pt x="1740" y="830"/>
                    </a:cubicBezTo>
                    <a:cubicBezTo>
                      <a:pt x="1735" y="819"/>
                      <a:pt x="1728" y="824"/>
                      <a:pt x="1724" y="817"/>
                    </a:cubicBezTo>
                    <a:cubicBezTo>
                      <a:pt x="1720" y="810"/>
                      <a:pt x="1717" y="795"/>
                      <a:pt x="1713" y="788"/>
                    </a:cubicBezTo>
                    <a:cubicBezTo>
                      <a:pt x="1707" y="777"/>
                      <a:pt x="1703" y="782"/>
                      <a:pt x="1701" y="775"/>
                    </a:cubicBezTo>
                    <a:cubicBezTo>
                      <a:pt x="1699" y="768"/>
                      <a:pt x="1701" y="749"/>
                      <a:pt x="1698" y="743"/>
                    </a:cubicBezTo>
                    <a:cubicBezTo>
                      <a:pt x="1694" y="734"/>
                      <a:pt x="1686" y="743"/>
                      <a:pt x="1683" y="739"/>
                    </a:cubicBezTo>
                    <a:cubicBezTo>
                      <a:pt x="1680" y="735"/>
                      <a:pt x="1679" y="725"/>
                      <a:pt x="1677" y="716"/>
                    </a:cubicBezTo>
                    <a:cubicBezTo>
                      <a:pt x="1674" y="706"/>
                      <a:pt x="1671" y="696"/>
                      <a:pt x="1671" y="685"/>
                    </a:cubicBezTo>
                    <a:cubicBezTo>
                      <a:pt x="1671" y="674"/>
                      <a:pt x="1677" y="657"/>
                      <a:pt x="1680" y="650"/>
                    </a:cubicBezTo>
                    <a:cubicBezTo>
                      <a:pt x="1681" y="646"/>
                      <a:pt x="1687" y="647"/>
                      <a:pt x="1689" y="644"/>
                    </a:cubicBezTo>
                    <a:cubicBezTo>
                      <a:pt x="1694" y="639"/>
                      <a:pt x="1701" y="626"/>
                      <a:pt x="1701" y="626"/>
                    </a:cubicBezTo>
                    <a:cubicBezTo>
                      <a:pt x="1697" y="611"/>
                      <a:pt x="1697" y="608"/>
                      <a:pt x="1710" y="599"/>
                    </a:cubicBezTo>
                    <a:cubicBezTo>
                      <a:pt x="1712" y="596"/>
                      <a:pt x="1720" y="586"/>
                      <a:pt x="1719" y="581"/>
                    </a:cubicBezTo>
                    <a:cubicBezTo>
                      <a:pt x="1719" y="581"/>
                      <a:pt x="1676" y="531"/>
                      <a:pt x="1671" y="530"/>
                    </a:cubicBezTo>
                    <a:cubicBezTo>
                      <a:pt x="1657" y="527"/>
                      <a:pt x="1643" y="528"/>
                      <a:pt x="1629" y="527"/>
                    </a:cubicBezTo>
                    <a:cubicBezTo>
                      <a:pt x="1597" y="522"/>
                      <a:pt x="1611" y="517"/>
                      <a:pt x="1590" y="503"/>
                    </a:cubicBezTo>
                    <a:cubicBezTo>
                      <a:pt x="1583" y="496"/>
                      <a:pt x="1592" y="487"/>
                      <a:pt x="1590" y="481"/>
                    </a:cubicBezTo>
                    <a:cubicBezTo>
                      <a:pt x="1588" y="475"/>
                      <a:pt x="1578" y="472"/>
                      <a:pt x="1575" y="467"/>
                    </a:cubicBezTo>
                    <a:cubicBezTo>
                      <a:pt x="1572" y="458"/>
                      <a:pt x="1570" y="459"/>
                      <a:pt x="1569" y="451"/>
                    </a:cubicBezTo>
                    <a:cubicBezTo>
                      <a:pt x="1568" y="443"/>
                      <a:pt x="1571" y="425"/>
                      <a:pt x="1568" y="421"/>
                    </a:cubicBezTo>
                    <a:cubicBezTo>
                      <a:pt x="1565" y="417"/>
                      <a:pt x="1557" y="424"/>
                      <a:pt x="1548" y="424"/>
                    </a:cubicBezTo>
                    <a:cubicBezTo>
                      <a:pt x="1539" y="424"/>
                      <a:pt x="1525" y="424"/>
                      <a:pt x="1515" y="424"/>
                    </a:cubicBezTo>
                    <a:cubicBezTo>
                      <a:pt x="1505" y="424"/>
                      <a:pt x="1503" y="422"/>
                      <a:pt x="1488" y="422"/>
                    </a:cubicBezTo>
                    <a:cubicBezTo>
                      <a:pt x="1473" y="422"/>
                      <a:pt x="1434" y="425"/>
                      <a:pt x="1422" y="425"/>
                    </a:cubicBezTo>
                    <a:cubicBezTo>
                      <a:pt x="1395" y="417"/>
                      <a:pt x="1419" y="421"/>
                      <a:pt x="1418" y="419"/>
                    </a:cubicBezTo>
                    <a:cubicBezTo>
                      <a:pt x="1417" y="417"/>
                      <a:pt x="1416" y="418"/>
                      <a:pt x="1416" y="415"/>
                    </a:cubicBezTo>
                    <a:cubicBezTo>
                      <a:pt x="1416" y="412"/>
                      <a:pt x="1422" y="399"/>
                      <a:pt x="1416" y="398"/>
                    </a:cubicBezTo>
                    <a:cubicBezTo>
                      <a:pt x="1410" y="397"/>
                      <a:pt x="1392" y="406"/>
                      <a:pt x="1380" y="406"/>
                    </a:cubicBezTo>
                    <a:cubicBezTo>
                      <a:pt x="1368" y="406"/>
                      <a:pt x="1349" y="403"/>
                      <a:pt x="1341" y="398"/>
                    </a:cubicBezTo>
                    <a:cubicBezTo>
                      <a:pt x="1324" y="391"/>
                      <a:pt x="1336" y="378"/>
                      <a:pt x="1329" y="374"/>
                    </a:cubicBezTo>
                    <a:cubicBezTo>
                      <a:pt x="1322" y="370"/>
                      <a:pt x="1305" y="375"/>
                      <a:pt x="1296" y="371"/>
                    </a:cubicBezTo>
                    <a:cubicBezTo>
                      <a:pt x="1287" y="365"/>
                      <a:pt x="1283" y="355"/>
                      <a:pt x="1272" y="350"/>
                    </a:cubicBezTo>
                    <a:cubicBezTo>
                      <a:pt x="1240" y="336"/>
                      <a:pt x="1265" y="352"/>
                      <a:pt x="1245" y="338"/>
                    </a:cubicBezTo>
                    <a:cubicBezTo>
                      <a:pt x="1235" y="329"/>
                      <a:pt x="1231" y="300"/>
                      <a:pt x="1224" y="290"/>
                    </a:cubicBezTo>
                    <a:cubicBezTo>
                      <a:pt x="1217" y="280"/>
                      <a:pt x="1207" y="283"/>
                      <a:pt x="1200" y="277"/>
                    </a:cubicBezTo>
                    <a:cubicBezTo>
                      <a:pt x="1193" y="271"/>
                      <a:pt x="1192" y="260"/>
                      <a:pt x="1184" y="254"/>
                    </a:cubicBezTo>
                    <a:cubicBezTo>
                      <a:pt x="1176" y="248"/>
                      <a:pt x="1159" y="245"/>
                      <a:pt x="1152" y="242"/>
                    </a:cubicBezTo>
                    <a:cubicBezTo>
                      <a:pt x="1149" y="240"/>
                      <a:pt x="1147" y="236"/>
                      <a:pt x="1143" y="236"/>
                    </a:cubicBezTo>
                    <a:cubicBezTo>
                      <a:pt x="1137" y="236"/>
                      <a:pt x="1130" y="231"/>
                      <a:pt x="1124" y="232"/>
                    </a:cubicBezTo>
                    <a:cubicBezTo>
                      <a:pt x="1109" y="250"/>
                      <a:pt x="1103" y="244"/>
                      <a:pt x="1092" y="245"/>
                    </a:cubicBezTo>
                    <a:cubicBezTo>
                      <a:pt x="1090" y="253"/>
                      <a:pt x="1093" y="264"/>
                      <a:pt x="1086" y="269"/>
                    </a:cubicBezTo>
                    <a:cubicBezTo>
                      <a:pt x="1081" y="273"/>
                      <a:pt x="1068" y="275"/>
                      <a:pt x="1068" y="275"/>
                    </a:cubicBezTo>
                    <a:cubicBezTo>
                      <a:pt x="1019" y="271"/>
                      <a:pt x="1043" y="274"/>
                      <a:pt x="1017" y="257"/>
                    </a:cubicBezTo>
                    <a:cubicBezTo>
                      <a:pt x="1007" y="264"/>
                      <a:pt x="997" y="259"/>
                      <a:pt x="986" y="263"/>
                    </a:cubicBezTo>
                    <a:cubicBezTo>
                      <a:pt x="965" y="249"/>
                      <a:pt x="973" y="253"/>
                      <a:pt x="957" y="248"/>
                    </a:cubicBezTo>
                    <a:cubicBezTo>
                      <a:pt x="939" y="249"/>
                      <a:pt x="924" y="255"/>
                      <a:pt x="906" y="257"/>
                    </a:cubicBezTo>
                    <a:cubicBezTo>
                      <a:pt x="900" y="258"/>
                      <a:pt x="888" y="263"/>
                      <a:pt x="888" y="263"/>
                    </a:cubicBezTo>
                    <a:cubicBezTo>
                      <a:pt x="869" y="258"/>
                      <a:pt x="857" y="235"/>
                      <a:pt x="843" y="233"/>
                    </a:cubicBezTo>
                    <a:cubicBezTo>
                      <a:pt x="834" y="232"/>
                      <a:pt x="825" y="231"/>
                      <a:pt x="816" y="230"/>
                    </a:cubicBezTo>
                    <a:cubicBezTo>
                      <a:pt x="806" y="216"/>
                      <a:pt x="811" y="224"/>
                      <a:pt x="804" y="203"/>
                    </a:cubicBezTo>
                    <a:cubicBezTo>
                      <a:pt x="801" y="194"/>
                      <a:pt x="777" y="191"/>
                      <a:pt x="777" y="191"/>
                    </a:cubicBezTo>
                    <a:cubicBezTo>
                      <a:pt x="768" y="182"/>
                      <a:pt x="753" y="191"/>
                      <a:pt x="743" y="184"/>
                    </a:cubicBezTo>
                    <a:cubicBezTo>
                      <a:pt x="733" y="170"/>
                      <a:pt x="750" y="156"/>
                      <a:pt x="729" y="149"/>
                    </a:cubicBezTo>
                    <a:cubicBezTo>
                      <a:pt x="723" y="147"/>
                      <a:pt x="708" y="152"/>
                      <a:pt x="708" y="152"/>
                    </a:cubicBezTo>
                    <a:cubicBezTo>
                      <a:pt x="701" y="148"/>
                      <a:pt x="692" y="125"/>
                      <a:pt x="684" y="122"/>
                    </a:cubicBezTo>
                    <a:cubicBezTo>
                      <a:pt x="676" y="119"/>
                      <a:pt x="669" y="134"/>
                      <a:pt x="660" y="131"/>
                    </a:cubicBezTo>
                    <a:cubicBezTo>
                      <a:pt x="646" y="126"/>
                      <a:pt x="642" y="112"/>
                      <a:pt x="630" y="104"/>
                    </a:cubicBezTo>
                    <a:cubicBezTo>
                      <a:pt x="621" y="91"/>
                      <a:pt x="623" y="77"/>
                      <a:pt x="606" y="71"/>
                    </a:cubicBezTo>
                    <a:cubicBezTo>
                      <a:pt x="593" y="51"/>
                      <a:pt x="609" y="11"/>
                      <a:pt x="575" y="11"/>
                    </a:cubicBez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196" name="Rectangle 92"/>
              <p:cNvSpPr>
                <a:spLocks noChangeArrowheads="1"/>
              </p:cNvSpPr>
              <p:nvPr/>
            </p:nvSpPr>
            <p:spPr bwMode="auto">
              <a:xfrm>
                <a:off x="4080" y="817"/>
                <a:ext cx="310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D  </a:t>
                </a:r>
                <a:endParaRPr lang="zh-CN" altLang="en-US" sz="2000" i="1"/>
              </a:p>
            </p:txBody>
          </p:sp>
        </p:grpSp>
        <p:grpSp>
          <p:nvGrpSpPr>
            <p:cNvPr id="32829" name="Group 93"/>
            <p:cNvGrpSpPr/>
            <p:nvPr/>
          </p:nvGrpSpPr>
          <p:grpSpPr bwMode="auto">
            <a:xfrm>
              <a:off x="3810" y="1135"/>
              <a:ext cx="301" cy="250"/>
              <a:chOff x="3810" y="1135"/>
              <a:chExt cx="301" cy="250"/>
            </a:xfrm>
          </p:grpSpPr>
          <p:sp>
            <p:nvSpPr>
              <p:cNvPr id="47198" name="Line 94"/>
              <p:cNvSpPr>
                <a:spLocks noChangeShapeType="1"/>
              </p:cNvSpPr>
              <p:nvPr/>
            </p:nvSpPr>
            <p:spPr bwMode="auto">
              <a:xfrm>
                <a:off x="4060" y="1214"/>
                <a:ext cx="0" cy="9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199" name="Rectangle 95"/>
              <p:cNvSpPr>
                <a:spLocks noChangeArrowheads="1"/>
              </p:cNvSpPr>
              <p:nvPr/>
            </p:nvSpPr>
            <p:spPr bwMode="auto">
              <a:xfrm>
                <a:off x="3810" y="1135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  </a:t>
                </a:r>
                <a:endParaRPr lang="zh-CN" altLang="en-US" sz="2000" i="1"/>
              </a:p>
            </p:txBody>
          </p:sp>
        </p:grpSp>
      </p:grpSp>
      <p:sp>
        <p:nvSpPr>
          <p:cNvPr id="47200" name="Rectangle 96"/>
          <p:cNvSpPr>
            <a:spLocks noChangeArrowheads="1"/>
          </p:cNvSpPr>
          <p:nvPr/>
        </p:nvSpPr>
        <p:spPr bwMode="auto">
          <a:xfrm>
            <a:off x="536575" y="566738"/>
            <a:ext cx="3203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一、柯西积分公式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47201" name="Rectangle 97"/>
          <p:cNvSpPr>
            <a:spLocks noChangeArrowheads="1"/>
          </p:cNvSpPr>
          <p:nvPr/>
        </p:nvSpPr>
        <p:spPr bwMode="auto">
          <a:xfrm>
            <a:off x="533400" y="120015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32798" name="Group 98"/>
          <p:cNvGrpSpPr/>
          <p:nvPr/>
        </p:nvGrpSpPr>
        <p:grpSpPr bwMode="auto">
          <a:xfrm>
            <a:off x="1352550" y="1200150"/>
            <a:ext cx="4532313" cy="1008063"/>
            <a:chOff x="852" y="756"/>
            <a:chExt cx="2855" cy="635"/>
          </a:xfrm>
        </p:grpSpPr>
        <p:grpSp>
          <p:nvGrpSpPr>
            <p:cNvPr id="32824" name="Group 99"/>
            <p:cNvGrpSpPr/>
            <p:nvPr/>
          </p:nvGrpSpPr>
          <p:grpSpPr bwMode="auto">
            <a:xfrm>
              <a:off x="852" y="756"/>
              <a:ext cx="2855" cy="288"/>
              <a:chOff x="852" y="756"/>
              <a:chExt cx="2855" cy="288"/>
            </a:xfrm>
          </p:grpSpPr>
          <p:sp>
            <p:nvSpPr>
              <p:cNvPr id="47204" name="Rectangle 100"/>
              <p:cNvSpPr>
                <a:spLocks noChangeArrowheads="1"/>
              </p:cNvSpPr>
              <p:nvPr/>
            </p:nvSpPr>
            <p:spPr bwMode="auto">
              <a:xfrm>
                <a:off x="852" y="756"/>
                <a:ext cx="285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设函数          在区域 </a:t>
                </a:r>
                <a:r>
                  <a:rPr lang="en-US" altLang="zh-CN" i="1"/>
                  <a:t>D </a:t>
                </a:r>
                <a:r>
                  <a:rPr lang="zh-CN" altLang="en-US"/>
                  <a:t>内</a:t>
                </a:r>
                <a:r>
                  <a:rPr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解析</a:t>
                </a:r>
                <a:r>
                  <a:rPr lang="zh-CN" altLang="en-US"/>
                  <a:t>，  </a:t>
                </a:r>
                <a:endParaRPr lang="en-US" altLang="zh-CN"/>
              </a:p>
            </p:txBody>
          </p:sp>
          <p:graphicFrame>
            <p:nvGraphicFramePr>
              <p:cNvPr id="32827" name="Object 101"/>
              <p:cNvGraphicFramePr/>
              <p:nvPr/>
            </p:nvGraphicFramePr>
            <p:xfrm>
              <a:off x="1525" y="796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0940" name="公式" r:id="rId15" imgW="635000" imgH="342900" progId="Equation.3">
                      <p:embed/>
                    </p:oleObj>
                  </mc:Choice>
                  <mc:Fallback>
                    <p:oleObj name="公式" r:id="rId15" imgW="635000" imgH="342900" progId="Equation.3">
                      <p:embed/>
                      <p:pic>
                        <p:nvPicPr>
                          <p:cNvPr id="0" name="图片 5909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5" y="796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206" name="Rectangle 102"/>
            <p:cNvSpPr>
              <a:spLocks noChangeArrowheads="1"/>
            </p:cNvSpPr>
            <p:nvPr/>
          </p:nvSpPr>
          <p:spPr bwMode="auto">
            <a:xfrm>
              <a:off x="852" y="1103"/>
              <a:ext cx="17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在边界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  </a:t>
              </a:r>
              <a:endParaRPr lang="en-US" altLang="zh-CN"/>
            </a:p>
          </p:txBody>
        </p:sp>
      </p:grpSp>
      <p:graphicFrame>
        <p:nvGraphicFramePr>
          <p:cNvPr id="32799" name="Object 103"/>
          <p:cNvGraphicFramePr/>
          <p:nvPr/>
        </p:nvGraphicFramePr>
        <p:xfrm>
          <a:off x="3905250" y="1800225"/>
          <a:ext cx="900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41" name="公式" r:id="rId17" imgW="901065" imgH="381000" progId="Equation.3">
                  <p:embed/>
                </p:oleObj>
              </mc:Choice>
              <mc:Fallback>
                <p:oleObj name="公式" r:id="rId17" imgW="901065" imgH="381000" progId="Equation.3">
                  <p:embed/>
                  <p:pic>
                    <p:nvPicPr>
                      <p:cNvPr id="0" name="图片 59094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1800225"/>
                        <a:ext cx="900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8" name="Rectangle 104"/>
          <p:cNvSpPr>
            <a:spLocks noChangeArrowheads="1"/>
          </p:cNvSpPr>
          <p:nvPr/>
        </p:nvSpPr>
        <p:spPr bwMode="auto">
          <a:xfrm>
            <a:off x="4895850" y="17510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则  </a:t>
            </a:r>
            <a:endParaRPr lang="zh-CN" altLang="en-US"/>
          </a:p>
        </p:txBody>
      </p:sp>
      <p:grpSp>
        <p:nvGrpSpPr>
          <p:cNvPr id="47209" name="Group 105"/>
          <p:cNvGrpSpPr/>
          <p:nvPr/>
        </p:nvGrpSpPr>
        <p:grpSpPr bwMode="auto">
          <a:xfrm>
            <a:off x="7335838" y="1212850"/>
            <a:ext cx="152400" cy="304800"/>
            <a:chOff x="4621" y="764"/>
            <a:chExt cx="96" cy="192"/>
          </a:xfrm>
        </p:grpSpPr>
        <p:graphicFrame>
          <p:nvGraphicFramePr>
            <p:cNvPr id="32822" name="Object 106"/>
            <p:cNvGraphicFramePr>
              <a:graphicFrameLocks noChangeAspect="1"/>
            </p:cNvGraphicFramePr>
            <p:nvPr/>
          </p:nvGraphicFramePr>
          <p:xfrm>
            <a:off x="4621" y="764"/>
            <a:ext cx="9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42" name="公式" r:id="rId19" imgW="177800" imgH="215900" progId="Equation.3">
                    <p:embed/>
                  </p:oleObj>
                </mc:Choice>
                <mc:Fallback>
                  <p:oleObj name="公式" r:id="rId19" imgW="177800" imgH="215900" progId="Equation.3">
                    <p:embed/>
                    <p:pic>
                      <p:nvPicPr>
                        <p:cNvPr id="0" name="图片 590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764"/>
                          <a:ext cx="9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11" name="Oval 107"/>
            <p:cNvSpPr>
              <a:spLocks noChangeArrowheads="1"/>
            </p:cNvSpPr>
            <p:nvPr/>
          </p:nvSpPr>
          <p:spPr bwMode="auto">
            <a:xfrm>
              <a:off x="4643" y="911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802" name="Group 109"/>
          <p:cNvGrpSpPr/>
          <p:nvPr/>
        </p:nvGrpSpPr>
        <p:grpSpPr bwMode="auto">
          <a:xfrm>
            <a:off x="533400" y="1709738"/>
            <a:ext cx="796925" cy="796925"/>
            <a:chOff x="772" y="525"/>
            <a:chExt cx="502" cy="502"/>
          </a:xfrm>
        </p:grpSpPr>
        <p:sp>
          <p:nvSpPr>
            <p:cNvPr id="47214" name="Rectangle 11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215" name="Rectangle 111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57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216" name="Rectangle 11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217" name="Rectangle 11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3.7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7224" name="Group 120"/>
          <p:cNvGrpSpPr/>
          <p:nvPr/>
        </p:nvGrpSpPr>
        <p:grpSpPr bwMode="auto">
          <a:xfrm>
            <a:off x="7399338" y="2032000"/>
            <a:ext cx="238125" cy="331788"/>
            <a:chOff x="4661" y="1280"/>
            <a:chExt cx="150" cy="209"/>
          </a:xfrm>
        </p:grpSpPr>
        <p:graphicFrame>
          <p:nvGraphicFramePr>
            <p:cNvPr id="32816" name="Object 121"/>
            <p:cNvGraphicFramePr>
              <a:graphicFrameLocks noChangeAspect="1"/>
            </p:cNvGraphicFramePr>
            <p:nvPr/>
          </p:nvGraphicFramePr>
          <p:xfrm>
            <a:off x="4661" y="1285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43" name="公式" r:id="rId21" imgW="279400" imgH="381000" progId="Equation.3">
                    <p:embed/>
                  </p:oleObj>
                </mc:Choice>
                <mc:Fallback>
                  <p:oleObj name="公式" r:id="rId21" imgW="279400" imgH="381000" progId="Equation.3">
                    <p:embed/>
                    <p:pic>
                      <p:nvPicPr>
                        <p:cNvPr id="0" name="图片 590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285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26" name="Oval 122"/>
            <p:cNvSpPr>
              <a:spLocks noChangeArrowheads="1"/>
            </p:cNvSpPr>
            <p:nvPr/>
          </p:nvSpPr>
          <p:spPr bwMode="auto">
            <a:xfrm>
              <a:off x="4702" y="1280"/>
              <a:ext cx="34" cy="34"/>
            </a:xfrm>
            <a:prstGeom prst="ellipse">
              <a:avLst/>
            </a:prstGeom>
            <a:solidFill>
              <a:srgbClr val="D9E6F3"/>
            </a:solidFill>
            <a:ln w="3175">
              <a:solidFill>
                <a:srgbClr val="008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231" name="Group 127"/>
          <p:cNvGrpSpPr/>
          <p:nvPr/>
        </p:nvGrpSpPr>
        <p:grpSpPr bwMode="auto">
          <a:xfrm>
            <a:off x="7297738" y="1098550"/>
            <a:ext cx="209550" cy="420688"/>
            <a:chOff x="5100" y="492"/>
            <a:chExt cx="132" cy="265"/>
          </a:xfrm>
        </p:grpSpPr>
        <p:sp>
          <p:nvSpPr>
            <p:cNvPr id="47229" name="Oval 125"/>
            <p:cNvSpPr>
              <a:spLocks noChangeArrowheads="1"/>
            </p:cNvSpPr>
            <p:nvPr/>
          </p:nvSpPr>
          <p:spPr bwMode="auto">
            <a:xfrm>
              <a:off x="5146" y="712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230" name="Rectangle 126"/>
            <p:cNvSpPr>
              <a:spLocks noChangeArrowheads="1"/>
            </p:cNvSpPr>
            <p:nvPr/>
          </p:nvSpPr>
          <p:spPr bwMode="auto">
            <a:xfrm>
              <a:off x="5100" y="528"/>
              <a:ext cx="132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15" name="Object 124"/>
            <p:cNvGraphicFramePr>
              <a:graphicFrameLocks noChangeAspect="1"/>
            </p:cNvGraphicFramePr>
            <p:nvPr/>
          </p:nvGraphicFramePr>
          <p:xfrm>
            <a:off x="5114" y="492"/>
            <a:ext cx="11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44" name="公式" r:id="rId23" imgW="215900" imgH="330200" progId="Equation.3">
                    <p:embed/>
                  </p:oleObj>
                </mc:Choice>
                <mc:Fallback>
                  <p:oleObj name="公式" r:id="rId23" imgW="215900" imgH="330200" progId="Equation.3">
                    <p:embed/>
                    <p:pic>
                      <p:nvPicPr>
                        <p:cNvPr id="0" name="图片 5909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" y="492"/>
                          <a:ext cx="117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249" name="Group 145"/>
          <p:cNvGrpSpPr/>
          <p:nvPr/>
        </p:nvGrpSpPr>
        <p:grpSpPr bwMode="auto">
          <a:xfrm>
            <a:off x="7386638" y="2032000"/>
            <a:ext cx="258762" cy="330200"/>
            <a:chOff x="5229" y="2192"/>
            <a:chExt cx="163" cy="208"/>
          </a:xfrm>
        </p:grpSpPr>
        <p:sp>
          <p:nvSpPr>
            <p:cNvPr id="47239" name="Rectangle 135"/>
            <p:cNvSpPr>
              <a:spLocks noChangeArrowheads="1"/>
            </p:cNvSpPr>
            <p:nvPr/>
          </p:nvSpPr>
          <p:spPr bwMode="auto">
            <a:xfrm>
              <a:off x="5229" y="2251"/>
              <a:ext cx="163" cy="14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237" name="Oval 133"/>
            <p:cNvSpPr>
              <a:spLocks noChangeArrowheads="1"/>
            </p:cNvSpPr>
            <p:nvPr/>
          </p:nvSpPr>
          <p:spPr bwMode="auto">
            <a:xfrm>
              <a:off x="5278" y="2192"/>
              <a:ext cx="34" cy="34"/>
            </a:xfrm>
            <a:prstGeom prst="ellipse">
              <a:avLst/>
            </a:prstGeom>
            <a:solidFill>
              <a:srgbClr val="D9E6F3"/>
            </a:solidFill>
            <a:ln w="3175">
              <a:solidFill>
                <a:srgbClr val="008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12" name="Object 134"/>
            <p:cNvGraphicFramePr>
              <a:graphicFrameLocks noChangeAspect="1"/>
            </p:cNvGraphicFramePr>
            <p:nvPr/>
          </p:nvGraphicFramePr>
          <p:xfrm>
            <a:off x="5243" y="2256"/>
            <a:ext cx="9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45" name="公式" r:id="rId25" imgW="177800" imgH="215900" progId="Equation.3">
                    <p:embed/>
                  </p:oleObj>
                </mc:Choice>
                <mc:Fallback>
                  <p:oleObj name="公式" r:id="rId25" imgW="177800" imgH="215900" progId="Equation.3">
                    <p:embed/>
                    <p:pic>
                      <p:nvPicPr>
                        <p:cNvPr id="0" name="图片 590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" y="2256"/>
                          <a:ext cx="9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06" name="Object 137"/>
          <p:cNvGraphicFramePr/>
          <p:nvPr/>
        </p:nvGraphicFramePr>
        <p:xfrm>
          <a:off x="1827213" y="2352675"/>
          <a:ext cx="3251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46" name="Equation" r:id="rId27" imgW="3251200" imgH="838200" progId="Equation.DSMT4">
                  <p:embed/>
                </p:oleObj>
              </mc:Choice>
              <mc:Fallback>
                <p:oleObj name="Equation" r:id="rId27" imgW="3251200" imgH="838200" progId="Equation.DSMT4">
                  <p:embed/>
                  <p:pic>
                    <p:nvPicPr>
                      <p:cNvPr id="0" name="图片 59094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352675"/>
                        <a:ext cx="3251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45" name="Group 141"/>
          <p:cNvGrpSpPr/>
          <p:nvPr/>
        </p:nvGrpSpPr>
        <p:grpSpPr bwMode="auto">
          <a:xfrm>
            <a:off x="2286000" y="5459413"/>
            <a:ext cx="6791325" cy="989012"/>
            <a:chOff x="1440" y="3439"/>
            <a:chExt cx="4278" cy="623"/>
          </a:xfrm>
        </p:grpSpPr>
        <p:sp>
          <p:nvSpPr>
            <p:cNvPr id="47156" name="Rectangle 52"/>
            <p:cNvSpPr>
              <a:spLocks noChangeArrowheads="1"/>
            </p:cNvSpPr>
            <p:nvPr/>
          </p:nvSpPr>
          <p:spPr bwMode="auto">
            <a:xfrm>
              <a:off x="1440" y="3774"/>
              <a:ext cx="2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的积分形式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完全表达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出来。  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244" name="Rectangle 140"/>
            <p:cNvSpPr>
              <a:spLocks noChangeArrowheads="1"/>
            </p:cNvSpPr>
            <p:nvPr/>
          </p:nvSpPr>
          <p:spPr bwMode="auto">
            <a:xfrm>
              <a:off x="1453" y="3439"/>
              <a:ext cx="42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解析函数可用其解析区域边界上的值以一种特定  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47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1000"/>
                                        <p:tgtEl>
                                          <p:spTgt spid="47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7" grpId="0"/>
      <p:bldP spid="47154" grpId="0"/>
      <p:bldP spid="47155" grpId="0"/>
      <p:bldP spid="471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38" name="Object 110"/>
          <p:cNvGraphicFramePr/>
          <p:nvPr/>
        </p:nvGraphicFramePr>
        <p:xfrm>
          <a:off x="1827213" y="2892425"/>
          <a:ext cx="3149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31" name="公式" r:id="rId1" imgW="3149600" imgH="838200" progId="Equation.3">
                  <p:embed/>
                </p:oleObj>
              </mc:Choice>
              <mc:Fallback>
                <p:oleObj name="公式" r:id="rId1" imgW="3149600" imgH="838200" progId="Equation.3">
                  <p:embed/>
                  <p:pic>
                    <p:nvPicPr>
                      <p:cNvPr id="0" name="图片 59193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892425"/>
                        <a:ext cx="3149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/>
          <p:nvPr/>
        </p:nvGraphicFramePr>
        <p:xfrm>
          <a:off x="1827213" y="2894013"/>
          <a:ext cx="3149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32" name="公式" r:id="rId3" imgW="3149600" imgH="838200" progId="Equation.3">
                  <p:embed/>
                </p:oleObj>
              </mc:Choice>
              <mc:Fallback>
                <p:oleObj name="公式" r:id="rId3" imgW="3149600" imgH="838200" progId="Equation.3">
                  <p:embed/>
                  <p:pic>
                    <p:nvPicPr>
                      <p:cNvPr id="0" name="图片 5919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894013"/>
                        <a:ext cx="3149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5" name="Picture 5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56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25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57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58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5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60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63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64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6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66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67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68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6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70" descr="xsf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33400" y="116205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注意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352550" y="1162050"/>
            <a:ext cx="5991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柯西积分公式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中的区域 </a:t>
            </a:r>
            <a:r>
              <a:rPr lang="en-US" altLang="zh-CN" i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D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可以是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多连域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。 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531813" y="52276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应用 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1354138" y="5981700"/>
            <a:ext cx="7024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6"/>
              </a:buBlip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推出一些理论结果，从而进一步认识解析函数。  </a:t>
            </a:r>
            <a:endParaRPr lang="zh-CN" altLang="en-US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1354138" y="1743075"/>
            <a:ext cx="4386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若定理中的区域 </a:t>
            </a:r>
            <a:r>
              <a:rPr lang="en-US" altLang="zh-CN" i="1"/>
              <a:t>D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二连域</a:t>
            </a:r>
            <a:r>
              <a:rPr lang="zh-CN" altLang="en-US"/>
              <a:t>，  </a:t>
            </a:r>
            <a:endParaRPr lang="zh-CN" altLang="en-US"/>
          </a:p>
        </p:txBody>
      </p:sp>
      <p:grpSp>
        <p:nvGrpSpPr>
          <p:cNvPr id="48239" name="Group 111"/>
          <p:cNvGrpSpPr/>
          <p:nvPr/>
        </p:nvGrpSpPr>
        <p:grpSpPr bwMode="auto">
          <a:xfrm>
            <a:off x="1350963" y="2273300"/>
            <a:ext cx="3544887" cy="457200"/>
            <a:chOff x="851" y="1438"/>
            <a:chExt cx="2233" cy="288"/>
          </a:xfrm>
        </p:grpSpPr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851" y="1438"/>
              <a:ext cx="22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其边界为                      ，  </a:t>
              </a:r>
              <a:endParaRPr lang="en-US" altLang="zh-CN"/>
            </a:p>
          </p:txBody>
        </p:sp>
        <p:graphicFrame>
          <p:nvGraphicFramePr>
            <p:cNvPr id="33849" name="Object 39"/>
            <p:cNvGraphicFramePr/>
            <p:nvPr/>
          </p:nvGraphicFramePr>
          <p:xfrm>
            <a:off x="1740" y="1445"/>
            <a:ext cx="9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933" name="公式" r:id="rId7" imgW="1548765" imgH="431800" progId="Equation.3">
                    <p:embed/>
                  </p:oleObj>
                </mc:Choice>
                <mc:Fallback>
                  <p:oleObj name="公式" r:id="rId7" imgW="1548765" imgH="431800" progId="Equation.3">
                    <p:embed/>
                    <p:pic>
                      <p:nvPicPr>
                        <p:cNvPr id="0" name="图片 5919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1445"/>
                          <a:ext cx="9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68" name="Object 40"/>
          <p:cNvGraphicFramePr/>
          <p:nvPr/>
        </p:nvGraphicFramePr>
        <p:xfrm>
          <a:off x="2616200" y="3921125"/>
          <a:ext cx="61849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34" name="公式" r:id="rId9" imgW="6184900" imgH="838200" progId="Equation.3">
                  <p:embed/>
                </p:oleObj>
              </mc:Choice>
              <mc:Fallback>
                <p:oleObj name="公式" r:id="rId9" imgW="6184900" imgH="838200" progId="Equation.3">
                  <p:embed/>
                  <p:pic>
                    <p:nvPicPr>
                      <p:cNvPr id="0" name="图片 59193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921125"/>
                        <a:ext cx="61849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82" name="Group 154"/>
          <p:cNvGrpSpPr/>
          <p:nvPr/>
        </p:nvGrpSpPr>
        <p:grpSpPr bwMode="auto">
          <a:xfrm>
            <a:off x="1355725" y="5073650"/>
            <a:ext cx="5648325" cy="836613"/>
            <a:chOff x="854" y="3196"/>
            <a:chExt cx="3558" cy="527"/>
          </a:xfrm>
        </p:grpSpPr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854" y="3295"/>
              <a:ext cx="17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6"/>
                </a:buBlip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反过来计算积分  </a:t>
              </a:r>
              <a:endPara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47" name="Object 45"/>
            <p:cNvGraphicFramePr/>
            <p:nvPr/>
          </p:nvGraphicFramePr>
          <p:xfrm>
            <a:off x="2468" y="3196"/>
            <a:ext cx="1944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935" name="公式" r:id="rId11" imgW="3086100" imgH="838200" progId="Equation.3">
                    <p:embed/>
                  </p:oleObj>
                </mc:Choice>
                <mc:Fallback>
                  <p:oleObj name="公式" r:id="rId11" imgW="3086100" imgH="838200" progId="Equation.3">
                    <p:embed/>
                    <p:pic>
                      <p:nvPicPr>
                        <p:cNvPr id="0" name="图片 5919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" y="3196"/>
                          <a:ext cx="1944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75" name="Rectangle 47"/>
          <p:cNvSpPr>
            <a:spLocks noChangeArrowheads="1"/>
          </p:cNvSpPr>
          <p:nvPr/>
        </p:nvSpPr>
        <p:spPr bwMode="auto">
          <a:xfrm>
            <a:off x="4559300" y="227488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则有   </a:t>
            </a:r>
            <a:endParaRPr lang="zh-CN" altLang="en-US"/>
          </a:p>
        </p:txBody>
      </p:sp>
      <p:pic>
        <p:nvPicPr>
          <p:cNvPr id="48199" name="Picture 71"/>
          <p:cNvPicPr preferRelativeResize="0"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9" name="Picture 75" descr="xsf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04" name="Rectangle 76"/>
          <p:cNvSpPr>
            <a:spLocks noChangeArrowheads="1"/>
          </p:cNvSpPr>
          <p:nvPr/>
        </p:nvSpPr>
        <p:spPr bwMode="auto">
          <a:xfrm>
            <a:off x="536575" y="566738"/>
            <a:ext cx="3203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一、柯西积分公式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pic>
        <p:nvPicPr>
          <p:cNvPr id="33821" name="Picture 8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6388" y="2593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2" name="Picture 83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4800" y="25923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37" name="Group 109"/>
          <p:cNvGrpSpPr/>
          <p:nvPr/>
        </p:nvGrpSpPr>
        <p:grpSpPr bwMode="auto">
          <a:xfrm>
            <a:off x="5813425" y="1852613"/>
            <a:ext cx="2882900" cy="1947862"/>
            <a:chOff x="3662" y="1167"/>
            <a:chExt cx="1816" cy="1227"/>
          </a:xfrm>
        </p:grpSpPr>
        <p:grpSp>
          <p:nvGrpSpPr>
            <p:cNvPr id="33833" name="Group 84"/>
            <p:cNvGrpSpPr/>
            <p:nvPr/>
          </p:nvGrpSpPr>
          <p:grpSpPr bwMode="auto">
            <a:xfrm>
              <a:off x="3662" y="1167"/>
              <a:ext cx="1816" cy="1227"/>
              <a:chOff x="3662" y="675"/>
              <a:chExt cx="1816" cy="1227"/>
            </a:xfrm>
          </p:grpSpPr>
          <p:grpSp>
            <p:nvGrpSpPr>
              <p:cNvPr id="33840" name="Group 85"/>
              <p:cNvGrpSpPr/>
              <p:nvPr/>
            </p:nvGrpSpPr>
            <p:grpSpPr bwMode="auto">
              <a:xfrm>
                <a:off x="3662" y="675"/>
                <a:ext cx="1816" cy="1227"/>
                <a:chOff x="3662" y="675"/>
                <a:chExt cx="1816" cy="1227"/>
              </a:xfrm>
            </p:grpSpPr>
            <p:sp>
              <p:nvSpPr>
                <p:cNvPr id="48214" name="Freeform 86"/>
                <p:cNvSpPr>
                  <a:spLocks noChangeAspect="1"/>
                </p:cNvSpPr>
                <p:nvPr/>
              </p:nvSpPr>
              <p:spPr bwMode="auto">
                <a:xfrm>
                  <a:off x="3662" y="675"/>
                  <a:ext cx="1816" cy="1227"/>
                </a:xfrm>
                <a:custGeom>
                  <a:avLst/>
                  <a:gdLst>
                    <a:gd name="T0" fmla="*/ 560 w 1767"/>
                    <a:gd name="T1" fmla="*/ 16 h 1194"/>
                    <a:gd name="T2" fmla="*/ 462 w 1767"/>
                    <a:gd name="T3" fmla="*/ 32 h 1194"/>
                    <a:gd name="T4" fmla="*/ 422 w 1767"/>
                    <a:gd name="T5" fmla="*/ 26 h 1194"/>
                    <a:gd name="T6" fmla="*/ 344 w 1767"/>
                    <a:gd name="T7" fmla="*/ 34 h 1194"/>
                    <a:gd name="T8" fmla="*/ 324 w 1767"/>
                    <a:gd name="T9" fmla="*/ 94 h 1194"/>
                    <a:gd name="T10" fmla="*/ 348 w 1767"/>
                    <a:gd name="T11" fmla="*/ 172 h 1194"/>
                    <a:gd name="T12" fmla="*/ 332 w 1767"/>
                    <a:gd name="T13" fmla="*/ 235 h 1194"/>
                    <a:gd name="T14" fmla="*/ 294 w 1767"/>
                    <a:gd name="T15" fmla="*/ 253 h 1194"/>
                    <a:gd name="T16" fmla="*/ 261 w 1767"/>
                    <a:gd name="T17" fmla="*/ 283 h 1194"/>
                    <a:gd name="T18" fmla="*/ 267 w 1767"/>
                    <a:gd name="T19" fmla="*/ 328 h 1194"/>
                    <a:gd name="T20" fmla="*/ 252 w 1767"/>
                    <a:gd name="T21" fmla="*/ 388 h 1194"/>
                    <a:gd name="T22" fmla="*/ 294 w 1767"/>
                    <a:gd name="T23" fmla="*/ 428 h 1194"/>
                    <a:gd name="T24" fmla="*/ 369 w 1767"/>
                    <a:gd name="T25" fmla="*/ 479 h 1194"/>
                    <a:gd name="T26" fmla="*/ 389 w 1767"/>
                    <a:gd name="T27" fmla="*/ 563 h 1194"/>
                    <a:gd name="T28" fmla="*/ 362 w 1767"/>
                    <a:gd name="T29" fmla="*/ 682 h 1194"/>
                    <a:gd name="T30" fmla="*/ 306 w 1767"/>
                    <a:gd name="T31" fmla="*/ 716 h 1194"/>
                    <a:gd name="T32" fmla="*/ 192 w 1767"/>
                    <a:gd name="T33" fmla="*/ 731 h 1194"/>
                    <a:gd name="T34" fmla="*/ 126 w 1767"/>
                    <a:gd name="T35" fmla="*/ 725 h 1194"/>
                    <a:gd name="T36" fmla="*/ 62 w 1767"/>
                    <a:gd name="T37" fmla="*/ 760 h 1194"/>
                    <a:gd name="T38" fmla="*/ 0 w 1767"/>
                    <a:gd name="T39" fmla="*/ 818 h 1194"/>
                    <a:gd name="T40" fmla="*/ 27 w 1767"/>
                    <a:gd name="T41" fmla="*/ 919 h 1194"/>
                    <a:gd name="T42" fmla="*/ 80 w 1767"/>
                    <a:gd name="T43" fmla="*/ 1006 h 1194"/>
                    <a:gd name="T44" fmla="*/ 158 w 1767"/>
                    <a:gd name="T45" fmla="*/ 1051 h 1194"/>
                    <a:gd name="T46" fmla="*/ 200 w 1767"/>
                    <a:gd name="T47" fmla="*/ 1097 h 1194"/>
                    <a:gd name="T48" fmla="*/ 245 w 1767"/>
                    <a:gd name="T49" fmla="*/ 1028 h 1194"/>
                    <a:gd name="T50" fmla="*/ 324 w 1767"/>
                    <a:gd name="T51" fmla="*/ 991 h 1194"/>
                    <a:gd name="T52" fmla="*/ 440 w 1767"/>
                    <a:gd name="T53" fmla="*/ 971 h 1194"/>
                    <a:gd name="T54" fmla="*/ 485 w 1767"/>
                    <a:gd name="T55" fmla="*/ 866 h 1194"/>
                    <a:gd name="T56" fmla="*/ 593 w 1767"/>
                    <a:gd name="T57" fmla="*/ 850 h 1194"/>
                    <a:gd name="T58" fmla="*/ 669 w 1767"/>
                    <a:gd name="T59" fmla="*/ 869 h 1194"/>
                    <a:gd name="T60" fmla="*/ 770 w 1767"/>
                    <a:gd name="T61" fmla="*/ 887 h 1194"/>
                    <a:gd name="T62" fmla="*/ 869 w 1767"/>
                    <a:gd name="T63" fmla="*/ 940 h 1194"/>
                    <a:gd name="T64" fmla="*/ 956 w 1767"/>
                    <a:gd name="T65" fmla="*/ 970 h 1194"/>
                    <a:gd name="T66" fmla="*/ 1035 w 1767"/>
                    <a:gd name="T67" fmla="*/ 941 h 1194"/>
                    <a:gd name="T68" fmla="*/ 1151 w 1767"/>
                    <a:gd name="T69" fmla="*/ 932 h 1194"/>
                    <a:gd name="T70" fmla="*/ 1232 w 1767"/>
                    <a:gd name="T71" fmla="*/ 1004 h 1194"/>
                    <a:gd name="T72" fmla="*/ 1269 w 1767"/>
                    <a:gd name="T73" fmla="*/ 1088 h 1194"/>
                    <a:gd name="T74" fmla="*/ 1320 w 1767"/>
                    <a:gd name="T75" fmla="*/ 1163 h 1194"/>
                    <a:gd name="T76" fmla="*/ 1374 w 1767"/>
                    <a:gd name="T77" fmla="*/ 1163 h 1194"/>
                    <a:gd name="T78" fmla="*/ 1422 w 1767"/>
                    <a:gd name="T79" fmla="*/ 1075 h 1194"/>
                    <a:gd name="T80" fmla="*/ 1485 w 1767"/>
                    <a:gd name="T81" fmla="*/ 986 h 1194"/>
                    <a:gd name="T82" fmla="*/ 1557 w 1767"/>
                    <a:gd name="T83" fmla="*/ 937 h 1194"/>
                    <a:gd name="T84" fmla="*/ 1637 w 1767"/>
                    <a:gd name="T85" fmla="*/ 892 h 1194"/>
                    <a:gd name="T86" fmla="*/ 1757 w 1767"/>
                    <a:gd name="T87" fmla="*/ 869 h 1194"/>
                    <a:gd name="T88" fmla="*/ 1713 w 1767"/>
                    <a:gd name="T89" fmla="*/ 788 h 1194"/>
                    <a:gd name="T90" fmla="*/ 1677 w 1767"/>
                    <a:gd name="T91" fmla="*/ 716 h 1194"/>
                    <a:gd name="T92" fmla="*/ 1701 w 1767"/>
                    <a:gd name="T93" fmla="*/ 626 h 1194"/>
                    <a:gd name="T94" fmla="*/ 1629 w 1767"/>
                    <a:gd name="T95" fmla="*/ 527 h 1194"/>
                    <a:gd name="T96" fmla="*/ 1569 w 1767"/>
                    <a:gd name="T97" fmla="*/ 451 h 1194"/>
                    <a:gd name="T98" fmla="*/ 1488 w 1767"/>
                    <a:gd name="T99" fmla="*/ 422 h 1194"/>
                    <a:gd name="T100" fmla="*/ 1416 w 1767"/>
                    <a:gd name="T101" fmla="*/ 398 h 1194"/>
                    <a:gd name="T102" fmla="*/ 1296 w 1767"/>
                    <a:gd name="T103" fmla="*/ 371 h 1194"/>
                    <a:gd name="T104" fmla="*/ 1200 w 1767"/>
                    <a:gd name="T105" fmla="*/ 277 h 1194"/>
                    <a:gd name="T106" fmla="*/ 1124 w 1767"/>
                    <a:gd name="T107" fmla="*/ 232 h 1194"/>
                    <a:gd name="T108" fmla="*/ 1017 w 1767"/>
                    <a:gd name="T109" fmla="*/ 257 h 1194"/>
                    <a:gd name="T110" fmla="*/ 888 w 1767"/>
                    <a:gd name="T111" fmla="*/ 263 h 1194"/>
                    <a:gd name="T112" fmla="*/ 777 w 1767"/>
                    <a:gd name="T113" fmla="*/ 191 h 1194"/>
                    <a:gd name="T114" fmla="*/ 684 w 1767"/>
                    <a:gd name="T115" fmla="*/ 122 h 1194"/>
                    <a:gd name="T116" fmla="*/ 575 w 1767"/>
                    <a:gd name="T117" fmla="*/ 11 h 1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67" h="1194">
                      <a:moveTo>
                        <a:pt x="575" y="11"/>
                      </a:moveTo>
                      <a:cubicBezTo>
                        <a:pt x="569" y="0"/>
                        <a:pt x="571" y="13"/>
                        <a:pt x="570" y="13"/>
                      </a:cubicBezTo>
                      <a:cubicBezTo>
                        <a:pt x="569" y="13"/>
                        <a:pt x="569" y="11"/>
                        <a:pt x="567" y="11"/>
                      </a:cubicBezTo>
                      <a:cubicBezTo>
                        <a:pt x="565" y="11"/>
                        <a:pt x="564" y="15"/>
                        <a:pt x="560" y="16"/>
                      </a:cubicBezTo>
                      <a:cubicBezTo>
                        <a:pt x="556" y="17"/>
                        <a:pt x="551" y="18"/>
                        <a:pt x="542" y="20"/>
                      </a:cubicBezTo>
                      <a:cubicBezTo>
                        <a:pt x="533" y="22"/>
                        <a:pt x="517" y="23"/>
                        <a:pt x="507" y="26"/>
                      </a:cubicBezTo>
                      <a:cubicBezTo>
                        <a:pt x="499" y="31"/>
                        <a:pt x="480" y="38"/>
                        <a:pt x="480" y="38"/>
                      </a:cubicBezTo>
                      <a:cubicBezTo>
                        <a:pt x="474" y="36"/>
                        <a:pt x="468" y="34"/>
                        <a:pt x="462" y="32"/>
                      </a:cubicBezTo>
                      <a:cubicBezTo>
                        <a:pt x="459" y="31"/>
                        <a:pt x="453" y="32"/>
                        <a:pt x="453" y="32"/>
                      </a:cubicBezTo>
                      <a:cubicBezTo>
                        <a:pt x="447" y="37"/>
                        <a:pt x="444" y="35"/>
                        <a:pt x="441" y="35"/>
                      </a:cubicBezTo>
                      <a:cubicBezTo>
                        <a:pt x="438" y="35"/>
                        <a:pt x="435" y="36"/>
                        <a:pt x="432" y="35"/>
                      </a:cubicBezTo>
                      <a:cubicBezTo>
                        <a:pt x="429" y="34"/>
                        <a:pt x="426" y="28"/>
                        <a:pt x="422" y="26"/>
                      </a:cubicBezTo>
                      <a:cubicBezTo>
                        <a:pt x="418" y="24"/>
                        <a:pt x="414" y="25"/>
                        <a:pt x="410" y="25"/>
                      </a:cubicBezTo>
                      <a:cubicBezTo>
                        <a:pt x="406" y="24"/>
                        <a:pt x="402" y="21"/>
                        <a:pt x="396" y="23"/>
                      </a:cubicBezTo>
                      <a:cubicBezTo>
                        <a:pt x="390" y="25"/>
                        <a:pt x="384" y="36"/>
                        <a:pt x="375" y="38"/>
                      </a:cubicBezTo>
                      <a:cubicBezTo>
                        <a:pt x="366" y="40"/>
                        <a:pt x="351" y="34"/>
                        <a:pt x="344" y="34"/>
                      </a:cubicBezTo>
                      <a:cubicBezTo>
                        <a:pt x="337" y="34"/>
                        <a:pt x="336" y="35"/>
                        <a:pt x="333" y="38"/>
                      </a:cubicBezTo>
                      <a:cubicBezTo>
                        <a:pt x="331" y="44"/>
                        <a:pt x="326" y="46"/>
                        <a:pt x="326" y="52"/>
                      </a:cubicBezTo>
                      <a:cubicBezTo>
                        <a:pt x="324" y="58"/>
                        <a:pt x="322" y="56"/>
                        <a:pt x="324" y="73"/>
                      </a:cubicBezTo>
                      <a:cubicBezTo>
                        <a:pt x="324" y="80"/>
                        <a:pt x="324" y="88"/>
                        <a:pt x="324" y="94"/>
                      </a:cubicBezTo>
                      <a:cubicBezTo>
                        <a:pt x="324" y="100"/>
                        <a:pt x="325" y="106"/>
                        <a:pt x="327" y="112"/>
                      </a:cubicBezTo>
                      <a:cubicBezTo>
                        <a:pt x="329" y="118"/>
                        <a:pt x="332" y="124"/>
                        <a:pt x="335" y="131"/>
                      </a:cubicBezTo>
                      <a:cubicBezTo>
                        <a:pt x="338" y="138"/>
                        <a:pt x="342" y="148"/>
                        <a:pt x="344" y="155"/>
                      </a:cubicBezTo>
                      <a:cubicBezTo>
                        <a:pt x="345" y="161"/>
                        <a:pt x="352" y="159"/>
                        <a:pt x="348" y="172"/>
                      </a:cubicBezTo>
                      <a:cubicBezTo>
                        <a:pt x="348" y="178"/>
                        <a:pt x="348" y="184"/>
                        <a:pt x="347" y="190"/>
                      </a:cubicBezTo>
                      <a:cubicBezTo>
                        <a:pt x="346" y="196"/>
                        <a:pt x="345" y="201"/>
                        <a:pt x="344" y="206"/>
                      </a:cubicBezTo>
                      <a:cubicBezTo>
                        <a:pt x="343" y="211"/>
                        <a:pt x="343" y="216"/>
                        <a:pt x="341" y="221"/>
                      </a:cubicBezTo>
                      <a:cubicBezTo>
                        <a:pt x="339" y="226"/>
                        <a:pt x="336" y="233"/>
                        <a:pt x="332" y="235"/>
                      </a:cubicBezTo>
                      <a:cubicBezTo>
                        <a:pt x="328" y="237"/>
                        <a:pt x="322" y="231"/>
                        <a:pt x="318" y="233"/>
                      </a:cubicBezTo>
                      <a:cubicBezTo>
                        <a:pt x="314" y="234"/>
                        <a:pt x="316" y="244"/>
                        <a:pt x="309" y="247"/>
                      </a:cubicBezTo>
                      <a:cubicBezTo>
                        <a:pt x="307" y="250"/>
                        <a:pt x="305" y="252"/>
                        <a:pt x="303" y="253"/>
                      </a:cubicBezTo>
                      <a:cubicBezTo>
                        <a:pt x="301" y="254"/>
                        <a:pt x="299" y="253"/>
                        <a:pt x="294" y="253"/>
                      </a:cubicBezTo>
                      <a:cubicBezTo>
                        <a:pt x="289" y="253"/>
                        <a:pt x="277" y="250"/>
                        <a:pt x="273" y="250"/>
                      </a:cubicBezTo>
                      <a:cubicBezTo>
                        <a:pt x="269" y="250"/>
                        <a:pt x="269" y="248"/>
                        <a:pt x="267" y="250"/>
                      </a:cubicBezTo>
                      <a:cubicBezTo>
                        <a:pt x="265" y="252"/>
                        <a:pt x="261" y="258"/>
                        <a:pt x="260" y="263"/>
                      </a:cubicBezTo>
                      <a:cubicBezTo>
                        <a:pt x="259" y="268"/>
                        <a:pt x="261" y="278"/>
                        <a:pt x="261" y="283"/>
                      </a:cubicBezTo>
                      <a:cubicBezTo>
                        <a:pt x="261" y="288"/>
                        <a:pt x="262" y="291"/>
                        <a:pt x="263" y="295"/>
                      </a:cubicBezTo>
                      <a:cubicBezTo>
                        <a:pt x="264" y="299"/>
                        <a:pt x="266" y="304"/>
                        <a:pt x="267" y="307"/>
                      </a:cubicBezTo>
                      <a:cubicBezTo>
                        <a:pt x="267" y="310"/>
                        <a:pt x="276" y="295"/>
                        <a:pt x="272" y="314"/>
                      </a:cubicBezTo>
                      <a:cubicBezTo>
                        <a:pt x="272" y="317"/>
                        <a:pt x="269" y="324"/>
                        <a:pt x="267" y="328"/>
                      </a:cubicBezTo>
                      <a:cubicBezTo>
                        <a:pt x="265" y="332"/>
                        <a:pt x="261" y="336"/>
                        <a:pt x="260" y="340"/>
                      </a:cubicBezTo>
                      <a:cubicBezTo>
                        <a:pt x="259" y="344"/>
                        <a:pt x="258" y="350"/>
                        <a:pt x="258" y="355"/>
                      </a:cubicBezTo>
                      <a:cubicBezTo>
                        <a:pt x="258" y="360"/>
                        <a:pt x="258" y="368"/>
                        <a:pt x="257" y="373"/>
                      </a:cubicBezTo>
                      <a:cubicBezTo>
                        <a:pt x="256" y="378"/>
                        <a:pt x="253" y="383"/>
                        <a:pt x="252" y="388"/>
                      </a:cubicBezTo>
                      <a:cubicBezTo>
                        <a:pt x="251" y="393"/>
                        <a:pt x="250" y="401"/>
                        <a:pt x="249" y="406"/>
                      </a:cubicBezTo>
                      <a:cubicBezTo>
                        <a:pt x="248" y="411"/>
                        <a:pt x="243" y="412"/>
                        <a:pt x="245" y="416"/>
                      </a:cubicBezTo>
                      <a:cubicBezTo>
                        <a:pt x="248" y="419"/>
                        <a:pt x="256" y="426"/>
                        <a:pt x="264" y="428"/>
                      </a:cubicBezTo>
                      <a:cubicBezTo>
                        <a:pt x="272" y="430"/>
                        <a:pt x="286" y="428"/>
                        <a:pt x="294" y="428"/>
                      </a:cubicBezTo>
                      <a:cubicBezTo>
                        <a:pt x="305" y="432"/>
                        <a:pt x="307" y="425"/>
                        <a:pt x="312" y="428"/>
                      </a:cubicBezTo>
                      <a:cubicBezTo>
                        <a:pt x="317" y="431"/>
                        <a:pt x="321" y="443"/>
                        <a:pt x="327" y="449"/>
                      </a:cubicBezTo>
                      <a:cubicBezTo>
                        <a:pt x="348" y="463"/>
                        <a:pt x="332" y="441"/>
                        <a:pt x="347" y="467"/>
                      </a:cubicBezTo>
                      <a:cubicBezTo>
                        <a:pt x="352" y="475"/>
                        <a:pt x="364" y="478"/>
                        <a:pt x="369" y="479"/>
                      </a:cubicBezTo>
                      <a:cubicBezTo>
                        <a:pt x="376" y="485"/>
                        <a:pt x="374" y="498"/>
                        <a:pt x="377" y="505"/>
                      </a:cubicBezTo>
                      <a:cubicBezTo>
                        <a:pt x="380" y="512"/>
                        <a:pt x="387" y="514"/>
                        <a:pt x="389" y="520"/>
                      </a:cubicBezTo>
                      <a:cubicBezTo>
                        <a:pt x="391" y="526"/>
                        <a:pt x="387" y="532"/>
                        <a:pt x="387" y="539"/>
                      </a:cubicBezTo>
                      <a:cubicBezTo>
                        <a:pt x="390" y="553"/>
                        <a:pt x="389" y="553"/>
                        <a:pt x="389" y="563"/>
                      </a:cubicBezTo>
                      <a:cubicBezTo>
                        <a:pt x="389" y="573"/>
                        <a:pt x="384" y="587"/>
                        <a:pt x="384" y="599"/>
                      </a:cubicBezTo>
                      <a:cubicBezTo>
                        <a:pt x="384" y="611"/>
                        <a:pt x="391" y="629"/>
                        <a:pt x="389" y="638"/>
                      </a:cubicBezTo>
                      <a:cubicBezTo>
                        <a:pt x="387" y="647"/>
                        <a:pt x="375" y="646"/>
                        <a:pt x="371" y="653"/>
                      </a:cubicBezTo>
                      <a:cubicBezTo>
                        <a:pt x="367" y="676"/>
                        <a:pt x="367" y="676"/>
                        <a:pt x="362" y="682"/>
                      </a:cubicBezTo>
                      <a:cubicBezTo>
                        <a:pt x="357" y="688"/>
                        <a:pt x="347" y="685"/>
                        <a:pt x="344" y="689"/>
                      </a:cubicBezTo>
                      <a:cubicBezTo>
                        <a:pt x="341" y="693"/>
                        <a:pt x="345" y="700"/>
                        <a:pt x="342" y="704"/>
                      </a:cubicBezTo>
                      <a:cubicBezTo>
                        <a:pt x="342" y="704"/>
                        <a:pt x="328" y="710"/>
                        <a:pt x="323" y="712"/>
                      </a:cubicBezTo>
                      <a:cubicBezTo>
                        <a:pt x="320" y="713"/>
                        <a:pt x="306" y="716"/>
                        <a:pt x="306" y="716"/>
                      </a:cubicBezTo>
                      <a:cubicBezTo>
                        <a:pt x="302" y="728"/>
                        <a:pt x="295" y="726"/>
                        <a:pt x="288" y="737"/>
                      </a:cubicBezTo>
                      <a:cubicBezTo>
                        <a:pt x="279" y="741"/>
                        <a:pt x="266" y="735"/>
                        <a:pt x="257" y="736"/>
                      </a:cubicBezTo>
                      <a:cubicBezTo>
                        <a:pt x="248" y="737"/>
                        <a:pt x="245" y="743"/>
                        <a:pt x="234" y="742"/>
                      </a:cubicBezTo>
                      <a:cubicBezTo>
                        <a:pt x="223" y="741"/>
                        <a:pt x="200" y="734"/>
                        <a:pt x="192" y="731"/>
                      </a:cubicBezTo>
                      <a:cubicBezTo>
                        <a:pt x="188" y="730"/>
                        <a:pt x="189" y="724"/>
                        <a:pt x="186" y="722"/>
                      </a:cubicBezTo>
                      <a:cubicBezTo>
                        <a:pt x="181" y="717"/>
                        <a:pt x="168" y="727"/>
                        <a:pt x="168" y="727"/>
                      </a:cubicBezTo>
                      <a:cubicBezTo>
                        <a:pt x="132" y="734"/>
                        <a:pt x="165" y="721"/>
                        <a:pt x="144" y="722"/>
                      </a:cubicBezTo>
                      <a:cubicBezTo>
                        <a:pt x="138" y="725"/>
                        <a:pt x="126" y="725"/>
                        <a:pt x="126" y="725"/>
                      </a:cubicBezTo>
                      <a:cubicBezTo>
                        <a:pt x="117" y="738"/>
                        <a:pt x="114" y="736"/>
                        <a:pt x="98" y="739"/>
                      </a:cubicBezTo>
                      <a:cubicBezTo>
                        <a:pt x="95" y="741"/>
                        <a:pt x="90" y="746"/>
                        <a:pt x="87" y="749"/>
                      </a:cubicBezTo>
                      <a:cubicBezTo>
                        <a:pt x="84" y="752"/>
                        <a:pt x="84" y="756"/>
                        <a:pt x="81" y="758"/>
                      </a:cubicBezTo>
                      <a:cubicBezTo>
                        <a:pt x="77" y="761"/>
                        <a:pt x="68" y="759"/>
                        <a:pt x="62" y="760"/>
                      </a:cubicBezTo>
                      <a:cubicBezTo>
                        <a:pt x="56" y="761"/>
                        <a:pt x="48" y="763"/>
                        <a:pt x="42" y="767"/>
                      </a:cubicBezTo>
                      <a:cubicBezTo>
                        <a:pt x="33" y="772"/>
                        <a:pt x="32" y="779"/>
                        <a:pt x="27" y="785"/>
                      </a:cubicBezTo>
                      <a:cubicBezTo>
                        <a:pt x="22" y="791"/>
                        <a:pt x="16" y="795"/>
                        <a:pt x="12" y="800"/>
                      </a:cubicBezTo>
                      <a:cubicBezTo>
                        <a:pt x="8" y="806"/>
                        <a:pt x="0" y="818"/>
                        <a:pt x="0" y="818"/>
                      </a:cubicBezTo>
                      <a:cubicBezTo>
                        <a:pt x="0" y="824"/>
                        <a:pt x="13" y="827"/>
                        <a:pt x="17" y="833"/>
                      </a:cubicBezTo>
                      <a:cubicBezTo>
                        <a:pt x="21" y="839"/>
                        <a:pt x="23" y="847"/>
                        <a:pt x="24" y="856"/>
                      </a:cubicBezTo>
                      <a:cubicBezTo>
                        <a:pt x="31" y="877"/>
                        <a:pt x="13" y="872"/>
                        <a:pt x="23" y="886"/>
                      </a:cubicBezTo>
                      <a:cubicBezTo>
                        <a:pt x="25" y="896"/>
                        <a:pt x="25" y="908"/>
                        <a:pt x="27" y="919"/>
                      </a:cubicBezTo>
                      <a:cubicBezTo>
                        <a:pt x="29" y="930"/>
                        <a:pt x="30" y="942"/>
                        <a:pt x="33" y="950"/>
                      </a:cubicBezTo>
                      <a:cubicBezTo>
                        <a:pt x="37" y="956"/>
                        <a:pt x="38" y="966"/>
                        <a:pt x="45" y="968"/>
                      </a:cubicBezTo>
                      <a:cubicBezTo>
                        <a:pt x="54" y="971"/>
                        <a:pt x="72" y="977"/>
                        <a:pt x="72" y="977"/>
                      </a:cubicBezTo>
                      <a:cubicBezTo>
                        <a:pt x="78" y="983"/>
                        <a:pt x="75" y="1001"/>
                        <a:pt x="80" y="1006"/>
                      </a:cubicBezTo>
                      <a:cubicBezTo>
                        <a:pt x="85" y="1011"/>
                        <a:pt x="94" y="1008"/>
                        <a:pt x="102" y="1010"/>
                      </a:cubicBezTo>
                      <a:cubicBezTo>
                        <a:pt x="110" y="1018"/>
                        <a:pt x="123" y="1014"/>
                        <a:pt x="129" y="1019"/>
                      </a:cubicBezTo>
                      <a:cubicBezTo>
                        <a:pt x="135" y="1024"/>
                        <a:pt x="133" y="1035"/>
                        <a:pt x="138" y="1040"/>
                      </a:cubicBezTo>
                      <a:cubicBezTo>
                        <a:pt x="146" y="1063"/>
                        <a:pt x="142" y="1032"/>
                        <a:pt x="158" y="1051"/>
                      </a:cubicBezTo>
                      <a:cubicBezTo>
                        <a:pt x="163" y="1056"/>
                        <a:pt x="165" y="1062"/>
                        <a:pt x="170" y="1066"/>
                      </a:cubicBezTo>
                      <a:cubicBezTo>
                        <a:pt x="175" y="1070"/>
                        <a:pt x="182" y="1072"/>
                        <a:pt x="186" y="1078"/>
                      </a:cubicBezTo>
                      <a:cubicBezTo>
                        <a:pt x="194" y="1089"/>
                        <a:pt x="184" y="1090"/>
                        <a:pt x="192" y="1102"/>
                      </a:cubicBezTo>
                      <a:cubicBezTo>
                        <a:pt x="194" y="1105"/>
                        <a:pt x="198" y="1099"/>
                        <a:pt x="200" y="1097"/>
                      </a:cubicBezTo>
                      <a:cubicBezTo>
                        <a:pt x="203" y="1093"/>
                        <a:pt x="213" y="1086"/>
                        <a:pt x="216" y="1085"/>
                      </a:cubicBezTo>
                      <a:cubicBezTo>
                        <a:pt x="223" y="1074"/>
                        <a:pt x="208" y="1068"/>
                        <a:pt x="219" y="1061"/>
                      </a:cubicBezTo>
                      <a:cubicBezTo>
                        <a:pt x="223" y="1054"/>
                        <a:pt x="221" y="1051"/>
                        <a:pt x="225" y="1045"/>
                      </a:cubicBezTo>
                      <a:cubicBezTo>
                        <a:pt x="229" y="1039"/>
                        <a:pt x="239" y="1033"/>
                        <a:pt x="245" y="1028"/>
                      </a:cubicBezTo>
                      <a:cubicBezTo>
                        <a:pt x="251" y="1023"/>
                        <a:pt x="256" y="1018"/>
                        <a:pt x="263" y="1015"/>
                      </a:cubicBezTo>
                      <a:cubicBezTo>
                        <a:pt x="270" y="1012"/>
                        <a:pt x="279" y="1013"/>
                        <a:pt x="285" y="1010"/>
                      </a:cubicBezTo>
                      <a:cubicBezTo>
                        <a:pt x="297" y="1001"/>
                        <a:pt x="293" y="998"/>
                        <a:pt x="299" y="995"/>
                      </a:cubicBezTo>
                      <a:cubicBezTo>
                        <a:pt x="305" y="992"/>
                        <a:pt x="315" y="992"/>
                        <a:pt x="324" y="991"/>
                      </a:cubicBezTo>
                      <a:cubicBezTo>
                        <a:pt x="332" y="987"/>
                        <a:pt x="341" y="991"/>
                        <a:pt x="351" y="991"/>
                      </a:cubicBezTo>
                      <a:cubicBezTo>
                        <a:pt x="361" y="991"/>
                        <a:pt x="375" y="991"/>
                        <a:pt x="386" y="992"/>
                      </a:cubicBezTo>
                      <a:cubicBezTo>
                        <a:pt x="397" y="993"/>
                        <a:pt x="411" y="999"/>
                        <a:pt x="420" y="995"/>
                      </a:cubicBezTo>
                      <a:cubicBezTo>
                        <a:pt x="439" y="991"/>
                        <a:pt x="431" y="975"/>
                        <a:pt x="440" y="971"/>
                      </a:cubicBezTo>
                      <a:cubicBezTo>
                        <a:pt x="449" y="967"/>
                        <a:pt x="464" y="978"/>
                        <a:pt x="474" y="971"/>
                      </a:cubicBezTo>
                      <a:cubicBezTo>
                        <a:pt x="487" y="958"/>
                        <a:pt x="498" y="946"/>
                        <a:pt x="501" y="929"/>
                      </a:cubicBezTo>
                      <a:cubicBezTo>
                        <a:pt x="504" y="919"/>
                        <a:pt x="492" y="920"/>
                        <a:pt x="489" y="910"/>
                      </a:cubicBezTo>
                      <a:cubicBezTo>
                        <a:pt x="486" y="900"/>
                        <a:pt x="483" y="875"/>
                        <a:pt x="485" y="866"/>
                      </a:cubicBezTo>
                      <a:cubicBezTo>
                        <a:pt x="485" y="853"/>
                        <a:pt x="495" y="860"/>
                        <a:pt x="501" y="857"/>
                      </a:cubicBezTo>
                      <a:cubicBezTo>
                        <a:pt x="507" y="854"/>
                        <a:pt x="513" y="849"/>
                        <a:pt x="521" y="847"/>
                      </a:cubicBezTo>
                      <a:cubicBezTo>
                        <a:pt x="529" y="845"/>
                        <a:pt x="540" y="841"/>
                        <a:pt x="552" y="842"/>
                      </a:cubicBezTo>
                      <a:cubicBezTo>
                        <a:pt x="564" y="843"/>
                        <a:pt x="584" y="847"/>
                        <a:pt x="593" y="850"/>
                      </a:cubicBezTo>
                      <a:cubicBezTo>
                        <a:pt x="616" y="848"/>
                        <a:pt x="601" y="860"/>
                        <a:pt x="605" y="863"/>
                      </a:cubicBezTo>
                      <a:cubicBezTo>
                        <a:pt x="609" y="866"/>
                        <a:pt x="616" y="868"/>
                        <a:pt x="620" y="868"/>
                      </a:cubicBezTo>
                      <a:cubicBezTo>
                        <a:pt x="624" y="868"/>
                        <a:pt x="624" y="865"/>
                        <a:pt x="632" y="865"/>
                      </a:cubicBezTo>
                      <a:cubicBezTo>
                        <a:pt x="640" y="865"/>
                        <a:pt x="658" y="868"/>
                        <a:pt x="669" y="869"/>
                      </a:cubicBezTo>
                      <a:cubicBezTo>
                        <a:pt x="676" y="867"/>
                        <a:pt x="689" y="862"/>
                        <a:pt x="696" y="869"/>
                      </a:cubicBezTo>
                      <a:cubicBezTo>
                        <a:pt x="710" y="883"/>
                        <a:pt x="693" y="889"/>
                        <a:pt x="711" y="890"/>
                      </a:cubicBezTo>
                      <a:cubicBezTo>
                        <a:pt x="719" y="893"/>
                        <a:pt x="734" y="892"/>
                        <a:pt x="744" y="892"/>
                      </a:cubicBezTo>
                      <a:cubicBezTo>
                        <a:pt x="754" y="892"/>
                        <a:pt x="763" y="887"/>
                        <a:pt x="770" y="887"/>
                      </a:cubicBezTo>
                      <a:cubicBezTo>
                        <a:pt x="777" y="887"/>
                        <a:pt x="781" y="889"/>
                        <a:pt x="789" y="893"/>
                      </a:cubicBezTo>
                      <a:cubicBezTo>
                        <a:pt x="802" y="897"/>
                        <a:pt x="804" y="907"/>
                        <a:pt x="816" y="914"/>
                      </a:cubicBezTo>
                      <a:cubicBezTo>
                        <a:pt x="825" y="919"/>
                        <a:pt x="852" y="920"/>
                        <a:pt x="855" y="920"/>
                      </a:cubicBezTo>
                      <a:cubicBezTo>
                        <a:pt x="865" y="924"/>
                        <a:pt x="862" y="934"/>
                        <a:pt x="869" y="940"/>
                      </a:cubicBezTo>
                      <a:cubicBezTo>
                        <a:pt x="876" y="946"/>
                        <a:pt x="887" y="953"/>
                        <a:pt x="897" y="955"/>
                      </a:cubicBezTo>
                      <a:cubicBezTo>
                        <a:pt x="907" y="957"/>
                        <a:pt x="920" y="951"/>
                        <a:pt x="927" y="953"/>
                      </a:cubicBezTo>
                      <a:cubicBezTo>
                        <a:pt x="942" y="960"/>
                        <a:pt x="934" y="965"/>
                        <a:pt x="939" y="968"/>
                      </a:cubicBezTo>
                      <a:cubicBezTo>
                        <a:pt x="944" y="971"/>
                        <a:pt x="952" y="971"/>
                        <a:pt x="956" y="970"/>
                      </a:cubicBezTo>
                      <a:cubicBezTo>
                        <a:pt x="960" y="969"/>
                        <a:pt x="957" y="960"/>
                        <a:pt x="963" y="959"/>
                      </a:cubicBezTo>
                      <a:cubicBezTo>
                        <a:pt x="974" y="957"/>
                        <a:pt x="993" y="962"/>
                        <a:pt x="993" y="962"/>
                      </a:cubicBezTo>
                      <a:cubicBezTo>
                        <a:pt x="1006" y="942"/>
                        <a:pt x="990" y="962"/>
                        <a:pt x="1026" y="950"/>
                      </a:cubicBezTo>
                      <a:cubicBezTo>
                        <a:pt x="1030" y="949"/>
                        <a:pt x="1032" y="944"/>
                        <a:pt x="1035" y="941"/>
                      </a:cubicBezTo>
                      <a:cubicBezTo>
                        <a:pt x="1046" y="932"/>
                        <a:pt x="1054" y="930"/>
                        <a:pt x="1068" y="928"/>
                      </a:cubicBezTo>
                      <a:cubicBezTo>
                        <a:pt x="1077" y="919"/>
                        <a:pt x="1080" y="912"/>
                        <a:pt x="1092" y="908"/>
                      </a:cubicBezTo>
                      <a:cubicBezTo>
                        <a:pt x="1103" y="910"/>
                        <a:pt x="1125" y="917"/>
                        <a:pt x="1125" y="917"/>
                      </a:cubicBezTo>
                      <a:cubicBezTo>
                        <a:pt x="1134" y="921"/>
                        <a:pt x="1141" y="929"/>
                        <a:pt x="1151" y="932"/>
                      </a:cubicBezTo>
                      <a:cubicBezTo>
                        <a:pt x="1161" y="935"/>
                        <a:pt x="1177" y="929"/>
                        <a:pt x="1185" y="932"/>
                      </a:cubicBezTo>
                      <a:cubicBezTo>
                        <a:pt x="1197" y="939"/>
                        <a:pt x="1197" y="948"/>
                        <a:pt x="1202" y="953"/>
                      </a:cubicBezTo>
                      <a:cubicBezTo>
                        <a:pt x="1207" y="958"/>
                        <a:pt x="1213" y="954"/>
                        <a:pt x="1218" y="962"/>
                      </a:cubicBezTo>
                      <a:cubicBezTo>
                        <a:pt x="1225" y="974"/>
                        <a:pt x="1230" y="992"/>
                        <a:pt x="1232" y="1004"/>
                      </a:cubicBezTo>
                      <a:cubicBezTo>
                        <a:pt x="1234" y="1016"/>
                        <a:pt x="1228" y="1026"/>
                        <a:pt x="1230" y="1033"/>
                      </a:cubicBezTo>
                      <a:cubicBezTo>
                        <a:pt x="1232" y="1040"/>
                        <a:pt x="1241" y="1041"/>
                        <a:pt x="1245" y="1048"/>
                      </a:cubicBezTo>
                      <a:cubicBezTo>
                        <a:pt x="1249" y="1055"/>
                        <a:pt x="1250" y="1066"/>
                        <a:pt x="1254" y="1073"/>
                      </a:cubicBezTo>
                      <a:cubicBezTo>
                        <a:pt x="1262" y="1094"/>
                        <a:pt x="1263" y="1083"/>
                        <a:pt x="1269" y="1088"/>
                      </a:cubicBezTo>
                      <a:cubicBezTo>
                        <a:pt x="1275" y="1093"/>
                        <a:pt x="1285" y="1097"/>
                        <a:pt x="1290" y="1106"/>
                      </a:cubicBezTo>
                      <a:cubicBezTo>
                        <a:pt x="1294" y="1117"/>
                        <a:pt x="1292" y="1138"/>
                        <a:pt x="1302" y="1144"/>
                      </a:cubicBezTo>
                      <a:cubicBezTo>
                        <a:pt x="1305" y="1146"/>
                        <a:pt x="1316" y="1146"/>
                        <a:pt x="1319" y="1148"/>
                      </a:cubicBezTo>
                      <a:cubicBezTo>
                        <a:pt x="1322" y="1149"/>
                        <a:pt x="1317" y="1161"/>
                        <a:pt x="1320" y="1163"/>
                      </a:cubicBezTo>
                      <a:cubicBezTo>
                        <a:pt x="1326" y="1167"/>
                        <a:pt x="1341" y="1172"/>
                        <a:pt x="1341" y="1172"/>
                      </a:cubicBezTo>
                      <a:cubicBezTo>
                        <a:pt x="1345" y="1175"/>
                        <a:pt x="1341" y="1184"/>
                        <a:pt x="1344" y="1187"/>
                      </a:cubicBezTo>
                      <a:cubicBezTo>
                        <a:pt x="1347" y="1190"/>
                        <a:pt x="1354" y="1194"/>
                        <a:pt x="1359" y="1190"/>
                      </a:cubicBezTo>
                      <a:cubicBezTo>
                        <a:pt x="1373" y="1169"/>
                        <a:pt x="1369" y="1179"/>
                        <a:pt x="1374" y="1163"/>
                      </a:cubicBezTo>
                      <a:cubicBezTo>
                        <a:pt x="1377" y="1145"/>
                        <a:pt x="1375" y="1136"/>
                        <a:pt x="1392" y="1130"/>
                      </a:cubicBezTo>
                      <a:cubicBezTo>
                        <a:pt x="1396" y="1120"/>
                        <a:pt x="1409" y="1120"/>
                        <a:pt x="1412" y="1112"/>
                      </a:cubicBezTo>
                      <a:cubicBezTo>
                        <a:pt x="1415" y="1104"/>
                        <a:pt x="1408" y="1087"/>
                        <a:pt x="1410" y="1081"/>
                      </a:cubicBezTo>
                      <a:cubicBezTo>
                        <a:pt x="1411" y="1074"/>
                        <a:pt x="1418" y="1079"/>
                        <a:pt x="1422" y="1075"/>
                      </a:cubicBezTo>
                      <a:cubicBezTo>
                        <a:pt x="1426" y="1071"/>
                        <a:pt x="1426" y="1065"/>
                        <a:pt x="1434" y="1058"/>
                      </a:cubicBezTo>
                      <a:cubicBezTo>
                        <a:pt x="1452" y="1031"/>
                        <a:pt x="1421" y="1038"/>
                        <a:pt x="1470" y="1031"/>
                      </a:cubicBezTo>
                      <a:cubicBezTo>
                        <a:pt x="1477" y="1023"/>
                        <a:pt x="1486" y="1019"/>
                        <a:pt x="1488" y="1012"/>
                      </a:cubicBezTo>
                      <a:cubicBezTo>
                        <a:pt x="1490" y="1005"/>
                        <a:pt x="1483" y="991"/>
                        <a:pt x="1485" y="986"/>
                      </a:cubicBezTo>
                      <a:cubicBezTo>
                        <a:pt x="1490" y="982"/>
                        <a:pt x="1497" y="982"/>
                        <a:pt x="1503" y="980"/>
                      </a:cubicBezTo>
                      <a:cubicBezTo>
                        <a:pt x="1510" y="978"/>
                        <a:pt x="1521" y="968"/>
                        <a:pt x="1521" y="968"/>
                      </a:cubicBezTo>
                      <a:cubicBezTo>
                        <a:pt x="1525" y="962"/>
                        <a:pt x="1532" y="952"/>
                        <a:pt x="1538" y="947"/>
                      </a:cubicBezTo>
                      <a:cubicBezTo>
                        <a:pt x="1544" y="942"/>
                        <a:pt x="1551" y="940"/>
                        <a:pt x="1557" y="937"/>
                      </a:cubicBezTo>
                      <a:cubicBezTo>
                        <a:pt x="1561" y="931"/>
                        <a:pt x="1569" y="930"/>
                        <a:pt x="1575" y="926"/>
                      </a:cubicBezTo>
                      <a:cubicBezTo>
                        <a:pt x="1579" y="922"/>
                        <a:pt x="1583" y="911"/>
                        <a:pt x="1590" y="908"/>
                      </a:cubicBezTo>
                      <a:cubicBezTo>
                        <a:pt x="1597" y="905"/>
                        <a:pt x="1609" y="913"/>
                        <a:pt x="1617" y="910"/>
                      </a:cubicBezTo>
                      <a:cubicBezTo>
                        <a:pt x="1630" y="906"/>
                        <a:pt x="1624" y="898"/>
                        <a:pt x="1637" y="892"/>
                      </a:cubicBezTo>
                      <a:cubicBezTo>
                        <a:pt x="1644" y="888"/>
                        <a:pt x="1654" y="886"/>
                        <a:pt x="1664" y="886"/>
                      </a:cubicBezTo>
                      <a:cubicBezTo>
                        <a:pt x="1674" y="886"/>
                        <a:pt x="1685" y="890"/>
                        <a:pt x="1695" y="890"/>
                      </a:cubicBezTo>
                      <a:cubicBezTo>
                        <a:pt x="1709" y="887"/>
                        <a:pt x="1717" y="889"/>
                        <a:pt x="1727" y="886"/>
                      </a:cubicBezTo>
                      <a:cubicBezTo>
                        <a:pt x="1737" y="883"/>
                        <a:pt x="1751" y="875"/>
                        <a:pt x="1757" y="869"/>
                      </a:cubicBezTo>
                      <a:cubicBezTo>
                        <a:pt x="1767" y="862"/>
                        <a:pt x="1764" y="853"/>
                        <a:pt x="1761" y="847"/>
                      </a:cubicBezTo>
                      <a:cubicBezTo>
                        <a:pt x="1758" y="841"/>
                        <a:pt x="1746" y="835"/>
                        <a:pt x="1740" y="830"/>
                      </a:cubicBezTo>
                      <a:cubicBezTo>
                        <a:pt x="1735" y="819"/>
                        <a:pt x="1728" y="824"/>
                        <a:pt x="1724" y="817"/>
                      </a:cubicBezTo>
                      <a:cubicBezTo>
                        <a:pt x="1720" y="810"/>
                        <a:pt x="1717" y="795"/>
                        <a:pt x="1713" y="788"/>
                      </a:cubicBezTo>
                      <a:cubicBezTo>
                        <a:pt x="1707" y="777"/>
                        <a:pt x="1703" y="782"/>
                        <a:pt x="1701" y="775"/>
                      </a:cubicBezTo>
                      <a:cubicBezTo>
                        <a:pt x="1699" y="768"/>
                        <a:pt x="1701" y="749"/>
                        <a:pt x="1698" y="743"/>
                      </a:cubicBezTo>
                      <a:cubicBezTo>
                        <a:pt x="1694" y="734"/>
                        <a:pt x="1686" y="743"/>
                        <a:pt x="1683" y="739"/>
                      </a:cubicBezTo>
                      <a:cubicBezTo>
                        <a:pt x="1680" y="735"/>
                        <a:pt x="1679" y="725"/>
                        <a:pt x="1677" y="716"/>
                      </a:cubicBezTo>
                      <a:cubicBezTo>
                        <a:pt x="1674" y="706"/>
                        <a:pt x="1671" y="696"/>
                        <a:pt x="1671" y="685"/>
                      </a:cubicBezTo>
                      <a:cubicBezTo>
                        <a:pt x="1671" y="674"/>
                        <a:pt x="1677" y="657"/>
                        <a:pt x="1680" y="650"/>
                      </a:cubicBezTo>
                      <a:cubicBezTo>
                        <a:pt x="1681" y="646"/>
                        <a:pt x="1687" y="647"/>
                        <a:pt x="1689" y="644"/>
                      </a:cubicBezTo>
                      <a:cubicBezTo>
                        <a:pt x="1694" y="639"/>
                        <a:pt x="1701" y="626"/>
                        <a:pt x="1701" y="626"/>
                      </a:cubicBezTo>
                      <a:cubicBezTo>
                        <a:pt x="1697" y="611"/>
                        <a:pt x="1697" y="608"/>
                        <a:pt x="1710" y="599"/>
                      </a:cubicBezTo>
                      <a:cubicBezTo>
                        <a:pt x="1712" y="596"/>
                        <a:pt x="1720" y="586"/>
                        <a:pt x="1719" y="581"/>
                      </a:cubicBezTo>
                      <a:cubicBezTo>
                        <a:pt x="1719" y="581"/>
                        <a:pt x="1676" y="531"/>
                        <a:pt x="1671" y="530"/>
                      </a:cubicBezTo>
                      <a:cubicBezTo>
                        <a:pt x="1657" y="527"/>
                        <a:pt x="1643" y="528"/>
                        <a:pt x="1629" y="527"/>
                      </a:cubicBezTo>
                      <a:cubicBezTo>
                        <a:pt x="1597" y="522"/>
                        <a:pt x="1611" y="517"/>
                        <a:pt x="1590" y="503"/>
                      </a:cubicBezTo>
                      <a:cubicBezTo>
                        <a:pt x="1583" y="496"/>
                        <a:pt x="1592" y="487"/>
                        <a:pt x="1590" y="481"/>
                      </a:cubicBezTo>
                      <a:cubicBezTo>
                        <a:pt x="1588" y="475"/>
                        <a:pt x="1578" y="472"/>
                        <a:pt x="1575" y="467"/>
                      </a:cubicBezTo>
                      <a:cubicBezTo>
                        <a:pt x="1572" y="458"/>
                        <a:pt x="1570" y="459"/>
                        <a:pt x="1569" y="451"/>
                      </a:cubicBezTo>
                      <a:cubicBezTo>
                        <a:pt x="1568" y="443"/>
                        <a:pt x="1571" y="425"/>
                        <a:pt x="1568" y="421"/>
                      </a:cubicBezTo>
                      <a:cubicBezTo>
                        <a:pt x="1565" y="417"/>
                        <a:pt x="1557" y="424"/>
                        <a:pt x="1548" y="424"/>
                      </a:cubicBezTo>
                      <a:cubicBezTo>
                        <a:pt x="1539" y="424"/>
                        <a:pt x="1525" y="424"/>
                        <a:pt x="1515" y="424"/>
                      </a:cubicBezTo>
                      <a:cubicBezTo>
                        <a:pt x="1505" y="424"/>
                        <a:pt x="1503" y="422"/>
                        <a:pt x="1488" y="422"/>
                      </a:cubicBezTo>
                      <a:cubicBezTo>
                        <a:pt x="1473" y="422"/>
                        <a:pt x="1434" y="425"/>
                        <a:pt x="1422" y="425"/>
                      </a:cubicBezTo>
                      <a:cubicBezTo>
                        <a:pt x="1395" y="417"/>
                        <a:pt x="1419" y="421"/>
                        <a:pt x="1418" y="419"/>
                      </a:cubicBezTo>
                      <a:cubicBezTo>
                        <a:pt x="1417" y="417"/>
                        <a:pt x="1416" y="418"/>
                        <a:pt x="1416" y="415"/>
                      </a:cubicBezTo>
                      <a:cubicBezTo>
                        <a:pt x="1416" y="412"/>
                        <a:pt x="1422" y="399"/>
                        <a:pt x="1416" y="398"/>
                      </a:cubicBezTo>
                      <a:cubicBezTo>
                        <a:pt x="1410" y="397"/>
                        <a:pt x="1392" y="406"/>
                        <a:pt x="1380" y="406"/>
                      </a:cubicBezTo>
                      <a:cubicBezTo>
                        <a:pt x="1368" y="406"/>
                        <a:pt x="1349" y="403"/>
                        <a:pt x="1341" y="398"/>
                      </a:cubicBezTo>
                      <a:cubicBezTo>
                        <a:pt x="1324" y="391"/>
                        <a:pt x="1336" y="378"/>
                        <a:pt x="1329" y="374"/>
                      </a:cubicBezTo>
                      <a:cubicBezTo>
                        <a:pt x="1322" y="370"/>
                        <a:pt x="1305" y="375"/>
                        <a:pt x="1296" y="371"/>
                      </a:cubicBezTo>
                      <a:cubicBezTo>
                        <a:pt x="1287" y="365"/>
                        <a:pt x="1283" y="355"/>
                        <a:pt x="1272" y="350"/>
                      </a:cubicBezTo>
                      <a:cubicBezTo>
                        <a:pt x="1240" y="336"/>
                        <a:pt x="1265" y="352"/>
                        <a:pt x="1245" y="338"/>
                      </a:cubicBezTo>
                      <a:cubicBezTo>
                        <a:pt x="1235" y="329"/>
                        <a:pt x="1231" y="300"/>
                        <a:pt x="1224" y="290"/>
                      </a:cubicBezTo>
                      <a:cubicBezTo>
                        <a:pt x="1217" y="280"/>
                        <a:pt x="1207" y="283"/>
                        <a:pt x="1200" y="277"/>
                      </a:cubicBezTo>
                      <a:cubicBezTo>
                        <a:pt x="1193" y="271"/>
                        <a:pt x="1192" y="260"/>
                        <a:pt x="1184" y="254"/>
                      </a:cubicBezTo>
                      <a:cubicBezTo>
                        <a:pt x="1176" y="248"/>
                        <a:pt x="1159" y="245"/>
                        <a:pt x="1152" y="242"/>
                      </a:cubicBezTo>
                      <a:cubicBezTo>
                        <a:pt x="1149" y="240"/>
                        <a:pt x="1147" y="236"/>
                        <a:pt x="1143" y="236"/>
                      </a:cubicBezTo>
                      <a:cubicBezTo>
                        <a:pt x="1137" y="236"/>
                        <a:pt x="1130" y="231"/>
                        <a:pt x="1124" y="232"/>
                      </a:cubicBezTo>
                      <a:cubicBezTo>
                        <a:pt x="1109" y="250"/>
                        <a:pt x="1103" y="244"/>
                        <a:pt x="1092" y="245"/>
                      </a:cubicBezTo>
                      <a:cubicBezTo>
                        <a:pt x="1090" y="253"/>
                        <a:pt x="1093" y="264"/>
                        <a:pt x="1086" y="269"/>
                      </a:cubicBezTo>
                      <a:cubicBezTo>
                        <a:pt x="1081" y="273"/>
                        <a:pt x="1068" y="275"/>
                        <a:pt x="1068" y="275"/>
                      </a:cubicBezTo>
                      <a:cubicBezTo>
                        <a:pt x="1019" y="271"/>
                        <a:pt x="1043" y="274"/>
                        <a:pt x="1017" y="257"/>
                      </a:cubicBezTo>
                      <a:cubicBezTo>
                        <a:pt x="1007" y="264"/>
                        <a:pt x="997" y="259"/>
                        <a:pt x="986" y="263"/>
                      </a:cubicBezTo>
                      <a:cubicBezTo>
                        <a:pt x="965" y="249"/>
                        <a:pt x="973" y="253"/>
                        <a:pt x="957" y="248"/>
                      </a:cubicBezTo>
                      <a:cubicBezTo>
                        <a:pt x="939" y="249"/>
                        <a:pt x="924" y="255"/>
                        <a:pt x="906" y="257"/>
                      </a:cubicBezTo>
                      <a:cubicBezTo>
                        <a:pt x="900" y="258"/>
                        <a:pt x="888" y="263"/>
                        <a:pt x="888" y="263"/>
                      </a:cubicBezTo>
                      <a:cubicBezTo>
                        <a:pt x="869" y="258"/>
                        <a:pt x="857" y="235"/>
                        <a:pt x="843" y="233"/>
                      </a:cubicBezTo>
                      <a:cubicBezTo>
                        <a:pt x="834" y="232"/>
                        <a:pt x="825" y="231"/>
                        <a:pt x="816" y="230"/>
                      </a:cubicBezTo>
                      <a:cubicBezTo>
                        <a:pt x="806" y="216"/>
                        <a:pt x="811" y="224"/>
                        <a:pt x="804" y="203"/>
                      </a:cubicBezTo>
                      <a:cubicBezTo>
                        <a:pt x="801" y="194"/>
                        <a:pt x="777" y="191"/>
                        <a:pt x="777" y="191"/>
                      </a:cubicBezTo>
                      <a:cubicBezTo>
                        <a:pt x="768" y="182"/>
                        <a:pt x="753" y="191"/>
                        <a:pt x="743" y="184"/>
                      </a:cubicBezTo>
                      <a:cubicBezTo>
                        <a:pt x="733" y="170"/>
                        <a:pt x="750" y="156"/>
                        <a:pt x="729" y="149"/>
                      </a:cubicBezTo>
                      <a:cubicBezTo>
                        <a:pt x="723" y="147"/>
                        <a:pt x="708" y="152"/>
                        <a:pt x="708" y="152"/>
                      </a:cubicBezTo>
                      <a:cubicBezTo>
                        <a:pt x="701" y="148"/>
                        <a:pt x="692" y="125"/>
                        <a:pt x="684" y="122"/>
                      </a:cubicBezTo>
                      <a:cubicBezTo>
                        <a:pt x="676" y="119"/>
                        <a:pt x="669" y="134"/>
                        <a:pt x="660" y="131"/>
                      </a:cubicBezTo>
                      <a:cubicBezTo>
                        <a:pt x="646" y="126"/>
                        <a:pt x="642" y="112"/>
                        <a:pt x="630" y="104"/>
                      </a:cubicBezTo>
                      <a:cubicBezTo>
                        <a:pt x="621" y="91"/>
                        <a:pt x="623" y="77"/>
                        <a:pt x="606" y="71"/>
                      </a:cubicBezTo>
                      <a:cubicBezTo>
                        <a:pt x="593" y="51"/>
                        <a:pt x="609" y="11"/>
                        <a:pt x="575" y="11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12700" cap="flat" cmpd="sng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215" name="Rectangle 87"/>
                <p:cNvSpPr>
                  <a:spLocks noChangeArrowheads="1"/>
                </p:cNvSpPr>
                <p:nvPr/>
              </p:nvSpPr>
              <p:spPr bwMode="auto">
                <a:xfrm>
                  <a:off x="4080" y="817"/>
                  <a:ext cx="31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 i="1"/>
                    <a:t>D  </a:t>
                  </a:r>
                  <a:endParaRPr lang="zh-CN" altLang="en-US" sz="2000" i="1"/>
                </a:p>
              </p:txBody>
            </p:sp>
          </p:grpSp>
          <p:grpSp>
            <p:nvGrpSpPr>
              <p:cNvPr id="33841" name="Group 88"/>
              <p:cNvGrpSpPr/>
              <p:nvPr/>
            </p:nvGrpSpPr>
            <p:grpSpPr bwMode="auto">
              <a:xfrm>
                <a:off x="3810" y="1135"/>
                <a:ext cx="301" cy="250"/>
                <a:chOff x="3810" y="1135"/>
                <a:chExt cx="301" cy="250"/>
              </a:xfrm>
            </p:grpSpPr>
            <p:sp>
              <p:nvSpPr>
                <p:cNvPr id="48217" name="Line 89"/>
                <p:cNvSpPr>
                  <a:spLocks noChangeShapeType="1"/>
                </p:cNvSpPr>
                <p:nvPr/>
              </p:nvSpPr>
              <p:spPr bwMode="auto">
                <a:xfrm>
                  <a:off x="4060" y="1214"/>
                  <a:ext cx="0" cy="9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218" name="Rectangle 90"/>
                <p:cNvSpPr>
                  <a:spLocks noChangeArrowheads="1"/>
                </p:cNvSpPr>
                <p:nvPr/>
              </p:nvSpPr>
              <p:spPr bwMode="auto">
                <a:xfrm>
                  <a:off x="3810" y="1135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 i="1"/>
                    <a:t>C  </a:t>
                  </a:r>
                  <a:endParaRPr lang="zh-CN" altLang="en-US" sz="2000" i="1"/>
                </a:p>
              </p:txBody>
            </p:sp>
          </p:grpSp>
        </p:grpSp>
        <p:grpSp>
          <p:nvGrpSpPr>
            <p:cNvPr id="33834" name="Group 91"/>
            <p:cNvGrpSpPr/>
            <p:nvPr/>
          </p:nvGrpSpPr>
          <p:grpSpPr bwMode="auto">
            <a:xfrm>
              <a:off x="4621" y="1256"/>
              <a:ext cx="96" cy="192"/>
              <a:chOff x="4621" y="764"/>
              <a:chExt cx="96" cy="192"/>
            </a:xfrm>
          </p:grpSpPr>
          <p:graphicFrame>
            <p:nvGraphicFramePr>
              <p:cNvPr id="33838" name="Object 92"/>
              <p:cNvGraphicFramePr>
                <a:graphicFrameLocks noChangeAspect="1"/>
              </p:cNvGraphicFramePr>
              <p:nvPr/>
            </p:nvGraphicFramePr>
            <p:xfrm>
              <a:off x="4621" y="764"/>
              <a:ext cx="96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936" name="公式" r:id="rId14" imgW="177800" imgH="215900" progId="Equation.3">
                      <p:embed/>
                    </p:oleObj>
                  </mc:Choice>
                  <mc:Fallback>
                    <p:oleObj name="公式" r:id="rId14" imgW="177800" imgH="215900" progId="Equation.3">
                      <p:embed/>
                      <p:pic>
                        <p:nvPicPr>
                          <p:cNvPr id="0" name="图片 5919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1" y="764"/>
                            <a:ext cx="96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21" name="Oval 93"/>
              <p:cNvSpPr>
                <a:spLocks noChangeArrowheads="1"/>
              </p:cNvSpPr>
              <p:nvPr/>
            </p:nvSpPr>
            <p:spPr bwMode="auto">
              <a:xfrm>
                <a:off x="4643" y="911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3835" name="Group 94"/>
            <p:cNvGrpSpPr/>
            <p:nvPr/>
          </p:nvGrpSpPr>
          <p:grpSpPr bwMode="auto">
            <a:xfrm>
              <a:off x="4661" y="1772"/>
              <a:ext cx="150" cy="209"/>
              <a:chOff x="4661" y="1280"/>
              <a:chExt cx="150" cy="209"/>
            </a:xfrm>
          </p:grpSpPr>
          <p:graphicFrame>
            <p:nvGraphicFramePr>
              <p:cNvPr id="33836" name="Object 95"/>
              <p:cNvGraphicFramePr>
                <a:graphicFrameLocks noChangeAspect="1"/>
              </p:cNvGraphicFramePr>
              <p:nvPr/>
            </p:nvGraphicFramePr>
            <p:xfrm>
              <a:off x="4661" y="1285"/>
              <a:ext cx="15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937" name="公式" r:id="rId16" imgW="279400" imgH="381000" progId="Equation.3">
                      <p:embed/>
                    </p:oleObj>
                  </mc:Choice>
                  <mc:Fallback>
                    <p:oleObj name="公式" r:id="rId16" imgW="279400" imgH="381000" progId="Equation.3">
                      <p:embed/>
                      <p:pic>
                        <p:nvPicPr>
                          <p:cNvPr id="0" name="图片 5919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1" y="1285"/>
                            <a:ext cx="15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24" name="Oval 96"/>
              <p:cNvSpPr>
                <a:spLocks noChangeArrowheads="1"/>
              </p:cNvSpPr>
              <p:nvPr/>
            </p:nvSpPr>
            <p:spPr bwMode="auto">
              <a:xfrm>
                <a:off x="4702" y="1280"/>
                <a:ext cx="34" cy="34"/>
              </a:xfrm>
              <a:prstGeom prst="ellipse">
                <a:avLst/>
              </a:prstGeom>
              <a:solidFill>
                <a:srgbClr val="D9E6F3"/>
              </a:solidFill>
              <a:ln w="3175">
                <a:solidFill>
                  <a:srgbClr val="0080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8233" name="Group 105"/>
          <p:cNvGrpSpPr/>
          <p:nvPr/>
        </p:nvGrpSpPr>
        <p:grpSpPr bwMode="auto">
          <a:xfrm>
            <a:off x="7029455" y="1225553"/>
            <a:ext cx="1327151" cy="338138"/>
            <a:chOff x="3558" y="1156"/>
            <a:chExt cx="836" cy="213"/>
          </a:xfrm>
        </p:grpSpPr>
        <p:sp>
          <p:nvSpPr>
            <p:cNvPr id="48234" name="Rectangle 106"/>
            <p:cNvSpPr>
              <a:spLocks noChangeArrowheads="1"/>
            </p:cNvSpPr>
            <p:nvPr/>
          </p:nvSpPr>
          <p:spPr bwMode="auto">
            <a:xfrm>
              <a:off x="3626" y="1173"/>
              <a:ext cx="68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235" name="Rectangle 107"/>
            <p:cNvSpPr>
              <a:spLocks noChangeArrowheads="1"/>
            </p:cNvSpPr>
            <p:nvPr/>
          </p:nvSpPr>
          <p:spPr bwMode="auto">
            <a:xfrm>
              <a:off x="3558" y="1156"/>
              <a:ext cx="83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58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推论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8236" name="Rectangle 108"/>
          <p:cNvSpPr>
            <a:spLocks noChangeArrowheads="1"/>
          </p:cNvSpPr>
          <p:nvPr/>
        </p:nvSpPr>
        <p:spPr bwMode="auto">
          <a:xfrm>
            <a:off x="533400" y="1744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比如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8277" name="Group 149"/>
          <p:cNvGrpSpPr/>
          <p:nvPr/>
        </p:nvGrpSpPr>
        <p:grpSpPr bwMode="auto">
          <a:xfrm>
            <a:off x="6596063" y="2378075"/>
            <a:ext cx="700087" cy="879475"/>
            <a:chOff x="4053" y="892"/>
            <a:chExt cx="441" cy="554"/>
          </a:xfrm>
        </p:grpSpPr>
        <p:sp>
          <p:nvSpPr>
            <p:cNvPr id="48278" name="Freeform 150"/>
            <p:cNvSpPr/>
            <p:nvPr/>
          </p:nvSpPr>
          <p:spPr bwMode="auto">
            <a:xfrm>
              <a:off x="4053" y="898"/>
              <a:ext cx="441" cy="548"/>
            </a:xfrm>
            <a:custGeom>
              <a:avLst/>
              <a:gdLst>
                <a:gd name="T0" fmla="*/ 44 w 135"/>
                <a:gd name="T1" fmla="*/ 13 h 110"/>
                <a:gd name="T2" fmla="*/ 32 w 135"/>
                <a:gd name="T3" fmla="*/ 29 h 110"/>
                <a:gd name="T4" fmla="*/ 9 w 135"/>
                <a:gd name="T5" fmla="*/ 32 h 110"/>
                <a:gd name="T6" fmla="*/ 3 w 135"/>
                <a:gd name="T7" fmla="*/ 50 h 110"/>
                <a:gd name="T8" fmla="*/ 21 w 135"/>
                <a:gd name="T9" fmla="*/ 56 h 110"/>
                <a:gd name="T10" fmla="*/ 44 w 135"/>
                <a:gd name="T11" fmla="*/ 89 h 110"/>
                <a:gd name="T12" fmla="*/ 65 w 135"/>
                <a:gd name="T13" fmla="*/ 83 h 110"/>
                <a:gd name="T14" fmla="*/ 87 w 135"/>
                <a:gd name="T15" fmla="*/ 86 h 110"/>
                <a:gd name="T16" fmla="*/ 104 w 135"/>
                <a:gd name="T17" fmla="*/ 103 h 110"/>
                <a:gd name="T18" fmla="*/ 129 w 135"/>
                <a:gd name="T19" fmla="*/ 106 h 110"/>
                <a:gd name="T20" fmla="*/ 131 w 135"/>
                <a:gd name="T21" fmla="*/ 79 h 110"/>
                <a:gd name="T22" fmla="*/ 135 w 135"/>
                <a:gd name="T23" fmla="*/ 68 h 110"/>
                <a:gd name="T24" fmla="*/ 129 w 135"/>
                <a:gd name="T25" fmla="*/ 49 h 110"/>
                <a:gd name="T26" fmla="*/ 111 w 135"/>
                <a:gd name="T27" fmla="*/ 46 h 110"/>
                <a:gd name="T28" fmla="*/ 105 w 135"/>
                <a:gd name="T29" fmla="*/ 14 h 110"/>
                <a:gd name="T30" fmla="*/ 86 w 135"/>
                <a:gd name="T31" fmla="*/ 19 h 110"/>
                <a:gd name="T32" fmla="*/ 78 w 135"/>
                <a:gd name="T33" fmla="*/ 1 h 110"/>
                <a:gd name="T34" fmla="*/ 44 w 135"/>
                <a:gd name="T35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10">
                  <a:moveTo>
                    <a:pt x="44" y="13"/>
                  </a:moveTo>
                  <a:cubicBezTo>
                    <a:pt x="36" y="16"/>
                    <a:pt x="38" y="26"/>
                    <a:pt x="32" y="29"/>
                  </a:cubicBezTo>
                  <a:cubicBezTo>
                    <a:pt x="26" y="32"/>
                    <a:pt x="14" y="29"/>
                    <a:pt x="9" y="32"/>
                  </a:cubicBezTo>
                  <a:cubicBezTo>
                    <a:pt x="3" y="35"/>
                    <a:pt x="0" y="44"/>
                    <a:pt x="3" y="50"/>
                  </a:cubicBezTo>
                  <a:cubicBezTo>
                    <a:pt x="6" y="56"/>
                    <a:pt x="15" y="54"/>
                    <a:pt x="21" y="56"/>
                  </a:cubicBezTo>
                  <a:cubicBezTo>
                    <a:pt x="28" y="61"/>
                    <a:pt x="33" y="84"/>
                    <a:pt x="44" y="89"/>
                  </a:cubicBezTo>
                  <a:cubicBezTo>
                    <a:pt x="51" y="93"/>
                    <a:pt x="58" y="83"/>
                    <a:pt x="65" y="83"/>
                  </a:cubicBezTo>
                  <a:cubicBezTo>
                    <a:pt x="72" y="83"/>
                    <a:pt x="81" y="83"/>
                    <a:pt x="87" y="86"/>
                  </a:cubicBezTo>
                  <a:cubicBezTo>
                    <a:pt x="93" y="88"/>
                    <a:pt x="97" y="100"/>
                    <a:pt x="104" y="103"/>
                  </a:cubicBezTo>
                  <a:cubicBezTo>
                    <a:pt x="111" y="106"/>
                    <a:pt x="124" y="110"/>
                    <a:pt x="129" y="106"/>
                  </a:cubicBezTo>
                  <a:cubicBezTo>
                    <a:pt x="134" y="102"/>
                    <a:pt x="130" y="85"/>
                    <a:pt x="131" y="79"/>
                  </a:cubicBezTo>
                  <a:cubicBezTo>
                    <a:pt x="132" y="73"/>
                    <a:pt x="135" y="73"/>
                    <a:pt x="135" y="68"/>
                  </a:cubicBezTo>
                  <a:cubicBezTo>
                    <a:pt x="134" y="64"/>
                    <a:pt x="133" y="53"/>
                    <a:pt x="129" y="49"/>
                  </a:cubicBezTo>
                  <a:cubicBezTo>
                    <a:pt x="125" y="45"/>
                    <a:pt x="115" y="52"/>
                    <a:pt x="111" y="46"/>
                  </a:cubicBezTo>
                  <a:cubicBezTo>
                    <a:pt x="107" y="40"/>
                    <a:pt x="109" y="18"/>
                    <a:pt x="105" y="14"/>
                  </a:cubicBezTo>
                  <a:cubicBezTo>
                    <a:pt x="102" y="7"/>
                    <a:pt x="90" y="21"/>
                    <a:pt x="86" y="19"/>
                  </a:cubicBezTo>
                  <a:cubicBezTo>
                    <a:pt x="82" y="17"/>
                    <a:pt x="85" y="2"/>
                    <a:pt x="78" y="1"/>
                  </a:cubicBezTo>
                  <a:cubicBezTo>
                    <a:pt x="71" y="0"/>
                    <a:pt x="52" y="10"/>
                    <a:pt x="44" y="13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279" name="Line 151"/>
            <p:cNvSpPr>
              <a:spLocks noChangeShapeType="1"/>
            </p:cNvSpPr>
            <p:nvPr/>
          </p:nvSpPr>
          <p:spPr bwMode="auto">
            <a:xfrm rot="1200000" flipH="1">
              <a:off x="4208" y="892"/>
              <a:ext cx="63" cy="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3830" name="Object 152"/>
            <p:cNvGraphicFramePr>
              <a:graphicFrameLocks noChangeAspect="1"/>
            </p:cNvGraphicFramePr>
            <p:nvPr/>
          </p:nvGraphicFramePr>
          <p:xfrm>
            <a:off x="4187" y="952"/>
            <a:ext cx="18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938" name="Equation" r:id="rId18" imgW="355600" imgH="368300" progId="Equation.DSMT4">
                    <p:embed/>
                  </p:oleObj>
                </mc:Choice>
                <mc:Fallback>
                  <p:oleObj name="Equation" r:id="rId18" imgW="355600" imgH="368300" progId="Equation.DSMT4">
                    <p:embed/>
                    <p:pic>
                      <p:nvPicPr>
                        <p:cNvPr id="0" name="图片 5919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952"/>
                          <a:ext cx="18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81" name="Text Box 153"/>
          <p:cNvSpPr txBox="1">
            <a:spLocks noChangeArrowheads="1"/>
          </p:cNvSpPr>
          <p:nvPr/>
        </p:nvSpPr>
        <p:spPr bwMode="auto">
          <a:xfrm>
            <a:off x="6203950" y="2706688"/>
            <a:ext cx="3619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/>
              <a:t>1  </a:t>
            </a:r>
            <a:endParaRPr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7917 L 1.38889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1125 L 0.00035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8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50" grpId="0"/>
      <p:bldP spid="48163" grpId="0"/>
      <p:bldP spid="48165" grpId="0"/>
      <p:bldP spid="48175" grpId="0"/>
      <p:bldP spid="48236" grpId="0"/>
      <p:bldP spid="482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1" name="Line 143"/>
          <p:cNvSpPr>
            <a:spLocks noChangeShapeType="1"/>
          </p:cNvSpPr>
          <p:nvPr/>
        </p:nvSpPr>
        <p:spPr bwMode="auto">
          <a:xfrm flipV="1">
            <a:off x="8104188" y="1408113"/>
            <a:ext cx="115887" cy="1635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337" name="Rectangle 209"/>
          <p:cNvSpPr>
            <a:spLocks noChangeArrowheads="1"/>
          </p:cNvSpPr>
          <p:nvPr/>
        </p:nvSpPr>
        <p:spPr bwMode="auto">
          <a:xfrm rot="2251147">
            <a:off x="8096250" y="1379538"/>
            <a:ext cx="100013" cy="2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272" name="Text Box 144"/>
          <p:cNvSpPr txBox="1">
            <a:spLocks noChangeArrowheads="1"/>
          </p:cNvSpPr>
          <p:nvPr/>
        </p:nvSpPr>
        <p:spPr bwMode="auto">
          <a:xfrm>
            <a:off x="7834313" y="1187450"/>
            <a:ext cx="56356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en-US" altLang="zh-CN" sz="2000" i="1">
                <a:solidFill>
                  <a:srgbClr val="0000FF"/>
                </a:solidFill>
              </a:rPr>
              <a:t>C</a:t>
            </a:r>
            <a:endParaRPr kumimoji="1" lang="en-US" altLang="zh-CN" sz="2000" i="1">
              <a:solidFill>
                <a:srgbClr val="0000FF"/>
              </a:solidFill>
            </a:endParaRPr>
          </a:p>
        </p:txBody>
      </p:sp>
      <p:pic>
        <p:nvPicPr>
          <p:cNvPr id="21508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067175" y="5919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065588" y="5918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0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27263" y="3689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25675" y="3687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3689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7850" y="3687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256213" y="5927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254625" y="5926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732713" y="5346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731125" y="5345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70638" y="5889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69050" y="5888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1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54" name="Picture 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1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467600" y="2708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467600" y="2706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6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561975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63" name="Freeform 135"/>
          <p:cNvSpPr/>
          <p:nvPr/>
        </p:nvSpPr>
        <p:spPr bwMode="auto">
          <a:xfrm>
            <a:off x="7072313" y="1257300"/>
            <a:ext cx="1411287" cy="1216025"/>
          </a:xfrm>
          <a:custGeom>
            <a:avLst/>
            <a:gdLst>
              <a:gd name="T0" fmla="*/ 0 w 1290"/>
              <a:gd name="T1" fmla="*/ 1056 h 1056"/>
              <a:gd name="T2" fmla="*/ 216 w 1290"/>
              <a:gd name="T3" fmla="*/ 1008 h 1056"/>
              <a:gd name="T4" fmla="*/ 432 w 1290"/>
              <a:gd name="T5" fmla="*/ 894 h 1056"/>
              <a:gd name="T6" fmla="*/ 618 w 1290"/>
              <a:gd name="T7" fmla="*/ 750 h 1056"/>
              <a:gd name="T8" fmla="*/ 756 w 1290"/>
              <a:gd name="T9" fmla="*/ 582 h 1056"/>
              <a:gd name="T10" fmla="*/ 912 w 1290"/>
              <a:gd name="T11" fmla="*/ 318 h 1056"/>
              <a:gd name="T12" fmla="*/ 1068 w 1290"/>
              <a:gd name="T13" fmla="*/ 120 h 1056"/>
              <a:gd name="T14" fmla="*/ 1290 w 1290"/>
              <a:gd name="T1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0" h="1056">
                <a:moveTo>
                  <a:pt x="0" y="1056"/>
                </a:moveTo>
                <a:cubicBezTo>
                  <a:pt x="35" y="1048"/>
                  <a:pt x="144" y="1035"/>
                  <a:pt x="216" y="1008"/>
                </a:cubicBezTo>
                <a:cubicBezTo>
                  <a:pt x="288" y="981"/>
                  <a:pt x="365" y="937"/>
                  <a:pt x="432" y="894"/>
                </a:cubicBezTo>
                <a:cubicBezTo>
                  <a:pt x="499" y="851"/>
                  <a:pt x="564" y="802"/>
                  <a:pt x="618" y="750"/>
                </a:cubicBezTo>
                <a:cubicBezTo>
                  <a:pt x="672" y="698"/>
                  <a:pt x="707" y="654"/>
                  <a:pt x="756" y="582"/>
                </a:cubicBezTo>
                <a:cubicBezTo>
                  <a:pt x="805" y="510"/>
                  <a:pt x="860" y="395"/>
                  <a:pt x="912" y="318"/>
                </a:cubicBezTo>
                <a:cubicBezTo>
                  <a:pt x="964" y="241"/>
                  <a:pt x="1005" y="173"/>
                  <a:pt x="1068" y="120"/>
                </a:cubicBezTo>
                <a:cubicBezTo>
                  <a:pt x="1131" y="67"/>
                  <a:pt x="1244" y="25"/>
                  <a:pt x="1290" y="0"/>
                </a:cubicBez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zh-CN" altLang="en-US"/>
          </a:p>
        </p:txBody>
      </p:sp>
      <p:sp>
        <p:nvSpPr>
          <p:cNvPr id="48264" name="Text Box 136"/>
          <p:cNvSpPr txBox="1">
            <a:spLocks noChangeArrowheads="1"/>
          </p:cNvSpPr>
          <p:nvPr/>
        </p:nvSpPr>
        <p:spPr bwMode="auto">
          <a:xfrm>
            <a:off x="6916738" y="2078038"/>
            <a:ext cx="4953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en-US" altLang="zh-CN" sz="2000" i="1"/>
              <a:t>a</a:t>
            </a:r>
            <a:endParaRPr kumimoji="1" lang="en-US" altLang="zh-CN" sz="2000" i="1"/>
          </a:p>
        </p:txBody>
      </p:sp>
      <p:sp>
        <p:nvSpPr>
          <p:cNvPr id="48265" name="Text Box 137"/>
          <p:cNvSpPr txBox="1">
            <a:spLocks noChangeArrowheads="1"/>
          </p:cNvSpPr>
          <p:nvPr/>
        </p:nvSpPr>
        <p:spPr bwMode="auto">
          <a:xfrm>
            <a:off x="8367713" y="850900"/>
            <a:ext cx="4953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en-US" altLang="zh-CN" sz="2000" i="1"/>
              <a:t>b</a:t>
            </a:r>
            <a:endParaRPr kumimoji="1" lang="en-US" altLang="zh-CN" sz="2000" i="1"/>
          </a:p>
        </p:txBody>
      </p:sp>
      <p:sp>
        <p:nvSpPr>
          <p:cNvPr id="48266" name="Line 138"/>
          <p:cNvSpPr>
            <a:spLocks noChangeShapeType="1"/>
          </p:cNvSpPr>
          <p:nvPr/>
        </p:nvSpPr>
        <p:spPr bwMode="auto">
          <a:xfrm>
            <a:off x="6665913" y="2849563"/>
            <a:ext cx="204152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267" name="Line 139"/>
          <p:cNvSpPr>
            <a:spLocks noChangeShapeType="1"/>
          </p:cNvSpPr>
          <p:nvPr/>
        </p:nvSpPr>
        <p:spPr bwMode="auto">
          <a:xfrm flipV="1">
            <a:off x="6848475" y="885825"/>
            <a:ext cx="0" cy="2162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268" name="Text Box 140"/>
          <p:cNvSpPr txBox="1">
            <a:spLocks noChangeArrowheads="1"/>
          </p:cNvSpPr>
          <p:nvPr/>
        </p:nvSpPr>
        <p:spPr bwMode="auto">
          <a:xfrm>
            <a:off x="8470900" y="2762250"/>
            <a:ext cx="536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en-US" altLang="zh-CN" i="1"/>
              <a:t>x</a:t>
            </a:r>
            <a:endParaRPr kumimoji="1" lang="en-US" altLang="zh-CN" i="1"/>
          </a:p>
        </p:txBody>
      </p:sp>
      <p:sp>
        <p:nvSpPr>
          <p:cNvPr id="48269" name="Text Box 141"/>
          <p:cNvSpPr txBox="1">
            <a:spLocks noChangeArrowheads="1"/>
          </p:cNvSpPr>
          <p:nvPr/>
        </p:nvSpPr>
        <p:spPr bwMode="auto">
          <a:xfrm>
            <a:off x="6889750" y="733425"/>
            <a:ext cx="50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en-US" altLang="zh-CN" i="1"/>
              <a:t>y</a:t>
            </a:r>
            <a:endParaRPr kumimoji="1" lang="en-US" altLang="zh-CN" i="1"/>
          </a:p>
        </p:txBody>
      </p:sp>
      <p:grpSp>
        <p:nvGrpSpPr>
          <p:cNvPr id="21534" name="Group 145"/>
          <p:cNvGrpSpPr/>
          <p:nvPr/>
        </p:nvGrpSpPr>
        <p:grpSpPr bwMode="auto">
          <a:xfrm>
            <a:off x="7415213" y="1684338"/>
            <a:ext cx="630237" cy="396875"/>
            <a:chOff x="4671" y="1061"/>
            <a:chExt cx="397" cy="250"/>
          </a:xfrm>
        </p:grpSpPr>
        <p:sp>
          <p:nvSpPr>
            <p:cNvPr id="48274" name="Oval 146"/>
            <p:cNvSpPr>
              <a:spLocks noChangeAspect="1" noChangeArrowheads="1"/>
            </p:cNvSpPr>
            <p:nvPr/>
          </p:nvSpPr>
          <p:spPr bwMode="auto">
            <a:xfrm>
              <a:off x="4914" y="1244"/>
              <a:ext cx="45" cy="45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275" name="Rectangle 147"/>
            <p:cNvSpPr>
              <a:spLocks noChangeArrowheads="1"/>
            </p:cNvSpPr>
            <p:nvPr/>
          </p:nvSpPr>
          <p:spPr bwMode="auto">
            <a:xfrm>
              <a:off x="4671" y="1061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latin typeface="Symbol" charset="0"/>
                </a:rPr>
                <a:t>x</a:t>
              </a:r>
              <a:r>
                <a:rPr kumimoji="1" lang="en-US" altLang="zh-CN" sz="2000" i="1" baseline="-25000"/>
                <a:t>k</a:t>
              </a:r>
              <a:endParaRPr kumimoji="1" lang="zh-CN" altLang="en-US" sz="2000" i="1" baseline="-25000"/>
            </a:p>
          </p:txBody>
        </p:sp>
      </p:grpSp>
      <p:grpSp>
        <p:nvGrpSpPr>
          <p:cNvPr id="21535" name="Group 148"/>
          <p:cNvGrpSpPr/>
          <p:nvPr/>
        </p:nvGrpSpPr>
        <p:grpSpPr bwMode="auto">
          <a:xfrm>
            <a:off x="7539038" y="2103438"/>
            <a:ext cx="881062" cy="396875"/>
            <a:chOff x="4755" y="1331"/>
            <a:chExt cx="555" cy="250"/>
          </a:xfrm>
        </p:grpSpPr>
        <p:sp>
          <p:nvSpPr>
            <p:cNvPr id="48277" name="Text Box 149"/>
            <p:cNvSpPr txBox="1">
              <a:spLocks noChangeArrowheads="1"/>
            </p:cNvSpPr>
            <p:nvPr/>
          </p:nvSpPr>
          <p:spPr bwMode="auto">
            <a:xfrm>
              <a:off x="4768" y="1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i="1" baseline="-25000"/>
                <a:t>k</a:t>
              </a:r>
              <a:r>
                <a:rPr kumimoji="1" lang="en-US" altLang="zh-CN" sz="800" i="1" baseline="-25000"/>
                <a:t> </a:t>
              </a:r>
              <a:r>
                <a:rPr kumimoji="1" lang="en-US" altLang="zh-CN" sz="2000" baseline="-25000">
                  <a:latin typeface="Symbol" charset="0"/>
                </a:rPr>
                <a:t>-</a:t>
              </a:r>
              <a:r>
                <a:rPr kumimoji="1" lang="en-US" altLang="zh-CN" sz="2000" baseline="-25000"/>
                <a:t>1</a:t>
              </a:r>
              <a:endParaRPr kumimoji="1" lang="en-US" altLang="zh-CN" sz="2000" baseline="-25000"/>
            </a:p>
          </p:txBody>
        </p:sp>
        <p:sp>
          <p:nvSpPr>
            <p:cNvPr id="48278" name="Oval 150"/>
            <p:cNvSpPr>
              <a:spLocks noChangeAspect="1" noChangeArrowheads="1"/>
            </p:cNvSpPr>
            <p:nvPr/>
          </p:nvSpPr>
          <p:spPr bwMode="auto">
            <a:xfrm>
              <a:off x="4755" y="1411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36" name="Group 151"/>
          <p:cNvGrpSpPr/>
          <p:nvPr/>
        </p:nvGrpSpPr>
        <p:grpSpPr bwMode="auto">
          <a:xfrm>
            <a:off x="7926388" y="1633538"/>
            <a:ext cx="611187" cy="396875"/>
            <a:chOff x="4993" y="1029"/>
            <a:chExt cx="385" cy="250"/>
          </a:xfrm>
        </p:grpSpPr>
        <p:sp>
          <p:nvSpPr>
            <p:cNvPr id="48280" name="Text Box 152"/>
            <p:cNvSpPr txBox="1">
              <a:spLocks noChangeArrowheads="1"/>
            </p:cNvSpPr>
            <p:nvPr/>
          </p:nvSpPr>
          <p:spPr bwMode="auto">
            <a:xfrm>
              <a:off x="5011" y="1029"/>
              <a:ext cx="36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i="1" baseline="-25000"/>
                <a:t>k</a:t>
              </a:r>
              <a:endParaRPr kumimoji="1" lang="en-US" altLang="zh-CN" sz="2000" baseline="-25000"/>
            </a:p>
          </p:txBody>
        </p:sp>
        <p:sp>
          <p:nvSpPr>
            <p:cNvPr id="48281" name="Oval 153"/>
            <p:cNvSpPr>
              <a:spLocks noChangeAspect="1" noChangeArrowheads="1"/>
            </p:cNvSpPr>
            <p:nvPr/>
          </p:nvSpPr>
          <p:spPr bwMode="auto">
            <a:xfrm>
              <a:off x="4993" y="1130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37" name="Group 154"/>
          <p:cNvGrpSpPr/>
          <p:nvPr/>
        </p:nvGrpSpPr>
        <p:grpSpPr bwMode="auto">
          <a:xfrm>
            <a:off x="6940550" y="2406650"/>
            <a:ext cx="582613" cy="396875"/>
            <a:chOff x="4372" y="1516"/>
            <a:chExt cx="367" cy="250"/>
          </a:xfrm>
        </p:grpSpPr>
        <p:sp>
          <p:nvSpPr>
            <p:cNvPr id="48283" name="Text Box 155"/>
            <p:cNvSpPr txBox="1">
              <a:spLocks noChangeArrowheads="1"/>
            </p:cNvSpPr>
            <p:nvPr/>
          </p:nvSpPr>
          <p:spPr bwMode="auto">
            <a:xfrm>
              <a:off x="4372" y="1516"/>
              <a:ext cx="36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baseline="-25000"/>
                <a:t>0</a:t>
              </a:r>
              <a:endParaRPr kumimoji="1" lang="en-US" altLang="zh-CN" sz="2000" baseline="-25000"/>
            </a:p>
          </p:txBody>
        </p:sp>
        <p:sp>
          <p:nvSpPr>
            <p:cNvPr id="48284" name="Oval 156"/>
            <p:cNvSpPr>
              <a:spLocks noChangeAspect="1" noChangeArrowheads="1"/>
            </p:cNvSpPr>
            <p:nvPr/>
          </p:nvSpPr>
          <p:spPr bwMode="auto">
            <a:xfrm>
              <a:off x="4443" y="1540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38" name="Group 157"/>
          <p:cNvGrpSpPr/>
          <p:nvPr/>
        </p:nvGrpSpPr>
        <p:grpSpPr bwMode="auto">
          <a:xfrm>
            <a:off x="8385175" y="1187450"/>
            <a:ext cx="541338" cy="396875"/>
            <a:chOff x="5282" y="748"/>
            <a:chExt cx="341" cy="250"/>
          </a:xfrm>
        </p:grpSpPr>
        <p:sp>
          <p:nvSpPr>
            <p:cNvPr id="48286" name="Text Box 158"/>
            <p:cNvSpPr txBox="1">
              <a:spLocks noChangeArrowheads="1"/>
            </p:cNvSpPr>
            <p:nvPr/>
          </p:nvSpPr>
          <p:spPr bwMode="auto">
            <a:xfrm>
              <a:off x="5282" y="748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z</a:t>
              </a:r>
              <a:r>
                <a:rPr kumimoji="1" lang="en-US" altLang="zh-CN" sz="2000" i="1" baseline="-25000"/>
                <a:t>n</a:t>
              </a:r>
              <a:endParaRPr kumimoji="1" lang="en-US" altLang="zh-CN" sz="2000" i="1" baseline="-25000"/>
            </a:p>
          </p:txBody>
        </p:sp>
        <p:sp>
          <p:nvSpPr>
            <p:cNvPr id="48287" name="Oval 159"/>
            <p:cNvSpPr>
              <a:spLocks noChangeAspect="1" noChangeArrowheads="1"/>
            </p:cNvSpPr>
            <p:nvPr/>
          </p:nvSpPr>
          <p:spPr bwMode="auto">
            <a:xfrm>
              <a:off x="5342" y="766"/>
              <a:ext cx="39" cy="39"/>
            </a:xfrm>
            <a:prstGeom prst="ellipse">
              <a:avLst/>
            </a:prstGeom>
            <a:solidFill>
              <a:srgbClr val="FF99CC"/>
            </a:solidFill>
            <a:ln w="31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288" name="Rectangle 160"/>
          <p:cNvSpPr>
            <a:spLocks noChangeArrowheads="1"/>
          </p:cNvSpPr>
          <p:nvPr/>
        </p:nvSpPr>
        <p:spPr bwMode="auto">
          <a:xfrm>
            <a:off x="536575" y="566738"/>
            <a:ext cx="3219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</a:t>
            </a:r>
            <a:r>
              <a:rPr lang="zh-CN" altLang="en-US" sz="2800">
                <a:solidFill>
                  <a:srgbClr val="000099"/>
                </a:solidFill>
              </a:rPr>
              <a:t>复积分的定义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48289" name="Text Box 161"/>
          <p:cNvSpPr txBox="1">
            <a:spLocks noChangeArrowheads="1"/>
          </p:cNvSpPr>
          <p:nvPr/>
        </p:nvSpPr>
        <p:spPr bwMode="auto">
          <a:xfrm>
            <a:off x="536575" y="1193800"/>
            <a:ext cx="1970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4"/>
              </a:buBlip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几点说明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8290" name="Rectangle 162"/>
          <p:cNvSpPr>
            <a:spLocks noChangeArrowheads="1"/>
          </p:cNvSpPr>
          <p:nvPr/>
        </p:nvSpPr>
        <p:spPr bwMode="auto">
          <a:xfrm>
            <a:off x="2714625" y="1819275"/>
            <a:ext cx="3603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表示沿</a:t>
            </a:r>
            <a:r>
              <a:rPr kumimoji="1" lang="zh-CN" altLang="en-US" sz="1200"/>
              <a:t> </a:t>
            </a:r>
            <a:r>
              <a:rPr kumimoji="1" lang="zh-CN" altLang="en-US" sz="1200" u="sng"/>
              <a:t> </a:t>
            </a:r>
            <a:r>
              <a:rPr kumimoji="1" lang="en-US" altLang="zh-CN" i="1" u="sng">
                <a:solidFill>
                  <a:srgbClr val="009900"/>
                </a:solidFill>
              </a:rPr>
              <a:t>C </a:t>
            </a:r>
            <a:r>
              <a:rPr kumimoji="1" lang="zh-CN" altLang="en-US" u="sng">
                <a:solidFill>
                  <a:srgbClr val="009900"/>
                </a:solidFill>
              </a:rPr>
              <a:t>的</a:t>
            </a:r>
            <a:r>
              <a:rPr kumimoji="1" lang="zh-CN" altLang="en-US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负方向</a:t>
            </a:r>
            <a:r>
              <a:rPr kumimoji="1" lang="zh-CN" altLang="en-US"/>
              <a:t>积分。</a:t>
            </a:r>
            <a:endParaRPr kumimoji="1" lang="zh-CN" altLang="en-US"/>
          </a:p>
        </p:txBody>
      </p:sp>
      <p:grpSp>
        <p:nvGrpSpPr>
          <p:cNvPr id="48348" name="Group 220"/>
          <p:cNvGrpSpPr/>
          <p:nvPr/>
        </p:nvGrpSpPr>
        <p:grpSpPr bwMode="auto">
          <a:xfrm>
            <a:off x="795338" y="1800225"/>
            <a:ext cx="1920875" cy="500063"/>
            <a:chOff x="501" y="1134"/>
            <a:chExt cx="1210" cy="315"/>
          </a:xfrm>
        </p:grpSpPr>
        <p:graphicFrame>
          <p:nvGraphicFramePr>
            <p:cNvPr id="21580" name="Object 35"/>
            <p:cNvGraphicFramePr/>
            <p:nvPr/>
          </p:nvGraphicFramePr>
          <p:xfrm>
            <a:off x="832" y="1138"/>
            <a:ext cx="87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44" name="公式" r:id="rId5" imgW="1396365" imgH="495300" progId="Equation.3">
                    <p:embed/>
                  </p:oleObj>
                </mc:Choice>
                <mc:Fallback>
                  <p:oleObj name="公式" r:id="rId5" imgW="1396365" imgH="495300" progId="Equation.3">
                    <p:embed/>
                    <p:pic>
                      <p:nvPicPr>
                        <p:cNvPr id="0" name="图片 5203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138"/>
                          <a:ext cx="87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91" name="Rectangle 163"/>
            <p:cNvSpPr>
              <a:spLocks noChangeArrowheads="1"/>
            </p:cNvSpPr>
            <p:nvPr/>
          </p:nvSpPr>
          <p:spPr bwMode="auto">
            <a:xfrm>
              <a:off x="501" y="113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(1)  </a:t>
              </a:r>
              <a:endParaRPr kumimoji="1" lang="zh-CN" altLang="en-US"/>
            </a:p>
          </p:txBody>
        </p:sp>
      </p:grpSp>
      <p:grpSp>
        <p:nvGrpSpPr>
          <p:cNvPr id="48350" name="Group 222"/>
          <p:cNvGrpSpPr/>
          <p:nvPr/>
        </p:nvGrpSpPr>
        <p:grpSpPr bwMode="auto">
          <a:xfrm>
            <a:off x="795338" y="4576763"/>
            <a:ext cx="1804987" cy="493712"/>
            <a:chOff x="501" y="2883"/>
            <a:chExt cx="1137" cy="311"/>
          </a:xfrm>
        </p:grpSpPr>
        <p:graphicFrame>
          <p:nvGraphicFramePr>
            <p:cNvPr id="21578" name="Object 70"/>
            <p:cNvGraphicFramePr/>
            <p:nvPr/>
          </p:nvGraphicFramePr>
          <p:xfrm>
            <a:off x="831" y="2883"/>
            <a:ext cx="80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45" name="公式" r:id="rId7" imgW="1282700" imgH="495300" progId="Equation.3">
                    <p:embed/>
                  </p:oleObj>
                </mc:Choice>
                <mc:Fallback>
                  <p:oleObj name="公式" r:id="rId7" imgW="1282700" imgH="495300" progId="Equation.3">
                    <p:embed/>
                    <p:pic>
                      <p:nvPicPr>
                        <p:cNvPr id="0" name="图片 5203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2883"/>
                          <a:ext cx="80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96" name="Rectangle 168"/>
            <p:cNvSpPr>
              <a:spLocks noChangeArrowheads="1"/>
            </p:cNvSpPr>
            <p:nvPr/>
          </p:nvSpPr>
          <p:spPr bwMode="auto">
            <a:xfrm>
              <a:off x="501" y="288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(</a:t>
              </a:r>
              <a:r>
                <a:rPr kumimoji="1" lang="en-US" altLang="zh-CN"/>
                <a:t>2)</a:t>
              </a:r>
              <a:endParaRPr kumimoji="1" lang="zh-CN" altLang="en-US"/>
            </a:p>
          </p:txBody>
        </p:sp>
      </p:grpSp>
      <p:grpSp>
        <p:nvGrpSpPr>
          <p:cNvPr id="48351" name="Group 223"/>
          <p:cNvGrpSpPr/>
          <p:nvPr/>
        </p:nvGrpSpPr>
        <p:grpSpPr bwMode="auto">
          <a:xfrm>
            <a:off x="2628900" y="4575175"/>
            <a:ext cx="3398838" cy="457200"/>
            <a:chOff x="1656" y="2882"/>
            <a:chExt cx="2141" cy="288"/>
          </a:xfrm>
        </p:grpSpPr>
        <p:sp>
          <p:nvSpPr>
            <p:cNvPr id="48293" name="Rectangle 165"/>
            <p:cNvSpPr>
              <a:spLocks noChangeArrowheads="1"/>
            </p:cNvSpPr>
            <p:nvPr/>
          </p:nvSpPr>
          <p:spPr bwMode="auto">
            <a:xfrm>
              <a:off x="1656" y="2882"/>
              <a:ext cx="21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表示沿</a:t>
              </a:r>
              <a:r>
                <a:rPr kumimoji="1"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闭曲线</a:t>
              </a:r>
              <a:r>
                <a:rPr kumimoji="1" lang="zh-CN" altLang="en-US" u="sng">
                  <a:solidFill>
                    <a:srgbClr val="009900"/>
                  </a:solidFill>
                </a:rPr>
                <a:t> </a:t>
              </a:r>
              <a:r>
                <a:rPr kumimoji="1" lang="en-US" altLang="zh-CN" i="1" u="sng">
                  <a:solidFill>
                    <a:srgbClr val="009900"/>
                  </a:solidFill>
                  <a:latin typeface="Symbol" charset="0"/>
                </a:rPr>
                <a:t>   </a:t>
              </a:r>
              <a:r>
                <a:rPr kumimoji="1" lang="en-US" altLang="zh-CN" sz="1200" i="1" u="sng">
                  <a:solidFill>
                    <a:srgbClr val="009900"/>
                  </a:solidFill>
                  <a:latin typeface="Symbol" charset="0"/>
                </a:rPr>
                <a:t> </a:t>
              </a:r>
              <a:r>
                <a:rPr kumimoji="1" lang="en-US" altLang="zh-CN" sz="1200" i="1">
                  <a:solidFill>
                    <a:srgbClr val="009900"/>
                  </a:solidFill>
                  <a:latin typeface="Symbol" charset="0"/>
                </a:rPr>
                <a:t> </a:t>
              </a:r>
              <a:r>
                <a:rPr kumimoji="1" lang="zh-CN" altLang="en-US"/>
                <a:t>积分。 </a:t>
              </a:r>
              <a:endParaRPr kumimoji="1" lang="zh-CN" altLang="en-US"/>
            </a:p>
          </p:txBody>
        </p:sp>
        <p:graphicFrame>
          <p:nvGraphicFramePr>
            <p:cNvPr id="21577" name="Object 169"/>
            <p:cNvGraphicFramePr/>
            <p:nvPr/>
          </p:nvGraphicFramePr>
          <p:xfrm>
            <a:off x="2909" y="2953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46" name="公式" r:id="rId9" imgW="279400" imgH="266700" progId="Equation.3">
                    <p:embed/>
                  </p:oleObj>
                </mc:Choice>
                <mc:Fallback>
                  <p:oleObj name="公式" r:id="rId9" imgW="279400" imgH="266700" progId="Equation.3">
                    <p:embed/>
                    <p:pic>
                      <p:nvPicPr>
                        <p:cNvPr id="0" name="图片 5203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9" y="2953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98" name="Text Box 170"/>
          <p:cNvSpPr txBox="1">
            <a:spLocks noChangeArrowheads="1"/>
          </p:cNvSpPr>
          <p:nvPr/>
        </p:nvSpPr>
        <p:spPr bwMode="auto">
          <a:xfrm>
            <a:off x="1460500" y="2470150"/>
            <a:ext cx="4476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11"/>
              </a:buBlip>
              <a:defRPr/>
            </a:pP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 与沿 </a:t>
            </a:r>
            <a:r>
              <a:rPr lang="en-US" altLang="zh-CN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C </a:t>
            </a: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u="sng">
                <a:solidFill>
                  <a:srgbClr val="969696"/>
                </a:solidFill>
                <a:latin typeface="宋体" panose="02010600030101010101" charset="-122"/>
              </a:rPr>
              <a:t>(</a:t>
            </a:r>
            <a:r>
              <a:rPr lang="zh-CN" altLang="en-US" u="sng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正</a:t>
            </a:r>
            <a:r>
              <a:rPr lang="en-US" altLang="zh-CN" u="sng">
                <a:solidFill>
                  <a:srgbClr val="969696"/>
                </a:solidFill>
                <a:latin typeface="宋体" panose="02010600030101010101" charset="-122"/>
              </a:rPr>
              <a:t>)</a:t>
            </a:r>
            <a:r>
              <a:rPr lang="zh-CN" altLang="en-US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方向</a:t>
            </a: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积分相比，</a:t>
            </a:r>
            <a:endParaRPr lang="zh-CN" altLang="en-US">
              <a:solidFill>
                <a:srgbClr val="66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8349" name="Group 221"/>
          <p:cNvGrpSpPr/>
          <p:nvPr/>
        </p:nvGrpSpPr>
        <p:grpSpPr bwMode="auto">
          <a:xfrm>
            <a:off x="1698625" y="2962275"/>
            <a:ext cx="4081463" cy="1296988"/>
            <a:chOff x="1070" y="1866"/>
            <a:chExt cx="2571" cy="817"/>
          </a:xfrm>
        </p:grpSpPr>
        <p:sp>
          <p:nvSpPr>
            <p:cNvPr id="48302" name="Text Box 174"/>
            <p:cNvSpPr txBox="1">
              <a:spLocks noChangeArrowheads="1"/>
            </p:cNvSpPr>
            <p:nvPr/>
          </p:nvSpPr>
          <p:spPr bwMode="auto">
            <a:xfrm>
              <a:off x="1070" y="1970"/>
              <a:ext cx="25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由于求和式                       中的</a:t>
              </a:r>
              <a:endPara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1572" name="Object 128"/>
            <p:cNvGraphicFramePr/>
            <p:nvPr/>
          </p:nvGraphicFramePr>
          <p:xfrm>
            <a:off x="2139" y="1866"/>
            <a:ext cx="103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47" name="公式" r:id="rId12" imgW="1688465" imgH="812165" progId="Equation.3">
                    <p:embed/>
                  </p:oleObj>
                </mc:Choice>
                <mc:Fallback>
                  <p:oleObj name="公式" r:id="rId12" imgW="1688465" imgH="812165" progId="Equation.3">
                    <p:embed/>
                    <p:pic>
                      <p:nvPicPr>
                        <p:cNvPr id="0" name="图片 5203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1866"/>
                          <a:ext cx="1031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3" name="Object 173"/>
            <p:cNvGraphicFramePr/>
            <p:nvPr/>
          </p:nvGraphicFramePr>
          <p:xfrm>
            <a:off x="1538" y="2421"/>
            <a:ext cx="11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48" name="公式" r:id="rId14" imgW="1892300" imgH="381000" progId="Equation.3">
                    <p:embed/>
                  </p:oleObj>
                </mc:Choice>
                <mc:Fallback>
                  <p:oleObj name="公式" r:id="rId14" imgW="1892300" imgH="381000" progId="Equation.3">
                    <p:embed/>
                    <p:pic>
                      <p:nvPicPr>
                        <p:cNvPr id="0" name="图片 5203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2421"/>
                          <a:ext cx="119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05" name="Rectangle 177"/>
            <p:cNvSpPr>
              <a:spLocks noChangeArrowheads="1"/>
            </p:cNvSpPr>
            <p:nvPr/>
          </p:nvSpPr>
          <p:spPr bwMode="auto">
            <a:xfrm>
              <a:off x="2700" y="2395"/>
              <a:ext cx="8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反号，    </a:t>
              </a:r>
              <a:endPara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8306" name="Rectangle 178"/>
            <p:cNvSpPr>
              <a:spLocks noChangeArrowheads="1"/>
            </p:cNvSpPr>
            <p:nvPr/>
          </p:nvSpPr>
          <p:spPr bwMode="auto">
            <a:xfrm>
              <a:off x="1070" y="2395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增量  </a:t>
              </a:r>
              <a:endPara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8311" name="Rectangle 183"/>
          <p:cNvSpPr>
            <a:spLocks noChangeArrowheads="1"/>
          </p:cNvSpPr>
          <p:nvPr/>
        </p:nvSpPr>
        <p:spPr bwMode="auto">
          <a:xfrm>
            <a:off x="1689100" y="5772150"/>
            <a:ext cx="4933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的正向</a:t>
            </a:r>
            <a:r>
              <a:rPr kumimoji="1" lang="en-US" altLang="zh-CN">
                <a:solidFill>
                  <a:srgbClr val="4D4D4D"/>
                </a:solidFill>
                <a:latin typeface="宋体" panose="02010600030101010101" charset="-122"/>
              </a:rPr>
              <a:t>(</a:t>
            </a:r>
            <a:r>
              <a:rPr kumimoji="1" lang="zh-CN" altLang="en-US">
                <a:solidFill>
                  <a:srgbClr val="4D4D4D"/>
                </a:solidFill>
                <a:ea typeface="楷体" panose="02010609060101010101" charset="-122"/>
                <a:cs typeface="楷体" panose="02010609060101010101" charset="-122"/>
              </a:rPr>
              <a:t>即逆时针方向</a:t>
            </a:r>
            <a:r>
              <a:rPr kumimoji="1" lang="en-US" altLang="zh-CN">
                <a:solidFill>
                  <a:srgbClr val="4D4D4D"/>
                </a:solidFill>
                <a:latin typeface="宋体" panose="02010600030101010101" charset="-122"/>
              </a:rPr>
              <a:t>)</a:t>
            </a:r>
            <a:r>
              <a:rPr kumimoji="1"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进行积分</a:t>
            </a: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。  </a:t>
            </a:r>
            <a:endParaRPr lang="en-US" altLang="zh-CN">
              <a:solidFill>
                <a:srgbClr val="66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8352" name="Group 224"/>
          <p:cNvGrpSpPr/>
          <p:nvPr/>
        </p:nvGrpSpPr>
        <p:grpSpPr bwMode="auto">
          <a:xfrm>
            <a:off x="1452563" y="5230813"/>
            <a:ext cx="4635500" cy="457200"/>
            <a:chOff x="915" y="3295"/>
            <a:chExt cx="2920" cy="288"/>
          </a:xfrm>
        </p:grpSpPr>
        <p:sp>
          <p:nvSpPr>
            <p:cNvPr id="48307" name="Text Box 179"/>
            <p:cNvSpPr txBox="1">
              <a:spLocks noChangeArrowheads="1"/>
            </p:cNvSpPr>
            <p:nvPr/>
          </p:nvSpPr>
          <p:spPr bwMode="auto">
            <a:xfrm>
              <a:off x="915" y="3295"/>
              <a:ext cx="29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11"/>
                </a:buBlip>
                <a:defRPr/>
              </a:pPr>
              <a:r>
                <a:rPr lang="zh-CN" altLang="en-US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 此时，如果     </a:t>
              </a:r>
              <a:r>
                <a:rPr lang="zh-CN" altLang="en-US" u="sng">
                  <a:solidFill>
                    <a:srgbClr val="FF0000"/>
                  </a:solidFill>
                  <a:ea typeface="楷体" panose="02010609060101010101" charset="-122"/>
                  <a:cs typeface="楷体" panose="02010609060101010101" charset="-122"/>
                </a:rPr>
                <a:t>没有指定</a:t>
              </a:r>
              <a:r>
                <a:rPr lang="zh-CN" altLang="en-US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方向，  </a:t>
              </a:r>
              <a:endPara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1570" name="Object 184"/>
            <p:cNvGraphicFramePr/>
            <p:nvPr/>
          </p:nvGraphicFramePr>
          <p:xfrm>
            <a:off x="2122" y="3354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49" name="Equation" r:id="rId16" imgW="279400" imgH="266700" progId="Equation.DSMT4">
                    <p:embed/>
                  </p:oleObj>
                </mc:Choice>
                <mc:Fallback>
                  <p:oleObj name="Equation" r:id="rId16" imgW="279400" imgH="266700" progId="Equation.DSMT4">
                    <p:embed/>
                    <p:pic>
                      <p:nvPicPr>
                        <p:cNvPr id="0" name="图片 5203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" y="3354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314" name="Rectangle 186"/>
          <p:cNvSpPr>
            <a:spLocks noChangeArrowheads="1"/>
          </p:cNvSpPr>
          <p:nvPr/>
        </p:nvSpPr>
        <p:spPr bwMode="auto">
          <a:xfrm>
            <a:off x="5216525" y="3802063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从而结果也反号。  </a:t>
            </a:r>
            <a:endParaRPr lang="zh-CN" altLang="en-US">
              <a:solidFill>
                <a:srgbClr val="66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8315" name="Rectangle 187"/>
          <p:cNvSpPr>
            <a:spLocks noChangeArrowheads="1"/>
          </p:cNvSpPr>
          <p:nvPr/>
        </p:nvSpPr>
        <p:spPr bwMode="auto">
          <a:xfrm>
            <a:off x="5749925" y="5230813"/>
            <a:ext cx="3094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则沿</a:t>
            </a:r>
            <a:r>
              <a:rPr kumimoji="1"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闭曲线</a:t>
            </a: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所</a:t>
            </a:r>
            <a:r>
              <a:rPr lang="zh-CN" altLang="en-US" u="sng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约定</a:t>
            </a:r>
            <a:r>
              <a:rPr lang="zh-CN" altLang="en-US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的  </a:t>
            </a:r>
            <a:endParaRPr lang="zh-CN" altLang="en-US">
              <a:solidFill>
                <a:srgbClr val="66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8336" name="Group 208"/>
          <p:cNvGrpSpPr/>
          <p:nvPr/>
        </p:nvGrpSpPr>
        <p:grpSpPr bwMode="auto">
          <a:xfrm>
            <a:off x="7834313" y="1187450"/>
            <a:ext cx="600075" cy="396875"/>
            <a:chOff x="4935" y="748"/>
            <a:chExt cx="378" cy="250"/>
          </a:xfrm>
        </p:grpSpPr>
        <p:sp>
          <p:nvSpPr>
            <p:cNvPr id="48334" name="Rectangle 206"/>
            <p:cNvSpPr>
              <a:spLocks noChangeArrowheads="1"/>
            </p:cNvSpPr>
            <p:nvPr/>
          </p:nvSpPr>
          <p:spPr bwMode="auto">
            <a:xfrm>
              <a:off x="4968" y="788"/>
              <a:ext cx="144" cy="1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66" name="Group 205"/>
            <p:cNvGrpSpPr/>
            <p:nvPr/>
          </p:nvGrpSpPr>
          <p:grpSpPr bwMode="auto">
            <a:xfrm>
              <a:off x="4935" y="748"/>
              <a:ext cx="378" cy="250"/>
              <a:chOff x="2577" y="460"/>
              <a:chExt cx="378" cy="250"/>
            </a:xfrm>
          </p:grpSpPr>
          <p:sp>
            <p:nvSpPr>
              <p:cNvPr id="2" name="Text Box 33"/>
              <p:cNvSpPr txBox="1">
                <a:spLocks noChangeArrowheads="1"/>
              </p:cNvSpPr>
              <p:nvPr/>
            </p:nvSpPr>
            <p:spPr bwMode="auto">
              <a:xfrm>
                <a:off x="2577" y="460"/>
                <a:ext cx="323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C</a:t>
                </a:r>
                <a:endParaRPr kumimoji="1" lang="en-US" altLang="zh-CN" sz="2000" i="1" baseline="30000">
                  <a:solidFill>
                    <a:srgbClr val="FF0000"/>
                  </a:solidFill>
                  <a:latin typeface="Symbol" charset="0"/>
                </a:endParaRPr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2712" y="484"/>
                <a:ext cx="243" cy="1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aseline="30000">
                    <a:solidFill>
                      <a:srgbClr val="FF0000"/>
                    </a:solidFill>
                    <a:latin typeface="Symbol" charset="0"/>
                  </a:rPr>
                  <a:t>-</a:t>
                </a:r>
                <a:endParaRPr kumimoji="1" lang="zh-CN" altLang="en-US" sz="2000" baseline="30000">
                  <a:solidFill>
                    <a:srgbClr val="FF0000"/>
                  </a:solidFill>
                  <a:latin typeface="Symbol" charset="0"/>
                </a:endParaRPr>
              </a:p>
            </p:txBody>
          </p:sp>
        </p:grpSp>
      </p:grpSp>
      <p:sp>
        <p:nvSpPr>
          <p:cNvPr id="48338" name="Line 210"/>
          <p:cNvSpPr>
            <a:spLocks noChangeShapeType="1"/>
          </p:cNvSpPr>
          <p:nvPr/>
        </p:nvSpPr>
        <p:spPr bwMode="auto">
          <a:xfrm flipV="1">
            <a:off x="8105775" y="1406525"/>
            <a:ext cx="120650" cy="160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346" name="Group 218"/>
          <p:cNvGrpSpPr/>
          <p:nvPr/>
        </p:nvGrpSpPr>
        <p:grpSpPr bwMode="auto">
          <a:xfrm>
            <a:off x="7561263" y="2103438"/>
            <a:ext cx="582612" cy="401637"/>
            <a:chOff x="4677" y="2783"/>
            <a:chExt cx="367" cy="253"/>
          </a:xfrm>
        </p:grpSpPr>
        <p:sp>
          <p:nvSpPr>
            <p:cNvPr id="48330" name="Rectangle 202"/>
            <p:cNvSpPr>
              <a:spLocks noChangeArrowheads="1"/>
            </p:cNvSpPr>
            <p:nvPr/>
          </p:nvSpPr>
          <p:spPr bwMode="auto">
            <a:xfrm>
              <a:off x="4722" y="2874"/>
              <a:ext cx="276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340" name="Text Box 212"/>
            <p:cNvSpPr txBox="1">
              <a:spLocks noChangeArrowheads="1"/>
            </p:cNvSpPr>
            <p:nvPr/>
          </p:nvSpPr>
          <p:spPr bwMode="auto">
            <a:xfrm>
              <a:off x="4677" y="2783"/>
              <a:ext cx="36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A50021"/>
                  </a:solidFill>
                </a:rPr>
                <a:t>z</a:t>
              </a:r>
              <a:r>
                <a:rPr kumimoji="1" lang="en-US" altLang="zh-CN" sz="2000" i="1" baseline="-25000">
                  <a:solidFill>
                    <a:srgbClr val="A50021"/>
                  </a:solidFill>
                </a:rPr>
                <a:t>k</a:t>
              </a:r>
              <a:endParaRPr kumimoji="1" lang="en-US" altLang="zh-CN" sz="2000" baseline="-25000">
                <a:solidFill>
                  <a:srgbClr val="A50021"/>
                </a:solidFill>
              </a:endParaRPr>
            </a:p>
          </p:txBody>
        </p:sp>
      </p:grpSp>
      <p:grpSp>
        <p:nvGrpSpPr>
          <p:cNvPr id="48347" name="Group 219"/>
          <p:cNvGrpSpPr/>
          <p:nvPr/>
        </p:nvGrpSpPr>
        <p:grpSpPr bwMode="auto">
          <a:xfrm>
            <a:off x="6940550" y="2406650"/>
            <a:ext cx="541338" cy="396875"/>
            <a:chOff x="4282" y="2966"/>
            <a:chExt cx="341" cy="250"/>
          </a:xfrm>
        </p:grpSpPr>
        <p:sp>
          <p:nvSpPr>
            <p:cNvPr id="48329" name="Rectangle 201"/>
            <p:cNvSpPr>
              <a:spLocks noChangeArrowheads="1"/>
            </p:cNvSpPr>
            <p:nvPr/>
          </p:nvSpPr>
          <p:spPr bwMode="auto">
            <a:xfrm>
              <a:off x="4308" y="3042"/>
              <a:ext cx="216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342" name="Text Box 214"/>
            <p:cNvSpPr txBox="1">
              <a:spLocks noChangeArrowheads="1"/>
            </p:cNvSpPr>
            <p:nvPr/>
          </p:nvSpPr>
          <p:spPr bwMode="auto">
            <a:xfrm>
              <a:off x="4282" y="2966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A50021"/>
                  </a:solidFill>
                </a:rPr>
                <a:t>z</a:t>
              </a:r>
              <a:r>
                <a:rPr kumimoji="1" lang="en-US" altLang="zh-CN" sz="2000" i="1" baseline="-25000">
                  <a:solidFill>
                    <a:srgbClr val="A50021"/>
                  </a:solidFill>
                </a:rPr>
                <a:t>n</a:t>
              </a:r>
              <a:endParaRPr kumimoji="1" lang="en-US" altLang="zh-CN" sz="2000" i="1" baseline="-25000">
                <a:solidFill>
                  <a:srgbClr val="A50021"/>
                </a:solidFill>
              </a:endParaRPr>
            </a:p>
          </p:txBody>
        </p:sp>
      </p:grpSp>
      <p:grpSp>
        <p:nvGrpSpPr>
          <p:cNvPr id="48345" name="Group 217"/>
          <p:cNvGrpSpPr/>
          <p:nvPr/>
        </p:nvGrpSpPr>
        <p:grpSpPr bwMode="auto">
          <a:xfrm>
            <a:off x="7956550" y="1633538"/>
            <a:ext cx="860425" cy="396875"/>
            <a:chOff x="4920" y="2481"/>
            <a:chExt cx="542" cy="250"/>
          </a:xfrm>
        </p:grpSpPr>
        <p:sp>
          <p:nvSpPr>
            <p:cNvPr id="48331" name="Rectangle 203"/>
            <p:cNvSpPr>
              <a:spLocks noChangeArrowheads="1"/>
            </p:cNvSpPr>
            <p:nvPr/>
          </p:nvSpPr>
          <p:spPr bwMode="auto">
            <a:xfrm>
              <a:off x="4968" y="2568"/>
              <a:ext cx="19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339" name="Text Box 211"/>
            <p:cNvSpPr txBox="1">
              <a:spLocks noChangeArrowheads="1"/>
            </p:cNvSpPr>
            <p:nvPr/>
          </p:nvSpPr>
          <p:spPr bwMode="auto">
            <a:xfrm>
              <a:off x="4920" y="248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A50021"/>
                  </a:solidFill>
                </a:rPr>
                <a:t>z</a:t>
              </a:r>
              <a:r>
                <a:rPr kumimoji="1" lang="en-US" altLang="zh-CN" sz="2000" i="1" baseline="-25000">
                  <a:solidFill>
                    <a:srgbClr val="A50021"/>
                  </a:solidFill>
                </a:rPr>
                <a:t>k</a:t>
              </a:r>
              <a:r>
                <a:rPr kumimoji="1" lang="en-US" altLang="zh-CN" sz="800" i="1" baseline="-25000">
                  <a:solidFill>
                    <a:srgbClr val="A50021"/>
                  </a:solidFill>
                </a:rPr>
                <a:t> </a:t>
              </a:r>
              <a:r>
                <a:rPr kumimoji="1" lang="en-US" altLang="zh-CN" sz="2000" baseline="-25000">
                  <a:solidFill>
                    <a:srgbClr val="A50021"/>
                  </a:solidFill>
                  <a:latin typeface="Symbol" charset="0"/>
                </a:rPr>
                <a:t>-</a:t>
              </a:r>
              <a:r>
                <a:rPr kumimoji="1" lang="en-US" altLang="zh-CN" sz="2000" baseline="-25000">
                  <a:solidFill>
                    <a:srgbClr val="A50021"/>
                  </a:solidFill>
                </a:rPr>
                <a:t>1</a:t>
              </a:r>
              <a:endParaRPr kumimoji="1" lang="en-US" altLang="zh-CN" sz="2000" baseline="-25000">
                <a:solidFill>
                  <a:srgbClr val="A50021"/>
                </a:solidFill>
              </a:endParaRPr>
            </a:p>
          </p:txBody>
        </p:sp>
      </p:grpSp>
      <p:grpSp>
        <p:nvGrpSpPr>
          <p:cNvPr id="48344" name="Group 216"/>
          <p:cNvGrpSpPr/>
          <p:nvPr/>
        </p:nvGrpSpPr>
        <p:grpSpPr bwMode="auto">
          <a:xfrm>
            <a:off x="8385175" y="1187450"/>
            <a:ext cx="582613" cy="396875"/>
            <a:chOff x="5192" y="2198"/>
            <a:chExt cx="367" cy="250"/>
          </a:xfrm>
        </p:grpSpPr>
        <p:sp>
          <p:nvSpPr>
            <p:cNvPr id="48332" name="Rectangle 204"/>
            <p:cNvSpPr>
              <a:spLocks noChangeArrowheads="1"/>
            </p:cNvSpPr>
            <p:nvPr/>
          </p:nvSpPr>
          <p:spPr bwMode="auto">
            <a:xfrm>
              <a:off x="5220" y="2286"/>
              <a:ext cx="186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341" name="Text Box 213"/>
            <p:cNvSpPr txBox="1">
              <a:spLocks noChangeArrowheads="1"/>
            </p:cNvSpPr>
            <p:nvPr/>
          </p:nvSpPr>
          <p:spPr bwMode="auto">
            <a:xfrm>
              <a:off x="5192" y="2198"/>
              <a:ext cx="36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A50021"/>
                  </a:solidFill>
                </a:rPr>
                <a:t>z</a:t>
              </a:r>
              <a:r>
                <a:rPr kumimoji="1" lang="en-US" altLang="zh-CN" sz="2000" baseline="-25000">
                  <a:solidFill>
                    <a:srgbClr val="A50021"/>
                  </a:solidFill>
                </a:rPr>
                <a:t>0</a:t>
              </a:r>
              <a:endParaRPr kumimoji="1" lang="en-US" altLang="zh-CN" sz="2000" baseline="-25000">
                <a:solidFill>
                  <a:srgbClr val="A5002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8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8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2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7" grpId="0" animBg="1"/>
      <p:bldP spid="48289" grpId="0"/>
      <p:bldP spid="48290" grpId="0"/>
      <p:bldP spid="48298" grpId="0"/>
      <p:bldP spid="48311" grpId="0"/>
      <p:bldP spid="48314" grpId="0"/>
      <p:bldP spid="483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8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8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8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27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9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26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73" name="Group 73"/>
          <p:cNvGrpSpPr/>
          <p:nvPr/>
        </p:nvGrpSpPr>
        <p:grpSpPr bwMode="auto">
          <a:xfrm>
            <a:off x="2552700" y="2362200"/>
            <a:ext cx="4818063" cy="723900"/>
            <a:chOff x="1608" y="1404"/>
            <a:chExt cx="3035" cy="456"/>
          </a:xfrm>
        </p:grpSpPr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993" y="1583"/>
              <a:ext cx="1404" cy="25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65" name="Rectangle 65"/>
            <p:cNvSpPr>
              <a:spLocks noChangeArrowheads="1"/>
            </p:cNvSpPr>
            <p:nvPr/>
          </p:nvSpPr>
          <p:spPr bwMode="auto">
            <a:xfrm>
              <a:off x="1608" y="1404"/>
              <a:ext cx="408" cy="16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66" name="Rectangle 66"/>
            <p:cNvSpPr>
              <a:spLocks noChangeArrowheads="1"/>
            </p:cNvSpPr>
            <p:nvPr/>
          </p:nvSpPr>
          <p:spPr bwMode="auto">
            <a:xfrm>
              <a:off x="2958" y="1572"/>
              <a:ext cx="16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在            上解析</a:t>
              </a:r>
              <a:endPara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4891" name="Object 67"/>
            <p:cNvGraphicFramePr/>
            <p:nvPr/>
          </p:nvGraphicFramePr>
          <p:xfrm>
            <a:off x="3273" y="1612"/>
            <a:ext cx="4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76" name="公式" r:id="rId3" imgW="761365" imgH="342900" progId="Equation.3">
                    <p:embed/>
                  </p:oleObj>
                </mc:Choice>
                <mc:Fallback>
                  <p:oleObj name="公式" r:id="rId3" imgW="761365" imgH="342900" progId="Equation.3">
                    <p:embed/>
                    <p:pic>
                      <p:nvPicPr>
                        <p:cNvPr id="0" name="图片 5929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1612"/>
                          <a:ext cx="4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9" name="弧 69"/>
            <p:cNvSpPr/>
            <p:nvPr/>
          </p:nvSpPr>
          <p:spPr bwMode="auto">
            <a:xfrm>
              <a:off x="2013" y="1410"/>
              <a:ext cx="983" cy="210"/>
            </a:xfrm>
            <a:custGeom>
              <a:avLst/>
              <a:gdLst>
                <a:gd name="G0" fmla="+- 1762 0 0"/>
                <a:gd name="G1" fmla="+- 21600 0 0"/>
                <a:gd name="G2" fmla="+- 21600 0 0"/>
                <a:gd name="T0" fmla="*/ 0 w 22987"/>
                <a:gd name="T1" fmla="*/ 72 h 21600"/>
                <a:gd name="T2" fmla="*/ 22987 w 22987"/>
                <a:gd name="T3" fmla="*/ 17591 h 21600"/>
                <a:gd name="T4" fmla="*/ 1762 w 229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87" h="21600" fill="none" extrusionOk="0">
                  <a:moveTo>
                    <a:pt x="-1" y="71"/>
                  </a:moveTo>
                  <a:cubicBezTo>
                    <a:pt x="586" y="24"/>
                    <a:pt x="1173" y="-1"/>
                    <a:pt x="1762" y="-1"/>
                  </a:cubicBezTo>
                  <a:cubicBezTo>
                    <a:pt x="12145" y="-1"/>
                    <a:pt x="21059" y="7388"/>
                    <a:pt x="22986" y="17591"/>
                  </a:cubicBezTo>
                </a:path>
                <a:path w="22987" h="21600" stroke="0" extrusionOk="0">
                  <a:moveTo>
                    <a:pt x="-1" y="71"/>
                  </a:moveTo>
                  <a:cubicBezTo>
                    <a:pt x="586" y="24"/>
                    <a:pt x="1173" y="-1"/>
                    <a:pt x="1762" y="-1"/>
                  </a:cubicBezTo>
                  <a:cubicBezTo>
                    <a:pt x="12145" y="-1"/>
                    <a:pt x="21059" y="7388"/>
                    <a:pt x="22986" y="17591"/>
                  </a:cubicBezTo>
                  <a:lnTo>
                    <a:pt x="1762" y="21600"/>
                  </a:lnTo>
                  <a:close/>
                </a:path>
              </a:pathLst>
            </a:custGeom>
            <a:noFill/>
            <a:ln w="317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271" name="Group 71"/>
          <p:cNvGrpSpPr/>
          <p:nvPr/>
        </p:nvGrpSpPr>
        <p:grpSpPr bwMode="auto">
          <a:xfrm>
            <a:off x="533400" y="574675"/>
            <a:ext cx="7915275" cy="1797050"/>
            <a:chOff x="336" y="338"/>
            <a:chExt cx="4986" cy="1132"/>
          </a:xfrm>
        </p:grpSpPr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659" y="40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 </a:t>
              </a:r>
              <a:endParaRPr lang="zh-CN" altLang="en-US"/>
            </a:p>
          </p:txBody>
        </p:sp>
        <p:graphicFrame>
          <p:nvGraphicFramePr>
            <p:cNvPr id="34865" name="Object 23"/>
            <p:cNvGraphicFramePr/>
            <p:nvPr/>
          </p:nvGraphicFramePr>
          <p:xfrm>
            <a:off x="1144" y="338"/>
            <a:ext cx="128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77" name="公式" r:id="rId5" imgW="2044700" imgH="736600" progId="Equation.3">
                    <p:embed/>
                  </p:oleObj>
                </mc:Choice>
                <mc:Fallback>
                  <p:oleObj name="公式" r:id="rId5" imgW="2044700" imgH="736600" progId="Equation.3">
                    <p:embed/>
                    <p:pic>
                      <p:nvPicPr>
                        <p:cNvPr id="0" name="图片 5929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38"/>
                          <a:ext cx="1288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2490" y="421"/>
              <a:ext cx="1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</a:t>
              </a:r>
              <a:r>
                <a:rPr lang="zh-CN" altLang="en-US" baseline="-25000"/>
                <a:t> </a:t>
              </a:r>
              <a:r>
                <a:rPr lang="en-US" altLang="zh-CN" i="1"/>
                <a:t>C</a:t>
              </a:r>
              <a:r>
                <a:rPr lang="en-US" altLang="zh-CN" baseline="-25000"/>
                <a:t> </a:t>
              </a:r>
              <a:r>
                <a:rPr lang="zh-CN" altLang="en-US"/>
                <a:t>为：</a:t>
              </a:r>
              <a:endParaRPr lang="zh-CN" altLang="en-US"/>
            </a:p>
          </p:txBody>
        </p: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336" y="402"/>
              <a:ext cx="4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1226" name="Rectangle 26"/>
            <p:cNvSpPr>
              <a:spLocks noChangeArrowheads="1"/>
            </p:cNvSpPr>
            <p:nvPr/>
          </p:nvSpPr>
          <p:spPr bwMode="auto">
            <a:xfrm>
              <a:off x="660" y="402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  <p:graphicFrame>
          <p:nvGraphicFramePr>
            <p:cNvPr id="34869" name="Object 44"/>
            <p:cNvGraphicFramePr/>
            <p:nvPr/>
          </p:nvGraphicFramePr>
          <p:xfrm>
            <a:off x="984" y="928"/>
            <a:ext cx="86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78" name="公式" r:id="rId7" imgW="1371600" imgH="368300" progId="Equation.3">
                    <p:embed/>
                  </p:oleObj>
                </mc:Choice>
                <mc:Fallback>
                  <p:oleObj name="公式" r:id="rId7" imgW="1371600" imgH="368300" progId="Equation.3">
                    <p:embed/>
                    <p:pic>
                      <p:nvPicPr>
                        <p:cNvPr id="0" name="图片 5929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928"/>
                          <a:ext cx="86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0" name="Object 45"/>
            <p:cNvGraphicFramePr/>
            <p:nvPr/>
          </p:nvGraphicFramePr>
          <p:xfrm>
            <a:off x="2239" y="926"/>
            <a:ext cx="118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79" name="公式" r:id="rId9" imgW="1879600" imgH="368300" progId="Equation.3">
                    <p:embed/>
                  </p:oleObj>
                </mc:Choice>
                <mc:Fallback>
                  <p:oleObj name="公式" r:id="rId9" imgW="1879600" imgH="368300" progId="Equation.3">
                    <p:embed/>
                    <p:pic>
                      <p:nvPicPr>
                        <p:cNvPr id="0" name="图片 5929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926"/>
                          <a:ext cx="118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657" y="883"/>
              <a:ext cx="5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1910" y="882"/>
              <a:ext cx="5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  <p:grpSp>
          <p:nvGrpSpPr>
            <p:cNvPr id="34873" name="Group 70"/>
            <p:cNvGrpSpPr/>
            <p:nvPr/>
          </p:nvGrpSpPr>
          <p:grpSpPr bwMode="auto">
            <a:xfrm>
              <a:off x="3792" y="486"/>
              <a:ext cx="1530" cy="984"/>
              <a:chOff x="3792" y="486"/>
              <a:chExt cx="1530" cy="984"/>
            </a:xfrm>
          </p:grpSpPr>
          <p:sp>
            <p:nvSpPr>
              <p:cNvPr id="51205" name="Oval 5"/>
              <p:cNvSpPr>
                <a:spLocks noChangeAspect="1" noChangeArrowheads="1"/>
              </p:cNvSpPr>
              <p:nvPr/>
            </p:nvSpPr>
            <p:spPr bwMode="auto">
              <a:xfrm>
                <a:off x="3876" y="660"/>
                <a:ext cx="639" cy="639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4317" y="52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800" i="1"/>
                  <a:t>C</a:t>
                </a:r>
                <a:r>
                  <a:rPr lang="en-US" altLang="zh-CN" sz="1800" baseline="-25000"/>
                  <a:t>1</a:t>
                </a:r>
                <a:endParaRPr lang="zh-CN" altLang="en-US" sz="1800" baseline="-25000"/>
              </a:p>
            </p:txBody>
          </p:sp>
          <p:sp>
            <p:nvSpPr>
              <p:cNvPr id="51208" name="Oval 8"/>
              <p:cNvSpPr>
                <a:spLocks noChangeAspect="1" noChangeArrowheads="1"/>
              </p:cNvSpPr>
              <p:nvPr/>
            </p:nvSpPr>
            <p:spPr bwMode="auto">
              <a:xfrm>
                <a:off x="4521" y="659"/>
                <a:ext cx="639" cy="639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Rectangle 10"/>
              <p:cNvSpPr>
                <a:spLocks noChangeArrowheads="1"/>
              </p:cNvSpPr>
              <p:nvPr/>
            </p:nvSpPr>
            <p:spPr bwMode="auto">
              <a:xfrm>
                <a:off x="4964" y="524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800" i="1"/>
                  <a:t>C</a:t>
                </a:r>
                <a:r>
                  <a:rPr lang="en-US" altLang="zh-CN" sz="1800" baseline="-25000"/>
                  <a:t>2</a:t>
                </a:r>
                <a:endParaRPr lang="zh-CN" altLang="en-US" sz="1800" baseline="-25000"/>
              </a:p>
            </p:txBody>
          </p:sp>
          <p:sp>
            <p:nvSpPr>
              <p:cNvPr id="51227" name="Line 27"/>
              <p:cNvSpPr>
                <a:spLocks noChangeShapeType="1"/>
              </p:cNvSpPr>
              <p:nvPr/>
            </p:nvSpPr>
            <p:spPr bwMode="auto">
              <a:xfrm>
                <a:off x="3792" y="978"/>
                <a:ext cx="153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28" name="Line 28"/>
              <p:cNvSpPr>
                <a:spLocks noChangeShapeType="1"/>
              </p:cNvSpPr>
              <p:nvPr/>
            </p:nvSpPr>
            <p:spPr bwMode="auto">
              <a:xfrm flipV="1">
                <a:off x="4194" y="486"/>
                <a:ext cx="0" cy="9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31" name="Rectangle 31"/>
              <p:cNvSpPr>
                <a:spLocks noChangeArrowheads="1"/>
              </p:cNvSpPr>
              <p:nvPr/>
            </p:nvSpPr>
            <p:spPr bwMode="auto">
              <a:xfrm>
                <a:off x="4790" y="946"/>
                <a:ext cx="289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/>
                  <a:t>2</a:t>
                </a:r>
                <a:endParaRPr lang="zh-CN" altLang="en-US" sz="1800"/>
              </a:p>
            </p:txBody>
          </p:sp>
          <p:sp>
            <p:nvSpPr>
              <p:cNvPr id="51232" name="Text Box 32"/>
              <p:cNvSpPr txBox="1">
                <a:spLocks noChangeArrowheads="1"/>
              </p:cNvSpPr>
              <p:nvPr/>
            </p:nvSpPr>
            <p:spPr bwMode="auto">
              <a:xfrm>
                <a:off x="4508" y="936"/>
                <a:ext cx="339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/>
                  <a:t>1</a:t>
                </a:r>
                <a:endParaRPr lang="en-US" altLang="zh-CN" sz="1800"/>
              </a:p>
            </p:txBody>
          </p:sp>
          <p:sp>
            <p:nvSpPr>
              <p:cNvPr id="51233" name="Text Box 33"/>
              <p:cNvSpPr txBox="1">
                <a:spLocks noChangeArrowheads="1"/>
              </p:cNvSpPr>
              <p:nvPr/>
            </p:nvSpPr>
            <p:spPr bwMode="auto">
              <a:xfrm>
                <a:off x="4159" y="941"/>
                <a:ext cx="386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/>
                  <a:t>0</a:t>
                </a:r>
                <a:endParaRPr lang="en-US" altLang="zh-CN" sz="1800"/>
              </a:p>
            </p:txBody>
          </p:sp>
          <p:sp>
            <p:nvSpPr>
              <p:cNvPr id="51234" name="Oval 34"/>
              <p:cNvSpPr>
                <a:spLocks noChangeAspect="1" noChangeArrowheads="1"/>
              </p:cNvSpPr>
              <p:nvPr/>
            </p:nvSpPr>
            <p:spPr bwMode="auto">
              <a:xfrm>
                <a:off x="4174" y="958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158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35" name="Oval 35"/>
              <p:cNvSpPr>
                <a:spLocks noChangeAspect="1" noChangeArrowheads="1"/>
              </p:cNvSpPr>
              <p:nvPr/>
            </p:nvSpPr>
            <p:spPr bwMode="auto">
              <a:xfrm>
                <a:off x="4503" y="963"/>
                <a:ext cx="34" cy="34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rgbClr val="FFCC99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48" name="Oval 48"/>
              <p:cNvSpPr>
                <a:spLocks noChangeAspect="1" noChangeArrowheads="1"/>
              </p:cNvSpPr>
              <p:nvPr/>
            </p:nvSpPr>
            <p:spPr bwMode="auto">
              <a:xfrm>
                <a:off x="4820" y="962"/>
                <a:ext cx="34" cy="34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rgbClr val="FFCC99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49" name="Line 49"/>
              <p:cNvSpPr>
                <a:spLocks noChangeShapeType="1"/>
              </p:cNvSpPr>
              <p:nvPr/>
            </p:nvSpPr>
            <p:spPr bwMode="auto">
              <a:xfrm flipH="1" flipV="1">
                <a:off x="4356" y="700"/>
                <a:ext cx="73" cy="6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0" name="Line 50"/>
              <p:cNvSpPr>
                <a:spLocks noChangeShapeType="1"/>
              </p:cNvSpPr>
              <p:nvPr/>
            </p:nvSpPr>
            <p:spPr bwMode="auto">
              <a:xfrm flipH="1" flipV="1">
                <a:off x="5005" y="704"/>
                <a:ext cx="73" cy="6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272" name="Group 72"/>
          <p:cNvGrpSpPr/>
          <p:nvPr/>
        </p:nvGrpSpPr>
        <p:grpSpPr bwMode="auto">
          <a:xfrm>
            <a:off x="528638" y="2306638"/>
            <a:ext cx="3079750" cy="738187"/>
            <a:chOff x="333" y="1369"/>
            <a:chExt cx="1940" cy="465"/>
          </a:xfrm>
        </p:grpSpPr>
        <p:sp>
          <p:nvSpPr>
            <p:cNvPr id="51202" name="Text Box 2"/>
            <p:cNvSpPr txBox="1">
              <a:spLocks noChangeArrowheads="1"/>
            </p:cNvSpPr>
            <p:nvPr/>
          </p:nvSpPr>
          <p:spPr bwMode="auto">
            <a:xfrm>
              <a:off x="651" y="1433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zh-CN" altLang="en-US"/>
            </a:p>
          </p:txBody>
        </p:sp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333" y="142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4863" name="Object 51"/>
            <p:cNvGraphicFramePr/>
            <p:nvPr/>
          </p:nvGraphicFramePr>
          <p:xfrm>
            <a:off x="1001" y="1369"/>
            <a:ext cx="127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80" name="公式" r:id="rId11" imgW="2019300" imgH="736600" progId="Equation.3">
                    <p:embed/>
                  </p:oleObj>
                </mc:Choice>
                <mc:Fallback>
                  <p:oleObj name="公式" r:id="rId11" imgW="2019300" imgH="736600" progId="Equation.3">
                    <p:embed/>
                    <p:pic>
                      <p:nvPicPr>
                        <p:cNvPr id="0" name="图片 5929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1369"/>
                          <a:ext cx="1272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6" name="Group 76"/>
          <p:cNvGrpSpPr/>
          <p:nvPr/>
        </p:nvGrpSpPr>
        <p:grpSpPr bwMode="auto">
          <a:xfrm>
            <a:off x="1801813" y="3182938"/>
            <a:ext cx="3433762" cy="661987"/>
            <a:chOff x="1135" y="1921"/>
            <a:chExt cx="2163" cy="417"/>
          </a:xfrm>
        </p:grpSpPr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1135" y="1921"/>
              <a:ext cx="126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柯西积分公式</a:t>
              </a:r>
              <a:r>
                <a:rPr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lang="zh-CN" altLang="en-US" sz="1800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  <p:grpSp>
          <p:nvGrpSpPr>
            <p:cNvPr id="34857" name="Group 40"/>
            <p:cNvGrpSpPr/>
            <p:nvPr/>
          </p:nvGrpSpPr>
          <p:grpSpPr bwMode="auto">
            <a:xfrm>
              <a:off x="1164" y="2148"/>
              <a:ext cx="1050" cy="35"/>
              <a:chOff x="516" y="3264"/>
              <a:chExt cx="648" cy="35"/>
            </a:xfrm>
          </p:grpSpPr>
          <p:sp>
            <p:nvSpPr>
              <p:cNvPr id="51241" name="Line 41"/>
              <p:cNvSpPr>
                <a:spLocks noChangeShapeType="1"/>
              </p:cNvSpPr>
              <p:nvPr/>
            </p:nvSpPr>
            <p:spPr bwMode="auto">
              <a:xfrm flipH="1">
                <a:off x="516" y="3264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42" name="Line 42"/>
              <p:cNvSpPr>
                <a:spLocks noChangeShapeType="1"/>
              </p:cNvSpPr>
              <p:nvPr/>
            </p:nvSpPr>
            <p:spPr bwMode="auto">
              <a:xfrm flipH="1">
                <a:off x="516" y="3299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4858" name="Object 52"/>
            <p:cNvGraphicFramePr/>
            <p:nvPr/>
          </p:nvGraphicFramePr>
          <p:xfrm>
            <a:off x="2266" y="1954"/>
            <a:ext cx="10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81" name="公式" r:id="rId13" imgW="1638300" imgH="609600" progId="Equation.3">
                    <p:embed/>
                  </p:oleObj>
                </mc:Choice>
                <mc:Fallback>
                  <p:oleObj name="公式" r:id="rId13" imgW="1638300" imgH="609600" progId="Equation.3">
                    <p:embed/>
                    <p:pic>
                      <p:nvPicPr>
                        <p:cNvPr id="0" name="图片 5929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1954"/>
                          <a:ext cx="10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53" name="Object 53"/>
          <p:cNvGraphicFramePr/>
          <p:nvPr/>
        </p:nvGraphicFramePr>
        <p:xfrm>
          <a:off x="5338763" y="3424238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2" name="公式" r:id="rId15" imgW="837565" imgH="342900" progId="Equation.3">
                  <p:embed/>
                </p:oleObj>
              </mc:Choice>
              <mc:Fallback>
                <p:oleObj name="公式" r:id="rId15" imgW="837565" imgH="342900" progId="Equation.3">
                  <p:embed/>
                  <p:pic>
                    <p:nvPicPr>
                      <p:cNvPr id="0" name="图片 59298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424238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4" name="Group 74"/>
          <p:cNvGrpSpPr/>
          <p:nvPr/>
        </p:nvGrpSpPr>
        <p:grpSpPr bwMode="auto">
          <a:xfrm>
            <a:off x="1050925" y="4162425"/>
            <a:ext cx="2581275" cy="738188"/>
            <a:chOff x="662" y="2514"/>
            <a:chExt cx="1626" cy="465"/>
          </a:xfrm>
        </p:grpSpPr>
        <p:sp>
          <p:nvSpPr>
            <p:cNvPr id="51254" name="Text Box 54"/>
            <p:cNvSpPr txBox="1">
              <a:spLocks noChangeArrowheads="1"/>
            </p:cNvSpPr>
            <p:nvPr/>
          </p:nvSpPr>
          <p:spPr bwMode="auto">
            <a:xfrm>
              <a:off x="662" y="2578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zh-CN" altLang="en-US"/>
            </a:p>
          </p:txBody>
        </p:sp>
        <p:graphicFrame>
          <p:nvGraphicFramePr>
            <p:cNvPr id="34855" name="Object 59"/>
            <p:cNvGraphicFramePr/>
            <p:nvPr/>
          </p:nvGraphicFramePr>
          <p:xfrm>
            <a:off x="1008" y="2514"/>
            <a:ext cx="128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83" name="公式" r:id="rId17" imgW="2032000" imgH="736600" progId="Equation.3">
                    <p:embed/>
                  </p:oleObj>
                </mc:Choice>
                <mc:Fallback>
                  <p:oleObj name="公式" r:id="rId17" imgW="2032000" imgH="736600" progId="Equation.3">
                    <p:embed/>
                    <p:pic>
                      <p:nvPicPr>
                        <p:cNvPr id="0" name="图片 5929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514"/>
                          <a:ext cx="128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7" name="Group 77"/>
          <p:cNvGrpSpPr/>
          <p:nvPr/>
        </p:nvGrpSpPr>
        <p:grpSpPr bwMode="auto">
          <a:xfrm>
            <a:off x="1800225" y="5057775"/>
            <a:ext cx="2187575" cy="585788"/>
            <a:chOff x="1134" y="3078"/>
            <a:chExt cx="1378" cy="369"/>
          </a:xfrm>
        </p:grpSpPr>
        <p:sp>
          <p:nvSpPr>
            <p:cNvPr id="51255" name="Text Box 55"/>
            <p:cNvSpPr txBox="1">
              <a:spLocks noChangeArrowheads="1"/>
            </p:cNvSpPr>
            <p:nvPr/>
          </p:nvSpPr>
          <p:spPr bwMode="auto">
            <a:xfrm>
              <a:off x="1134" y="3078"/>
              <a:ext cx="137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柯西积分定理</a:t>
              </a:r>
              <a:r>
                <a:rPr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lang="zh-CN" altLang="en-US" sz="1800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  <p:grpSp>
          <p:nvGrpSpPr>
            <p:cNvPr id="34850" name="Group 56"/>
            <p:cNvGrpSpPr/>
            <p:nvPr/>
          </p:nvGrpSpPr>
          <p:grpSpPr bwMode="auto">
            <a:xfrm>
              <a:off x="1163" y="3305"/>
              <a:ext cx="1050" cy="35"/>
              <a:chOff x="516" y="3264"/>
              <a:chExt cx="648" cy="35"/>
            </a:xfrm>
          </p:grpSpPr>
          <p:sp>
            <p:nvSpPr>
              <p:cNvPr id="51257" name="Line 57"/>
              <p:cNvSpPr>
                <a:spLocks noChangeShapeType="1"/>
              </p:cNvSpPr>
              <p:nvPr/>
            </p:nvSpPr>
            <p:spPr bwMode="auto">
              <a:xfrm flipH="1">
                <a:off x="516" y="3264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8" name="Line 58"/>
              <p:cNvSpPr>
                <a:spLocks noChangeShapeType="1"/>
              </p:cNvSpPr>
              <p:nvPr/>
            </p:nvSpPr>
            <p:spPr bwMode="auto">
              <a:xfrm flipH="1">
                <a:off x="516" y="3299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4851" name="Object 60"/>
            <p:cNvGraphicFramePr/>
            <p:nvPr/>
          </p:nvGraphicFramePr>
          <p:xfrm>
            <a:off x="2257" y="3231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84" name="公式" r:id="rId19" imgW="292100" imgH="342900" progId="Equation.3">
                    <p:embed/>
                  </p:oleObj>
                </mc:Choice>
                <mc:Fallback>
                  <p:oleObj name="公式" r:id="rId19" imgW="292100" imgH="342900" progId="Equation.3">
                    <p:embed/>
                    <p:pic>
                      <p:nvPicPr>
                        <p:cNvPr id="0" name="图片 5929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" y="3231"/>
                          <a:ext cx="1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5" name="Group 75"/>
          <p:cNvGrpSpPr/>
          <p:nvPr/>
        </p:nvGrpSpPr>
        <p:grpSpPr bwMode="auto">
          <a:xfrm>
            <a:off x="3832225" y="4198938"/>
            <a:ext cx="4824413" cy="738187"/>
            <a:chOff x="2414" y="2537"/>
            <a:chExt cx="3039" cy="465"/>
          </a:xfrm>
        </p:grpSpPr>
        <p:graphicFrame>
          <p:nvGraphicFramePr>
            <p:cNvPr id="34846" name="Object 62"/>
            <p:cNvGraphicFramePr/>
            <p:nvPr/>
          </p:nvGraphicFramePr>
          <p:xfrm>
            <a:off x="2967" y="2537"/>
            <a:ext cx="48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85" name="公式" r:id="rId21" imgW="762000" imgH="736600" progId="Equation.3">
                    <p:embed/>
                  </p:oleObj>
                </mc:Choice>
                <mc:Fallback>
                  <p:oleObj name="公式" r:id="rId21" imgW="762000" imgH="736600" progId="Equation.3">
                    <p:embed/>
                    <p:pic>
                      <p:nvPicPr>
                        <p:cNvPr id="0" name="图片 5929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537"/>
                          <a:ext cx="48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3" name="Text Box 63"/>
            <p:cNvSpPr txBox="1">
              <a:spLocks noChangeArrowheads="1"/>
            </p:cNvSpPr>
            <p:nvPr/>
          </p:nvSpPr>
          <p:spPr bwMode="auto">
            <a:xfrm>
              <a:off x="2414" y="2618"/>
              <a:ext cx="30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6600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函数</a:t>
              </a:r>
              <a:r>
                <a:rPr lang="zh-CN" altLang="en-US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在                 上解析</a:t>
              </a:r>
              <a:r>
                <a:rPr lang="en-US" altLang="zh-CN">
                  <a:solidFill>
                    <a:srgbClr val="006600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zh-CN" altLang="en-US">
                <a:solidFill>
                  <a:srgbClr val="006600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34848" name="Object 64"/>
            <p:cNvGraphicFramePr/>
            <p:nvPr/>
          </p:nvGraphicFramePr>
          <p:xfrm>
            <a:off x="3726" y="2663"/>
            <a:ext cx="75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86" name="Equation" r:id="rId23" imgW="1193800" imgH="342900" progId="Equation.DSMT4">
                    <p:embed/>
                  </p:oleObj>
                </mc:Choice>
                <mc:Fallback>
                  <p:oleObj name="Equation" r:id="rId23" imgW="1193800" imgH="342900" progId="Equation.DSMT4">
                    <p:embed/>
                    <p:pic>
                      <p:nvPicPr>
                        <p:cNvPr id="0" name="图片 5929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2663"/>
                          <a:ext cx="75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845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1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1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1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1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13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1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1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1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1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1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1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1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1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1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0" name="Picture 1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88" name="Rectangle 112"/>
          <p:cNvSpPr>
            <a:spLocks noChangeArrowheads="1"/>
          </p:cNvSpPr>
          <p:nvPr/>
        </p:nvSpPr>
        <p:spPr bwMode="auto">
          <a:xfrm>
            <a:off x="4587875" y="4176713"/>
            <a:ext cx="1019175" cy="714375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287" name="Rectangle 111"/>
          <p:cNvSpPr>
            <a:spLocks noChangeArrowheads="1"/>
          </p:cNvSpPr>
          <p:nvPr/>
        </p:nvSpPr>
        <p:spPr bwMode="auto">
          <a:xfrm>
            <a:off x="2474913" y="4178300"/>
            <a:ext cx="1009650" cy="714375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200" name="Oval 24"/>
          <p:cNvSpPr>
            <a:spLocks noChangeAspect="1" noChangeArrowheads="1"/>
          </p:cNvSpPr>
          <p:nvPr/>
        </p:nvSpPr>
        <p:spPr bwMode="auto">
          <a:xfrm>
            <a:off x="6534150" y="1000125"/>
            <a:ext cx="2030413" cy="1014413"/>
          </a:xfrm>
          <a:prstGeom prst="ellipse">
            <a:avLst/>
          </a:prstGeom>
          <a:solidFill>
            <a:srgbClr val="FFCC99"/>
          </a:solidFill>
          <a:ln w="158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0295" name="Group 119"/>
          <p:cNvGrpSpPr/>
          <p:nvPr/>
        </p:nvGrpSpPr>
        <p:grpSpPr bwMode="auto">
          <a:xfrm>
            <a:off x="7381875" y="1062038"/>
            <a:ext cx="687388" cy="619125"/>
            <a:chOff x="4650" y="669"/>
            <a:chExt cx="433" cy="390"/>
          </a:xfrm>
        </p:grpSpPr>
        <p:sp>
          <p:nvSpPr>
            <p:cNvPr id="50202" name="Oval 26"/>
            <p:cNvSpPr>
              <a:spLocks noChangeAspect="1" noChangeArrowheads="1"/>
            </p:cNvSpPr>
            <p:nvPr/>
          </p:nvSpPr>
          <p:spPr bwMode="auto">
            <a:xfrm>
              <a:off x="4650" y="846"/>
              <a:ext cx="213" cy="21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3" name="弧 27"/>
            <p:cNvSpPr>
              <a:spLocks noChangeAspect="1"/>
            </p:cNvSpPr>
            <p:nvPr/>
          </p:nvSpPr>
          <p:spPr bwMode="auto">
            <a:xfrm rot="1051853">
              <a:off x="4757" y="861"/>
              <a:ext cx="92" cy="91"/>
            </a:xfrm>
            <a:custGeom>
              <a:avLst/>
              <a:gdLst>
                <a:gd name="G0" fmla="+- 0 0 0"/>
                <a:gd name="G1" fmla="+- 18464 0 0"/>
                <a:gd name="G2" fmla="+- 21600 0 0"/>
                <a:gd name="T0" fmla="*/ 11210 w 18526"/>
                <a:gd name="T1" fmla="*/ 0 h 18464"/>
                <a:gd name="T2" fmla="*/ 18526 w 18526"/>
                <a:gd name="T3" fmla="*/ 7358 h 18464"/>
                <a:gd name="T4" fmla="*/ 0 w 18526"/>
                <a:gd name="T5" fmla="*/ 18464 h 18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26" h="18464" fill="none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</a:path>
                <a:path w="18526" h="18464" stroke="0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  <a:lnTo>
                    <a:pt x="0" y="1846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4743" y="6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1</a:t>
              </a:r>
              <a:endParaRPr lang="zh-CN" altLang="en-US" sz="1800" baseline="-25000"/>
            </a:p>
          </p:txBody>
        </p:sp>
      </p:grpSp>
      <p:grpSp>
        <p:nvGrpSpPr>
          <p:cNvPr id="50296" name="Group 120"/>
          <p:cNvGrpSpPr/>
          <p:nvPr/>
        </p:nvGrpSpPr>
        <p:grpSpPr bwMode="auto">
          <a:xfrm>
            <a:off x="7885113" y="1136650"/>
            <a:ext cx="839787" cy="542925"/>
            <a:chOff x="4967" y="716"/>
            <a:chExt cx="529" cy="342"/>
          </a:xfrm>
        </p:grpSpPr>
        <p:sp>
          <p:nvSpPr>
            <p:cNvPr id="50206" name="Oval 30"/>
            <p:cNvSpPr>
              <a:spLocks noChangeAspect="1" noChangeArrowheads="1"/>
            </p:cNvSpPr>
            <p:nvPr/>
          </p:nvSpPr>
          <p:spPr bwMode="auto">
            <a:xfrm>
              <a:off x="4967" y="845"/>
              <a:ext cx="213" cy="21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7" name="弧 31"/>
            <p:cNvSpPr>
              <a:spLocks noChangeAspect="1"/>
            </p:cNvSpPr>
            <p:nvPr/>
          </p:nvSpPr>
          <p:spPr bwMode="auto">
            <a:xfrm rot="1111101">
              <a:off x="5076" y="862"/>
              <a:ext cx="92" cy="91"/>
            </a:xfrm>
            <a:custGeom>
              <a:avLst/>
              <a:gdLst>
                <a:gd name="G0" fmla="+- 0 0 0"/>
                <a:gd name="G1" fmla="+- 18464 0 0"/>
                <a:gd name="G2" fmla="+- 21600 0 0"/>
                <a:gd name="T0" fmla="*/ 11210 w 18526"/>
                <a:gd name="T1" fmla="*/ 0 h 18464"/>
                <a:gd name="T2" fmla="*/ 18526 w 18526"/>
                <a:gd name="T3" fmla="*/ 7358 h 18464"/>
                <a:gd name="T4" fmla="*/ 0 w 18526"/>
                <a:gd name="T5" fmla="*/ 18464 h 18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26" h="18464" fill="none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</a:path>
                <a:path w="18526" h="18464" stroke="0" extrusionOk="0">
                  <a:moveTo>
                    <a:pt x="11209" y="0"/>
                  </a:moveTo>
                  <a:cubicBezTo>
                    <a:pt x="14210" y="1822"/>
                    <a:pt x="16721" y="4347"/>
                    <a:pt x="18526" y="7357"/>
                  </a:cubicBezTo>
                  <a:lnTo>
                    <a:pt x="0" y="1846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5108" y="7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2</a:t>
              </a:r>
              <a:endParaRPr lang="zh-CN" altLang="en-US" sz="1800" baseline="-25000"/>
            </a:p>
          </p:txBody>
        </p:sp>
      </p:grpSp>
      <p:grpSp>
        <p:nvGrpSpPr>
          <p:cNvPr id="50298" name="Group 122"/>
          <p:cNvGrpSpPr/>
          <p:nvPr/>
        </p:nvGrpSpPr>
        <p:grpSpPr bwMode="auto">
          <a:xfrm>
            <a:off x="528638" y="1512888"/>
            <a:ext cx="2841625" cy="801687"/>
            <a:chOff x="333" y="953"/>
            <a:chExt cx="1790" cy="505"/>
          </a:xfrm>
        </p:grpSpPr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651" y="1025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endParaRPr lang="zh-CN" altLang="en-US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333" y="1014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5910" name="Object 33"/>
            <p:cNvGraphicFramePr/>
            <p:nvPr/>
          </p:nvGraphicFramePr>
          <p:xfrm>
            <a:off x="923" y="953"/>
            <a:ext cx="120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6" name="公式" r:id="rId3" imgW="1905000" imgH="800100" progId="Equation.3">
                    <p:embed/>
                  </p:oleObj>
                </mc:Choice>
                <mc:Fallback>
                  <p:oleObj name="公式" r:id="rId3" imgW="1905000" imgH="800100" progId="Equation.3">
                    <p:embed/>
                    <p:pic>
                      <p:nvPicPr>
                        <p:cNvPr id="0" name="图片 5939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953"/>
                          <a:ext cx="1200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99" name="Group 123"/>
          <p:cNvGrpSpPr/>
          <p:nvPr/>
        </p:nvGrpSpPr>
        <p:grpSpPr bwMode="auto">
          <a:xfrm>
            <a:off x="3536950" y="1508125"/>
            <a:ext cx="2546350" cy="788988"/>
            <a:chOff x="2228" y="950"/>
            <a:chExt cx="1604" cy="497"/>
          </a:xfrm>
        </p:grpSpPr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2228" y="1024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35907" name="Object 35"/>
            <p:cNvGraphicFramePr/>
            <p:nvPr/>
          </p:nvGraphicFramePr>
          <p:xfrm>
            <a:off x="2512" y="950"/>
            <a:ext cx="1320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7" name="公式" r:id="rId5" imgW="2095500" imgH="787400" progId="Equation.3">
                    <p:embed/>
                  </p:oleObj>
                </mc:Choice>
                <mc:Fallback>
                  <p:oleObj name="公式" r:id="rId5" imgW="2095500" imgH="787400" progId="Equation.3">
                    <p:embed/>
                    <p:pic>
                      <p:nvPicPr>
                        <p:cNvPr id="0" name="图片 5939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950"/>
                          <a:ext cx="1320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00" name="Group 124"/>
          <p:cNvGrpSpPr/>
          <p:nvPr/>
        </p:nvGrpSpPr>
        <p:grpSpPr bwMode="auto">
          <a:xfrm>
            <a:off x="1050925" y="2487613"/>
            <a:ext cx="4202113" cy="793750"/>
            <a:chOff x="662" y="1567"/>
            <a:chExt cx="2647" cy="500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662" y="1657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r>
                <a:rPr lang="zh-CN" altLang="en-US" baseline="-25000"/>
                <a:t> </a:t>
              </a:r>
              <a:r>
                <a:rPr lang="en-US" altLang="zh-CN" i="1"/>
                <a:t>C</a:t>
              </a:r>
              <a:r>
                <a:rPr lang="en-US" altLang="zh-CN" baseline="-25000"/>
                <a:t>1</a:t>
              </a:r>
              <a:r>
                <a:rPr lang="zh-CN" altLang="en-US"/>
                <a:t>：</a:t>
              </a:r>
              <a:endParaRPr lang="zh-CN" altLang="en-US"/>
            </a:p>
          </p:txBody>
        </p:sp>
        <p:graphicFrame>
          <p:nvGraphicFramePr>
            <p:cNvPr id="35903" name="Object 43"/>
            <p:cNvGraphicFramePr/>
            <p:nvPr/>
          </p:nvGraphicFramePr>
          <p:xfrm>
            <a:off x="1284" y="1568"/>
            <a:ext cx="65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8" name="公式" r:id="rId7" imgW="1041400" imgH="787400" progId="Equation.3">
                    <p:embed/>
                  </p:oleObj>
                </mc:Choice>
                <mc:Fallback>
                  <p:oleObj name="公式" r:id="rId7" imgW="1041400" imgH="787400" progId="Equation.3">
                    <p:embed/>
                    <p:pic>
                      <p:nvPicPr>
                        <p:cNvPr id="0" name="图片 5939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568"/>
                          <a:ext cx="65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1969" y="1656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aseline="-25000"/>
                <a:t> </a:t>
              </a:r>
              <a:r>
                <a:rPr lang="en-US" altLang="zh-CN" i="1"/>
                <a:t>C</a:t>
              </a:r>
              <a:r>
                <a:rPr lang="en-US" altLang="zh-CN" baseline="-25000"/>
                <a:t>2</a:t>
              </a:r>
              <a:r>
                <a:rPr lang="zh-CN" altLang="en-US"/>
                <a:t>：</a:t>
              </a:r>
              <a:endParaRPr lang="zh-CN" altLang="en-US"/>
            </a:p>
          </p:txBody>
        </p:sp>
        <p:graphicFrame>
          <p:nvGraphicFramePr>
            <p:cNvPr id="35905" name="Object 45"/>
            <p:cNvGraphicFramePr/>
            <p:nvPr/>
          </p:nvGraphicFramePr>
          <p:xfrm>
            <a:off x="2397" y="1567"/>
            <a:ext cx="91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9" name="公式" r:id="rId9" imgW="1447800" imgH="787400" progId="Equation.3">
                    <p:embed/>
                  </p:oleObj>
                </mc:Choice>
                <mc:Fallback>
                  <p:oleObj name="公式" r:id="rId9" imgW="1447800" imgH="787400" progId="Equation.3">
                    <p:embed/>
                    <p:pic>
                      <p:nvPicPr>
                        <p:cNvPr id="0" name="图片 5939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1567"/>
                          <a:ext cx="91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25" name="Object 49"/>
          <p:cNvGraphicFramePr/>
          <p:nvPr/>
        </p:nvGraphicFramePr>
        <p:xfrm>
          <a:off x="7470775" y="5781675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0" name="公式" r:id="rId11" imgW="825500" imgH="342900" progId="Equation.3">
                  <p:embed/>
                </p:oleObj>
              </mc:Choice>
              <mc:Fallback>
                <p:oleObj name="公式" r:id="rId11" imgW="825500" imgH="342900" progId="Equation.3">
                  <p:embed/>
                  <p:pic>
                    <p:nvPicPr>
                      <p:cNvPr id="0" name="图片 59398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5781675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97" name="Group 121"/>
          <p:cNvGrpSpPr/>
          <p:nvPr/>
        </p:nvGrpSpPr>
        <p:grpSpPr bwMode="auto">
          <a:xfrm>
            <a:off x="533400" y="533400"/>
            <a:ext cx="6727825" cy="801688"/>
            <a:chOff x="336" y="336"/>
            <a:chExt cx="4238" cy="505"/>
          </a:xfrm>
        </p:grpSpPr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659" y="40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 </a:t>
              </a:r>
              <a:endParaRPr lang="zh-CN" altLang="en-US"/>
            </a:p>
          </p:txBody>
        </p:sp>
        <p:graphicFrame>
          <p:nvGraphicFramePr>
            <p:cNvPr id="35898" name="Object 62"/>
            <p:cNvGraphicFramePr/>
            <p:nvPr/>
          </p:nvGraphicFramePr>
          <p:xfrm>
            <a:off x="1146" y="336"/>
            <a:ext cx="1368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1" name="公式" r:id="rId13" imgW="2171700" imgH="800100" progId="Equation.3">
                    <p:embed/>
                  </p:oleObj>
                </mc:Choice>
                <mc:Fallback>
                  <p:oleObj name="公式" r:id="rId13" imgW="2171700" imgH="800100" progId="Equation.3">
                    <p:embed/>
                    <p:pic>
                      <p:nvPicPr>
                        <p:cNvPr id="0" name="图片 5939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36"/>
                          <a:ext cx="1368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2544" y="421"/>
              <a:ext cx="20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</a:t>
              </a:r>
              <a:r>
                <a:rPr lang="zh-CN" altLang="en-US" baseline="-25000"/>
                <a:t> </a:t>
              </a:r>
              <a:r>
                <a:rPr lang="en-US" altLang="zh-CN" i="1"/>
                <a:t>C</a:t>
              </a:r>
              <a:r>
                <a:rPr lang="en-US" altLang="zh-CN" baseline="-25000"/>
                <a:t> </a:t>
              </a:r>
              <a:r>
                <a:rPr lang="zh-CN" altLang="en-US"/>
                <a:t>如图所示。</a:t>
              </a:r>
              <a:endParaRPr lang="zh-CN" altLang="en-US"/>
            </a:p>
          </p:txBody>
        </p:sp>
        <p:sp>
          <p:nvSpPr>
            <p:cNvPr id="50240" name="Rectangle 64"/>
            <p:cNvSpPr>
              <a:spLocks noChangeArrowheads="1"/>
            </p:cNvSpPr>
            <p:nvPr/>
          </p:nvSpPr>
          <p:spPr bwMode="auto">
            <a:xfrm>
              <a:off x="336" y="402"/>
              <a:ext cx="6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660" y="40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</p:grpSp>
      <p:grpSp>
        <p:nvGrpSpPr>
          <p:cNvPr id="50290" name="Group 114"/>
          <p:cNvGrpSpPr/>
          <p:nvPr/>
        </p:nvGrpSpPr>
        <p:grpSpPr bwMode="auto">
          <a:xfrm>
            <a:off x="6391275" y="725488"/>
            <a:ext cx="2546350" cy="1570037"/>
            <a:chOff x="4026" y="457"/>
            <a:chExt cx="1604" cy="989"/>
          </a:xfrm>
        </p:grpSpPr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4026" y="954"/>
              <a:ext cx="15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 flipV="1">
              <a:off x="4758" y="462"/>
              <a:ext cx="0" cy="9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892" name="Group 113"/>
            <p:cNvGrpSpPr/>
            <p:nvPr/>
          </p:nvGrpSpPr>
          <p:grpSpPr bwMode="auto">
            <a:xfrm>
              <a:off x="4116" y="457"/>
              <a:ext cx="1295" cy="812"/>
              <a:chOff x="4116" y="457"/>
              <a:chExt cx="1295" cy="812"/>
            </a:xfrm>
          </p:grpSpPr>
          <p:sp>
            <p:nvSpPr>
              <p:cNvPr id="50230" name="Rectangle 54"/>
              <p:cNvSpPr>
                <a:spLocks noChangeArrowheads="1"/>
              </p:cNvSpPr>
              <p:nvPr/>
            </p:nvSpPr>
            <p:spPr bwMode="auto">
              <a:xfrm>
                <a:off x="5038" y="45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i="1"/>
                  <a:t>C</a:t>
                </a:r>
                <a:endParaRPr lang="zh-CN" altLang="en-US" sz="2000" i="1"/>
              </a:p>
            </p:txBody>
          </p:sp>
          <p:sp>
            <p:nvSpPr>
              <p:cNvPr id="50246" name="Oval 70"/>
              <p:cNvSpPr>
                <a:spLocks noChangeAspect="1" noChangeArrowheads="1"/>
              </p:cNvSpPr>
              <p:nvPr/>
            </p:nvSpPr>
            <p:spPr bwMode="auto">
              <a:xfrm>
                <a:off x="4116" y="630"/>
                <a:ext cx="1279" cy="639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247" name="Line 71"/>
              <p:cNvSpPr>
                <a:spLocks noChangeShapeType="1"/>
              </p:cNvSpPr>
              <p:nvPr/>
            </p:nvSpPr>
            <p:spPr bwMode="auto">
              <a:xfrm>
                <a:off x="5091" y="674"/>
                <a:ext cx="89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0254" name="Rectangle 78"/>
            <p:cNvSpPr>
              <a:spLocks noChangeArrowheads="1"/>
            </p:cNvSpPr>
            <p:nvPr/>
          </p:nvSpPr>
          <p:spPr bwMode="auto">
            <a:xfrm>
              <a:off x="5354" y="92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/>
                <a:t>2</a:t>
              </a:r>
              <a:endParaRPr lang="zh-CN" altLang="en-US" sz="1800"/>
            </a:p>
          </p:txBody>
        </p:sp>
      </p:grpSp>
      <p:grpSp>
        <p:nvGrpSpPr>
          <p:cNvPr id="50293" name="Group 117"/>
          <p:cNvGrpSpPr/>
          <p:nvPr/>
        </p:nvGrpSpPr>
        <p:grpSpPr bwMode="auto">
          <a:xfrm>
            <a:off x="7497763" y="1455738"/>
            <a:ext cx="612775" cy="336550"/>
            <a:chOff x="4723" y="917"/>
            <a:chExt cx="386" cy="212"/>
          </a:xfrm>
        </p:grpSpPr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4723" y="917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008000"/>
                  </a:solidFill>
                </a:rPr>
                <a:t>0</a:t>
              </a:r>
              <a:endParaRPr lang="en-US" altLang="zh-CN" sz="1600">
                <a:solidFill>
                  <a:srgbClr val="008000"/>
                </a:solidFill>
              </a:endParaRPr>
            </a:p>
          </p:txBody>
        </p:sp>
        <p:sp>
          <p:nvSpPr>
            <p:cNvPr id="50258" name="Oval 82"/>
            <p:cNvSpPr>
              <a:spLocks noChangeAspect="1" noChangeArrowheads="1"/>
            </p:cNvSpPr>
            <p:nvPr/>
          </p:nvSpPr>
          <p:spPr bwMode="auto">
            <a:xfrm>
              <a:off x="4744" y="934"/>
              <a:ext cx="34" cy="34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294" name="Group 118"/>
          <p:cNvGrpSpPr/>
          <p:nvPr/>
        </p:nvGrpSpPr>
        <p:grpSpPr bwMode="auto">
          <a:xfrm>
            <a:off x="7918450" y="1466850"/>
            <a:ext cx="612775" cy="336550"/>
            <a:chOff x="4988" y="924"/>
            <a:chExt cx="386" cy="212"/>
          </a:xfrm>
        </p:grpSpPr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4988" y="92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008000"/>
                  </a:solidFill>
                </a:rPr>
                <a:t>1</a:t>
              </a:r>
              <a:endParaRPr lang="en-US" altLang="zh-CN" sz="1600">
                <a:solidFill>
                  <a:srgbClr val="008000"/>
                </a:solidFill>
              </a:endParaRPr>
            </a:p>
          </p:txBody>
        </p:sp>
        <p:sp>
          <p:nvSpPr>
            <p:cNvPr id="50259" name="Oval 83"/>
            <p:cNvSpPr>
              <a:spLocks noChangeAspect="1" noChangeArrowheads="1"/>
            </p:cNvSpPr>
            <p:nvPr/>
          </p:nvSpPr>
          <p:spPr bwMode="auto">
            <a:xfrm>
              <a:off x="5055" y="939"/>
              <a:ext cx="34" cy="34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0280" name="Object 104"/>
          <p:cNvGraphicFramePr/>
          <p:nvPr/>
        </p:nvGraphicFramePr>
        <p:xfrm>
          <a:off x="1795463" y="4167188"/>
          <a:ext cx="4229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2" name="公式" r:id="rId15" imgW="4229100" imgH="1104900" progId="Equation.3">
                  <p:embed/>
                </p:oleObj>
              </mc:Choice>
              <mc:Fallback>
                <p:oleObj name="公式" r:id="rId15" imgW="4229100" imgH="1104900" progId="Equation.3">
                  <p:embed/>
                  <p:pic>
                    <p:nvPicPr>
                      <p:cNvPr id="0" name="图片 59399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167188"/>
                        <a:ext cx="42291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01" name="Group 125"/>
          <p:cNvGrpSpPr/>
          <p:nvPr/>
        </p:nvGrpSpPr>
        <p:grpSpPr bwMode="auto">
          <a:xfrm>
            <a:off x="1050925" y="3448050"/>
            <a:ext cx="6978650" cy="601663"/>
            <a:chOff x="662" y="2172"/>
            <a:chExt cx="4396" cy="379"/>
          </a:xfrm>
        </p:grpSpPr>
        <p:sp>
          <p:nvSpPr>
            <p:cNvPr id="50223" name="Rectangle 47"/>
            <p:cNvSpPr>
              <a:spLocks noChangeArrowheads="1"/>
            </p:cNvSpPr>
            <p:nvPr/>
          </p:nvSpPr>
          <p:spPr bwMode="auto">
            <a:xfrm>
              <a:off x="662" y="2172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35884" name="Object 48"/>
            <p:cNvGraphicFramePr/>
            <p:nvPr/>
          </p:nvGraphicFramePr>
          <p:xfrm>
            <a:off x="976" y="2174"/>
            <a:ext cx="216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3" name="公式" r:id="rId17" imgW="3429000" imgH="596900" progId="Equation.3">
                    <p:embed/>
                  </p:oleObj>
                </mc:Choice>
                <mc:Fallback>
                  <p:oleObj name="公式" r:id="rId17" imgW="3429000" imgH="596900" progId="Equation.3">
                    <p:embed/>
                    <p:pic>
                      <p:nvPicPr>
                        <p:cNvPr id="0" name="图片 5939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174"/>
                          <a:ext cx="2160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2" name="Text Box 106"/>
            <p:cNvSpPr txBox="1">
              <a:spLocks noChangeArrowheads="1"/>
            </p:cNvSpPr>
            <p:nvPr/>
          </p:nvSpPr>
          <p:spPr bwMode="auto">
            <a:xfrm>
              <a:off x="3242" y="2185"/>
              <a:ext cx="18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复合闭路定理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endParaRPr lang="zh-CN" altLang="en-US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</p:grpSp>
      <p:grpSp>
        <p:nvGrpSpPr>
          <p:cNvPr id="50302" name="Group 126"/>
          <p:cNvGrpSpPr/>
          <p:nvPr/>
        </p:nvGrpSpPr>
        <p:grpSpPr bwMode="auto">
          <a:xfrm>
            <a:off x="1763713" y="5535613"/>
            <a:ext cx="5653087" cy="836612"/>
            <a:chOff x="1111" y="3487"/>
            <a:chExt cx="3561" cy="527"/>
          </a:xfrm>
        </p:grpSpPr>
        <p:graphicFrame>
          <p:nvGraphicFramePr>
            <p:cNvPr id="35878" name="Object 105"/>
            <p:cNvGraphicFramePr/>
            <p:nvPr/>
          </p:nvGraphicFramePr>
          <p:xfrm>
            <a:off x="2256" y="3492"/>
            <a:ext cx="241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4" name="Equation" r:id="rId19" imgW="3835400" imgH="825500" progId="Equation.DSMT4">
                    <p:embed/>
                  </p:oleObj>
                </mc:Choice>
                <mc:Fallback>
                  <p:oleObj name="Equation" r:id="rId19" imgW="3835400" imgH="825500" progId="Equation.DSMT4">
                    <p:embed/>
                    <p:pic>
                      <p:nvPicPr>
                        <p:cNvPr id="0" name="图片 5939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492"/>
                          <a:ext cx="2416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3" name="Text Box 107"/>
            <p:cNvSpPr txBox="1">
              <a:spLocks noChangeArrowheads="1"/>
            </p:cNvSpPr>
            <p:nvPr/>
          </p:nvSpPr>
          <p:spPr bwMode="auto">
            <a:xfrm>
              <a:off x="1111" y="3487"/>
              <a:ext cx="131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800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柯西积分公式</a:t>
              </a:r>
              <a:r>
                <a:rPr lang="en-US" altLang="zh-CN" sz="1800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zh-CN" altLang="en-US" sz="180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grpSp>
          <p:nvGrpSpPr>
            <p:cNvPr id="35880" name="Group 110"/>
            <p:cNvGrpSpPr/>
            <p:nvPr/>
          </p:nvGrpSpPr>
          <p:grpSpPr bwMode="auto">
            <a:xfrm>
              <a:off x="1140" y="3714"/>
              <a:ext cx="1050" cy="35"/>
              <a:chOff x="516" y="3264"/>
              <a:chExt cx="648" cy="35"/>
            </a:xfrm>
          </p:grpSpPr>
          <p:sp>
            <p:nvSpPr>
              <p:cNvPr id="50284" name="Line 108"/>
              <p:cNvSpPr>
                <a:spLocks noChangeShapeType="1"/>
              </p:cNvSpPr>
              <p:nvPr/>
            </p:nvSpPr>
            <p:spPr bwMode="auto">
              <a:xfrm flipH="1">
                <a:off x="516" y="3264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285" name="Line 109"/>
              <p:cNvSpPr>
                <a:spLocks noChangeShapeType="1"/>
              </p:cNvSpPr>
              <p:nvPr/>
            </p:nvSpPr>
            <p:spPr bwMode="auto">
              <a:xfrm flipH="1">
                <a:off x="516" y="3299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5877" name="Picture 1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8" grpId="0" animBg="1"/>
      <p:bldP spid="50287" grpId="0" animBg="1"/>
      <p:bldP spid="5020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9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10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10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10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10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4988" y="566738"/>
            <a:ext cx="32448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0099"/>
                </a:solidFill>
              </a:rPr>
              <a:t>二、</a:t>
            </a:r>
            <a:r>
              <a:rPr lang="zh-CN" altLang="en-US" sz="2800" dirty="0">
                <a:solidFill>
                  <a:srgbClr val="000099"/>
                </a:solidFill>
              </a:rPr>
              <a:t>平均值公式  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533400" y="1125538"/>
            <a:ext cx="1216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8520" name="Group 88"/>
          <p:cNvGrpSpPr/>
          <p:nvPr/>
        </p:nvGrpSpPr>
        <p:grpSpPr bwMode="auto">
          <a:xfrm>
            <a:off x="1350963" y="1704975"/>
            <a:ext cx="3800475" cy="457200"/>
            <a:chOff x="851" y="1074"/>
            <a:chExt cx="2394" cy="288"/>
          </a:xfrm>
        </p:grpSpPr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851" y="1074"/>
              <a:ext cx="23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在                     上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aphicFrame>
          <p:nvGraphicFramePr>
            <p:cNvPr id="12357" name="Object 52"/>
            <p:cNvGraphicFramePr/>
            <p:nvPr/>
          </p:nvGraphicFramePr>
          <p:xfrm>
            <a:off x="1176" y="1096"/>
            <a:ext cx="8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56" name="公式" r:id="rId3" imgW="1422400" imgH="381000" progId="Equation.3">
                    <p:embed/>
                  </p:oleObj>
                </mc:Choice>
                <mc:Fallback>
                  <p:oleObj name="公式" r:id="rId3" imgW="1422400" imgH="381000" progId="Equation.3">
                    <p:embed/>
                    <p:pic>
                      <p:nvPicPr>
                        <p:cNvPr id="0" name="图片 601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1096"/>
                          <a:ext cx="8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87" name="Object 55"/>
          <p:cNvGraphicFramePr/>
          <p:nvPr/>
        </p:nvGraphicFramePr>
        <p:xfrm>
          <a:off x="1500188" y="2265363"/>
          <a:ext cx="37957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57" name="公式" r:id="rId5" imgW="4000500" imgH="723900" progId="Equation.3">
                  <p:embed/>
                </p:oleObj>
              </mc:Choice>
              <mc:Fallback>
                <p:oleObj name="公式" r:id="rId5" imgW="4000500" imgH="723900" progId="Equation.3">
                  <p:embed/>
                  <p:pic>
                    <p:nvPicPr>
                      <p:cNvPr id="0" name="图片 6011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265363"/>
                        <a:ext cx="379571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16" name="Group 84"/>
          <p:cNvGrpSpPr/>
          <p:nvPr/>
        </p:nvGrpSpPr>
        <p:grpSpPr bwMode="auto">
          <a:xfrm>
            <a:off x="6076950" y="1727200"/>
            <a:ext cx="2762250" cy="2471738"/>
            <a:chOff x="3684" y="1052"/>
            <a:chExt cx="1740" cy="1557"/>
          </a:xfrm>
        </p:grpSpPr>
        <p:grpSp>
          <p:nvGrpSpPr>
            <p:cNvPr id="12339" name="Group 59"/>
            <p:cNvGrpSpPr/>
            <p:nvPr/>
          </p:nvGrpSpPr>
          <p:grpSpPr bwMode="auto">
            <a:xfrm>
              <a:off x="4461" y="1528"/>
              <a:ext cx="452" cy="260"/>
              <a:chOff x="4206" y="1876"/>
              <a:chExt cx="452" cy="260"/>
            </a:xfrm>
          </p:grpSpPr>
          <p:sp>
            <p:nvSpPr>
              <p:cNvPr id="18492" name="Freeform 60"/>
              <p:cNvSpPr/>
              <p:nvPr/>
            </p:nvSpPr>
            <p:spPr bwMode="auto">
              <a:xfrm>
                <a:off x="4206" y="2042"/>
                <a:ext cx="103" cy="94"/>
              </a:xfrm>
              <a:custGeom>
                <a:avLst/>
                <a:gdLst>
                  <a:gd name="T0" fmla="*/ 246 w 246"/>
                  <a:gd name="T1" fmla="*/ 174 h 174"/>
                  <a:gd name="T2" fmla="*/ 162 w 246"/>
                  <a:gd name="T3" fmla="*/ 36 h 174"/>
                  <a:gd name="T4" fmla="*/ 0 w 246"/>
                  <a:gd name="T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6" h="174">
                    <a:moveTo>
                      <a:pt x="246" y="174"/>
                    </a:moveTo>
                    <a:cubicBezTo>
                      <a:pt x="232" y="153"/>
                      <a:pt x="203" y="65"/>
                      <a:pt x="162" y="36"/>
                    </a:cubicBezTo>
                    <a:cubicBezTo>
                      <a:pt x="121" y="7"/>
                      <a:pt x="34" y="7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493" name="Text Box 61"/>
              <p:cNvSpPr txBox="1">
                <a:spLocks noChangeArrowheads="1"/>
              </p:cNvSpPr>
              <p:nvPr/>
            </p:nvSpPr>
            <p:spPr bwMode="auto">
              <a:xfrm>
                <a:off x="4243" y="1876"/>
                <a:ext cx="415" cy="2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en-US" altLang="zh-CN" sz="2000" i="1" dirty="0">
                  <a:latin typeface="Symbol" charset="0"/>
                </a:endParaRPr>
              </a:p>
            </p:txBody>
          </p:sp>
        </p:grpSp>
        <p:sp>
          <p:nvSpPr>
            <p:cNvPr id="18494" name="Line 62"/>
            <p:cNvSpPr>
              <a:spLocks noChangeShapeType="1"/>
            </p:cNvSpPr>
            <p:nvPr/>
          </p:nvSpPr>
          <p:spPr bwMode="auto">
            <a:xfrm>
              <a:off x="4445" y="1787"/>
              <a:ext cx="5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96" name="Line 64"/>
            <p:cNvSpPr>
              <a:spLocks noChangeShapeType="1"/>
            </p:cNvSpPr>
            <p:nvPr/>
          </p:nvSpPr>
          <p:spPr bwMode="auto">
            <a:xfrm flipV="1">
              <a:off x="3842" y="1165"/>
              <a:ext cx="0" cy="13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97" name="Text Box 65"/>
            <p:cNvSpPr txBox="1">
              <a:spLocks noChangeArrowheads="1"/>
            </p:cNvSpPr>
            <p:nvPr/>
          </p:nvSpPr>
          <p:spPr bwMode="auto">
            <a:xfrm>
              <a:off x="5047" y="232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18498" name="Oval 66"/>
            <p:cNvSpPr>
              <a:spLocks noChangeArrowheads="1"/>
            </p:cNvSpPr>
            <p:nvPr/>
          </p:nvSpPr>
          <p:spPr bwMode="auto">
            <a:xfrm>
              <a:off x="3915" y="1278"/>
              <a:ext cx="1020" cy="102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99" name="Line 67"/>
            <p:cNvSpPr>
              <a:spLocks noChangeShapeType="1"/>
            </p:cNvSpPr>
            <p:nvPr/>
          </p:nvSpPr>
          <p:spPr bwMode="auto">
            <a:xfrm>
              <a:off x="3684" y="2382"/>
              <a:ext cx="15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 flipV="1">
              <a:off x="4426" y="1312"/>
              <a:ext cx="164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4311" y="1377"/>
              <a:ext cx="41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R</a:t>
              </a:r>
              <a:endParaRPr lang="en-US" altLang="zh-CN" sz="2000" i="1"/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3857" y="1052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/>
                <a:t>y</a:t>
              </a:r>
              <a:endParaRPr lang="en-US" altLang="zh-CN" i="1"/>
            </a:p>
          </p:txBody>
        </p:sp>
        <p:graphicFrame>
          <p:nvGraphicFramePr>
            <p:cNvPr id="12348" name="Object 71"/>
            <p:cNvGraphicFramePr>
              <a:graphicFrameLocks noChangeAspect="1"/>
            </p:cNvGraphicFramePr>
            <p:nvPr/>
          </p:nvGraphicFramePr>
          <p:xfrm>
            <a:off x="4382" y="1789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58" name="公式" r:id="rId7" imgW="279400" imgH="381000" progId="Equation.3">
                    <p:embed/>
                  </p:oleObj>
                </mc:Choice>
                <mc:Fallback>
                  <p:oleObj name="公式" r:id="rId7" imgW="279400" imgH="381000" progId="Equation.3">
                    <p:embed/>
                    <p:pic>
                      <p:nvPicPr>
                        <p:cNvPr id="0" name="图片 601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1789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401" y="1764"/>
              <a:ext cx="45" cy="45"/>
            </a:xfrm>
            <a:prstGeom prst="ellipse">
              <a:avLst/>
            </a:prstGeom>
            <a:solidFill>
              <a:srgbClr val="DDF2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575" y="1281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51" name="Object 74"/>
            <p:cNvGraphicFramePr>
              <a:graphicFrameLocks noChangeAspect="1"/>
            </p:cNvGraphicFramePr>
            <p:nvPr/>
          </p:nvGraphicFramePr>
          <p:xfrm>
            <a:off x="4585" y="1151"/>
            <a:ext cx="9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59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601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1151"/>
                          <a:ext cx="9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7" name="Line 75"/>
            <p:cNvSpPr>
              <a:spLocks noChangeShapeType="1"/>
            </p:cNvSpPr>
            <p:nvPr/>
          </p:nvSpPr>
          <p:spPr bwMode="auto">
            <a:xfrm>
              <a:off x="3912" y="1741"/>
              <a:ext cx="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08" name="Rectangle 76"/>
            <p:cNvSpPr>
              <a:spLocks noChangeArrowheads="1"/>
            </p:cNvSpPr>
            <p:nvPr/>
          </p:nvSpPr>
          <p:spPr bwMode="auto">
            <a:xfrm>
              <a:off x="3904" y="165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</p:grp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531813" y="31623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1350963" y="3160713"/>
            <a:ext cx="32464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根据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柯西积分公式</a:t>
            </a:r>
            <a:r>
              <a:rPr lang="zh-CN" altLang="en-US"/>
              <a:t>，    </a:t>
            </a:r>
            <a:endParaRPr lang="zh-CN" altLang="en-US"/>
          </a:p>
        </p:txBody>
      </p:sp>
      <p:graphicFrame>
        <p:nvGraphicFramePr>
          <p:cNvPr id="18512" name="Object 80"/>
          <p:cNvGraphicFramePr/>
          <p:nvPr/>
        </p:nvGraphicFramePr>
        <p:xfrm>
          <a:off x="2484438" y="5711825"/>
          <a:ext cx="32083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60" name="公式" r:id="rId11" imgW="3213100" imgH="723900" progId="Equation.3">
                  <p:embed/>
                </p:oleObj>
              </mc:Choice>
              <mc:Fallback>
                <p:oleObj name="公式" r:id="rId11" imgW="3213100" imgH="723900" progId="Equation.3">
                  <p:embed/>
                  <p:pic>
                    <p:nvPicPr>
                      <p:cNvPr id="0" name="图片 60115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11825"/>
                        <a:ext cx="32083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3" name="Object 81"/>
          <p:cNvGraphicFramePr/>
          <p:nvPr/>
        </p:nvGraphicFramePr>
        <p:xfrm>
          <a:off x="1693863" y="3749675"/>
          <a:ext cx="3756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61" name="公式" r:id="rId13" imgW="3759200" imgH="800100" progId="Equation.3">
                  <p:embed/>
                </p:oleObj>
              </mc:Choice>
              <mc:Fallback>
                <p:oleObj name="公式" r:id="rId13" imgW="3759200" imgH="800100" progId="Equation.3">
                  <p:embed/>
                  <p:pic>
                    <p:nvPicPr>
                      <p:cNvPr id="0" name="图片 60116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749675"/>
                        <a:ext cx="37560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5" name="Object 83"/>
          <p:cNvGraphicFramePr/>
          <p:nvPr/>
        </p:nvGraphicFramePr>
        <p:xfrm>
          <a:off x="2481263" y="4716463"/>
          <a:ext cx="40322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62" name="公式" r:id="rId15" imgW="4038600" imgH="863600" progId="Equation.3">
                  <p:embed/>
                </p:oleObj>
              </mc:Choice>
              <mc:Fallback>
                <p:oleObj name="公式" r:id="rId15" imgW="4038600" imgH="863600" progId="Equation.3">
                  <p:embed/>
                  <p:pic>
                    <p:nvPicPr>
                      <p:cNvPr id="0" name="图片 60116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716463"/>
                        <a:ext cx="40322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4495800" y="1679575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则有</a:t>
            </a:r>
            <a:endParaRPr lang="zh-CN" altLang="en-US"/>
          </a:p>
        </p:txBody>
      </p:sp>
      <p:pic>
        <p:nvPicPr>
          <p:cNvPr id="18542" name="Picture 1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49" name="Group 117"/>
          <p:cNvGrpSpPr/>
          <p:nvPr/>
        </p:nvGrpSpPr>
        <p:grpSpPr bwMode="auto">
          <a:xfrm>
            <a:off x="3378200" y="657225"/>
            <a:ext cx="2605088" cy="336550"/>
            <a:chOff x="1336" y="2838"/>
            <a:chExt cx="1641" cy="212"/>
          </a:xfrm>
        </p:grpSpPr>
        <p:sp>
          <p:nvSpPr>
            <p:cNvPr id="18550" name="AutoShape 118">
              <a:hlinkClick r:id="rId1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336" y="285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51" name="Text Box 119"/>
            <p:cNvSpPr txBox="1">
              <a:spLocks noChangeArrowheads="1"/>
            </p:cNvSpPr>
            <p:nvPr/>
          </p:nvSpPr>
          <p:spPr bwMode="auto">
            <a:xfrm>
              <a:off x="1699" y="2838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连续函数的平均值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endParaRPr lang="en-US" altLang="zh-CN" sz="1600">
                <a:solidFill>
                  <a:srgbClr val="B2B2B2"/>
                </a:solidFill>
                <a:latin typeface="宋体" panose="02010600030101010101" charset="-122"/>
              </a:endParaRPr>
            </a:p>
          </p:txBody>
        </p:sp>
      </p:grpSp>
      <p:pic>
        <p:nvPicPr>
          <p:cNvPr id="12322" name="Picture 1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53" name="Group 121"/>
          <p:cNvGrpSpPr/>
          <p:nvPr/>
        </p:nvGrpSpPr>
        <p:grpSpPr bwMode="auto">
          <a:xfrm>
            <a:off x="527050" y="1679575"/>
            <a:ext cx="796925" cy="796925"/>
            <a:chOff x="656" y="1328"/>
            <a:chExt cx="502" cy="502"/>
          </a:xfrm>
        </p:grpSpPr>
        <p:sp>
          <p:nvSpPr>
            <p:cNvPr id="18554" name="Rectangle 122"/>
            <p:cNvSpPr>
              <a:spLocks noChangeArrowheads="1"/>
            </p:cNvSpPr>
            <p:nvPr/>
          </p:nvSpPr>
          <p:spPr bwMode="auto">
            <a:xfrm>
              <a:off x="752" y="1340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55" name="Rectangle 123"/>
            <p:cNvSpPr>
              <a:spLocks noChangeArrowheads="1"/>
            </p:cNvSpPr>
            <p:nvPr/>
          </p:nvSpPr>
          <p:spPr bwMode="auto">
            <a:xfrm>
              <a:off x="730" y="1328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8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8556" name="Rectangle 124"/>
            <p:cNvSpPr>
              <a:spLocks noChangeArrowheads="1"/>
            </p:cNvSpPr>
            <p:nvPr/>
          </p:nvSpPr>
          <p:spPr bwMode="auto">
            <a:xfrm>
              <a:off x="656" y="147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推论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8557" name="Rectangle 125"/>
            <p:cNvSpPr>
              <a:spLocks noChangeArrowheads="1"/>
            </p:cNvSpPr>
            <p:nvPr/>
          </p:nvSpPr>
          <p:spPr bwMode="auto">
            <a:xfrm>
              <a:off x="759" y="161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1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8559" name="Rectangle 127"/>
          <p:cNvSpPr>
            <a:spLocks noChangeArrowheads="1"/>
          </p:cNvSpPr>
          <p:nvPr/>
        </p:nvSpPr>
        <p:spPr bwMode="auto">
          <a:xfrm>
            <a:off x="4116388" y="31638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/>
              <a:t>可得  </a:t>
            </a:r>
            <a:endParaRPr lang="zh-CN" altLang="en-US"/>
          </a:p>
        </p:txBody>
      </p:sp>
      <p:grpSp>
        <p:nvGrpSpPr>
          <p:cNvPr id="18563" name="Group 131"/>
          <p:cNvGrpSpPr/>
          <p:nvPr/>
        </p:nvGrpSpPr>
        <p:grpSpPr bwMode="auto">
          <a:xfrm>
            <a:off x="1349375" y="1123950"/>
            <a:ext cx="7519988" cy="487363"/>
            <a:chOff x="850" y="708"/>
            <a:chExt cx="4737" cy="307"/>
          </a:xfrm>
        </p:grpSpPr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2046" y="727"/>
              <a:ext cx="35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如果函数          在                     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  </a:t>
              </a:r>
              <a:endParaRPr lang="zh-CN" altLang="en-US"/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850" y="708"/>
              <a:ext cx="14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平均值公式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endParaRPr lang="zh-CN" altLang="en-US">
                <a:latin typeface="宋体" panose="02010600030101010101" charset="-122"/>
              </a:endParaRPr>
            </a:p>
          </p:txBody>
        </p:sp>
        <p:graphicFrame>
          <p:nvGraphicFramePr>
            <p:cNvPr id="12329" name="Object 47"/>
            <p:cNvGraphicFramePr/>
            <p:nvPr/>
          </p:nvGraphicFramePr>
          <p:xfrm>
            <a:off x="2914" y="76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63" name="公式" r:id="rId19" imgW="635000" imgH="342900" progId="Equation.3">
                    <p:embed/>
                  </p:oleObj>
                </mc:Choice>
                <mc:Fallback>
                  <p:oleObj name="公式" r:id="rId19" imgW="635000" imgH="342900" progId="Equation.3">
                    <p:embed/>
                    <p:pic>
                      <p:nvPicPr>
                        <p:cNvPr id="0" name="图片 601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76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30" name="Group 130"/>
            <p:cNvGrpSpPr/>
            <p:nvPr/>
          </p:nvGrpSpPr>
          <p:grpSpPr bwMode="auto">
            <a:xfrm>
              <a:off x="3613" y="741"/>
              <a:ext cx="895" cy="240"/>
              <a:chOff x="3613" y="741"/>
              <a:chExt cx="895" cy="240"/>
            </a:xfrm>
          </p:grpSpPr>
          <p:graphicFrame>
            <p:nvGraphicFramePr>
              <p:cNvPr id="12331" name="Object 128"/>
              <p:cNvGraphicFramePr/>
              <p:nvPr/>
            </p:nvGraphicFramePr>
            <p:xfrm>
              <a:off x="4188" y="778"/>
              <a:ext cx="3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164" name="公式" r:id="rId21" imgW="508000" imgH="266700" progId="Equation.3">
                      <p:embed/>
                    </p:oleObj>
                  </mc:Choice>
                  <mc:Fallback>
                    <p:oleObj name="公式" r:id="rId21" imgW="508000" imgH="266700" progId="Equation.3">
                      <p:embed/>
                      <p:pic>
                        <p:nvPicPr>
                          <p:cNvPr id="0" name="图片 6011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778"/>
                            <a:ext cx="3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2" name="Object 129"/>
              <p:cNvGraphicFramePr/>
              <p:nvPr/>
            </p:nvGraphicFramePr>
            <p:xfrm>
              <a:off x="3613" y="741"/>
              <a:ext cx="6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165" name="Equation" r:id="rId23" imgW="977900" imgH="381000" progId="Equation.DSMT4">
                      <p:embed/>
                    </p:oleObj>
                  </mc:Choice>
                  <mc:Fallback>
                    <p:oleObj name="Equation" r:id="rId23" imgW="977900" imgH="381000" progId="Equation.DSMT4">
                      <p:embed/>
                      <p:pic>
                        <p:nvPicPr>
                          <p:cNvPr id="0" name="图片 6011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3" y="741"/>
                            <a:ext cx="6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0" name="Object 80"/>
          <p:cNvGraphicFramePr/>
          <p:nvPr/>
        </p:nvGraphicFramePr>
        <p:xfrm>
          <a:off x="7523163" y="2655888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66" name="Equation" r:id="rId25" imgW="128270" imgH="164465" progId="Equation.DSMT4">
                  <p:embed/>
                </p:oleObj>
              </mc:Choice>
              <mc:Fallback>
                <p:oleObj name="Equation" r:id="rId25" imgW="128270" imgH="164465" progId="Equation.DSMT4">
                  <p:embed/>
                  <p:pic>
                    <p:nvPicPr>
                      <p:cNvPr id="0" name="图片 60116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163" y="2655888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3.7037E-7 L 0.04201 3.7037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nimBg="1"/>
      <p:bldP spid="18476" grpId="0" bldLvl="0" animBg="1"/>
      <p:bldP spid="18510" grpId="0" bldLvl="0" animBg="1"/>
      <p:bldP spid="18511" grpId="0" bldLvl="0" animBg="1"/>
      <p:bldP spid="18517" grpId="0" bldLvl="0" animBg="1"/>
      <p:bldP spid="1855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62725" y="3536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62725" y="3535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534" name="Group 22"/>
          <p:cNvGrpSpPr/>
          <p:nvPr/>
        </p:nvGrpSpPr>
        <p:grpSpPr bwMode="auto">
          <a:xfrm>
            <a:off x="5584825" y="2595563"/>
            <a:ext cx="3179763" cy="2147887"/>
            <a:chOff x="3488" y="1389"/>
            <a:chExt cx="2003" cy="1353"/>
          </a:xfrm>
        </p:grpSpPr>
        <p:sp>
          <p:nvSpPr>
            <p:cNvPr id="64535" name="Freeform 23"/>
            <p:cNvSpPr>
              <a:spLocks noChangeAspect="1"/>
            </p:cNvSpPr>
            <p:nvPr/>
          </p:nvSpPr>
          <p:spPr bwMode="auto">
            <a:xfrm>
              <a:off x="3488" y="1389"/>
              <a:ext cx="2003" cy="1353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CC99"/>
            </a:solidFill>
            <a:ln w="3175" cap="flat" cmpd="sng">
              <a:solidFill>
                <a:srgbClr val="0000FF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3714" y="2253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</p:grp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534988" y="566738"/>
            <a:ext cx="34559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0099"/>
                </a:solidFill>
              </a:rPr>
              <a:t>三、</a:t>
            </a:r>
            <a:r>
              <a:rPr lang="zh-CN" altLang="en-US" sz="2800" dirty="0">
                <a:solidFill>
                  <a:srgbClr val="000099"/>
                </a:solidFill>
              </a:rPr>
              <a:t>最大模原理  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grpSp>
        <p:nvGrpSpPr>
          <p:cNvPr id="64538" name="Group 26"/>
          <p:cNvGrpSpPr/>
          <p:nvPr/>
        </p:nvGrpSpPr>
        <p:grpSpPr bwMode="auto">
          <a:xfrm>
            <a:off x="533400" y="1162050"/>
            <a:ext cx="8610600" cy="487363"/>
            <a:chOff x="336" y="708"/>
            <a:chExt cx="5424" cy="307"/>
          </a:xfrm>
        </p:grpSpPr>
        <p:sp>
          <p:nvSpPr>
            <p:cNvPr id="64539" name="Rectangle 27"/>
            <p:cNvSpPr>
              <a:spLocks noChangeArrowheads="1"/>
            </p:cNvSpPr>
            <p:nvPr/>
          </p:nvSpPr>
          <p:spPr bwMode="auto">
            <a:xfrm>
              <a:off x="2046" y="727"/>
              <a:ext cx="37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如果函数         在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baseline="-25000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，且不为常数，</a:t>
              </a:r>
              <a:endParaRPr lang="zh-CN" altLang="en-US"/>
            </a:p>
          </p:txBody>
        </p:sp>
        <p:sp>
          <p:nvSpPr>
            <p:cNvPr id="64540" name="Rectangle 28"/>
            <p:cNvSpPr>
              <a:spLocks noChangeArrowheads="1"/>
            </p:cNvSpPr>
            <p:nvPr/>
          </p:nvSpPr>
          <p:spPr bwMode="auto">
            <a:xfrm>
              <a:off x="336" y="727"/>
              <a:ext cx="7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850" y="708"/>
              <a:ext cx="15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最大模原理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endParaRPr lang="zh-CN" altLang="en-US">
                <a:solidFill>
                  <a:schemeClr val="folHlink"/>
                </a:solidFill>
                <a:latin typeface="宋体" panose="02010600030101010101" charset="-122"/>
              </a:endParaRPr>
            </a:p>
          </p:txBody>
        </p:sp>
        <p:graphicFrame>
          <p:nvGraphicFramePr>
            <p:cNvPr id="13393" name="Object 30"/>
            <p:cNvGraphicFramePr/>
            <p:nvPr/>
          </p:nvGraphicFramePr>
          <p:xfrm>
            <a:off x="2896" y="77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68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6021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77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6" name="Group 34"/>
          <p:cNvGrpSpPr/>
          <p:nvPr/>
        </p:nvGrpSpPr>
        <p:grpSpPr bwMode="auto">
          <a:xfrm>
            <a:off x="1350963" y="1762125"/>
            <a:ext cx="4614862" cy="457200"/>
            <a:chOff x="851" y="1074"/>
            <a:chExt cx="2907" cy="288"/>
          </a:xfrm>
        </p:grpSpPr>
        <p:sp>
          <p:nvSpPr>
            <p:cNvPr id="64547" name="Rectangle 35"/>
            <p:cNvSpPr>
              <a:spLocks noChangeArrowheads="1"/>
            </p:cNvSpPr>
            <p:nvPr/>
          </p:nvSpPr>
          <p:spPr bwMode="auto">
            <a:xfrm>
              <a:off x="851" y="1074"/>
              <a:ext cx="29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则在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baseline="-25000"/>
                <a:t> </a:t>
              </a:r>
              <a:r>
                <a:rPr lang="zh-CN" altLang="en-US"/>
                <a:t>内            没有最大值。</a:t>
              </a:r>
              <a:endParaRPr lang="zh-CN" altLang="en-US"/>
            </a:p>
          </p:txBody>
        </p:sp>
        <p:graphicFrame>
          <p:nvGraphicFramePr>
            <p:cNvPr id="13389" name="Object 36"/>
            <p:cNvGraphicFramePr/>
            <p:nvPr/>
          </p:nvGraphicFramePr>
          <p:xfrm>
            <a:off x="1737" y="1121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69" name="公式" r:id="rId5" imgW="786765" imgH="342900" progId="Equation.3">
                    <p:embed/>
                  </p:oleObj>
                </mc:Choice>
                <mc:Fallback>
                  <p:oleObj name="公式" r:id="rId5" imgW="786765" imgH="342900" progId="Equation.3">
                    <p:embed/>
                    <p:pic>
                      <p:nvPicPr>
                        <p:cNvPr id="0" name="图片 602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1121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534988" y="3248025"/>
            <a:ext cx="1190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理解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4553" name="Group 41"/>
          <p:cNvGrpSpPr/>
          <p:nvPr/>
        </p:nvGrpSpPr>
        <p:grpSpPr bwMode="auto">
          <a:xfrm>
            <a:off x="6829425" y="3290888"/>
            <a:ext cx="1333500" cy="763587"/>
            <a:chOff x="4272" y="1827"/>
            <a:chExt cx="840" cy="481"/>
          </a:xfrm>
        </p:grpSpPr>
        <p:sp>
          <p:nvSpPr>
            <p:cNvPr id="64554" name="Oval 42"/>
            <p:cNvSpPr>
              <a:spLocks noChangeArrowheads="1"/>
            </p:cNvSpPr>
            <p:nvPr/>
          </p:nvSpPr>
          <p:spPr bwMode="auto">
            <a:xfrm>
              <a:off x="4272" y="1845"/>
              <a:ext cx="462" cy="46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55" name="Line 43"/>
            <p:cNvSpPr>
              <a:spLocks noChangeShapeType="1"/>
            </p:cNvSpPr>
            <p:nvPr/>
          </p:nvSpPr>
          <p:spPr bwMode="auto">
            <a:xfrm flipV="1">
              <a:off x="4493" y="1849"/>
              <a:ext cx="83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56" name="Text Box 44"/>
            <p:cNvSpPr txBox="1">
              <a:spLocks noChangeArrowheads="1"/>
            </p:cNvSpPr>
            <p:nvPr/>
          </p:nvSpPr>
          <p:spPr bwMode="auto">
            <a:xfrm>
              <a:off x="4350" y="1827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latin typeface="Symbol" charset="0"/>
                </a:rPr>
                <a:t>d</a:t>
              </a:r>
              <a:endParaRPr lang="en-US" altLang="zh-CN" sz="1800" i="1">
                <a:latin typeface="Symbol" charset="0"/>
              </a:endParaRPr>
            </a:p>
          </p:txBody>
        </p:sp>
        <p:sp>
          <p:nvSpPr>
            <p:cNvPr id="64557" name="Text Box 45"/>
            <p:cNvSpPr txBox="1">
              <a:spLocks noChangeArrowheads="1"/>
            </p:cNvSpPr>
            <p:nvPr/>
          </p:nvSpPr>
          <p:spPr bwMode="auto">
            <a:xfrm>
              <a:off x="4697" y="1958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latin typeface="Symbol" charset="0"/>
                </a:rPr>
                <a:t>G</a:t>
              </a:r>
              <a:endParaRPr lang="en-US" altLang="zh-CN" sz="1800" i="1">
                <a:latin typeface="Symbol" charset="0"/>
              </a:endParaRPr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4729" y="2031"/>
              <a:ext cx="0" cy="9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4559" name="Group 47"/>
          <p:cNvGrpSpPr/>
          <p:nvPr/>
        </p:nvGrpSpPr>
        <p:grpSpPr bwMode="auto">
          <a:xfrm>
            <a:off x="6246813" y="2746375"/>
            <a:ext cx="1152525" cy="633413"/>
            <a:chOff x="3905" y="1484"/>
            <a:chExt cx="726" cy="399"/>
          </a:xfrm>
        </p:grpSpPr>
        <p:grpSp>
          <p:nvGrpSpPr>
            <p:cNvPr id="13375" name="Group 48"/>
            <p:cNvGrpSpPr/>
            <p:nvPr/>
          </p:nvGrpSpPr>
          <p:grpSpPr bwMode="auto">
            <a:xfrm>
              <a:off x="3905" y="1484"/>
              <a:ext cx="451" cy="399"/>
              <a:chOff x="3905" y="1484"/>
              <a:chExt cx="451" cy="399"/>
            </a:xfrm>
          </p:grpSpPr>
          <p:sp>
            <p:nvSpPr>
              <p:cNvPr id="64561" name="Oval 49"/>
              <p:cNvSpPr>
                <a:spLocks noChangeAspect="1" noChangeArrowheads="1"/>
              </p:cNvSpPr>
              <p:nvPr/>
            </p:nvSpPr>
            <p:spPr bwMode="auto">
              <a:xfrm>
                <a:off x="3905" y="1520"/>
                <a:ext cx="363" cy="363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562" name="Line 50"/>
              <p:cNvSpPr>
                <a:spLocks noChangeShapeType="1"/>
              </p:cNvSpPr>
              <p:nvPr/>
            </p:nvSpPr>
            <p:spPr bwMode="auto">
              <a:xfrm flipV="1">
                <a:off x="4090" y="1530"/>
                <a:ext cx="53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563" name="Text Box 51"/>
              <p:cNvSpPr txBox="1">
                <a:spLocks noChangeArrowheads="1"/>
              </p:cNvSpPr>
              <p:nvPr/>
            </p:nvSpPr>
            <p:spPr bwMode="auto">
              <a:xfrm>
                <a:off x="3941" y="1484"/>
                <a:ext cx="415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zh-CN" sz="1800" i="1">
                    <a:latin typeface="Symbol" charset="0"/>
                  </a:rPr>
                  <a:t>d</a:t>
                </a:r>
                <a:endParaRPr lang="en-US" altLang="zh-CN" sz="1800" i="1">
                  <a:latin typeface="Symbol" charset="0"/>
                </a:endParaRPr>
              </a:p>
            </p:txBody>
          </p:sp>
          <p:graphicFrame>
            <p:nvGraphicFramePr>
              <p:cNvPr id="13380" name="Object 52"/>
              <p:cNvGraphicFramePr>
                <a:graphicFrameLocks noChangeAspect="1"/>
              </p:cNvGraphicFramePr>
              <p:nvPr/>
            </p:nvGraphicFramePr>
            <p:xfrm>
              <a:off x="4030" y="1674"/>
              <a:ext cx="15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170" name="公式" r:id="rId7" imgW="279400" imgH="381000" progId="Equation.3">
                      <p:embed/>
                    </p:oleObj>
                  </mc:Choice>
                  <mc:Fallback>
                    <p:oleObj name="公式" r:id="rId7" imgW="279400" imgH="381000" progId="Equation.3">
                      <p:embed/>
                      <p:pic>
                        <p:nvPicPr>
                          <p:cNvPr id="0" name="图片 6021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0" y="1674"/>
                            <a:ext cx="15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65" name="Oval 53"/>
              <p:cNvSpPr>
                <a:spLocks noChangeArrowheads="1"/>
              </p:cNvSpPr>
              <p:nvPr/>
            </p:nvSpPr>
            <p:spPr bwMode="auto">
              <a:xfrm>
                <a:off x="4067" y="1685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566" name="Line 54"/>
              <p:cNvSpPr>
                <a:spLocks noChangeShapeType="1"/>
              </p:cNvSpPr>
              <p:nvPr/>
            </p:nvSpPr>
            <p:spPr bwMode="auto">
              <a:xfrm>
                <a:off x="4260" y="1658"/>
                <a:ext cx="0" cy="9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4567" name="Text Box 55"/>
            <p:cNvSpPr txBox="1">
              <a:spLocks noChangeArrowheads="1"/>
            </p:cNvSpPr>
            <p:nvPr/>
          </p:nvSpPr>
          <p:spPr bwMode="auto">
            <a:xfrm>
              <a:off x="4216" y="1597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latin typeface="Symbol" charset="0"/>
                </a:rPr>
                <a:t>G</a:t>
              </a:r>
              <a:endParaRPr lang="en-US" altLang="zh-CN" sz="1800" i="1">
                <a:latin typeface="Symbol" charset="0"/>
              </a:endParaRPr>
            </a:p>
          </p:txBody>
        </p:sp>
      </p:grpSp>
      <p:grpSp>
        <p:nvGrpSpPr>
          <p:cNvPr id="64568" name="Group 56"/>
          <p:cNvGrpSpPr/>
          <p:nvPr/>
        </p:nvGrpSpPr>
        <p:grpSpPr bwMode="auto">
          <a:xfrm>
            <a:off x="7769225" y="3668713"/>
            <a:ext cx="1152525" cy="633412"/>
            <a:chOff x="4864" y="2065"/>
            <a:chExt cx="726" cy="399"/>
          </a:xfrm>
        </p:grpSpPr>
        <p:sp>
          <p:nvSpPr>
            <p:cNvPr id="64569" name="Oval 57"/>
            <p:cNvSpPr>
              <a:spLocks noChangeAspect="1" noChangeArrowheads="1"/>
            </p:cNvSpPr>
            <p:nvPr/>
          </p:nvSpPr>
          <p:spPr bwMode="auto">
            <a:xfrm>
              <a:off x="4864" y="2101"/>
              <a:ext cx="363" cy="36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70" name="Line 58"/>
            <p:cNvSpPr>
              <a:spLocks noChangeShapeType="1"/>
            </p:cNvSpPr>
            <p:nvPr/>
          </p:nvSpPr>
          <p:spPr bwMode="auto">
            <a:xfrm flipV="1">
              <a:off x="5049" y="2111"/>
              <a:ext cx="53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71" name="Text Box 59"/>
            <p:cNvSpPr txBox="1">
              <a:spLocks noChangeArrowheads="1"/>
            </p:cNvSpPr>
            <p:nvPr/>
          </p:nvSpPr>
          <p:spPr bwMode="auto">
            <a:xfrm>
              <a:off x="4900" y="2065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latin typeface="Symbol" charset="0"/>
                </a:rPr>
                <a:t>d</a:t>
              </a:r>
              <a:endParaRPr lang="en-US" altLang="zh-CN" sz="1800" i="1">
                <a:latin typeface="Symbol" charset="0"/>
              </a:endParaRPr>
            </a:p>
          </p:txBody>
        </p:sp>
        <p:graphicFrame>
          <p:nvGraphicFramePr>
            <p:cNvPr id="13371" name="Object 60"/>
            <p:cNvGraphicFramePr>
              <a:graphicFrameLocks noChangeAspect="1"/>
            </p:cNvGraphicFramePr>
            <p:nvPr/>
          </p:nvGraphicFramePr>
          <p:xfrm>
            <a:off x="4989" y="2255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1" name="公式" r:id="rId9" imgW="279400" imgH="381000" progId="Equation.3">
                    <p:embed/>
                  </p:oleObj>
                </mc:Choice>
                <mc:Fallback>
                  <p:oleObj name="公式" r:id="rId9" imgW="279400" imgH="381000" progId="Equation.3">
                    <p:embed/>
                    <p:pic>
                      <p:nvPicPr>
                        <p:cNvPr id="0" name="图片 602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2255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73" name="Oval 61"/>
            <p:cNvSpPr>
              <a:spLocks noChangeArrowheads="1"/>
            </p:cNvSpPr>
            <p:nvPr/>
          </p:nvSpPr>
          <p:spPr bwMode="auto">
            <a:xfrm>
              <a:off x="5026" y="2266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74" name="Line 62"/>
            <p:cNvSpPr>
              <a:spLocks noChangeShapeType="1"/>
            </p:cNvSpPr>
            <p:nvPr/>
          </p:nvSpPr>
          <p:spPr bwMode="auto">
            <a:xfrm>
              <a:off x="5225" y="2239"/>
              <a:ext cx="0" cy="9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75" name="Text Box 63"/>
            <p:cNvSpPr txBox="1">
              <a:spLocks noChangeArrowheads="1"/>
            </p:cNvSpPr>
            <p:nvPr/>
          </p:nvSpPr>
          <p:spPr bwMode="auto">
            <a:xfrm>
              <a:off x="5175" y="2178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latin typeface="Symbol" charset="0"/>
                </a:rPr>
                <a:t>G</a:t>
              </a:r>
              <a:endParaRPr lang="en-US" altLang="zh-CN" sz="1800" i="1">
                <a:latin typeface="Symbol" charset="0"/>
              </a:endParaRPr>
            </a:p>
          </p:txBody>
        </p:sp>
      </p:grpSp>
      <p:grpSp>
        <p:nvGrpSpPr>
          <p:cNvPr id="64576" name="Group 64"/>
          <p:cNvGrpSpPr/>
          <p:nvPr/>
        </p:nvGrpSpPr>
        <p:grpSpPr bwMode="auto">
          <a:xfrm>
            <a:off x="1411288" y="3848100"/>
            <a:ext cx="4181475" cy="457200"/>
            <a:chOff x="889" y="2262"/>
            <a:chExt cx="2634" cy="288"/>
          </a:xfrm>
        </p:grpSpPr>
        <p:sp>
          <p:nvSpPr>
            <p:cNvPr id="64577" name="Rectangle 65"/>
            <p:cNvSpPr>
              <a:spLocks noChangeArrowheads="1"/>
            </p:cNvSpPr>
            <p:nvPr/>
          </p:nvSpPr>
          <p:spPr bwMode="auto">
            <a:xfrm>
              <a:off x="889" y="2262"/>
              <a:ext cx="26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D</a:t>
              </a:r>
              <a:r>
                <a:rPr lang="en-US" altLang="zh-CN" baseline="30000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任意一点</a:t>
              </a:r>
              <a:r>
                <a:rPr lang="zh-CN" altLang="en-US">
                  <a:solidFill>
                    <a:srgbClr val="CC0000"/>
                  </a:solidFill>
                </a:rPr>
                <a:t>    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函数值</a:t>
              </a:r>
              <a:r>
                <a:rPr lang="zh-CN" altLang="en-US"/>
                <a:t>是</a:t>
              </a:r>
              <a:endParaRPr lang="zh-CN" altLang="en-US"/>
            </a:p>
          </p:txBody>
        </p:sp>
        <p:graphicFrame>
          <p:nvGraphicFramePr>
            <p:cNvPr id="13367" name="Object 66"/>
            <p:cNvGraphicFramePr/>
            <p:nvPr/>
          </p:nvGraphicFramePr>
          <p:xfrm>
            <a:off x="2124" y="227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2" name="公式" r:id="rId10" imgW="279400" imgH="381000" progId="Equation.3">
                    <p:embed/>
                  </p:oleObj>
                </mc:Choice>
                <mc:Fallback>
                  <p:oleObj name="公式" r:id="rId10" imgW="279400" imgH="381000" progId="Equation.3">
                    <p:embed/>
                    <p:pic>
                      <p:nvPicPr>
                        <p:cNvPr id="0" name="图片 6021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227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79" name="Rectangle 67"/>
          <p:cNvSpPr>
            <a:spLocks noChangeArrowheads="1"/>
          </p:cNvSpPr>
          <p:nvPr/>
        </p:nvSpPr>
        <p:spPr bwMode="auto">
          <a:xfrm>
            <a:off x="1352550" y="4416425"/>
            <a:ext cx="4138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以该</a:t>
            </a:r>
            <a:r>
              <a:rPr lang="zh-CN" altLang="en-US" sz="500"/>
              <a:t> </a:t>
            </a:r>
            <a:r>
              <a:rPr lang="zh-CN" altLang="en-US"/>
              <a:t>点</a:t>
            </a:r>
            <a:r>
              <a:rPr lang="zh-CN" altLang="en-US" sz="500"/>
              <a:t> </a:t>
            </a:r>
            <a:r>
              <a:rPr lang="zh-CN" altLang="en-US"/>
              <a:t>为圆心的圆</a:t>
            </a:r>
            <a:r>
              <a:rPr lang="zh-CN" altLang="en-US" sz="500"/>
              <a:t> </a:t>
            </a:r>
            <a:r>
              <a:rPr lang="zh-CN" altLang="en-US"/>
              <a:t>周上</a:t>
            </a:r>
            <a:r>
              <a:rPr lang="zh-CN" altLang="en-US" sz="500"/>
              <a:t> </a:t>
            </a:r>
            <a:r>
              <a:rPr lang="zh-CN" altLang="en-US"/>
              <a:t>所</a:t>
            </a:r>
            <a:r>
              <a:rPr lang="zh-CN" altLang="en-US" sz="500"/>
              <a:t> </a:t>
            </a:r>
            <a:r>
              <a:rPr lang="zh-CN" altLang="en-US"/>
              <a:t>有</a:t>
            </a:r>
            <a:endParaRPr lang="zh-CN" altLang="en-US"/>
          </a:p>
        </p:txBody>
      </p:sp>
      <p:sp>
        <p:nvSpPr>
          <p:cNvPr id="64580" name="Rectangle 68"/>
          <p:cNvSpPr>
            <a:spLocks noChangeArrowheads="1"/>
          </p:cNvSpPr>
          <p:nvPr/>
        </p:nvSpPr>
        <p:spPr bwMode="auto">
          <a:xfrm>
            <a:off x="1350963" y="4965700"/>
            <a:ext cx="3705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点的函数值的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平均值</a:t>
            </a:r>
            <a:r>
              <a:rPr lang="zh-CN" altLang="en-US"/>
              <a:t>，</a:t>
            </a:r>
            <a:endParaRPr lang="zh-CN" altLang="en-US"/>
          </a:p>
        </p:txBody>
      </p:sp>
      <p:grpSp>
        <p:nvGrpSpPr>
          <p:cNvPr id="64581" name="Group 69"/>
          <p:cNvGrpSpPr/>
          <p:nvPr/>
        </p:nvGrpSpPr>
        <p:grpSpPr bwMode="auto">
          <a:xfrm>
            <a:off x="4435475" y="4987925"/>
            <a:ext cx="4708525" cy="457200"/>
            <a:chOff x="2794" y="2980"/>
            <a:chExt cx="2966" cy="288"/>
          </a:xfrm>
        </p:grpSpPr>
        <p:sp>
          <p:nvSpPr>
            <p:cNvPr id="64582" name="Rectangle 70"/>
            <p:cNvSpPr>
              <a:spLocks noChangeArrowheads="1"/>
            </p:cNvSpPr>
            <p:nvPr/>
          </p:nvSpPr>
          <p:spPr bwMode="auto">
            <a:xfrm>
              <a:off x="2794" y="2980"/>
              <a:ext cx="29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/>
                <a:t>因此，            </a:t>
              </a:r>
              <a:r>
                <a:rPr lang="zh-CN" altLang="en-US" baseline="-25000"/>
                <a:t>  </a:t>
              </a:r>
              <a:r>
                <a:rPr lang="zh-CN" altLang="en-US"/>
                <a:t>不可能达到最大，</a:t>
              </a:r>
              <a:endParaRPr lang="zh-CN" altLang="en-US"/>
            </a:p>
          </p:txBody>
        </p:sp>
        <p:graphicFrame>
          <p:nvGraphicFramePr>
            <p:cNvPr id="13365" name="Object 71"/>
            <p:cNvGraphicFramePr/>
            <p:nvPr/>
          </p:nvGraphicFramePr>
          <p:xfrm>
            <a:off x="3491" y="3004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3" name="公式" r:id="rId12" imgW="914400" imgH="381000" progId="Equation.3">
                    <p:embed/>
                  </p:oleObj>
                </mc:Choice>
                <mc:Fallback>
                  <p:oleObj name="公式" r:id="rId12" imgW="914400" imgH="381000" progId="Equation.3">
                    <p:embed/>
                    <p:pic>
                      <p:nvPicPr>
                        <p:cNvPr id="0" name="图片 602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3004"/>
                          <a:ext cx="5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84" name="Group 72"/>
          <p:cNvGrpSpPr/>
          <p:nvPr/>
        </p:nvGrpSpPr>
        <p:grpSpPr bwMode="auto">
          <a:xfrm>
            <a:off x="1355725" y="5583238"/>
            <a:ext cx="3357563" cy="457200"/>
            <a:chOff x="854" y="3355"/>
            <a:chExt cx="2115" cy="288"/>
          </a:xfrm>
        </p:grpSpPr>
        <p:sp>
          <p:nvSpPr>
            <p:cNvPr id="64585" name="Rectangle 73"/>
            <p:cNvSpPr>
              <a:spLocks noChangeArrowheads="1"/>
            </p:cNvSpPr>
            <p:nvPr/>
          </p:nvSpPr>
          <p:spPr bwMode="auto">
            <a:xfrm>
              <a:off x="854" y="3355"/>
              <a:ext cx="21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除非         为常数。</a:t>
              </a:r>
              <a:endParaRPr lang="zh-CN" altLang="en-US"/>
            </a:p>
          </p:txBody>
        </p:sp>
        <p:graphicFrame>
          <p:nvGraphicFramePr>
            <p:cNvPr id="13363" name="Object 74"/>
            <p:cNvGraphicFramePr/>
            <p:nvPr/>
          </p:nvGraphicFramePr>
          <p:xfrm>
            <a:off x="1323" y="3395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4" name="公式" r:id="rId14" imgW="635000" imgH="342900" progId="Equation.3">
                    <p:embed/>
                  </p:oleObj>
                </mc:Choice>
                <mc:Fallback>
                  <p:oleObj name="公式" r:id="rId14" imgW="635000" imgH="342900" progId="Equation.3">
                    <p:embed/>
                    <p:pic>
                      <p:nvPicPr>
                        <p:cNvPr id="0" name="图片 6021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3395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87" name="Group 75"/>
          <p:cNvGrpSpPr/>
          <p:nvPr/>
        </p:nvGrpSpPr>
        <p:grpSpPr bwMode="auto">
          <a:xfrm>
            <a:off x="7104063" y="3657600"/>
            <a:ext cx="238125" cy="325438"/>
            <a:chOff x="4505" y="1212"/>
            <a:chExt cx="150" cy="205"/>
          </a:xfrm>
        </p:grpSpPr>
        <p:graphicFrame>
          <p:nvGraphicFramePr>
            <p:cNvPr id="13360" name="Object 76"/>
            <p:cNvGraphicFramePr>
              <a:graphicFrameLocks noChangeAspect="1"/>
            </p:cNvGraphicFramePr>
            <p:nvPr/>
          </p:nvGraphicFramePr>
          <p:xfrm>
            <a:off x="4505" y="1213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5" name="公式" r:id="rId15" imgW="279400" imgH="381000" progId="Equation.3">
                    <p:embed/>
                  </p:oleObj>
                </mc:Choice>
                <mc:Fallback>
                  <p:oleObj name="公式" r:id="rId15" imgW="279400" imgH="381000" progId="Equation.3">
                    <p:embed/>
                    <p:pic>
                      <p:nvPicPr>
                        <p:cNvPr id="0" name="图片 602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1213"/>
                          <a:ext cx="1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89" name="Oval 77"/>
            <p:cNvSpPr>
              <a:spLocks noChangeArrowheads="1"/>
            </p:cNvSpPr>
            <p:nvPr/>
          </p:nvSpPr>
          <p:spPr bwMode="auto">
            <a:xfrm>
              <a:off x="4536" y="1212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3347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591" name="Group 79"/>
          <p:cNvGrpSpPr/>
          <p:nvPr/>
        </p:nvGrpSpPr>
        <p:grpSpPr bwMode="auto">
          <a:xfrm>
            <a:off x="533400" y="1633538"/>
            <a:ext cx="796925" cy="796925"/>
            <a:chOff x="772" y="525"/>
            <a:chExt cx="502" cy="502"/>
          </a:xfrm>
        </p:grpSpPr>
        <p:sp>
          <p:nvSpPr>
            <p:cNvPr id="64592" name="Rectangle 8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93" name="Rectangle 81"/>
            <p:cNvSpPr>
              <a:spLocks noChangeArrowheads="1"/>
            </p:cNvSpPr>
            <p:nvPr/>
          </p:nvSpPr>
          <p:spPr bwMode="auto">
            <a:xfrm>
              <a:off x="815" y="525"/>
              <a:ext cx="41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P568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4594" name="Rectangle 8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4595" name="Rectangle 8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3.8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64596" name="Rectangle 84"/>
          <p:cNvSpPr>
            <a:spLocks noChangeArrowheads="1"/>
          </p:cNvSpPr>
          <p:nvPr/>
        </p:nvSpPr>
        <p:spPr bwMode="auto">
          <a:xfrm>
            <a:off x="1354138" y="3278188"/>
            <a:ext cx="12557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如图，  </a:t>
            </a:r>
            <a:endParaRPr lang="zh-CN" altLang="en-US"/>
          </a:p>
        </p:txBody>
      </p:sp>
      <p:grpSp>
        <p:nvGrpSpPr>
          <p:cNvPr id="64598" name="Group 86"/>
          <p:cNvGrpSpPr/>
          <p:nvPr/>
        </p:nvGrpSpPr>
        <p:grpSpPr bwMode="auto">
          <a:xfrm>
            <a:off x="2274888" y="3276600"/>
            <a:ext cx="3167062" cy="457200"/>
            <a:chOff x="1433" y="2064"/>
            <a:chExt cx="1995" cy="288"/>
          </a:xfrm>
        </p:grpSpPr>
        <p:sp>
          <p:nvSpPr>
            <p:cNvPr id="64597" name="Rectangle 85"/>
            <p:cNvSpPr>
              <a:spLocks noChangeArrowheads="1"/>
            </p:cNvSpPr>
            <p:nvPr/>
          </p:nvSpPr>
          <p:spPr bwMode="auto">
            <a:xfrm>
              <a:off x="1433" y="2064"/>
              <a:ext cx="19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在解析区域  </a:t>
              </a:r>
              <a:endParaRPr lang="zh-CN" altLang="en-US"/>
            </a:p>
          </p:txBody>
        </p:sp>
        <p:graphicFrame>
          <p:nvGraphicFramePr>
            <p:cNvPr id="13355" name="Object 40"/>
            <p:cNvGraphicFramePr/>
            <p:nvPr/>
          </p:nvGraphicFramePr>
          <p:xfrm>
            <a:off x="1893" y="2105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6" name="Equation" r:id="rId16" imgW="635000" imgH="342900" progId="Equation.DSMT4">
                    <p:embed/>
                  </p:oleObj>
                </mc:Choice>
                <mc:Fallback>
                  <p:oleObj name="Equation" r:id="rId16" imgW="635000" imgH="342900" progId="Equation.DSMT4">
                    <p:embed/>
                    <p:pic>
                      <p:nvPicPr>
                        <p:cNvPr id="0" name="图片 6021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105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Group 31"/>
          <p:cNvGrpSpPr/>
          <p:nvPr/>
        </p:nvGrpSpPr>
        <p:grpSpPr bwMode="auto">
          <a:xfrm>
            <a:off x="531813" y="2466975"/>
            <a:ext cx="2139950" cy="465138"/>
            <a:chOff x="335" y="1452"/>
            <a:chExt cx="1348" cy="293"/>
          </a:xfrm>
        </p:grpSpPr>
        <p:sp>
          <p:nvSpPr>
            <p:cNvPr id="86" name="Rectangle 32"/>
            <p:cNvSpPr>
              <a:spLocks noChangeArrowheads="1"/>
            </p:cNvSpPr>
            <p:nvPr/>
          </p:nvSpPr>
          <p:spPr bwMode="auto">
            <a:xfrm>
              <a:off x="335" y="1452"/>
              <a:ext cx="7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证明</a:t>
              </a:r>
              <a:endParaRPr kumimoji="1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845" y="1457"/>
              <a:ext cx="8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略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kumimoji="1" lang="en-US" altLang="zh-CN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7" grpId="0" bldLvl="0" animBg="1"/>
      <p:bldP spid="64549" grpId="0" bldLvl="0" animBg="1"/>
      <p:bldP spid="64579" grpId="0" bldLvl="0" animBg="1"/>
      <p:bldP spid="64580" grpId="0" bldLvl="0" animBg="1"/>
      <p:bldP spid="6459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52575" y="1192213"/>
            <a:ext cx="7591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在区域</a:t>
            </a:r>
            <a:r>
              <a:rPr lang="zh-CN" altLang="en-US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 </a:t>
            </a:r>
            <a:r>
              <a:rPr lang="zh-CN" altLang="en-US"/>
              <a:t>内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解析</a:t>
            </a:r>
            <a:r>
              <a:rPr lang="zh-CN" altLang="en-US"/>
              <a:t>的函数，如果其</a:t>
            </a:r>
            <a:r>
              <a:rPr lang="zh-CN" altLang="en-US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模</a:t>
            </a:r>
            <a:r>
              <a:rPr lang="zh-CN" altLang="en-US"/>
              <a:t>在</a:t>
            </a:r>
            <a:r>
              <a:rPr lang="zh-CN" altLang="en-US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 </a:t>
            </a:r>
            <a:r>
              <a:rPr lang="zh-CN" altLang="en-US"/>
              <a:t>内达到最大值</a:t>
            </a:r>
            <a:r>
              <a:rPr lang="zh-CN" altLang="en-US" sz="800"/>
              <a:t> </a:t>
            </a:r>
            <a:r>
              <a:rPr lang="en-US" altLang="zh-CN"/>
              <a:t>,  </a:t>
            </a:r>
            <a:endParaRPr lang="en-US" altLang="zh-CN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33400" y="1192213"/>
            <a:ext cx="1589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推论</a:t>
            </a:r>
            <a:r>
              <a:rPr lang="zh-CN" altLang="en-US" baseline="-250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550988" y="1760538"/>
            <a:ext cx="3784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则此函数必恒为常数。</a:t>
            </a:r>
            <a:endParaRPr lang="zh-CN" altLang="en-US"/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533400" y="2609850"/>
            <a:ext cx="1736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推论</a:t>
            </a:r>
            <a:r>
              <a:rPr lang="zh-CN" altLang="en-US" baseline="-250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4366" name="Group 94"/>
          <p:cNvGrpSpPr/>
          <p:nvPr/>
        </p:nvGrpSpPr>
        <p:grpSpPr bwMode="auto">
          <a:xfrm>
            <a:off x="1552575" y="2609850"/>
            <a:ext cx="7537450" cy="457200"/>
            <a:chOff x="978" y="1644"/>
            <a:chExt cx="4748" cy="288"/>
          </a:xfrm>
        </p:grpSpPr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978" y="1644"/>
              <a:ext cx="4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如果          在有界区域 </a:t>
              </a:r>
              <a:r>
                <a:rPr lang="en-US" altLang="zh-CN" i="1"/>
                <a:t>D</a:t>
              </a:r>
              <a:r>
                <a:rPr lang="en-US" altLang="zh-CN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，在 </a:t>
              </a:r>
              <a:r>
                <a:rPr lang="en-US" altLang="zh-CN" i="1"/>
                <a:t>D</a:t>
              </a:r>
              <a:r>
                <a:rPr lang="en-US" altLang="zh-CN"/>
                <a:t> </a:t>
              </a:r>
              <a:r>
                <a:rPr lang="zh-CN" altLang="en-US"/>
                <a:t>的边界上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 sz="800"/>
                <a:t> </a:t>
              </a:r>
              <a:r>
                <a:rPr lang="en-US" altLang="zh-CN"/>
                <a:t>,   </a:t>
              </a:r>
              <a:endParaRPr lang="en-US" altLang="zh-CN"/>
            </a:p>
          </p:txBody>
        </p:sp>
        <p:graphicFrame>
          <p:nvGraphicFramePr>
            <p:cNvPr id="14378" name="Object 48"/>
            <p:cNvGraphicFramePr/>
            <p:nvPr/>
          </p:nvGraphicFramePr>
          <p:xfrm>
            <a:off x="1467" y="1685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150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6031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685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67" name="Group 95"/>
          <p:cNvGrpSpPr/>
          <p:nvPr/>
        </p:nvGrpSpPr>
        <p:grpSpPr bwMode="auto">
          <a:xfrm>
            <a:off x="1550988" y="3217863"/>
            <a:ext cx="5683250" cy="457200"/>
            <a:chOff x="977" y="2027"/>
            <a:chExt cx="3580" cy="288"/>
          </a:xfrm>
        </p:grpSpPr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977" y="2027"/>
              <a:ext cx="35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             必在 </a:t>
              </a:r>
              <a:r>
                <a:rPr lang="en-US" altLang="zh-CN" i="1"/>
                <a:t>D</a:t>
              </a:r>
              <a:r>
                <a:rPr lang="en-US" altLang="zh-CN"/>
                <a:t> </a:t>
              </a:r>
              <a:r>
                <a:rPr lang="zh-CN" altLang="en-US"/>
                <a:t>的边界上达到最大值。  </a:t>
              </a:r>
              <a:endParaRPr lang="zh-CN" altLang="en-US"/>
            </a:p>
          </p:txBody>
        </p:sp>
        <p:graphicFrame>
          <p:nvGraphicFramePr>
            <p:cNvPr id="14376" name="Object 50"/>
            <p:cNvGraphicFramePr/>
            <p:nvPr/>
          </p:nvGraphicFramePr>
          <p:xfrm>
            <a:off x="1299" y="2069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151" name="Equation" r:id="rId5" imgW="786765" imgH="342900" progId="Equation.DSMT4">
                    <p:embed/>
                  </p:oleObj>
                </mc:Choice>
                <mc:Fallback>
                  <p:oleObj name="Equation" r:id="rId5" imgW="786765" imgH="342900" progId="Equation.DSMT4">
                    <p:embed/>
                    <p:pic>
                      <p:nvPicPr>
                        <p:cNvPr id="0" name="图片 6031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2069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4346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4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55" name="Rectangle 83"/>
          <p:cNvSpPr>
            <a:spLocks noChangeArrowheads="1"/>
          </p:cNvSpPr>
          <p:nvPr/>
        </p:nvSpPr>
        <p:spPr bwMode="auto">
          <a:xfrm>
            <a:off x="534988" y="566738"/>
            <a:ext cx="34559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 smtClean="0">
                <a:solidFill>
                  <a:srgbClr val="000099"/>
                </a:solidFill>
              </a:rPr>
              <a:t>三</a:t>
            </a:r>
            <a:r>
              <a:rPr lang="zh-CN" altLang="en-US" sz="2800" dirty="0" smtClean="0">
                <a:solidFill>
                  <a:srgbClr val="000099"/>
                </a:solidFill>
              </a:rPr>
              <a:t>、</a:t>
            </a:r>
            <a:r>
              <a:rPr lang="zh-CN" altLang="en-US" sz="2800" dirty="0">
                <a:solidFill>
                  <a:srgbClr val="000099"/>
                </a:solidFill>
              </a:rPr>
              <a:t>最大模原理  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grpSp>
        <p:nvGrpSpPr>
          <p:cNvPr id="54360" name="Group 88"/>
          <p:cNvGrpSpPr/>
          <p:nvPr/>
        </p:nvGrpSpPr>
        <p:grpSpPr bwMode="auto">
          <a:xfrm>
            <a:off x="577850" y="1679575"/>
            <a:ext cx="923925" cy="569913"/>
            <a:chOff x="1414" y="2876"/>
            <a:chExt cx="582" cy="359"/>
          </a:xfrm>
        </p:grpSpPr>
        <p:sp>
          <p:nvSpPr>
            <p:cNvPr id="54357" name="Rectangle 85"/>
            <p:cNvSpPr>
              <a:spLocks noChangeArrowheads="1"/>
            </p:cNvSpPr>
            <p:nvPr/>
          </p:nvSpPr>
          <p:spPr bwMode="auto">
            <a:xfrm>
              <a:off x="1496" y="2888"/>
              <a:ext cx="401" cy="342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58" name="Rectangle 86"/>
            <p:cNvSpPr>
              <a:spLocks noChangeArrowheads="1"/>
            </p:cNvSpPr>
            <p:nvPr/>
          </p:nvSpPr>
          <p:spPr bwMode="auto">
            <a:xfrm>
              <a:off x="1495" y="2876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70  </a:t>
              </a:r>
              <a:endParaRPr lang="zh-CN" altLang="en-US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359" name="Rectangle 87"/>
            <p:cNvSpPr>
              <a:spLocks noChangeArrowheads="1"/>
            </p:cNvSpPr>
            <p:nvPr/>
          </p:nvSpPr>
          <p:spPr bwMode="auto">
            <a:xfrm>
              <a:off x="1414" y="3023"/>
              <a:ext cx="5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推论</a:t>
              </a:r>
              <a:r>
                <a:rPr lang="zh-CN" altLang="en-US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4361" name="Group 89"/>
          <p:cNvGrpSpPr/>
          <p:nvPr/>
        </p:nvGrpSpPr>
        <p:grpSpPr bwMode="auto">
          <a:xfrm>
            <a:off x="576263" y="3097213"/>
            <a:ext cx="923925" cy="569912"/>
            <a:chOff x="1414" y="2876"/>
            <a:chExt cx="582" cy="359"/>
          </a:xfrm>
        </p:grpSpPr>
        <p:sp>
          <p:nvSpPr>
            <p:cNvPr id="54362" name="Rectangle 90"/>
            <p:cNvSpPr>
              <a:spLocks noChangeArrowheads="1"/>
            </p:cNvSpPr>
            <p:nvPr/>
          </p:nvSpPr>
          <p:spPr bwMode="auto">
            <a:xfrm>
              <a:off x="1496" y="2888"/>
              <a:ext cx="401" cy="342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63" name="Rectangle 91"/>
            <p:cNvSpPr>
              <a:spLocks noChangeArrowheads="1"/>
            </p:cNvSpPr>
            <p:nvPr/>
          </p:nvSpPr>
          <p:spPr bwMode="auto">
            <a:xfrm>
              <a:off x="1495" y="2876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70  </a:t>
              </a:r>
              <a:endParaRPr lang="zh-CN" altLang="en-US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364" name="Rectangle 92"/>
            <p:cNvSpPr>
              <a:spLocks noChangeArrowheads="1"/>
            </p:cNvSpPr>
            <p:nvPr/>
          </p:nvSpPr>
          <p:spPr bwMode="auto">
            <a:xfrm>
              <a:off x="1414" y="3023"/>
              <a:ext cx="5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推论</a:t>
              </a:r>
              <a:r>
                <a:rPr lang="zh-CN" altLang="en-US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1562100" y="414496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ldLvl="0" animBg="1"/>
      <p:bldP spid="54276" grpId="0" bldLvl="0" animBg="1"/>
      <p:bldP spid="54279" grpId="0" bldLvl="0" animBg="1"/>
      <p:bldP spid="5431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94413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92825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8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42988" y="1731963"/>
            <a:ext cx="47513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(1) </a:t>
            </a:r>
            <a:r>
              <a:rPr lang="zh-CN" altLang="en-US"/>
              <a:t>由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最大模原理</a:t>
            </a:r>
            <a:r>
              <a:rPr lang="zh-CN" altLang="en-US"/>
              <a:t>及其推论可知，  </a:t>
            </a:r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28638" y="1743075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55435" name="Group 139"/>
          <p:cNvGrpSpPr/>
          <p:nvPr/>
        </p:nvGrpSpPr>
        <p:grpSpPr bwMode="auto">
          <a:xfrm>
            <a:off x="1917700" y="2343150"/>
            <a:ext cx="6718300" cy="492125"/>
            <a:chOff x="1208" y="1476"/>
            <a:chExt cx="4232" cy="310"/>
          </a:xfrm>
        </p:grpSpPr>
        <p:sp>
          <p:nvSpPr>
            <p:cNvPr id="55402" name="Rectangle 106"/>
            <p:cNvSpPr>
              <a:spLocks noChangeArrowheads="1"/>
            </p:cNvSpPr>
            <p:nvPr/>
          </p:nvSpPr>
          <p:spPr bwMode="auto">
            <a:xfrm>
              <a:off x="1208" y="1476"/>
              <a:ext cx="4043" cy="309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5426" name="Group 138"/>
            <p:cNvGrpSpPr/>
            <p:nvPr/>
          </p:nvGrpSpPr>
          <p:grpSpPr bwMode="auto">
            <a:xfrm>
              <a:off x="1277" y="1498"/>
              <a:ext cx="4163" cy="288"/>
              <a:chOff x="1277" y="1498"/>
              <a:chExt cx="4163" cy="288"/>
            </a:xfrm>
          </p:grpSpPr>
          <p:graphicFrame>
            <p:nvGraphicFramePr>
              <p:cNvPr id="15427" name="Object 49"/>
              <p:cNvGraphicFramePr/>
              <p:nvPr/>
            </p:nvGraphicFramePr>
            <p:xfrm>
              <a:off x="1277" y="1533"/>
              <a:ext cx="49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58" name="公式" r:id="rId3" imgW="786765" imgH="342900" progId="Equation.3">
                      <p:embed/>
                    </p:oleObj>
                  </mc:Choice>
                  <mc:Fallback>
                    <p:oleObj name="公式" r:id="rId3" imgW="786765" imgH="342900" progId="Equation.3">
                      <p:embed/>
                      <p:pic>
                        <p:nvPicPr>
                          <p:cNvPr id="0" name="图片 6042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7" y="1533"/>
                            <a:ext cx="49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46" name="Text Box 50"/>
              <p:cNvSpPr txBox="1">
                <a:spLocks noChangeArrowheads="1"/>
              </p:cNvSpPr>
              <p:nvPr/>
            </p:nvSpPr>
            <p:spPr bwMode="auto">
              <a:xfrm>
                <a:off x="1760" y="1498"/>
                <a:ext cx="36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在            上的最大值必在            上取得。  </a:t>
                </a:r>
                <a:endParaRPr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15429" name="Object 51"/>
              <p:cNvGraphicFramePr/>
              <p:nvPr/>
            </p:nvGraphicFramePr>
            <p:xfrm>
              <a:off x="2071" y="1533"/>
              <a:ext cx="49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59" name="公式" r:id="rId5" imgW="786765" imgH="342900" progId="Equation.3">
                      <p:embed/>
                    </p:oleObj>
                  </mc:Choice>
                  <mc:Fallback>
                    <p:oleObj name="公式" r:id="rId5" imgW="786765" imgH="342900" progId="Equation.3">
                      <p:embed/>
                      <p:pic>
                        <p:nvPicPr>
                          <p:cNvPr id="0" name="图片 6042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" y="1533"/>
                            <a:ext cx="49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30" name="Object 53"/>
              <p:cNvGraphicFramePr/>
              <p:nvPr/>
            </p:nvGraphicFramePr>
            <p:xfrm>
              <a:off x="3996" y="1532"/>
              <a:ext cx="49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0" name="公式" r:id="rId7" imgW="786765" imgH="342900" progId="Equation.3">
                      <p:embed/>
                    </p:oleObj>
                  </mc:Choice>
                  <mc:Fallback>
                    <p:oleObj name="公式" r:id="rId7" imgW="786765" imgH="342900" progId="Equation.3">
                      <p:embed/>
                      <p:pic>
                        <p:nvPicPr>
                          <p:cNvPr id="0" name="图片 6042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6" y="1532"/>
                            <a:ext cx="49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5352" name="Object 56"/>
          <p:cNvGraphicFramePr/>
          <p:nvPr/>
        </p:nvGraphicFramePr>
        <p:xfrm>
          <a:off x="1933575" y="4445000"/>
          <a:ext cx="262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1" name="公式" r:id="rId9" imgW="2628900" imgH="584200" progId="Equation.3">
                  <p:embed/>
                </p:oleObj>
              </mc:Choice>
              <mc:Fallback>
                <p:oleObj name="公式" r:id="rId9" imgW="2628900" imgH="584200" progId="Equation.3">
                  <p:embed/>
                  <p:pic>
                    <p:nvPicPr>
                      <p:cNvPr id="0" name="图片 60426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445000"/>
                        <a:ext cx="262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38" name="Group 142"/>
          <p:cNvGrpSpPr/>
          <p:nvPr/>
        </p:nvGrpSpPr>
        <p:grpSpPr bwMode="auto">
          <a:xfrm>
            <a:off x="1477963" y="5935663"/>
            <a:ext cx="4306887" cy="457200"/>
            <a:chOff x="931" y="3739"/>
            <a:chExt cx="2713" cy="288"/>
          </a:xfrm>
        </p:grpSpPr>
        <p:sp>
          <p:nvSpPr>
            <p:cNvPr id="55353" name="Text Box 57"/>
            <p:cNvSpPr txBox="1">
              <a:spLocks noChangeArrowheads="1"/>
            </p:cNvSpPr>
            <p:nvPr/>
          </p:nvSpPr>
          <p:spPr bwMode="auto">
            <a:xfrm>
              <a:off x="931" y="3739"/>
              <a:ext cx="271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           是</a:t>
              </a:r>
              <a:r>
                <a:rPr lang="zh-CN" altLang="en-US" baseline="-25000"/>
                <a:t> </a:t>
              </a:r>
              <a:r>
                <a:rPr lang="en-US" altLang="zh-CN" i="1"/>
                <a:t>r</a:t>
              </a:r>
              <a:r>
                <a:rPr lang="en-US" altLang="zh-CN" i="1" baseline="-25000"/>
                <a:t> </a:t>
              </a:r>
              <a:r>
                <a:rPr lang="zh-CN" altLang="en-US"/>
                <a:t>的单调上升函数。</a:t>
              </a:r>
              <a:endParaRPr lang="zh-CN" altLang="en-US"/>
            </a:p>
          </p:txBody>
        </p:sp>
        <p:graphicFrame>
          <p:nvGraphicFramePr>
            <p:cNvPr id="15424" name="Object 58"/>
            <p:cNvGraphicFramePr/>
            <p:nvPr/>
          </p:nvGraphicFramePr>
          <p:xfrm>
            <a:off x="1210" y="3790"/>
            <a:ext cx="4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62" name="公式" r:id="rId11" imgW="723900" imgH="342900" progId="Equation.3">
                    <p:embed/>
                  </p:oleObj>
                </mc:Choice>
                <mc:Fallback>
                  <p:oleObj name="公式" r:id="rId11" imgW="723900" imgH="342900" progId="Equation.3">
                    <p:embed/>
                    <p:pic>
                      <p:nvPicPr>
                        <p:cNvPr id="0" name="图片 6042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3790"/>
                          <a:ext cx="4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36" name="Group 140"/>
          <p:cNvGrpSpPr/>
          <p:nvPr/>
        </p:nvGrpSpPr>
        <p:grpSpPr bwMode="auto">
          <a:xfrm>
            <a:off x="1479550" y="2986088"/>
            <a:ext cx="4637088" cy="606425"/>
            <a:chOff x="932" y="1881"/>
            <a:chExt cx="2921" cy="382"/>
          </a:xfrm>
        </p:grpSpPr>
        <p:graphicFrame>
          <p:nvGraphicFramePr>
            <p:cNvPr id="15421" name="Object 54"/>
            <p:cNvGraphicFramePr/>
            <p:nvPr/>
          </p:nvGraphicFramePr>
          <p:xfrm>
            <a:off x="1213" y="1919"/>
            <a:ext cx="264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63" name="公式" r:id="rId13" imgW="4191000" imgH="546100" progId="Equation.3">
                    <p:embed/>
                  </p:oleObj>
                </mc:Choice>
                <mc:Fallback>
                  <p:oleObj name="公式" r:id="rId13" imgW="4191000" imgH="546100" progId="Equation.3">
                    <p:embed/>
                    <p:pic>
                      <p:nvPicPr>
                        <p:cNvPr id="0" name="图片 6042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919"/>
                          <a:ext cx="264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5" name="Rectangle 59"/>
            <p:cNvSpPr>
              <a:spLocks noChangeArrowheads="1"/>
            </p:cNvSpPr>
            <p:nvPr/>
          </p:nvSpPr>
          <p:spPr bwMode="auto">
            <a:xfrm>
              <a:off x="932" y="188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  </a:t>
              </a:r>
              <a:endParaRPr lang="zh-CN" altLang="en-US"/>
            </a:p>
          </p:txBody>
        </p:sp>
      </p:grpSp>
      <p:pic>
        <p:nvPicPr>
          <p:cNvPr id="55382" name="Picture 86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7" name="Picture 9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43" name="Group 147"/>
          <p:cNvGrpSpPr/>
          <p:nvPr/>
        </p:nvGrpSpPr>
        <p:grpSpPr bwMode="auto">
          <a:xfrm>
            <a:off x="533400" y="571500"/>
            <a:ext cx="8340725" cy="1003300"/>
            <a:chOff x="336" y="360"/>
            <a:chExt cx="5254" cy="632"/>
          </a:xfrm>
        </p:grpSpPr>
        <p:grpSp>
          <p:nvGrpSpPr>
            <p:cNvPr id="15412" name="Group 145"/>
            <p:cNvGrpSpPr/>
            <p:nvPr/>
          </p:nvGrpSpPr>
          <p:grpSpPr bwMode="auto">
            <a:xfrm>
              <a:off x="336" y="360"/>
              <a:ext cx="5254" cy="386"/>
              <a:chOff x="336" y="360"/>
              <a:chExt cx="5254" cy="386"/>
            </a:xfrm>
          </p:grpSpPr>
          <p:sp>
            <p:nvSpPr>
              <p:cNvPr id="55389" name="Rectangle 93"/>
              <p:cNvSpPr>
                <a:spLocks noChangeArrowheads="1"/>
              </p:cNvSpPr>
              <p:nvPr/>
            </p:nvSpPr>
            <p:spPr bwMode="auto">
              <a:xfrm>
                <a:off x="660" y="360"/>
                <a:ext cx="27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设函数         在全平面解析，又  </a:t>
                </a:r>
                <a:endParaRPr lang="zh-CN" altLang="en-US"/>
              </a:p>
            </p:txBody>
          </p:sp>
          <p:graphicFrame>
            <p:nvGraphicFramePr>
              <p:cNvPr id="15417" name="Object 94"/>
              <p:cNvGraphicFramePr/>
              <p:nvPr/>
            </p:nvGraphicFramePr>
            <p:xfrm>
              <a:off x="1318" y="402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4" name="公式" r:id="rId16" imgW="635000" imgH="342900" progId="Equation.3">
                      <p:embed/>
                    </p:oleObj>
                  </mc:Choice>
                  <mc:Fallback>
                    <p:oleObj name="公式" r:id="rId16" imgW="635000" imgH="342900" progId="Equation.3">
                      <p:embed/>
                      <p:pic>
                        <p:nvPicPr>
                          <p:cNvPr id="0" name="图片 6042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8" y="402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91" name="Rectangle 95"/>
              <p:cNvSpPr>
                <a:spLocks noChangeArrowheads="1"/>
              </p:cNvSpPr>
              <p:nvPr/>
            </p:nvSpPr>
            <p:spPr bwMode="auto">
              <a:xfrm>
                <a:off x="336" y="360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FF"/>
                    </a:solidFill>
                  </a:rPr>
                  <a:t>例  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15419" name="Object 96"/>
              <p:cNvGraphicFramePr/>
              <p:nvPr/>
            </p:nvGraphicFramePr>
            <p:xfrm>
              <a:off x="3303" y="413"/>
              <a:ext cx="6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5" name="公式" r:id="rId18" imgW="977265" imgH="342900" progId="Equation.3">
                      <p:embed/>
                    </p:oleObj>
                  </mc:Choice>
                  <mc:Fallback>
                    <p:oleObj name="公式" r:id="rId18" imgW="977265" imgH="342900" progId="Equation.3">
                      <p:embed/>
                      <p:pic>
                        <p:nvPicPr>
                          <p:cNvPr id="0" name="图片 6042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3" y="413"/>
                            <a:ext cx="61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20" name="Object 97"/>
              <p:cNvGraphicFramePr/>
              <p:nvPr/>
            </p:nvGraphicFramePr>
            <p:xfrm>
              <a:off x="4014" y="402"/>
              <a:ext cx="1576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6" name="公式" r:id="rId20" imgW="2501900" imgH="546100" progId="Equation.3">
                      <p:embed/>
                    </p:oleObj>
                  </mc:Choice>
                  <mc:Fallback>
                    <p:oleObj name="公式" r:id="rId20" imgW="2501900" imgH="546100" progId="Equation.3">
                      <p:embed/>
                      <p:pic>
                        <p:nvPicPr>
                          <p:cNvPr id="0" name="图片 6042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402"/>
                            <a:ext cx="1576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3" name="Group 146"/>
            <p:cNvGrpSpPr/>
            <p:nvPr/>
          </p:nvGrpSpPr>
          <p:grpSpPr bwMode="auto">
            <a:xfrm>
              <a:off x="662" y="704"/>
              <a:ext cx="3002" cy="288"/>
              <a:chOff x="662" y="704"/>
              <a:chExt cx="3002" cy="288"/>
            </a:xfrm>
          </p:grpSpPr>
          <p:sp>
            <p:nvSpPr>
              <p:cNvPr id="55394" name="Text Box 98"/>
              <p:cNvSpPr txBox="1">
                <a:spLocks noChangeArrowheads="1"/>
              </p:cNvSpPr>
              <p:nvPr/>
            </p:nvSpPr>
            <p:spPr bwMode="auto">
              <a:xfrm>
                <a:off x="662" y="704"/>
                <a:ext cx="300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证明           是</a:t>
                </a:r>
                <a:r>
                  <a:rPr lang="zh-CN" altLang="en-US" baseline="-25000"/>
                  <a:t> </a:t>
                </a:r>
                <a:r>
                  <a:rPr lang="en-US" altLang="zh-CN" i="1"/>
                  <a:t>r</a:t>
                </a:r>
                <a:r>
                  <a:rPr lang="en-US" altLang="zh-CN" i="1" baseline="-25000"/>
                  <a:t> </a:t>
                </a:r>
                <a:r>
                  <a:rPr lang="zh-CN" altLang="en-US"/>
                  <a:t>的单调上升函数。  </a:t>
                </a:r>
                <a:endParaRPr lang="zh-CN" altLang="en-US"/>
              </a:p>
            </p:txBody>
          </p:sp>
          <p:graphicFrame>
            <p:nvGraphicFramePr>
              <p:cNvPr id="15415" name="Object 99"/>
              <p:cNvGraphicFramePr/>
              <p:nvPr/>
            </p:nvGraphicFramePr>
            <p:xfrm>
              <a:off x="1145" y="761"/>
              <a:ext cx="45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7" name="公式" r:id="rId22" imgW="723900" imgH="342900" progId="Equation.3">
                      <p:embed/>
                    </p:oleObj>
                  </mc:Choice>
                  <mc:Fallback>
                    <p:oleObj name="公式" r:id="rId22" imgW="723900" imgH="342900" progId="Equation.3">
                      <p:embed/>
                      <p:pic>
                        <p:nvPicPr>
                          <p:cNvPr id="0" name="图片 6042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5" y="761"/>
                            <a:ext cx="45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440" name="Group 144"/>
          <p:cNvGrpSpPr/>
          <p:nvPr/>
        </p:nvGrpSpPr>
        <p:grpSpPr bwMode="auto">
          <a:xfrm>
            <a:off x="5516562" y="1177927"/>
            <a:ext cx="1370013" cy="338138"/>
            <a:chOff x="3451" y="742"/>
            <a:chExt cx="863" cy="213"/>
          </a:xfrm>
        </p:grpSpPr>
        <p:sp>
          <p:nvSpPr>
            <p:cNvPr id="55400" name="Rectangle 104"/>
            <p:cNvSpPr>
              <a:spLocks noChangeArrowheads="1"/>
            </p:cNvSpPr>
            <p:nvPr/>
          </p:nvSpPr>
          <p:spPr bwMode="auto">
            <a:xfrm>
              <a:off x="3530" y="765"/>
              <a:ext cx="68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401" name="Rectangle 105"/>
            <p:cNvSpPr>
              <a:spLocks noChangeArrowheads="1"/>
            </p:cNvSpPr>
            <p:nvPr/>
          </p:nvSpPr>
          <p:spPr bwMode="auto">
            <a:xfrm>
              <a:off x="3451" y="742"/>
              <a:ext cx="86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61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3.11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5437" name="Group 141"/>
          <p:cNvGrpSpPr/>
          <p:nvPr/>
        </p:nvGrpSpPr>
        <p:grpSpPr bwMode="auto">
          <a:xfrm>
            <a:off x="1050925" y="3838575"/>
            <a:ext cx="3135313" cy="463550"/>
            <a:chOff x="662" y="2418"/>
            <a:chExt cx="1975" cy="292"/>
          </a:xfrm>
        </p:grpSpPr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662" y="2418"/>
              <a:ext cx="19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</a:t>
              </a:r>
              <a:r>
                <a:rPr lang="zh-CN" altLang="en-US"/>
                <a:t>当                   时，  </a:t>
              </a:r>
              <a:endParaRPr lang="zh-CN" altLang="en-US"/>
            </a:p>
          </p:txBody>
        </p:sp>
        <p:grpSp>
          <p:nvGrpSpPr>
            <p:cNvPr id="15407" name="Group 113"/>
            <p:cNvGrpSpPr/>
            <p:nvPr/>
          </p:nvGrpSpPr>
          <p:grpSpPr bwMode="auto">
            <a:xfrm>
              <a:off x="1231" y="2442"/>
              <a:ext cx="815" cy="268"/>
              <a:chOff x="1231" y="2418"/>
              <a:chExt cx="815" cy="268"/>
            </a:xfrm>
          </p:grpSpPr>
          <p:graphicFrame>
            <p:nvGraphicFramePr>
              <p:cNvPr id="15408" name="Object 55"/>
              <p:cNvGraphicFramePr/>
              <p:nvPr/>
            </p:nvGraphicFramePr>
            <p:xfrm>
              <a:off x="1231" y="2451"/>
              <a:ext cx="120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8" name="公式" r:id="rId23" imgW="190500" imgH="279400" progId="Equation.3">
                      <p:embed/>
                    </p:oleObj>
                  </mc:Choice>
                  <mc:Fallback>
                    <p:oleObj name="公式" r:id="rId23" imgW="190500" imgH="279400" progId="Equation.3">
                      <p:embed/>
                      <p:pic>
                        <p:nvPicPr>
                          <p:cNvPr id="0" name="图片 6042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1" y="2451"/>
                            <a:ext cx="120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9" name="Object 107"/>
              <p:cNvGraphicFramePr/>
              <p:nvPr/>
            </p:nvGraphicFramePr>
            <p:xfrm>
              <a:off x="1374" y="2418"/>
              <a:ext cx="67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69" name="公式" r:id="rId25" imgW="1066800" imgH="419100" progId="Equation.3">
                      <p:embed/>
                    </p:oleObj>
                  </mc:Choice>
                  <mc:Fallback>
                    <p:oleObj name="公式" r:id="rId25" imgW="1066800" imgH="419100" progId="Equation.3">
                      <p:embed/>
                      <p:pic>
                        <p:nvPicPr>
                          <p:cNvPr id="0" name="图片 6042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4" y="2418"/>
                            <a:ext cx="672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5405" name="Rectangle 109"/>
          <p:cNvSpPr>
            <a:spLocks noChangeArrowheads="1"/>
          </p:cNvSpPr>
          <p:nvPr/>
        </p:nvSpPr>
        <p:spPr bwMode="auto">
          <a:xfrm>
            <a:off x="3851275" y="384016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有  </a:t>
            </a:r>
            <a:endParaRPr lang="zh-CN" altLang="en-US"/>
          </a:p>
        </p:txBody>
      </p:sp>
      <p:graphicFrame>
        <p:nvGraphicFramePr>
          <p:cNvPr id="55406" name="Object 110"/>
          <p:cNvGraphicFramePr/>
          <p:nvPr/>
        </p:nvGraphicFramePr>
        <p:xfrm>
          <a:off x="2779713" y="5167313"/>
          <a:ext cx="171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0" name="公式" r:id="rId27" imgW="1714500" imgH="584200" progId="Equation.3">
                  <p:embed/>
                </p:oleObj>
              </mc:Choice>
              <mc:Fallback>
                <p:oleObj name="公式" r:id="rId27" imgW="1714500" imgH="584200" progId="Equation.3">
                  <p:embed/>
                  <p:pic>
                    <p:nvPicPr>
                      <p:cNvPr id="0" name="图片 60426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167313"/>
                        <a:ext cx="171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7" name="Object 111"/>
          <p:cNvGraphicFramePr/>
          <p:nvPr/>
        </p:nvGraphicFramePr>
        <p:xfrm>
          <a:off x="4543425" y="5181600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1" name="公式" r:id="rId29" imgW="1193800" imgH="419100" progId="Equation.3">
                  <p:embed/>
                </p:oleObj>
              </mc:Choice>
              <mc:Fallback>
                <p:oleObj name="公式" r:id="rId29" imgW="1193800" imgH="419100" progId="Equation.3">
                  <p:embed/>
                  <p:pic>
                    <p:nvPicPr>
                      <p:cNvPr id="0" name="图片 604270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5181600"/>
                        <a:ext cx="119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31" name="Group 135"/>
          <p:cNvGrpSpPr/>
          <p:nvPr/>
        </p:nvGrpSpPr>
        <p:grpSpPr bwMode="auto">
          <a:xfrm>
            <a:off x="5962650" y="3355975"/>
            <a:ext cx="2876550" cy="2603500"/>
            <a:chOff x="3756" y="2114"/>
            <a:chExt cx="1812" cy="1640"/>
          </a:xfrm>
        </p:grpSpPr>
        <p:sp>
          <p:nvSpPr>
            <p:cNvPr id="55415" name="Line 119"/>
            <p:cNvSpPr>
              <a:spLocks noChangeShapeType="1"/>
            </p:cNvSpPr>
            <p:nvPr/>
          </p:nvSpPr>
          <p:spPr bwMode="auto">
            <a:xfrm flipV="1">
              <a:off x="4520" y="2221"/>
              <a:ext cx="0" cy="15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416" name="Text Box 120"/>
            <p:cNvSpPr txBox="1">
              <a:spLocks noChangeArrowheads="1"/>
            </p:cNvSpPr>
            <p:nvPr/>
          </p:nvSpPr>
          <p:spPr bwMode="auto">
            <a:xfrm>
              <a:off x="5191" y="3005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55417" name="Oval 121"/>
            <p:cNvSpPr>
              <a:spLocks noChangeArrowheads="1"/>
            </p:cNvSpPr>
            <p:nvPr/>
          </p:nvSpPr>
          <p:spPr bwMode="auto">
            <a:xfrm>
              <a:off x="3975" y="2514"/>
              <a:ext cx="1088" cy="108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418" name="Line 122"/>
            <p:cNvSpPr>
              <a:spLocks noChangeShapeType="1"/>
            </p:cNvSpPr>
            <p:nvPr/>
          </p:nvSpPr>
          <p:spPr bwMode="auto">
            <a:xfrm>
              <a:off x="3756" y="3066"/>
              <a:ext cx="159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419" name="Line 123"/>
            <p:cNvSpPr>
              <a:spLocks noChangeShapeType="1"/>
            </p:cNvSpPr>
            <p:nvPr/>
          </p:nvSpPr>
          <p:spPr bwMode="auto">
            <a:xfrm flipV="1">
              <a:off x="4528" y="2779"/>
              <a:ext cx="131" cy="27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421" name="Text Box 125"/>
            <p:cNvSpPr txBox="1">
              <a:spLocks noChangeArrowheads="1"/>
            </p:cNvSpPr>
            <p:nvPr/>
          </p:nvSpPr>
          <p:spPr bwMode="auto">
            <a:xfrm>
              <a:off x="4535" y="2114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/>
                <a:t>y</a:t>
              </a:r>
              <a:endParaRPr lang="en-US" altLang="zh-CN" i="1"/>
            </a:p>
          </p:txBody>
        </p:sp>
        <p:graphicFrame>
          <p:nvGraphicFramePr>
            <p:cNvPr id="15401" name="Object 129"/>
            <p:cNvGraphicFramePr>
              <a:graphicFrameLocks noChangeAspect="1"/>
            </p:cNvGraphicFramePr>
            <p:nvPr/>
          </p:nvGraphicFramePr>
          <p:xfrm>
            <a:off x="4610" y="2855"/>
            <a:ext cx="12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72" name="公式" r:id="rId31" imgW="241300" imgH="419100" progId="Equation.3">
                    <p:embed/>
                  </p:oleObj>
                </mc:Choice>
                <mc:Fallback>
                  <p:oleObj name="公式" r:id="rId31" imgW="241300" imgH="419100" progId="Equation.3">
                    <p:embed/>
                    <p:pic>
                      <p:nvPicPr>
                        <p:cNvPr id="0" name="图片 604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2855"/>
                          <a:ext cx="12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28" name="Oval 132"/>
            <p:cNvSpPr>
              <a:spLocks noChangeArrowheads="1"/>
            </p:cNvSpPr>
            <p:nvPr/>
          </p:nvSpPr>
          <p:spPr bwMode="auto">
            <a:xfrm>
              <a:off x="4202" y="2747"/>
              <a:ext cx="635" cy="63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429" name="Line 133"/>
            <p:cNvSpPr>
              <a:spLocks noChangeShapeType="1"/>
            </p:cNvSpPr>
            <p:nvPr/>
          </p:nvSpPr>
          <p:spPr bwMode="auto">
            <a:xfrm flipH="1" flipV="1">
              <a:off x="4129" y="2679"/>
              <a:ext cx="386" cy="3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04" name="Object 134"/>
            <p:cNvGraphicFramePr>
              <a:graphicFrameLocks noChangeAspect="1"/>
            </p:cNvGraphicFramePr>
            <p:nvPr/>
          </p:nvGraphicFramePr>
          <p:xfrm>
            <a:off x="4220" y="2595"/>
            <a:ext cx="13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73" name="Equation" r:id="rId33" imgW="254000" imgH="419100" progId="Equation.DSMT4">
                    <p:embed/>
                  </p:oleObj>
                </mc:Choice>
                <mc:Fallback>
                  <p:oleObj name="Equation" r:id="rId33" imgW="254000" imgH="419100" progId="Equation.DSMT4">
                    <p:embed/>
                    <p:pic>
                      <p:nvPicPr>
                        <p:cNvPr id="0" name="图片 604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" y="2595"/>
                          <a:ext cx="13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23" name="Oval 127"/>
            <p:cNvSpPr>
              <a:spLocks noChangeArrowheads="1"/>
            </p:cNvSpPr>
            <p:nvPr/>
          </p:nvSpPr>
          <p:spPr bwMode="auto">
            <a:xfrm>
              <a:off x="4509" y="3054"/>
              <a:ext cx="27" cy="27"/>
            </a:xfrm>
            <a:prstGeom prst="ellipse">
              <a:avLst/>
            </a:prstGeom>
            <a:solidFill>
              <a:srgbClr val="DDF2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ldLvl="0" animBg="1"/>
      <p:bldP spid="55301" grpId="0" bldLvl="0" animBg="1"/>
      <p:bldP spid="5540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2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2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1813" y="717550"/>
            <a:ext cx="53879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§3.4  </a:t>
            </a:r>
            <a:r>
              <a:rPr lang="zh-CN" altLang="en-US" sz="3200">
                <a:solidFill>
                  <a:srgbClr val="000099"/>
                </a:solidFill>
              </a:rPr>
              <a:t>解析函数的高阶导数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12325" name="Group 37"/>
          <p:cNvGrpSpPr/>
          <p:nvPr/>
        </p:nvGrpSpPr>
        <p:grpSpPr bwMode="auto">
          <a:xfrm>
            <a:off x="954088" y="1490663"/>
            <a:ext cx="3687762" cy="1795462"/>
            <a:chOff x="601" y="939"/>
            <a:chExt cx="2323" cy="1131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602" y="939"/>
              <a:ext cx="232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一、高阶导数定理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602" y="1342"/>
              <a:ext cx="196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二、柯西不等式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601" y="1743"/>
              <a:ext cx="192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三、刘维尔定理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16407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11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6575" y="566738"/>
            <a:ext cx="337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一、高阶导数定理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41338" y="1198563"/>
            <a:ext cx="1689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1350963" y="2008188"/>
            <a:ext cx="3706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则由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柯西积分公式</a:t>
            </a:r>
            <a:r>
              <a:rPr lang="zh-CN" altLang="en-US"/>
              <a:t>有</a:t>
            </a:r>
            <a:endParaRPr lang="zh-CN" altLang="en-US"/>
          </a:p>
        </p:txBody>
      </p:sp>
      <p:graphicFrame>
        <p:nvGraphicFramePr>
          <p:cNvPr id="63502" name="Object 14"/>
          <p:cNvGraphicFramePr/>
          <p:nvPr/>
        </p:nvGraphicFramePr>
        <p:xfrm>
          <a:off x="4270375" y="1881188"/>
          <a:ext cx="4267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58" name="公式" r:id="rId3" imgW="4267200" imgH="787400" progId="Equation.3">
                  <p:embed/>
                </p:oleObj>
              </mc:Choice>
              <mc:Fallback>
                <p:oleObj name="公式" r:id="rId3" imgW="4267200" imgH="787400" progId="Equation.3">
                  <p:embed/>
                  <p:pic>
                    <p:nvPicPr>
                      <p:cNvPr id="0" name="图片 6062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1881188"/>
                        <a:ext cx="4267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7" name="Group 29"/>
          <p:cNvGrpSpPr/>
          <p:nvPr/>
        </p:nvGrpSpPr>
        <p:grpSpPr bwMode="auto">
          <a:xfrm>
            <a:off x="1355725" y="3081338"/>
            <a:ext cx="3659188" cy="784225"/>
            <a:chOff x="854" y="1899"/>
            <a:chExt cx="2305" cy="494"/>
          </a:xfrm>
        </p:grpSpPr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854" y="1980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又</a:t>
              </a:r>
              <a:endParaRPr lang="zh-CN" altLang="en-US"/>
            </a:p>
          </p:txBody>
        </p:sp>
        <p:graphicFrame>
          <p:nvGraphicFramePr>
            <p:cNvPr id="17447" name="Object 16"/>
            <p:cNvGraphicFramePr/>
            <p:nvPr/>
          </p:nvGraphicFramePr>
          <p:xfrm>
            <a:off x="1181" y="1899"/>
            <a:ext cx="1978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59" name="公式" r:id="rId5" imgW="3225800" imgH="787400" progId="Equation.3">
                    <p:embed/>
                  </p:oleObj>
                </mc:Choice>
                <mc:Fallback>
                  <p:oleObj name="公式" r:id="rId5" imgW="3225800" imgH="787400" progId="Equation.3">
                    <p:embed/>
                    <p:pic>
                      <p:nvPicPr>
                        <p:cNvPr id="0" name="图片 6062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1899"/>
                          <a:ext cx="1978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5" name="Object 17"/>
          <p:cNvGraphicFramePr/>
          <p:nvPr/>
        </p:nvGraphicFramePr>
        <p:xfrm>
          <a:off x="3206750" y="4070350"/>
          <a:ext cx="36449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0" name="公式" r:id="rId7" imgW="3644900" imgH="863600" progId="Equation.3">
                  <p:embed/>
                </p:oleObj>
              </mc:Choice>
              <mc:Fallback>
                <p:oleObj name="公式" r:id="rId7" imgW="3644900" imgH="863600" progId="Equation.3">
                  <p:embed/>
                  <p:pic>
                    <p:nvPicPr>
                      <p:cNvPr id="0" name="图片 60625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070350"/>
                        <a:ext cx="36449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/>
          <p:nvPr/>
        </p:nvGraphicFramePr>
        <p:xfrm>
          <a:off x="5241925" y="3051175"/>
          <a:ext cx="34321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1" name="公式" r:id="rId9" imgW="3556000" imgH="863600" progId="Equation.3">
                  <p:embed/>
                </p:oleObj>
              </mc:Choice>
              <mc:Fallback>
                <p:oleObj name="公式" r:id="rId9" imgW="3556000" imgH="863600" progId="Equation.3">
                  <p:embed/>
                  <p:pic>
                    <p:nvPicPr>
                      <p:cNvPr id="0" name="图片 60626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3051175"/>
                        <a:ext cx="34321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8" name="Object 20"/>
          <p:cNvGraphicFramePr/>
          <p:nvPr/>
        </p:nvGraphicFramePr>
        <p:xfrm>
          <a:off x="6954838" y="4119563"/>
          <a:ext cx="1727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2" name="公式" r:id="rId11" imgW="1727200" imgH="800100" progId="Equation.3">
                  <p:embed/>
                </p:oleObj>
              </mc:Choice>
              <mc:Fallback>
                <p:oleObj name="公式" r:id="rId11" imgW="1727200" imgH="800100" progId="Equation.3">
                  <p:embed/>
                  <p:pic>
                    <p:nvPicPr>
                      <p:cNvPr id="0" name="图片 60626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4119563"/>
                        <a:ext cx="17272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136775" y="4194175"/>
            <a:ext cx="79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……</a:t>
            </a:r>
            <a:endParaRPr lang="en-US" altLang="zh-CN"/>
          </a:p>
        </p:txBody>
      </p:sp>
      <p:grpSp>
        <p:nvGrpSpPr>
          <p:cNvPr id="63516" name="Group 28"/>
          <p:cNvGrpSpPr/>
          <p:nvPr/>
        </p:nvGrpSpPr>
        <p:grpSpPr bwMode="auto">
          <a:xfrm>
            <a:off x="1352550" y="1228725"/>
            <a:ext cx="7791450" cy="457200"/>
            <a:chOff x="852" y="732"/>
            <a:chExt cx="4908" cy="288"/>
          </a:xfrm>
        </p:grpSpPr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852" y="732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如果函数         在区域 </a:t>
              </a:r>
              <a:r>
                <a:rPr lang="en-US" altLang="zh-CN" i="1"/>
                <a:t>D</a:t>
              </a:r>
              <a:r>
                <a:rPr lang="en-US" altLang="zh-CN" i="1" baseline="-25000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，在                   上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</a:t>
              </a:r>
              <a:endParaRPr lang="en-US" altLang="zh-CN"/>
            </a:p>
          </p:txBody>
        </p:sp>
        <p:graphicFrame>
          <p:nvGraphicFramePr>
            <p:cNvPr id="17443" name="Object 24"/>
            <p:cNvGraphicFramePr/>
            <p:nvPr/>
          </p:nvGraphicFramePr>
          <p:xfrm>
            <a:off x="1699" y="77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63" name="公式" r:id="rId13" imgW="635000" imgH="342900" progId="Equation.3">
                    <p:embed/>
                  </p:oleObj>
                </mc:Choice>
                <mc:Fallback>
                  <p:oleObj name="公式" r:id="rId13" imgW="635000" imgH="342900" progId="Equation.3">
                    <p:embed/>
                    <p:pic>
                      <p:nvPicPr>
                        <p:cNvPr id="0" name="图片 6062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77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4" name="Object 25"/>
            <p:cNvGraphicFramePr/>
            <p:nvPr/>
          </p:nvGraphicFramePr>
          <p:xfrm>
            <a:off x="3904" y="791"/>
            <a:ext cx="8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64" name="公式" r:id="rId15" imgW="1346200" imgH="279400" progId="Equation.3">
                    <p:embed/>
                  </p:oleObj>
                </mc:Choice>
                <mc:Fallback>
                  <p:oleObj name="公式" r:id="rId15" imgW="1346200" imgH="279400" progId="Equation.3">
                    <p:embed/>
                    <p:pic>
                      <p:nvPicPr>
                        <p:cNvPr id="0" name="图片 6062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791"/>
                          <a:ext cx="84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3936" y="7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3541" name="Group 53"/>
          <p:cNvGrpSpPr/>
          <p:nvPr/>
        </p:nvGrpSpPr>
        <p:grpSpPr bwMode="auto">
          <a:xfrm>
            <a:off x="1355725" y="5438775"/>
            <a:ext cx="5799138" cy="889000"/>
            <a:chOff x="854" y="3384"/>
            <a:chExt cx="3653" cy="560"/>
          </a:xfrm>
        </p:grpSpPr>
        <p:graphicFrame>
          <p:nvGraphicFramePr>
            <p:cNvPr id="17440" name="Object 54"/>
            <p:cNvGraphicFramePr/>
            <p:nvPr/>
          </p:nvGraphicFramePr>
          <p:xfrm>
            <a:off x="923" y="3384"/>
            <a:ext cx="358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65" name="Equation" r:id="rId17" imgW="5689600" imgH="800100" progId="Equation.DSMT4">
                    <p:embed/>
                  </p:oleObj>
                </mc:Choice>
                <mc:Fallback>
                  <p:oleObj name="Equation" r:id="rId17" imgW="5689600" imgH="800100" progId="Equation.DSMT4">
                    <p:embed/>
                    <p:pic>
                      <p:nvPicPr>
                        <p:cNvPr id="0" name="图片 6062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3384"/>
                          <a:ext cx="358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43" name="Text Box 55"/>
            <p:cNvSpPr txBox="1">
              <a:spLocks noChangeArrowheads="1"/>
            </p:cNvSpPr>
            <p:nvPr/>
          </p:nvSpPr>
          <p:spPr bwMode="auto">
            <a:xfrm>
              <a:off x="854" y="3656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(?)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ldLvl="0" animBg="1"/>
      <p:bldP spid="63499" grpId="0" bldLvl="0" animBg="1"/>
      <p:bldP spid="63500" grpId="0" bldLvl="0" animBg="1"/>
      <p:bldP spid="63509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4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6575" y="566738"/>
            <a:ext cx="33988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一、高阶导数定理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aphicFrame>
        <p:nvGraphicFramePr>
          <p:cNvPr id="3" name="Object 10"/>
          <p:cNvGraphicFramePr/>
          <p:nvPr/>
        </p:nvGraphicFramePr>
        <p:xfrm>
          <a:off x="2027238" y="2409825"/>
          <a:ext cx="5232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00" name="公式" r:id="rId3" imgW="5232400" imgH="800100" progId="Equation.3">
                  <p:embed/>
                </p:oleObj>
              </mc:Choice>
              <mc:Fallback>
                <p:oleObj name="公式" r:id="rId3" imgW="5232400" imgH="800100" progId="Equation.3">
                  <p:embed/>
                  <p:pic>
                    <p:nvPicPr>
                      <p:cNvPr id="0" name="图片 60729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409825"/>
                        <a:ext cx="5232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0" name="Group 36"/>
          <p:cNvGrpSpPr/>
          <p:nvPr/>
        </p:nvGrpSpPr>
        <p:grpSpPr bwMode="auto">
          <a:xfrm>
            <a:off x="533400" y="1181100"/>
            <a:ext cx="8610600" cy="476250"/>
            <a:chOff x="336" y="696"/>
            <a:chExt cx="5424" cy="300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336" y="696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852" y="708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如果函数         在区域 </a:t>
              </a:r>
              <a:r>
                <a:rPr lang="en-US" altLang="zh-CN" i="1"/>
                <a:t>D</a:t>
              </a:r>
              <a:r>
                <a:rPr lang="en-US" altLang="zh-CN" i="1" baseline="-25000"/>
                <a:t> </a:t>
              </a:r>
              <a:r>
                <a:rPr lang="zh-CN" altLang="en-US"/>
                <a:t>内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，在                   上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</a:t>
              </a:r>
              <a:endParaRPr lang="en-US" altLang="zh-CN"/>
            </a:p>
          </p:txBody>
        </p:sp>
        <p:graphicFrame>
          <p:nvGraphicFramePr>
            <p:cNvPr id="18491" name="Object 14"/>
            <p:cNvGraphicFramePr/>
            <p:nvPr/>
          </p:nvGraphicFramePr>
          <p:xfrm>
            <a:off x="1699" y="75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1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6073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75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2" name="Object 20"/>
            <p:cNvGraphicFramePr/>
            <p:nvPr/>
          </p:nvGraphicFramePr>
          <p:xfrm>
            <a:off x="3928" y="767"/>
            <a:ext cx="8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2" name="公式" r:id="rId7" imgW="1346200" imgH="279400" progId="Equation.3">
                    <p:embed/>
                  </p:oleObj>
                </mc:Choice>
                <mc:Fallback>
                  <p:oleObj name="公式" r:id="rId7" imgW="1346200" imgH="279400" progId="Equation.3">
                    <p:embed/>
                    <p:pic>
                      <p:nvPicPr>
                        <p:cNvPr id="0" name="图片 6073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767"/>
                          <a:ext cx="84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954" y="75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421" name="Group 37"/>
          <p:cNvGrpSpPr/>
          <p:nvPr/>
        </p:nvGrpSpPr>
        <p:grpSpPr bwMode="auto">
          <a:xfrm>
            <a:off x="1352550" y="1773238"/>
            <a:ext cx="5046663" cy="457200"/>
            <a:chOff x="852" y="1057"/>
            <a:chExt cx="3179" cy="28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852" y="1057"/>
              <a:ext cx="31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         的各阶导数均在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sz="1200" baseline="-25000"/>
                <a:t> </a:t>
              </a:r>
              <a:r>
                <a:rPr lang="zh-CN" altLang="en-US"/>
                <a:t>上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aphicFrame>
          <p:nvGraphicFramePr>
            <p:cNvPr id="18488" name="Object 22"/>
            <p:cNvGraphicFramePr/>
            <p:nvPr/>
          </p:nvGraphicFramePr>
          <p:xfrm>
            <a:off x="1127" y="109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3" name="公式" r:id="rId9" imgW="635000" imgH="342900" progId="Equation.3">
                    <p:embed/>
                  </p:oleObj>
                </mc:Choice>
                <mc:Fallback>
                  <p:oleObj name="公式" r:id="rId9" imgW="635000" imgH="342900" progId="Equation.3">
                    <p:embed/>
                    <p:pic>
                      <p:nvPicPr>
                        <p:cNvPr id="0" name="图片 6073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09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22" name="Group 38"/>
          <p:cNvGrpSpPr/>
          <p:nvPr/>
        </p:nvGrpSpPr>
        <p:grpSpPr bwMode="auto">
          <a:xfrm>
            <a:off x="555625" y="3375025"/>
            <a:ext cx="4778375" cy="477838"/>
            <a:chOff x="334" y="2482"/>
            <a:chExt cx="3010" cy="301"/>
          </a:xfrm>
        </p:grpSpPr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334" y="2482"/>
              <a:ext cx="9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意义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851" y="2495"/>
              <a:ext cx="24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解析函数的导数仍解析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endParaRPr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995988" y="1741488"/>
            <a:ext cx="955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且</a:t>
            </a:r>
            <a:endParaRPr lang="zh-CN" altLang="en-US"/>
          </a:p>
        </p:txBody>
      </p:sp>
      <p:pic>
        <p:nvPicPr>
          <p:cNvPr id="16445" name="Picture 6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0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53" name="Group 69"/>
          <p:cNvGrpSpPr/>
          <p:nvPr/>
        </p:nvGrpSpPr>
        <p:grpSpPr bwMode="auto">
          <a:xfrm>
            <a:off x="533400" y="1719263"/>
            <a:ext cx="796925" cy="796925"/>
            <a:chOff x="772" y="525"/>
            <a:chExt cx="502" cy="502"/>
          </a:xfrm>
        </p:grpSpPr>
        <p:sp>
          <p:nvSpPr>
            <p:cNvPr id="16454" name="Rectangle 7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55" name="Rectangle 71"/>
            <p:cNvSpPr>
              <a:spLocks noChangeArrowheads="1"/>
            </p:cNvSpPr>
            <p:nvPr/>
          </p:nvSpPr>
          <p:spPr bwMode="auto">
            <a:xfrm>
              <a:off x="850" y="525"/>
              <a:ext cx="34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P62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456" name="Rectangle 7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457" name="Rectangle 7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3.9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5" name="Group 39"/>
          <p:cNvGrpSpPr/>
          <p:nvPr/>
        </p:nvGrpSpPr>
        <p:grpSpPr bwMode="auto">
          <a:xfrm>
            <a:off x="557213" y="3957638"/>
            <a:ext cx="6613525" cy="495300"/>
            <a:chOff x="335" y="2093"/>
            <a:chExt cx="4166" cy="312"/>
          </a:xfrm>
        </p:grpSpPr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335" y="2093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证明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852" y="2117"/>
              <a:ext cx="36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由函数         在                   上连续，有</a:t>
              </a:r>
              <a:endParaRPr lang="en-US" altLang="zh-CN"/>
            </a:p>
          </p:txBody>
        </p:sp>
        <p:graphicFrame>
          <p:nvGraphicFramePr>
            <p:cNvPr id="18477" name="Object 23"/>
            <p:cNvGraphicFramePr/>
            <p:nvPr/>
          </p:nvGraphicFramePr>
          <p:xfrm>
            <a:off x="1513" y="216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4" name="公式" r:id="rId11" imgW="635000" imgH="342900" progId="Equation.3">
                    <p:embed/>
                  </p:oleObj>
                </mc:Choice>
                <mc:Fallback>
                  <p:oleObj name="公式" r:id="rId11" imgW="635000" imgH="342900" progId="Equation.3">
                    <p:embed/>
                    <p:pic>
                      <p:nvPicPr>
                        <p:cNvPr id="0" name="图片 6073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2163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8" name="Group 26"/>
            <p:cNvGrpSpPr/>
            <p:nvPr/>
          </p:nvGrpSpPr>
          <p:grpSpPr bwMode="auto">
            <a:xfrm>
              <a:off x="2170" y="2159"/>
              <a:ext cx="848" cy="187"/>
              <a:chOff x="3904" y="2165"/>
              <a:chExt cx="848" cy="187"/>
            </a:xfrm>
          </p:grpSpPr>
          <p:graphicFrame>
            <p:nvGraphicFramePr>
              <p:cNvPr id="18479" name="Object 24"/>
              <p:cNvGraphicFramePr/>
              <p:nvPr/>
            </p:nvGraphicFramePr>
            <p:xfrm>
              <a:off x="3904" y="2176"/>
              <a:ext cx="84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305" name="公式" r:id="rId12" imgW="1346200" imgH="279400" progId="Equation.3">
                      <p:embed/>
                    </p:oleObj>
                  </mc:Choice>
                  <mc:Fallback>
                    <p:oleObj name="公式" r:id="rId12" imgW="1346200" imgH="279400" progId="Equation.3">
                      <p:embed/>
                      <p:pic>
                        <p:nvPicPr>
                          <p:cNvPr id="0" name="图片 6073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4" y="2176"/>
                            <a:ext cx="84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Line 25"/>
              <p:cNvSpPr>
                <a:spLocks noChangeShapeType="1"/>
              </p:cNvSpPr>
              <p:nvPr/>
            </p:nvSpPr>
            <p:spPr bwMode="auto">
              <a:xfrm>
                <a:off x="3930" y="216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2" name="Group 40"/>
          <p:cNvGrpSpPr/>
          <p:nvPr/>
        </p:nvGrpSpPr>
        <p:grpSpPr bwMode="auto">
          <a:xfrm>
            <a:off x="1825625" y="4603750"/>
            <a:ext cx="5688013" cy="457200"/>
            <a:chOff x="1134" y="2500"/>
            <a:chExt cx="3583" cy="288"/>
          </a:xfrm>
        </p:grpSpPr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1601" y="2500"/>
              <a:ext cx="26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在                   上有界，即</a:t>
              </a:r>
              <a:endParaRPr lang="en-US" altLang="zh-CN"/>
            </a:p>
          </p:txBody>
        </p:sp>
        <p:graphicFrame>
          <p:nvGraphicFramePr>
            <p:cNvPr id="18470" name="Object 28"/>
            <p:cNvGraphicFramePr/>
            <p:nvPr/>
          </p:nvGraphicFramePr>
          <p:xfrm>
            <a:off x="1134" y="2546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6" name="公式" r:id="rId13" imgW="786765" imgH="342900" progId="Equation.3">
                    <p:embed/>
                  </p:oleObj>
                </mc:Choice>
                <mc:Fallback>
                  <p:oleObj name="公式" r:id="rId13" imgW="786765" imgH="342900" progId="Equation.3">
                    <p:embed/>
                    <p:pic>
                      <p:nvPicPr>
                        <p:cNvPr id="0" name="图片 6073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546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1" name="Group 29"/>
            <p:cNvGrpSpPr/>
            <p:nvPr/>
          </p:nvGrpSpPr>
          <p:grpSpPr bwMode="auto">
            <a:xfrm>
              <a:off x="1881" y="2548"/>
              <a:ext cx="848" cy="187"/>
              <a:chOff x="3904" y="2165"/>
              <a:chExt cx="848" cy="187"/>
            </a:xfrm>
          </p:grpSpPr>
          <p:graphicFrame>
            <p:nvGraphicFramePr>
              <p:cNvPr id="18473" name="Object 30"/>
              <p:cNvGraphicFramePr/>
              <p:nvPr/>
            </p:nvGraphicFramePr>
            <p:xfrm>
              <a:off x="3904" y="2176"/>
              <a:ext cx="84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307" name="公式" r:id="rId15" imgW="1346200" imgH="279400" progId="Equation.3">
                      <p:embed/>
                    </p:oleObj>
                  </mc:Choice>
                  <mc:Fallback>
                    <p:oleObj name="公式" r:id="rId15" imgW="1346200" imgH="279400" progId="Equation.3">
                      <p:embed/>
                      <p:pic>
                        <p:nvPicPr>
                          <p:cNvPr id="0" name="图片 60730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4" y="2176"/>
                            <a:ext cx="84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Line 31"/>
              <p:cNvSpPr>
                <a:spLocks noChangeShapeType="1"/>
              </p:cNvSpPr>
              <p:nvPr/>
            </p:nvSpPr>
            <p:spPr bwMode="auto">
              <a:xfrm>
                <a:off x="3930" y="216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18472" name="Object 32"/>
            <p:cNvGraphicFramePr/>
            <p:nvPr/>
          </p:nvGraphicFramePr>
          <p:xfrm>
            <a:off x="3781" y="2533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8" name="公式" r:id="rId16" imgW="1485900" imgH="342900" progId="Equation.3">
                    <p:embed/>
                  </p:oleObj>
                </mc:Choice>
                <mc:Fallback>
                  <p:oleObj name="公式" r:id="rId16" imgW="1485900" imgH="342900" progId="Equation.3">
                    <p:embed/>
                    <p:pic>
                      <p:nvPicPr>
                        <p:cNvPr id="0" name="图片 6073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533"/>
                          <a:ext cx="9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1377950" y="5226050"/>
            <a:ext cx="4148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设边界</a:t>
            </a:r>
            <a:r>
              <a:rPr lang="zh-CN" altLang="en-US" baseline="30000"/>
              <a:t> </a:t>
            </a:r>
            <a:r>
              <a:rPr lang="en-US" altLang="zh-CN" i="1"/>
              <a:t>C</a:t>
            </a:r>
            <a:r>
              <a:rPr lang="en-US" altLang="zh-CN" baseline="30000"/>
              <a:t> </a:t>
            </a:r>
            <a:r>
              <a:rPr lang="zh-CN" altLang="en-US"/>
              <a:t>的长度为</a:t>
            </a:r>
            <a:r>
              <a:rPr lang="zh-CN" altLang="en-US" baseline="30000"/>
              <a:t> </a:t>
            </a:r>
            <a:r>
              <a:rPr lang="en-US" altLang="zh-CN" i="1"/>
              <a:t>L</a:t>
            </a:r>
            <a:r>
              <a:rPr lang="zh-CN" altLang="en-US"/>
              <a:t>。</a:t>
            </a:r>
            <a:endParaRPr lang="zh-CN" altLang="en-US"/>
          </a:p>
        </p:txBody>
      </p:sp>
      <p:grpSp>
        <p:nvGrpSpPr>
          <p:cNvPr id="70" name="Group 41"/>
          <p:cNvGrpSpPr/>
          <p:nvPr/>
        </p:nvGrpSpPr>
        <p:grpSpPr bwMode="auto">
          <a:xfrm>
            <a:off x="1381125" y="5703888"/>
            <a:ext cx="7508875" cy="811212"/>
            <a:chOff x="854" y="3193"/>
            <a:chExt cx="4730" cy="511"/>
          </a:xfrm>
        </p:grpSpPr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854" y="328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ea typeface="楷体_GB2312" charset="0"/>
                  <a:cs typeface="楷体_GB2312" charset="0"/>
                </a:rPr>
                <a:t>(1)</a:t>
              </a:r>
              <a:r>
                <a:rPr lang="en-US" altLang="zh-CN">
                  <a:solidFill>
                    <a:srgbClr val="1B7756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u="sng">
                  <a:solidFill>
                    <a:srgbClr val="1B7756"/>
                  </a:solidFill>
                  <a:ea typeface="楷体" panose="02010609060101010101" charset="-122"/>
                  <a:cs typeface="楷体" panose="02010609060101010101" charset="-122"/>
                </a:rPr>
                <a:t>先证          的情形</a:t>
              </a:r>
              <a:r>
                <a:rPr lang="zh-CN" altLang="en-US">
                  <a:solidFill>
                    <a:srgbClr val="1B7756"/>
                  </a:solidFill>
                  <a:ea typeface="楷体" panose="02010609060101010101" charset="-122"/>
                  <a:cs typeface="楷体" panose="02010609060101010101" charset="-122"/>
                </a:rPr>
                <a:t>，即证</a:t>
              </a:r>
              <a:endParaRPr lang="zh-CN" altLang="en-US">
                <a:solidFill>
                  <a:srgbClr val="1B775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8467" name="Object 35"/>
            <p:cNvGraphicFramePr/>
            <p:nvPr/>
          </p:nvGraphicFramePr>
          <p:xfrm>
            <a:off x="3248" y="3193"/>
            <a:ext cx="233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9" name="公式" r:id="rId18" imgW="3708400" imgH="812800" progId="Equation.3">
                    <p:embed/>
                  </p:oleObj>
                </mc:Choice>
                <mc:Fallback>
                  <p:oleObj name="公式" r:id="rId18" imgW="3708400" imgH="812800" progId="Equation.3">
                    <p:embed/>
                    <p:pic>
                      <p:nvPicPr>
                        <p:cNvPr id="0" name="图片 6073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3193"/>
                          <a:ext cx="233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8" name="Object 36"/>
            <p:cNvGraphicFramePr/>
            <p:nvPr/>
          </p:nvGraphicFramePr>
          <p:xfrm>
            <a:off x="1616" y="3342"/>
            <a:ext cx="4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10" name="Equation" r:id="rId20" imgW="647700" imgH="279400" progId="Equation.DSMT4">
                    <p:embed/>
                  </p:oleObj>
                </mc:Choice>
                <mc:Fallback>
                  <p:oleObj name="Equation" r:id="rId20" imgW="647700" imgH="279400" progId="Equation.DSMT4">
                    <p:embed/>
                    <p:pic>
                      <p:nvPicPr>
                        <p:cNvPr id="0" name="图片 6073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3342"/>
                          <a:ext cx="40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bldLvl="0" animBg="1"/>
      <p:bldP spid="69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4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531813" y="738188"/>
            <a:ext cx="1092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证明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70680" name="Group 24"/>
          <p:cNvGrpSpPr/>
          <p:nvPr/>
        </p:nvGrpSpPr>
        <p:grpSpPr bwMode="auto">
          <a:xfrm>
            <a:off x="1355725" y="627063"/>
            <a:ext cx="7508875" cy="811212"/>
            <a:chOff x="854" y="643"/>
            <a:chExt cx="4730" cy="511"/>
          </a:xfrm>
        </p:grpSpPr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854" y="734"/>
              <a:ext cx="27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ea typeface="楷体_GB2312" charset="0"/>
                  <a:cs typeface="楷体_GB2312" charset="0"/>
                </a:rPr>
                <a:t>(1)</a:t>
              </a:r>
              <a:r>
                <a:rPr lang="en-US" altLang="zh-CN">
                  <a:solidFill>
                    <a:srgbClr val="1B7756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u="sng">
                  <a:solidFill>
                    <a:srgbClr val="1B7756"/>
                  </a:solidFill>
                  <a:ea typeface="楷体" panose="02010609060101010101" charset="-122"/>
                  <a:cs typeface="楷体" panose="02010609060101010101" charset="-122"/>
                </a:rPr>
                <a:t>先证          的情形</a:t>
              </a:r>
              <a:r>
                <a:rPr lang="zh-CN" altLang="en-US">
                  <a:solidFill>
                    <a:srgbClr val="1B7756"/>
                  </a:solidFill>
                  <a:ea typeface="楷体" panose="02010609060101010101" charset="-122"/>
                  <a:cs typeface="楷体" panose="02010609060101010101" charset="-122"/>
                </a:rPr>
                <a:t>，即证</a:t>
              </a:r>
              <a:endParaRPr lang="zh-CN" altLang="en-US">
                <a:solidFill>
                  <a:srgbClr val="1B775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9499" name="Object 15"/>
            <p:cNvGraphicFramePr/>
            <p:nvPr/>
          </p:nvGraphicFramePr>
          <p:xfrm>
            <a:off x="3248" y="643"/>
            <a:ext cx="233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24" name="公式" r:id="rId3" imgW="3708400" imgH="812800" progId="Equation.3">
                    <p:embed/>
                  </p:oleObj>
                </mc:Choice>
                <mc:Fallback>
                  <p:oleObj name="公式" r:id="rId3" imgW="3708400" imgH="812800" progId="Equation.3">
                    <p:embed/>
                    <p:pic>
                      <p:nvPicPr>
                        <p:cNvPr id="0" name="图片 6083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643"/>
                          <a:ext cx="233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16"/>
            <p:cNvGraphicFramePr/>
            <p:nvPr/>
          </p:nvGraphicFramePr>
          <p:xfrm>
            <a:off x="1616" y="792"/>
            <a:ext cx="4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25" name="公式" r:id="rId5" imgW="647700" imgH="279400" progId="Equation.3">
                    <p:embed/>
                  </p:oleObj>
                </mc:Choice>
                <mc:Fallback>
                  <p:oleObj name="公式" r:id="rId5" imgW="647700" imgH="279400" progId="Equation.3">
                    <p:embed/>
                    <p:pic>
                      <p:nvPicPr>
                        <p:cNvPr id="0" name="图片 6083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792"/>
                          <a:ext cx="40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92" name="Group 36"/>
          <p:cNvGrpSpPr/>
          <p:nvPr/>
        </p:nvGrpSpPr>
        <p:grpSpPr bwMode="auto">
          <a:xfrm>
            <a:off x="1263650" y="1641475"/>
            <a:ext cx="6272213" cy="798513"/>
            <a:chOff x="1124" y="1330"/>
            <a:chExt cx="3951" cy="503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1124" y="1410"/>
              <a:ext cx="23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/>
                <a:t>根据</a:t>
              </a:r>
              <a:r>
                <a:rPr lang="zh-CN" altLang="en-US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柯西积分公式</a:t>
              </a:r>
              <a:r>
                <a:rPr lang="zh-CN" altLang="en-US" dirty="0"/>
                <a:t>有</a:t>
              </a:r>
              <a:endParaRPr lang="zh-CN" altLang="en-US" dirty="0"/>
            </a:p>
          </p:txBody>
        </p:sp>
        <p:graphicFrame>
          <p:nvGraphicFramePr>
            <p:cNvPr id="19497" name="Object 18"/>
            <p:cNvGraphicFramePr/>
            <p:nvPr/>
          </p:nvGraphicFramePr>
          <p:xfrm>
            <a:off x="3011" y="1330"/>
            <a:ext cx="206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26" name="公式" r:id="rId7" imgW="3276600" imgH="800100" progId="Equation.3">
                    <p:embed/>
                  </p:oleObj>
                </mc:Choice>
                <mc:Fallback>
                  <p:oleObj name="公式" r:id="rId7" imgW="3276600" imgH="800100" progId="Equation.3">
                    <p:embed/>
                    <p:pic>
                      <p:nvPicPr>
                        <p:cNvPr id="0" name="图片 6083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330"/>
                          <a:ext cx="206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75" name="Object 19"/>
          <p:cNvGraphicFramePr/>
          <p:nvPr/>
        </p:nvGraphicFramePr>
        <p:xfrm>
          <a:off x="530225" y="2392363"/>
          <a:ext cx="33909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7" name="公式" r:id="rId9" imgW="3390900" imgH="787400" progId="Equation.3">
                  <p:embed/>
                </p:oleObj>
              </mc:Choice>
              <mc:Fallback>
                <p:oleObj name="公式" r:id="rId9" imgW="3390900" imgH="787400" progId="Equation.3">
                  <p:embed/>
                  <p:pic>
                    <p:nvPicPr>
                      <p:cNvPr id="0" name="图片 60832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392363"/>
                        <a:ext cx="33909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/>
          <p:nvPr/>
        </p:nvGraphicFramePr>
        <p:xfrm>
          <a:off x="3822700" y="2389188"/>
          <a:ext cx="5321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8" name="公式" r:id="rId11" imgW="5321300" imgH="800100" progId="Equation.3">
                  <p:embed/>
                </p:oleObj>
              </mc:Choice>
              <mc:Fallback>
                <p:oleObj name="公式" r:id="rId11" imgW="5321300" imgH="800100" progId="Equation.3">
                  <p:embed/>
                  <p:pic>
                    <p:nvPicPr>
                      <p:cNvPr id="0" name="图片 6083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2389188"/>
                        <a:ext cx="53213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/>
          <p:nvPr/>
        </p:nvGraphicFramePr>
        <p:xfrm>
          <a:off x="3829050" y="3333750"/>
          <a:ext cx="36179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9" name="Equation" r:id="rId13" imgW="2249170" imgH="420370" progId="Equation.DSMT4">
                  <p:embed/>
                </p:oleObj>
              </mc:Choice>
              <mc:Fallback>
                <p:oleObj name="Equation" r:id="rId13" imgW="2249170" imgH="420370" progId="Equation.DSMT4">
                  <p:embed/>
                  <p:pic>
                    <p:nvPicPr>
                      <p:cNvPr id="0" name="图片 6083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333750"/>
                        <a:ext cx="36179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3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" name="Object 13"/>
          <p:cNvGraphicFramePr/>
          <p:nvPr/>
        </p:nvGraphicFramePr>
        <p:xfrm>
          <a:off x="500063" y="4038600"/>
          <a:ext cx="3340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0" name="公式" r:id="rId15" imgW="3340100" imgH="812800" progId="Equation.3">
                  <p:embed/>
                </p:oleObj>
              </mc:Choice>
              <mc:Fallback>
                <p:oleObj name="公式" r:id="rId15" imgW="3340100" imgH="812800" progId="Equation.3">
                  <p:embed/>
                  <p:pic>
                    <p:nvPicPr>
                      <p:cNvPr id="0" name="图片 6083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038600"/>
                        <a:ext cx="3340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4"/>
          <p:cNvGraphicFramePr/>
          <p:nvPr/>
        </p:nvGraphicFramePr>
        <p:xfrm>
          <a:off x="3967163" y="4087813"/>
          <a:ext cx="4292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1" name="公式" r:id="rId17" imgW="4292600" imgH="812800" progId="Equation.3">
                  <p:embed/>
                </p:oleObj>
              </mc:Choice>
              <mc:Fallback>
                <p:oleObj name="公式" r:id="rId17" imgW="4292600" imgH="812800" progId="Equation.3">
                  <p:embed/>
                  <p:pic>
                    <p:nvPicPr>
                      <p:cNvPr id="0" name="图片 60833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087813"/>
                        <a:ext cx="4292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26"/>
          <p:cNvGrpSpPr/>
          <p:nvPr/>
        </p:nvGrpSpPr>
        <p:grpSpPr bwMode="auto">
          <a:xfrm>
            <a:off x="3978275" y="4978400"/>
            <a:ext cx="1014413" cy="522288"/>
            <a:chOff x="4538" y="2679"/>
            <a:chExt cx="639" cy="329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4538" y="2679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记为</a:t>
              </a:r>
              <a:endParaRPr lang="zh-CN" altLang="en-US" sz="2000" dirty="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4578" y="2904"/>
              <a:ext cx="3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578" y="2945"/>
              <a:ext cx="3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495" name="Object 19"/>
            <p:cNvGraphicFramePr/>
            <p:nvPr/>
          </p:nvGraphicFramePr>
          <p:xfrm>
            <a:off x="5001" y="2832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2" name="公式" r:id="rId19" imgW="279400" imgH="279400" progId="Equation.3">
                    <p:embed/>
                  </p:oleObj>
                </mc:Choice>
                <mc:Fallback>
                  <p:oleObj name="公式" r:id="rId19" imgW="279400" imgH="279400" progId="Equation.3">
                    <p:embed/>
                    <p:pic>
                      <p:nvPicPr>
                        <p:cNvPr id="0" name="图片 6083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2832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25"/>
          <p:cNvGrpSpPr/>
          <p:nvPr/>
        </p:nvGrpSpPr>
        <p:grpSpPr bwMode="auto">
          <a:xfrm>
            <a:off x="496888" y="5600700"/>
            <a:ext cx="5338762" cy="477838"/>
            <a:chOff x="1009" y="3786"/>
            <a:chExt cx="3363" cy="301"/>
          </a:xfrm>
        </p:grpSpPr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1009" y="378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21"/>
                </a:buBlip>
                <a:defRPr/>
              </a:pPr>
              <a:r>
                <a:rPr lang="zh-CN" altLang="en-US" dirty="0"/>
                <a:t> </a:t>
              </a:r>
              <a:r>
                <a:rPr lang="zh-CN" altLang="en-US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下面需要证明</a:t>
              </a:r>
              <a:r>
                <a:rPr lang="zh-CN" altLang="en-US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：</a:t>
              </a:r>
              <a:endParaRPr lang="zh-CN" altLang="en-US" dirty="0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2498" y="3799"/>
              <a:ext cx="15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当               时，</a:t>
              </a:r>
              <a:endParaRPr lang="zh-CN" altLang="en-US"/>
            </a:p>
          </p:txBody>
        </p:sp>
        <p:graphicFrame>
          <p:nvGraphicFramePr>
            <p:cNvPr id="19490" name="Object 21"/>
            <p:cNvGraphicFramePr/>
            <p:nvPr/>
          </p:nvGraphicFramePr>
          <p:xfrm>
            <a:off x="3812" y="3855"/>
            <a:ext cx="5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3" name="公式" r:id="rId22" imgW="888365" imgH="342900" progId="Equation.3">
                    <p:embed/>
                  </p:oleObj>
                </mc:Choice>
                <mc:Fallback>
                  <p:oleObj name="公式" r:id="rId22" imgW="888365" imgH="342900" progId="Equation.3">
                    <p:embed/>
                    <p:pic>
                      <p:nvPicPr>
                        <p:cNvPr id="0" name="图片 6083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3855"/>
                          <a:ext cx="5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22"/>
            <p:cNvGraphicFramePr/>
            <p:nvPr/>
          </p:nvGraphicFramePr>
          <p:xfrm>
            <a:off x="2805" y="3860"/>
            <a:ext cx="6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4" name="Equation" r:id="rId24" imgW="977265" imgH="342900" progId="Equation.DSMT4">
                    <p:embed/>
                  </p:oleObj>
                </mc:Choice>
                <mc:Fallback>
                  <p:oleObj name="Equation" r:id="rId24" imgW="977265" imgH="342900" progId="Equation.DSMT4">
                    <p:embed/>
                    <p:pic>
                      <p:nvPicPr>
                        <p:cNvPr id="0" name="图片 6083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3860"/>
                          <a:ext cx="6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2245 L 0.00035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6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59144 L 0.00018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4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71" name="Group 63"/>
          <p:cNvGrpSpPr/>
          <p:nvPr/>
        </p:nvGrpSpPr>
        <p:grpSpPr bwMode="auto">
          <a:xfrm>
            <a:off x="5046663" y="4494213"/>
            <a:ext cx="3565525" cy="1430337"/>
            <a:chOff x="3179" y="2831"/>
            <a:chExt cx="2246" cy="901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3179" y="2831"/>
              <a:ext cx="930" cy="378"/>
            </a:xfrm>
            <a:prstGeom prst="rect">
              <a:avLst/>
            </a:prstGeom>
            <a:solidFill>
              <a:srgbClr val="E1FFFF"/>
            </a:solidFill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77" name="Group 62"/>
            <p:cNvGrpSpPr/>
            <p:nvPr/>
          </p:nvGrpSpPr>
          <p:grpSpPr bwMode="auto">
            <a:xfrm>
              <a:off x="3618" y="3204"/>
              <a:ext cx="1807" cy="528"/>
              <a:chOff x="3618" y="3204"/>
              <a:chExt cx="1807" cy="528"/>
            </a:xfrm>
          </p:grpSpPr>
          <p:sp>
            <p:nvSpPr>
              <p:cNvPr id="17432" name="Rectangle 24"/>
              <p:cNvSpPr>
                <a:spLocks noChangeArrowheads="1"/>
              </p:cNvSpPr>
              <p:nvPr/>
            </p:nvSpPr>
            <p:spPr bwMode="auto">
              <a:xfrm>
                <a:off x="3732" y="3468"/>
                <a:ext cx="1392" cy="258"/>
              </a:xfrm>
              <a:prstGeom prst="rect">
                <a:avLst/>
              </a:prstGeom>
              <a:solidFill>
                <a:srgbClr val="E1FFFF"/>
              </a:solidFill>
              <a:ln w="952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431" name="Rectangle 23"/>
              <p:cNvSpPr>
                <a:spLocks noChangeArrowheads="1"/>
              </p:cNvSpPr>
              <p:nvPr/>
            </p:nvSpPr>
            <p:spPr bwMode="auto">
              <a:xfrm>
                <a:off x="3683" y="3444"/>
                <a:ext cx="174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solidFill>
                      <a:srgbClr val="009900"/>
                    </a:solidFill>
                    <a:ea typeface="楷体" panose="02010609060101010101" charset="-122"/>
                    <a:cs typeface="楷体" panose="02010609060101010101" charset="-122"/>
                  </a:rPr>
                  <a:t>第一类曲线积分</a:t>
                </a:r>
                <a:endParaRPr kumimoji="1" lang="zh-CN" altLang="en-US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7434" name="Line 26"/>
              <p:cNvSpPr>
                <a:spLocks noChangeShapeType="1"/>
              </p:cNvSpPr>
              <p:nvPr/>
            </p:nvSpPr>
            <p:spPr bwMode="auto">
              <a:xfrm>
                <a:off x="3618" y="3204"/>
                <a:ext cx="114" cy="26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6575" y="568325"/>
            <a:ext cx="3306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复积分的性质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17435" name="Group 27"/>
          <p:cNvGrpSpPr/>
          <p:nvPr/>
        </p:nvGrpSpPr>
        <p:grpSpPr bwMode="auto">
          <a:xfrm>
            <a:off x="876300" y="1246188"/>
            <a:ext cx="6829425" cy="546100"/>
            <a:chOff x="552" y="785"/>
            <a:chExt cx="4302" cy="344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552" y="792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graphicFrame>
          <p:nvGraphicFramePr>
            <p:cNvPr id="22575" name="Object 8"/>
            <p:cNvGraphicFramePr/>
            <p:nvPr/>
          </p:nvGraphicFramePr>
          <p:xfrm>
            <a:off x="919" y="785"/>
            <a:ext cx="39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16" name="公式" r:id="rId3" imgW="6248400" imgH="546100" progId="Equation.3">
                    <p:embed/>
                  </p:oleObj>
                </mc:Choice>
                <mc:Fallback>
                  <p:oleObj name="公式" r:id="rId3" imgW="6248400" imgH="546100" progId="Equation.3">
                    <p:embed/>
                    <p:pic>
                      <p:nvPicPr>
                        <p:cNvPr id="0" name="图片 521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785"/>
                          <a:ext cx="39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8" name="Group 30"/>
          <p:cNvGrpSpPr/>
          <p:nvPr/>
        </p:nvGrpSpPr>
        <p:grpSpPr bwMode="auto">
          <a:xfrm>
            <a:off x="876300" y="4518025"/>
            <a:ext cx="3878263" cy="547688"/>
            <a:chOff x="552" y="2846"/>
            <a:chExt cx="2443" cy="345"/>
          </a:xfrm>
        </p:grpSpPr>
        <p:graphicFrame>
          <p:nvGraphicFramePr>
            <p:cNvPr id="22572" name="Object 6"/>
            <p:cNvGraphicFramePr/>
            <p:nvPr/>
          </p:nvGraphicFramePr>
          <p:xfrm>
            <a:off x="916" y="2846"/>
            <a:ext cx="207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17" name="公式" r:id="rId5" imgW="3302000" imgH="546100" progId="Equation.3">
                    <p:embed/>
                  </p:oleObj>
                </mc:Choice>
                <mc:Fallback>
                  <p:oleObj name="公式" r:id="rId5" imgW="3302000" imgH="546100" progId="Equation.3">
                    <p:embed/>
                    <p:pic>
                      <p:nvPicPr>
                        <p:cNvPr id="0" name="图片 5214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846"/>
                          <a:ext cx="207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552" y="2848"/>
              <a:ext cx="5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(4)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</p:grpSp>
      <p:grpSp>
        <p:nvGrpSpPr>
          <p:cNvPr id="17436" name="Group 28"/>
          <p:cNvGrpSpPr/>
          <p:nvPr/>
        </p:nvGrpSpPr>
        <p:grpSpPr bwMode="auto">
          <a:xfrm>
            <a:off x="876300" y="2106613"/>
            <a:ext cx="3813175" cy="547687"/>
            <a:chOff x="552" y="1327"/>
            <a:chExt cx="2402" cy="345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552" y="1340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  <p:graphicFrame>
          <p:nvGraphicFramePr>
            <p:cNvPr id="22571" name="Object 15"/>
            <p:cNvGraphicFramePr/>
            <p:nvPr/>
          </p:nvGraphicFramePr>
          <p:xfrm>
            <a:off x="917" y="1327"/>
            <a:ext cx="203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18" name="公式" r:id="rId7" imgW="3238500" imgH="546100" progId="Equation.3">
                    <p:embed/>
                  </p:oleObj>
                </mc:Choice>
                <mc:Fallback>
                  <p:oleObj name="公式" r:id="rId7" imgW="3238500" imgH="546100" progId="Equation.3">
                    <p:embed/>
                    <p:pic>
                      <p:nvPicPr>
                        <p:cNvPr id="0" name="图片 5214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327"/>
                          <a:ext cx="203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4" name="Object 16"/>
          <p:cNvGraphicFramePr/>
          <p:nvPr/>
        </p:nvGraphicFramePr>
        <p:xfrm>
          <a:off x="4816475" y="4516438"/>
          <a:ext cx="1676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19" name="公式" r:id="rId9" imgW="1675765" imgH="546100" progId="Equation.3">
                  <p:embed/>
                </p:oleObj>
              </mc:Choice>
              <mc:Fallback>
                <p:oleObj name="公式" r:id="rId9" imgW="1675765" imgH="546100" progId="Equation.3">
                  <p:embed/>
                  <p:pic>
                    <p:nvPicPr>
                      <p:cNvPr id="0" name="图片 5214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4516438"/>
                        <a:ext cx="16764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7" name="Group 29"/>
          <p:cNvGrpSpPr/>
          <p:nvPr/>
        </p:nvGrpSpPr>
        <p:grpSpPr bwMode="auto">
          <a:xfrm>
            <a:off x="876300" y="2981325"/>
            <a:ext cx="5189538" cy="1163638"/>
            <a:chOff x="552" y="1878"/>
            <a:chExt cx="3269" cy="733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52" y="1886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(3)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  <p:graphicFrame>
          <p:nvGraphicFramePr>
            <p:cNvPr id="22567" name="Object 17"/>
            <p:cNvGraphicFramePr/>
            <p:nvPr/>
          </p:nvGraphicFramePr>
          <p:xfrm>
            <a:off x="917" y="1878"/>
            <a:ext cx="290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20" name="公式" r:id="rId11" imgW="4610100" imgH="596900" progId="Equation.3">
                    <p:embed/>
                  </p:oleObj>
                </mc:Choice>
                <mc:Fallback>
                  <p:oleObj name="公式" r:id="rId11" imgW="4610100" imgH="596900" progId="Equation.3">
                    <p:embed/>
                    <p:pic>
                      <p:nvPicPr>
                        <p:cNvPr id="0" name="图片 5214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878"/>
                          <a:ext cx="290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871" y="2322"/>
              <a:ext cx="10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其中，</a:t>
              </a:r>
              <a:endParaRPr kumimoji="1" lang="zh-CN" altLang="en-US"/>
            </a:p>
          </p:txBody>
        </p:sp>
        <p:graphicFrame>
          <p:nvGraphicFramePr>
            <p:cNvPr id="22569" name="Object 19"/>
            <p:cNvGraphicFramePr/>
            <p:nvPr/>
          </p:nvGraphicFramePr>
          <p:xfrm>
            <a:off x="1497" y="2378"/>
            <a:ext cx="103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21" name="公式" r:id="rId13" imgW="1638300" imgH="368300" progId="Equation.3">
                    <p:embed/>
                  </p:oleObj>
                </mc:Choice>
                <mc:Fallback>
                  <p:oleObj name="公式" r:id="rId13" imgW="1638300" imgH="368300" progId="Equation.3">
                    <p:embed/>
                    <p:pic>
                      <p:nvPicPr>
                        <p:cNvPr id="0" name="图片 5214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378"/>
                          <a:ext cx="103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0" name="Group 32"/>
          <p:cNvGrpSpPr/>
          <p:nvPr/>
        </p:nvGrpSpPr>
        <p:grpSpPr bwMode="auto">
          <a:xfrm>
            <a:off x="1381125" y="5237163"/>
            <a:ext cx="3940175" cy="1162050"/>
            <a:chOff x="870" y="3299"/>
            <a:chExt cx="2482" cy="732"/>
          </a:xfrm>
        </p:grpSpPr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870" y="3299"/>
              <a:ext cx="10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其中，</a:t>
              </a:r>
              <a:endParaRPr kumimoji="1" lang="zh-CN" altLang="en-US"/>
            </a:p>
          </p:txBody>
        </p:sp>
        <p:graphicFrame>
          <p:nvGraphicFramePr>
            <p:cNvPr id="22564" name="Object 21"/>
            <p:cNvGraphicFramePr/>
            <p:nvPr/>
          </p:nvGraphicFramePr>
          <p:xfrm>
            <a:off x="1494" y="3349"/>
            <a:ext cx="135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22" name="公式" r:id="rId15" imgW="2159000" imgH="520700" progId="Equation.3">
                    <p:embed/>
                  </p:oleObj>
                </mc:Choice>
                <mc:Fallback>
                  <p:oleObj name="公式" r:id="rId15" imgW="2159000" imgH="520700" progId="Equation.3">
                    <p:embed/>
                    <p:pic>
                      <p:nvPicPr>
                        <p:cNvPr id="0" name="图片 5214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4" y="3349"/>
                          <a:ext cx="135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1451" y="3743"/>
              <a:ext cx="19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L</a:t>
              </a:r>
              <a:r>
                <a:rPr kumimoji="1" lang="en-US" altLang="zh-CN" sz="1600" i="1"/>
                <a:t> </a:t>
              </a:r>
              <a:r>
                <a:rPr kumimoji="1" lang="zh-CN" altLang="en-US"/>
                <a:t>为曲线 </a:t>
              </a:r>
              <a:r>
                <a:rPr kumimoji="1" lang="en-US" altLang="zh-CN" i="1"/>
                <a:t>C</a:t>
              </a:r>
              <a:r>
                <a:rPr kumimoji="1" lang="en-US" altLang="zh-CN"/>
                <a:t> </a:t>
              </a:r>
              <a:r>
                <a:rPr kumimoji="1" lang="zh-CN" altLang="en-US"/>
                <a:t>的弧长。</a:t>
              </a:r>
              <a:endParaRPr kumimoji="1" lang="zh-CN" altLang="en-US"/>
            </a:p>
          </p:txBody>
        </p:sp>
      </p:grpSp>
      <p:graphicFrame>
        <p:nvGraphicFramePr>
          <p:cNvPr id="17439" name="Object 31"/>
          <p:cNvGraphicFramePr/>
          <p:nvPr/>
        </p:nvGraphicFramePr>
        <p:xfrm>
          <a:off x="6602413" y="4625975"/>
          <a:ext cx="889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23" name="Equation" r:id="rId17" imgW="888365" imgH="342900" progId="Equation.DSMT4">
                  <p:embed/>
                </p:oleObj>
              </mc:Choice>
              <mc:Fallback>
                <p:oleObj name="Equation" r:id="rId17" imgW="888365" imgH="342900" progId="Equation.DSMT4">
                  <p:embed/>
                  <p:pic>
                    <p:nvPicPr>
                      <p:cNvPr id="0" name="图片 52142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625975"/>
                        <a:ext cx="889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62" name="Picture 5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9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67" name="Group 59"/>
          <p:cNvGrpSpPr/>
          <p:nvPr/>
        </p:nvGrpSpPr>
        <p:grpSpPr bwMode="auto">
          <a:xfrm>
            <a:off x="3613159" y="663579"/>
            <a:ext cx="749301" cy="338138"/>
            <a:chOff x="4064" y="1882"/>
            <a:chExt cx="472" cy="213"/>
          </a:xfrm>
        </p:grpSpPr>
        <p:sp>
          <p:nvSpPr>
            <p:cNvPr id="17468" name="Rectangle 60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4064" y="1882"/>
              <a:ext cx="47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49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31813" y="649288"/>
            <a:ext cx="1273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证明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355725" y="682625"/>
            <a:ext cx="4754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a typeface="楷体_GB2312" charset="0"/>
                <a:cs typeface="楷体_GB2312" charset="0"/>
              </a:rPr>
              <a:t>(1)</a:t>
            </a:r>
            <a:r>
              <a:rPr lang="en-US" altLang="zh-CN">
                <a:solidFill>
                  <a:srgbClr val="1B7756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u="sng">
                <a:solidFill>
                  <a:srgbClr val="1B7756"/>
                </a:solidFill>
                <a:ea typeface="楷体" panose="02010609060101010101" charset="-122"/>
                <a:cs typeface="楷体" panose="02010609060101010101" charset="-122"/>
              </a:rPr>
              <a:t>先证          的情形</a:t>
            </a:r>
            <a:r>
              <a:rPr lang="zh-CN" altLang="en-US">
                <a:solidFill>
                  <a:srgbClr val="1B7756"/>
                </a:solidFill>
                <a:ea typeface="楷体" panose="02010609060101010101" charset="-122"/>
                <a:cs typeface="楷体" panose="02010609060101010101" charset="-122"/>
              </a:rPr>
              <a:t>，即证</a:t>
            </a:r>
            <a:endParaRPr lang="zh-CN" altLang="en-US">
              <a:solidFill>
                <a:srgbClr val="1B7756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0503" name="Object 6"/>
          <p:cNvGraphicFramePr/>
          <p:nvPr/>
        </p:nvGraphicFramePr>
        <p:xfrm>
          <a:off x="5156200" y="538163"/>
          <a:ext cx="3708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36" name="公式" r:id="rId3" imgW="3708400" imgH="812800" progId="Equation.3">
                  <p:embed/>
                </p:oleObj>
              </mc:Choice>
              <mc:Fallback>
                <p:oleObj name="公式" r:id="rId3" imgW="3708400" imgH="812800" progId="Equation.3">
                  <p:embed/>
                  <p:pic>
                    <p:nvPicPr>
                      <p:cNvPr id="0" name="图片 6093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538163"/>
                        <a:ext cx="3708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7"/>
          <p:cNvGraphicFramePr/>
          <p:nvPr/>
        </p:nvGraphicFramePr>
        <p:xfrm>
          <a:off x="2565400" y="77470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37" name="公式" r:id="rId5" imgW="647700" imgH="279400" progId="Equation.3">
                  <p:embed/>
                </p:oleObj>
              </mc:Choice>
              <mc:Fallback>
                <p:oleObj name="公式" r:id="rId5" imgW="647700" imgH="279400" progId="Equation.3">
                  <p:embed/>
                  <p:pic>
                    <p:nvPicPr>
                      <p:cNvPr id="0" name="图片 60933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774700"/>
                        <a:ext cx="647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/>
          <p:nvPr/>
        </p:nvGraphicFramePr>
        <p:xfrm>
          <a:off x="1090613" y="1354138"/>
          <a:ext cx="4635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38" name="公式" r:id="rId7" imgW="4635500" imgH="812800" progId="Equation.3">
                  <p:embed/>
                </p:oleObj>
              </mc:Choice>
              <mc:Fallback>
                <p:oleObj name="公式" r:id="rId7" imgW="4635500" imgH="812800" progId="Equation.3">
                  <p:embed/>
                  <p:pic>
                    <p:nvPicPr>
                      <p:cNvPr id="0" name="图片 6093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354138"/>
                        <a:ext cx="4635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56" name="Group 52"/>
          <p:cNvGrpSpPr/>
          <p:nvPr/>
        </p:nvGrpSpPr>
        <p:grpSpPr bwMode="auto">
          <a:xfrm>
            <a:off x="6575425" y="2297113"/>
            <a:ext cx="2254250" cy="1522412"/>
            <a:chOff x="4142" y="1447"/>
            <a:chExt cx="1420" cy="959"/>
          </a:xfrm>
        </p:grpSpPr>
        <p:sp>
          <p:nvSpPr>
            <p:cNvPr id="72732" name="Freeform 28"/>
            <p:cNvSpPr>
              <a:spLocks noChangeAspect="1"/>
            </p:cNvSpPr>
            <p:nvPr/>
          </p:nvSpPr>
          <p:spPr bwMode="auto">
            <a:xfrm>
              <a:off x="4142" y="1447"/>
              <a:ext cx="1420" cy="959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CC99"/>
            </a:solidFill>
            <a:ln w="127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 flipH="1">
              <a:off x="5052" y="2009"/>
              <a:ext cx="59" cy="17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4895" y="1953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en-US" altLang="zh-CN" sz="2000" i="1"/>
            </a:p>
          </p:txBody>
        </p:sp>
        <p:sp>
          <p:nvSpPr>
            <p:cNvPr id="72733" name="Rectangle 29"/>
            <p:cNvSpPr>
              <a:spLocks noChangeArrowheads="1"/>
            </p:cNvSpPr>
            <p:nvPr/>
          </p:nvSpPr>
          <p:spPr bwMode="auto">
            <a:xfrm>
              <a:off x="4434" y="1525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D</a:t>
              </a:r>
              <a:endParaRPr lang="zh-CN" altLang="en-US" sz="2000" i="1"/>
            </a:p>
          </p:txBody>
        </p: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4454" y="1868"/>
              <a:ext cx="0" cy="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35" name="Rectangle 31"/>
            <p:cNvSpPr>
              <a:spLocks noChangeArrowheads="1"/>
            </p:cNvSpPr>
            <p:nvPr/>
          </p:nvSpPr>
          <p:spPr bwMode="auto">
            <a:xfrm>
              <a:off x="4212" y="1777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  <p:sp>
          <p:nvSpPr>
            <p:cNvPr id="72736" name="Oval 32"/>
            <p:cNvSpPr>
              <a:spLocks noChangeAspect="1" noChangeArrowheads="1"/>
            </p:cNvSpPr>
            <p:nvPr/>
          </p:nvSpPr>
          <p:spPr bwMode="auto">
            <a:xfrm>
              <a:off x="5094" y="1992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5027" y="1764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endParaRPr lang="en-US" altLang="zh-CN" sz="2000" baseline="-25000"/>
            </a:p>
          </p:txBody>
        </p:sp>
      </p:grp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060450" y="2133600"/>
            <a:ext cx="4924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ym typeface="Symbol" charset="0"/>
              </a:rPr>
              <a:t>如图，设</a:t>
            </a:r>
            <a:r>
              <a:rPr lang="zh-CN" altLang="en-US" baseline="-25000" dirty="0">
                <a:sym typeface="Symbol" charset="0"/>
              </a:rPr>
              <a:t> </a:t>
            </a:r>
            <a:r>
              <a:rPr lang="en-US" altLang="zh-CN" i="1" dirty="0">
                <a:sym typeface="Symbol" charset="0"/>
              </a:rPr>
              <a:t>d</a:t>
            </a:r>
            <a:r>
              <a:rPr lang="en-US" altLang="zh-CN" i="1" baseline="-25000" dirty="0">
                <a:sym typeface="Symbol" charset="0"/>
              </a:rPr>
              <a:t> </a:t>
            </a:r>
            <a:r>
              <a:rPr lang="zh-CN" altLang="en-US" dirty="0">
                <a:sym typeface="Symbol" charset="0"/>
              </a:rPr>
              <a:t>为</a:t>
            </a:r>
            <a:r>
              <a:rPr lang="zh-CN" altLang="en-US" baseline="-25000" dirty="0">
                <a:sym typeface="Symbol" charset="0"/>
              </a:rPr>
              <a:t> </a:t>
            </a:r>
            <a:r>
              <a:rPr lang="en-US" altLang="zh-CN" i="1" dirty="0">
                <a:sym typeface="Symbol" charset="0"/>
              </a:rPr>
              <a:t>z</a:t>
            </a:r>
            <a:r>
              <a:rPr lang="en-US" altLang="zh-CN" baseline="-25000" dirty="0">
                <a:sym typeface="Symbol" charset="0"/>
              </a:rPr>
              <a:t>0 </a:t>
            </a:r>
            <a:r>
              <a:rPr lang="zh-CN" altLang="en-US" dirty="0">
                <a:sym typeface="Symbol" charset="0"/>
              </a:rPr>
              <a:t>到</a:t>
            </a:r>
            <a:r>
              <a:rPr lang="zh-CN" altLang="en-US" baseline="-25000" dirty="0">
                <a:sym typeface="Symbol" charset="0"/>
              </a:rPr>
              <a:t> </a:t>
            </a:r>
            <a:r>
              <a:rPr lang="en-US" altLang="zh-CN" i="1" dirty="0">
                <a:sym typeface="Symbol" charset="0"/>
              </a:rPr>
              <a:t>C</a:t>
            </a:r>
            <a:r>
              <a:rPr lang="en-US" altLang="zh-CN" i="1" baseline="-25000" dirty="0">
                <a:sym typeface="Symbol" charset="0"/>
              </a:rPr>
              <a:t> </a:t>
            </a:r>
            <a:r>
              <a:rPr lang="zh-CN" altLang="en-US" dirty="0">
                <a:sym typeface="Symbol" charset="0"/>
              </a:rPr>
              <a:t>的最短距离，</a:t>
            </a:r>
            <a:endParaRPr lang="zh-CN" altLang="en-US" dirty="0">
              <a:sym typeface="Symbol" charset="0"/>
            </a:endParaRPr>
          </a:p>
        </p:txBody>
      </p:sp>
      <p:graphicFrame>
        <p:nvGraphicFramePr>
          <p:cNvPr id="72742" name="Object 38"/>
          <p:cNvGraphicFramePr/>
          <p:nvPr/>
        </p:nvGraphicFramePr>
        <p:xfrm>
          <a:off x="2119313" y="3989388"/>
          <a:ext cx="4216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39" name="公式" r:id="rId9" imgW="4216400" imgH="711200" progId="Equation.3">
                  <p:embed/>
                </p:oleObj>
              </mc:Choice>
              <mc:Fallback>
                <p:oleObj name="公式" r:id="rId9" imgW="4216400" imgH="711200" progId="Equation.3">
                  <p:embed/>
                  <p:pic>
                    <p:nvPicPr>
                      <p:cNvPr id="0" name="图片 60933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989388"/>
                        <a:ext cx="4216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58" name="Group 54"/>
          <p:cNvGrpSpPr/>
          <p:nvPr/>
        </p:nvGrpSpPr>
        <p:grpSpPr bwMode="auto">
          <a:xfrm>
            <a:off x="1068388" y="3216275"/>
            <a:ext cx="4621212" cy="711200"/>
            <a:chOff x="1097" y="2506"/>
            <a:chExt cx="2911" cy="448"/>
          </a:xfrm>
        </p:grpSpPr>
        <p:sp>
          <p:nvSpPr>
            <p:cNvPr id="72740" name="Rectangle 36"/>
            <p:cNvSpPr>
              <a:spLocks noChangeArrowheads="1"/>
            </p:cNvSpPr>
            <p:nvPr/>
          </p:nvSpPr>
          <p:spPr bwMode="auto">
            <a:xfrm>
              <a:off x="1097" y="2601"/>
              <a:ext cx="24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取      适当小，使其满足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0520" name="Object 40"/>
            <p:cNvGraphicFramePr/>
            <p:nvPr/>
          </p:nvGraphicFramePr>
          <p:xfrm>
            <a:off x="1382" y="2652"/>
            <a:ext cx="2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340" name="公式" r:id="rId11" imgW="381000" imgH="342900" progId="Equation.3">
                    <p:embed/>
                  </p:oleObj>
                </mc:Choice>
                <mc:Fallback>
                  <p:oleObj name="公式" r:id="rId11" imgW="381000" imgH="342900" progId="Equation.3">
                    <p:embed/>
                    <p:pic>
                      <p:nvPicPr>
                        <p:cNvPr id="0" name="图片 6093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2652"/>
                          <a:ext cx="24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41"/>
            <p:cNvGraphicFramePr/>
            <p:nvPr/>
          </p:nvGraphicFramePr>
          <p:xfrm>
            <a:off x="3208" y="2506"/>
            <a:ext cx="80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341" name="公式" r:id="rId13" imgW="1269365" imgH="711200" progId="Equation.3">
                    <p:embed/>
                  </p:oleObj>
                </mc:Choice>
                <mc:Fallback>
                  <p:oleObj name="公式" r:id="rId13" imgW="1269365" imgH="711200" progId="Equation.3">
                    <p:embed/>
                    <p:pic>
                      <p:nvPicPr>
                        <p:cNvPr id="0" name="图片 6093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2506"/>
                          <a:ext cx="800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46" name="Rectangle 42"/>
          <p:cNvSpPr>
            <a:spLocks noChangeArrowheads="1"/>
          </p:cNvSpPr>
          <p:nvPr/>
        </p:nvSpPr>
        <p:spPr bwMode="auto">
          <a:xfrm>
            <a:off x="5730875" y="3333750"/>
            <a:ext cx="958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ym typeface="Symbol" charset="0"/>
              </a:rPr>
              <a:t>则</a:t>
            </a:r>
            <a:endParaRPr lang="zh-CN" altLang="en-US">
              <a:sym typeface="Symbol" charset="0"/>
            </a:endParaRPr>
          </a:p>
        </p:txBody>
      </p:sp>
      <p:grpSp>
        <p:nvGrpSpPr>
          <p:cNvPr id="72759" name="Group 55"/>
          <p:cNvGrpSpPr/>
          <p:nvPr/>
        </p:nvGrpSpPr>
        <p:grpSpPr bwMode="auto">
          <a:xfrm>
            <a:off x="1063625" y="4854575"/>
            <a:ext cx="3905250" cy="798513"/>
            <a:chOff x="1094" y="3538"/>
            <a:chExt cx="2460" cy="503"/>
          </a:xfrm>
        </p:grpSpPr>
        <p:graphicFrame>
          <p:nvGraphicFramePr>
            <p:cNvPr id="20517" name="Object 44"/>
            <p:cNvGraphicFramePr/>
            <p:nvPr/>
          </p:nvGraphicFramePr>
          <p:xfrm>
            <a:off x="1642" y="3538"/>
            <a:ext cx="1912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342" name="公式" r:id="rId15" imgW="3035300" imgH="800100" progId="Equation.3">
                    <p:embed/>
                  </p:oleObj>
                </mc:Choice>
                <mc:Fallback>
                  <p:oleObj name="公式" r:id="rId15" imgW="3035300" imgH="800100" progId="Equation.3">
                    <p:embed/>
                    <p:pic>
                      <p:nvPicPr>
                        <p:cNvPr id="0" name="图片 6093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3538"/>
                          <a:ext cx="1912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9" name="Rectangle 45"/>
            <p:cNvSpPr>
              <a:spLocks noChangeArrowheads="1"/>
            </p:cNvSpPr>
            <p:nvPr/>
          </p:nvSpPr>
          <p:spPr bwMode="auto">
            <a:xfrm>
              <a:off x="1094" y="3618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即得</a:t>
              </a:r>
              <a:endParaRPr lang="zh-CN" altLang="en-US">
                <a:sym typeface="Symbol" charset="0"/>
              </a:endParaRPr>
            </a:p>
          </p:txBody>
        </p:sp>
      </p:grpSp>
      <p:graphicFrame>
        <p:nvGraphicFramePr>
          <p:cNvPr id="72751" name="Object 47"/>
          <p:cNvGraphicFramePr>
            <a:graphicFrameLocks noChangeAspect="1"/>
          </p:cNvGraphicFramePr>
          <p:nvPr/>
        </p:nvGraphicFramePr>
        <p:xfrm>
          <a:off x="5089525" y="5057775"/>
          <a:ext cx="201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43" name="公式" r:id="rId17" imgW="2019300" imgH="342900" progId="Equation.3">
                  <p:embed/>
                </p:oleObj>
              </mc:Choice>
              <mc:Fallback>
                <p:oleObj name="公式" r:id="rId17" imgW="2019300" imgH="342900" progId="Equation.3">
                  <p:embed/>
                  <p:pic>
                    <p:nvPicPr>
                      <p:cNvPr id="0" name="图片 609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057775"/>
                        <a:ext cx="201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57" name="Group 53"/>
          <p:cNvGrpSpPr/>
          <p:nvPr/>
        </p:nvGrpSpPr>
        <p:grpSpPr bwMode="auto">
          <a:xfrm>
            <a:off x="1974850" y="2762250"/>
            <a:ext cx="1954213" cy="457200"/>
            <a:chOff x="1668" y="2220"/>
            <a:chExt cx="1231" cy="288"/>
          </a:xfrm>
        </p:grpSpPr>
        <p:graphicFrame>
          <p:nvGraphicFramePr>
            <p:cNvPr id="20515" name="Object 39"/>
            <p:cNvGraphicFramePr/>
            <p:nvPr/>
          </p:nvGraphicFramePr>
          <p:xfrm>
            <a:off x="1988" y="2250"/>
            <a:ext cx="9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344" name="Equation" r:id="rId19" imgW="1447800" imgH="381000" progId="Equation.DSMT4">
                    <p:embed/>
                  </p:oleObj>
                </mc:Choice>
                <mc:Fallback>
                  <p:oleObj name="Equation" r:id="rId19" imgW="1447800" imgH="381000" progId="Equation.DSMT4">
                    <p:embed/>
                    <p:pic>
                      <p:nvPicPr>
                        <p:cNvPr id="0" name="图片 6093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2250"/>
                          <a:ext cx="9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4" name="Rectangle 50"/>
            <p:cNvSpPr>
              <a:spLocks noChangeArrowheads="1"/>
            </p:cNvSpPr>
            <p:nvPr/>
          </p:nvSpPr>
          <p:spPr bwMode="auto">
            <a:xfrm>
              <a:off x="1668" y="2220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即</a:t>
              </a:r>
              <a:endParaRPr lang="zh-CN" altLang="en-US">
                <a:sym typeface="Symbol" charset="0"/>
              </a:endParaRPr>
            </a:p>
          </p:txBody>
        </p:sp>
      </p:grpSp>
      <p:pic>
        <p:nvPicPr>
          <p:cNvPr id="20514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1" grpId="0" bldLvl="0" animBg="1"/>
      <p:bldP spid="7274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0" y="5424488"/>
            <a:ext cx="8680450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zh-CN" alt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752600" y="1201738"/>
            <a:ext cx="739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由于前面已经证明了解析函数的导数仍是解析函数，</a:t>
            </a:r>
            <a:endParaRPr lang="en-US" altLang="zh-CN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531813" y="649288"/>
            <a:ext cx="1273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53278" name="Group 30"/>
          <p:cNvGrpSpPr/>
          <p:nvPr/>
        </p:nvGrpSpPr>
        <p:grpSpPr bwMode="auto">
          <a:xfrm>
            <a:off x="1355725" y="682625"/>
            <a:ext cx="3506788" cy="457200"/>
            <a:chOff x="854" y="734"/>
            <a:chExt cx="2209" cy="288"/>
          </a:xfrm>
        </p:grpSpPr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854" y="734"/>
              <a:ext cx="22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ea typeface="楷体_GB2312" charset="0"/>
                  <a:cs typeface="楷体_GB2312" charset="0"/>
                </a:rPr>
                <a:t>(2)</a:t>
              </a:r>
              <a:r>
                <a:rPr lang="en-US" altLang="zh-CN">
                  <a:solidFill>
                    <a:srgbClr val="1B7756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u="sng">
                  <a:solidFill>
                    <a:srgbClr val="1B7756"/>
                  </a:solidFill>
                  <a:ea typeface="楷体" panose="02010609060101010101" charset="-122"/>
                  <a:cs typeface="楷体" panose="02010609060101010101" charset="-122"/>
                </a:rPr>
                <a:t>对于          的情形</a:t>
              </a:r>
              <a:endParaRPr lang="zh-CN" altLang="en-US">
                <a:solidFill>
                  <a:srgbClr val="1B775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1541" name="Object 19"/>
            <p:cNvGraphicFramePr/>
            <p:nvPr/>
          </p:nvGraphicFramePr>
          <p:xfrm>
            <a:off x="1608" y="792"/>
            <a:ext cx="4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336" name="公式" r:id="rId3" imgW="673100" imgH="279400" progId="Equation.3">
                    <p:embed/>
                  </p:oleObj>
                </mc:Choice>
                <mc:Fallback>
                  <p:oleObj name="公式" r:id="rId3" imgW="673100" imgH="279400" progId="Equation.3">
                    <p:embed/>
                    <p:pic>
                      <p:nvPicPr>
                        <p:cNvPr id="0" name="图片 6103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792"/>
                          <a:ext cx="4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6" name="Group 28"/>
          <p:cNvGrpSpPr/>
          <p:nvPr/>
        </p:nvGrpSpPr>
        <p:grpSpPr bwMode="auto">
          <a:xfrm>
            <a:off x="1751013" y="1754188"/>
            <a:ext cx="7392987" cy="457200"/>
            <a:chOff x="1103" y="1409"/>
            <a:chExt cx="4657" cy="288"/>
          </a:xfrm>
        </p:grpSpPr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1103" y="1409"/>
              <a:ext cx="46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因此将           作为新的函数，用同样的方法求极限：</a:t>
              </a:r>
              <a:endParaRPr lang="en-US" altLang="zh-CN"/>
            </a:p>
          </p:txBody>
        </p:sp>
        <p:graphicFrame>
          <p:nvGraphicFramePr>
            <p:cNvPr id="21539" name="Object 21"/>
            <p:cNvGraphicFramePr/>
            <p:nvPr/>
          </p:nvGraphicFramePr>
          <p:xfrm>
            <a:off x="1776" y="1451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337" name="公式" r:id="rId5" imgW="711200" imgH="355600" progId="Equation.3">
                    <p:embed/>
                  </p:oleObj>
                </mc:Choice>
                <mc:Fallback>
                  <p:oleObj name="公式" r:id="rId5" imgW="711200" imgH="355600" progId="Equation.3">
                    <p:embed/>
                    <p:pic>
                      <p:nvPicPr>
                        <p:cNvPr id="0" name="图片 6103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51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70" name="Object 22"/>
          <p:cNvGraphicFramePr/>
          <p:nvPr/>
        </p:nvGraphicFramePr>
        <p:xfrm>
          <a:off x="2605088" y="2390775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38" name="公式" r:id="rId7" imgW="3251200" imgH="736600" progId="Equation.3">
                  <p:embed/>
                </p:oleObj>
              </mc:Choice>
              <mc:Fallback>
                <p:oleObj name="公式" r:id="rId7" imgW="3251200" imgH="736600" progId="Equation.3">
                  <p:embed/>
                  <p:pic>
                    <p:nvPicPr>
                      <p:cNvPr id="0" name="图片 6103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390775"/>
                        <a:ext cx="325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7" name="Group 29"/>
          <p:cNvGrpSpPr/>
          <p:nvPr/>
        </p:nvGrpSpPr>
        <p:grpSpPr bwMode="auto">
          <a:xfrm>
            <a:off x="1736725" y="3375025"/>
            <a:ext cx="4664075" cy="811213"/>
            <a:chOff x="1094" y="2430"/>
            <a:chExt cx="2938" cy="511"/>
          </a:xfrm>
        </p:grpSpPr>
        <p:graphicFrame>
          <p:nvGraphicFramePr>
            <p:cNvPr id="21536" name="Object 11"/>
            <p:cNvGraphicFramePr/>
            <p:nvPr/>
          </p:nvGraphicFramePr>
          <p:xfrm>
            <a:off x="1792" y="2430"/>
            <a:ext cx="224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339" name="公式" r:id="rId9" imgW="3556000" imgH="812800" progId="Equation.3">
                    <p:embed/>
                  </p:oleObj>
                </mc:Choice>
                <mc:Fallback>
                  <p:oleObj name="公式" r:id="rId9" imgW="3556000" imgH="812800" progId="Equation.3">
                    <p:embed/>
                    <p:pic>
                      <p:nvPicPr>
                        <p:cNvPr id="0" name="图片 6103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430"/>
                          <a:ext cx="2240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1094" y="2514"/>
              <a:ext cx="13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即可得</a:t>
              </a:r>
              <a:endParaRPr lang="zh-CN" altLang="en-US"/>
            </a:p>
          </p:txBody>
        </p:sp>
      </p:grp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354138" y="4338638"/>
            <a:ext cx="43386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a typeface="楷体_GB2312" charset="0"/>
                <a:cs typeface="楷体_GB2312" charset="0"/>
              </a:rPr>
              <a:t>(3)</a:t>
            </a:r>
            <a:r>
              <a:rPr lang="en-US" altLang="zh-CN">
                <a:solidFill>
                  <a:srgbClr val="1B7756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u="sng">
                <a:solidFill>
                  <a:srgbClr val="1B7756"/>
                </a:solidFill>
                <a:ea typeface="楷体" panose="02010609060101010101" charset="-122"/>
                <a:cs typeface="楷体" panose="02010609060101010101" charset="-122"/>
              </a:rPr>
              <a:t>依此类推，则可以证明</a:t>
            </a:r>
            <a:endParaRPr lang="zh-CN" altLang="en-US" u="sng">
              <a:solidFill>
                <a:srgbClr val="1B7756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53274" name="Object 26"/>
          <p:cNvGraphicFramePr/>
          <p:nvPr/>
        </p:nvGraphicFramePr>
        <p:xfrm>
          <a:off x="2217738" y="4930775"/>
          <a:ext cx="5499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40" name="Equation" r:id="rId11" imgW="5499100" imgH="812800" progId="Equation.DSMT4">
                  <p:embed/>
                </p:oleObj>
              </mc:Choice>
              <mc:Fallback>
                <p:oleObj name="Equation" r:id="rId11" imgW="5499100" imgH="812800" progId="Equation.DSMT4">
                  <p:embed/>
                  <p:pic>
                    <p:nvPicPr>
                      <p:cNvPr id="0" name="图片 61033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930775"/>
                        <a:ext cx="5499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99" name="Picture 5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5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ldLvl="0" animBg="1"/>
      <p:bldP spid="5327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4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6575" y="566738"/>
            <a:ext cx="33988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一、高阶导数定理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aphicFrame>
        <p:nvGraphicFramePr>
          <p:cNvPr id="3" name="Object 10"/>
          <p:cNvGraphicFramePr/>
          <p:nvPr/>
        </p:nvGraphicFramePr>
        <p:xfrm>
          <a:off x="2027238" y="2409825"/>
          <a:ext cx="5232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60" name="公式" r:id="rId3" imgW="5232400" imgH="800100" progId="Equation.3">
                  <p:embed/>
                </p:oleObj>
              </mc:Choice>
              <mc:Fallback>
                <p:oleObj name="公式" r:id="rId3" imgW="5232400" imgH="800100" progId="Equation.3">
                  <p:embed/>
                  <p:pic>
                    <p:nvPicPr>
                      <p:cNvPr id="0" name="图片 61135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409825"/>
                        <a:ext cx="5232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0" name="Group 36"/>
          <p:cNvGrpSpPr/>
          <p:nvPr/>
        </p:nvGrpSpPr>
        <p:grpSpPr bwMode="auto">
          <a:xfrm>
            <a:off x="533400" y="1181100"/>
            <a:ext cx="8610600" cy="476250"/>
            <a:chOff x="336" y="696"/>
            <a:chExt cx="5424" cy="300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336" y="696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852" y="708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如果函数         在区域 </a:t>
              </a:r>
              <a:r>
                <a:rPr lang="en-US" altLang="zh-CN" i="1"/>
                <a:t>D</a:t>
              </a:r>
              <a:r>
                <a:rPr lang="en-US" altLang="zh-CN" i="1" baseline="-25000"/>
                <a:t> </a:t>
              </a:r>
              <a:r>
                <a:rPr lang="zh-CN" altLang="en-US"/>
                <a:t>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，在                   上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，</a:t>
              </a:r>
              <a:endParaRPr lang="en-US" altLang="zh-CN"/>
            </a:p>
          </p:txBody>
        </p:sp>
        <p:graphicFrame>
          <p:nvGraphicFramePr>
            <p:cNvPr id="22570" name="Object 14"/>
            <p:cNvGraphicFramePr/>
            <p:nvPr/>
          </p:nvGraphicFramePr>
          <p:xfrm>
            <a:off x="1699" y="75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61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6113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75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1" name="Object 20"/>
            <p:cNvGraphicFramePr/>
            <p:nvPr/>
          </p:nvGraphicFramePr>
          <p:xfrm>
            <a:off x="3928" y="767"/>
            <a:ext cx="8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62" name="公式" r:id="rId7" imgW="1346200" imgH="279400" progId="Equation.3">
                    <p:embed/>
                  </p:oleObj>
                </mc:Choice>
                <mc:Fallback>
                  <p:oleObj name="公式" r:id="rId7" imgW="1346200" imgH="279400" progId="Equation.3">
                    <p:embed/>
                    <p:pic>
                      <p:nvPicPr>
                        <p:cNvPr id="0" name="图片 6113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767"/>
                          <a:ext cx="84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954" y="75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421" name="Group 37"/>
          <p:cNvGrpSpPr/>
          <p:nvPr/>
        </p:nvGrpSpPr>
        <p:grpSpPr bwMode="auto">
          <a:xfrm>
            <a:off x="1352550" y="1773238"/>
            <a:ext cx="5046663" cy="457200"/>
            <a:chOff x="852" y="1057"/>
            <a:chExt cx="3179" cy="28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852" y="1057"/>
              <a:ext cx="31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         的各阶导数均在</a:t>
              </a:r>
              <a:r>
                <a:rPr lang="zh-CN" altLang="en-US" baseline="-25000"/>
                <a:t> </a:t>
              </a:r>
              <a:r>
                <a:rPr lang="en-US" altLang="zh-CN" i="1"/>
                <a:t>D</a:t>
              </a:r>
              <a:r>
                <a:rPr lang="en-US" altLang="zh-CN" sz="1200" baseline="-25000"/>
                <a:t> </a:t>
              </a:r>
              <a:r>
                <a:rPr lang="zh-CN" altLang="en-US"/>
                <a:t>上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aphicFrame>
          <p:nvGraphicFramePr>
            <p:cNvPr id="22567" name="Object 22"/>
            <p:cNvGraphicFramePr/>
            <p:nvPr/>
          </p:nvGraphicFramePr>
          <p:xfrm>
            <a:off x="1127" y="109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63" name="公式" r:id="rId9" imgW="635000" imgH="342900" progId="Equation.3">
                    <p:embed/>
                  </p:oleObj>
                </mc:Choice>
                <mc:Fallback>
                  <p:oleObj name="公式" r:id="rId9" imgW="635000" imgH="342900" progId="Equation.3">
                    <p:embed/>
                    <p:pic>
                      <p:nvPicPr>
                        <p:cNvPr id="0" name="图片 6113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09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531813" y="4583113"/>
            <a:ext cx="134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应用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354138" y="5499100"/>
            <a:ext cx="7189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85000"/>
              <a:buFontTx/>
              <a:buBlip>
                <a:blip r:embed="rId10"/>
              </a:buBlip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推出一些理论结果，从而进一步认识解析函数。  </a:t>
            </a:r>
            <a:endParaRPr lang="zh-CN" altLang="en-US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423" name="Group 39"/>
          <p:cNvGrpSpPr/>
          <p:nvPr/>
        </p:nvGrpSpPr>
        <p:grpSpPr bwMode="auto">
          <a:xfrm>
            <a:off x="1355725" y="4441825"/>
            <a:ext cx="6743700" cy="811213"/>
            <a:chOff x="854" y="2994"/>
            <a:chExt cx="4248" cy="511"/>
          </a:xfrm>
        </p:grpSpPr>
        <p:sp>
          <p:nvSpPr>
            <p:cNvPr id="16417" name="Rectangle 33"/>
            <p:cNvSpPr>
              <a:spLocks noChangeArrowheads="1"/>
            </p:cNvSpPr>
            <p:nvPr/>
          </p:nvSpPr>
          <p:spPr bwMode="auto">
            <a:xfrm>
              <a:off x="854" y="3103"/>
              <a:ext cx="19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85000"/>
                <a:buFontTx/>
                <a:buBlip>
                  <a:blip r:embed="rId10"/>
                </a:buBlip>
                <a:defRPr/>
              </a:pPr>
              <a:r>
                <a:rPr lang="zh-CN" altLang="en-US"/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反过来计算积分</a:t>
              </a:r>
              <a:endPara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2565" name="Object 34"/>
            <p:cNvGraphicFramePr/>
            <p:nvPr/>
          </p:nvGraphicFramePr>
          <p:xfrm>
            <a:off x="2486" y="2994"/>
            <a:ext cx="261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64" name="Equation" r:id="rId11" imgW="4152900" imgH="812800" progId="Equation.DSMT4">
                    <p:embed/>
                  </p:oleObj>
                </mc:Choice>
                <mc:Fallback>
                  <p:oleObj name="Equation" r:id="rId11" imgW="4152900" imgH="812800" progId="Equation.DSMT4">
                    <p:embed/>
                    <p:pic>
                      <p:nvPicPr>
                        <p:cNvPr id="0" name="图片 6113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2994"/>
                          <a:ext cx="261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995988" y="1741488"/>
            <a:ext cx="955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且</a:t>
            </a:r>
            <a:endParaRPr lang="zh-CN" altLang="en-US"/>
          </a:p>
        </p:txBody>
      </p:sp>
      <p:pic>
        <p:nvPicPr>
          <p:cNvPr id="16445" name="Picture 6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8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53" name="Group 69"/>
          <p:cNvGrpSpPr/>
          <p:nvPr/>
        </p:nvGrpSpPr>
        <p:grpSpPr bwMode="auto">
          <a:xfrm>
            <a:off x="533400" y="1719263"/>
            <a:ext cx="796925" cy="796925"/>
            <a:chOff x="772" y="525"/>
            <a:chExt cx="502" cy="502"/>
          </a:xfrm>
        </p:grpSpPr>
        <p:sp>
          <p:nvSpPr>
            <p:cNvPr id="16454" name="Rectangle 7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55" name="Rectangle 71"/>
            <p:cNvSpPr>
              <a:spLocks noChangeArrowheads="1"/>
            </p:cNvSpPr>
            <p:nvPr/>
          </p:nvSpPr>
          <p:spPr bwMode="auto">
            <a:xfrm>
              <a:off x="850" y="525"/>
              <a:ext cx="34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P62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456" name="Rectangle 7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6457" name="Rectangle 7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3.9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" grpId="0" bldLvl="0" animBg="1"/>
      <p:bldP spid="16415" grpId="0" bldLvl="0" animBg="1"/>
      <p:bldP spid="16419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11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87" name="Object 3"/>
          <p:cNvGraphicFramePr/>
          <p:nvPr/>
        </p:nvGraphicFramePr>
        <p:xfrm>
          <a:off x="3541713" y="2678113"/>
          <a:ext cx="1331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08" name="公式" r:id="rId3" imgW="1333500" imgH="342900" progId="Equation.3">
                  <p:embed/>
                </p:oleObj>
              </mc:Choice>
              <mc:Fallback>
                <p:oleObj name="公式" r:id="rId3" imgW="1333500" imgH="342900" progId="Equation.3">
                  <p:embed/>
                  <p:pic>
                    <p:nvPicPr>
                      <p:cNvPr id="0" name="图片 61240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2678113"/>
                        <a:ext cx="13319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/>
          <p:nvPr/>
        </p:nvGraphicFramePr>
        <p:xfrm>
          <a:off x="2897188" y="4557713"/>
          <a:ext cx="20193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09" name="公式" r:id="rId5" imgW="2019300" imgH="723900" progId="Equation.3">
                  <p:embed/>
                </p:oleObj>
              </mc:Choice>
              <mc:Fallback>
                <p:oleObj name="公式" r:id="rId5" imgW="2019300" imgH="723900" progId="Equation.3">
                  <p:embed/>
                  <p:pic>
                    <p:nvPicPr>
                      <p:cNvPr id="0" name="图片 61240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557713"/>
                        <a:ext cx="20193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2" name="Group 28"/>
          <p:cNvGrpSpPr/>
          <p:nvPr/>
        </p:nvGrpSpPr>
        <p:grpSpPr bwMode="auto">
          <a:xfrm>
            <a:off x="531813" y="1570038"/>
            <a:ext cx="2862262" cy="800100"/>
            <a:chOff x="335" y="947"/>
            <a:chExt cx="1803" cy="504"/>
          </a:xfrm>
        </p:grpSpPr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335" y="1026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3598" name="Object 13"/>
            <p:cNvGraphicFramePr/>
            <p:nvPr/>
          </p:nvGraphicFramePr>
          <p:xfrm>
            <a:off x="747" y="947"/>
            <a:ext cx="139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10" name="公式" r:id="rId7" imgW="2209800" imgH="800100" progId="Equation.3">
                    <p:embed/>
                  </p:oleObj>
                </mc:Choice>
                <mc:Fallback>
                  <p:oleObj name="公式" r:id="rId7" imgW="2209800" imgH="800100" progId="Equation.3">
                    <p:embed/>
                    <p:pic>
                      <p:nvPicPr>
                        <p:cNvPr id="0" name="图片 6124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947"/>
                          <a:ext cx="1391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8" name="Object 14"/>
          <p:cNvGraphicFramePr/>
          <p:nvPr/>
        </p:nvGraphicFramePr>
        <p:xfrm>
          <a:off x="3541713" y="1571625"/>
          <a:ext cx="199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1" name="公式" r:id="rId9" imgW="1993900" imgH="723900" progId="Equation.3">
                  <p:embed/>
                </p:oleObj>
              </mc:Choice>
              <mc:Fallback>
                <p:oleObj name="公式" r:id="rId9" imgW="1993900" imgH="723900" progId="Equation.3">
                  <p:embed/>
                  <p:pic>
                    <p:nvPicPr>
                      <p:cNvPr id="0" name="图片 6124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1571625"/>
                        <a:ext cx="199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/>
          <p:nvPr/>
        </p:nvGraphicFramePr>
        <p:xfrm>
          <a:off x="4999038" y="2463800"/>
          <a:ext cx="210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2" name="公式" r:id="rId11" imgW="2108200" imgH="711200" progId="Equation.3">
                  <p:embed/>
                </p:oleObj>
              </mc:Choice>
              <mc:Fallback>
                <p:oleObj name="公式" r:id="rId11" imgW="2108200" imgH="711200" progId="Equation.3">
                  <p:embed/>
                  <p:pic>
                    <p:nvPicPr>
                      <p:cNvPr id="0" name="图片 6124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2463800"/>
                        <a:ext cx="210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3" name="Group 29"/>
          <p:cNvGrpSpPr/>
          <p:nvPr/>
        </p:nvGrpSpPr>
        <p:grpSpPr bwMode="auto">
          <a:xfrm>
            <a:off x="531813" y="3443288"/>
            <a:ext cx="3036887" cy="863600"/>
            <a:chOff x="335" y="2121"/>
            <a:chExt cx="1913" cy="544"/>
          </a:xfrm>
        </p:grpSpPr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335" y="2238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661" y="2238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  <p:graphicFrame>
          <p:nvGraphicFramePr>
            <p:cNvPr id="23596" name="Object 19"/>
            <p:cNvGraphicFramePr/>
            <p:nvPr/>
          </p:nvGraphicFramePr>
          <p:xfrm>
            <a:off x="1177" y="2121"/>
            <a:ext cx="107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13" name="公式" r:id="rId13" imgW="1701800" imgH="863600" progId="Equation.3">
                    <p:embed/>
                  </p:oleObj>
                </mc:Choice>
                <mc:Fallback>
                  <p:oleObj name="公式" r:id="rId13" imgW="1701800" imgH="863600" progId="Equation.3">
                    <p:embed/>
                    <p:pic>
                      <p:nvPicPr>
                        <p:cNvPr id="0" name="图片 6124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2121"/>
                          <a:ext cx="107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14" name="Group 30"/>
          <p:cNvGrpSpPr/>
          <p:nvPr/>
        </p:nvGrpSpPr>
        <p:grpSpPr bwMode="auto">
          <a:xfrm>
            <a:off x="530225" y="4489450"/>
            <a:ext cx="2252663" cy="863600"/>
            <a:chOff x="334" y="2768"/>
            <a:chExt cx="1419" cy="544"/>
          </a:xfrm>
        </p:grpSpPr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34" y="2867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3593" name="Object 24"/>
            <p:cNvGraphicFramePr/>
            <p:nvPr/>
          </p:nvGraphicFramePr>
          <p:xfrm>
            <a:off x="746" y="2768"/>
            <a:ext cx="100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14" name="公式" r:id="rId15" imgW="1600200" imgH="863600" progId="Equation.3">
                    <p:embed/>
                  </p:oleObj>
                </mc:Choice>
                <mc:Fallback>
                  <p:oleObj name="公式" r:id="rId15" imgW="1600200" imgH="863600" progId="Equation.3">
                    <p:embed/>
                    <p:pic>
                      <p:nvPicPr>
                        <p:cNvPr id="0" name="图片 6124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2768"/>
                          <a:ext cx="100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10" name="Object 26"/>
          <p:cNvGraphicFramePr/>
          <p:nvPr/>
        </p:nvGraphicFramePr>
        <p:xfrm>
          <a:off x="4984750" y="4556125"/>
          <a:ext cx="96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5" name="公式" r:id="rId17" imgW="965200" imgH="723900" progId="Equation.3">
                  <p:embed/>
                </p:oleObj>
              </mc:Choice>
              <mc:Fallback>
                <p:oleObj name="公式" r:id="rId17" imgW="965200" imgH="723900" progId="Equation.3">
                  <p:embed/>
                  <p:pic>
                    <p:nvPicPr>
                      <p:cNvPr id="0" name="图片 61241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556125"/>
                        <a:ext cx="965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0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40" name="Group 56"/>
          <p:cNvGrpSpPr/>
          <p:nvPr/>
        </p:nvGrpSpPr>
        <p:grpSpPr bwMode="auto">
          <a:xfrm>
            <a:off x="533400" y="542925"/>
            <a:ext cx="3636963" cy="800100"/>
            <a:chOff x="336" y="312"/>
            <a:chExt cx="2291" cy="504"/>
          </a:xfrm>
        </p:grpSpPr>
        <p:sp>
          <p:nvSpPr>
            <p:cNvPr id="42041" name="Text Box 57"/>
            <p:cNvSpPr txBox="1">
              <a:spLocks noChangeArrowheads="1"/>
            </p:cNvSpPr>
            <p:nvPr/>
          </p:nvSpPr>
          <p:spPr bwMode="auto">
            <a:xfrm>
              <a:off x="336" y="397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2042" name="Text Box 58"/>
            <p:cNvSpPr txBox="1">
              <a:spLocks noChangeArrowheads="1"/>
            </p:cNvSpPr>
            <p:nvPr/>
          </p:nvSpPr>
          <p:spPr bwMode="auto">
            <a:xfrm>
              <a:off x="662" y="397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  <p:graphicFrame>
          <p:nvGraphicFramePr>
            <p:cNvPr id="23591" name="Object 59"/>
            <p:cNvGraphicFramePr/>
            <p:nvPr/>
          </p:nvGraphicFramePr>
          <p:xfrm>
            <a:off x="1172" y="312"/>
            <a:ext cx="145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16" name="Equation" r:id="rId19" imgW="2311400" imgH="800100" progId="Equation.DSMT4">
                    <p:embed/>
                  </p:oleObj>
                </mc:Choice>
                <mc:Fallback>
                  <p:oleObj name="Equation" r:id="rId19" imgW="2311400" imgH="800100" progId="Equation.DSMT4">
                    <p:embed/>
                    <p:pic>
                      <p:nvPicPr>
                        <p:cNvPr id="0" name="图片 612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12"/>
                          <a:ext cx="145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50" name="Group 66"/>
          <p:cNvGrpSpPr/>
          <p:nvPr/>
        </p:nvGrpSpPr>
        <p:grpSpPr bwMode="auto">
          <a:xfrm>
            <a:off x="4359275" y="749301"/>
            <a:ext cx="1866900" cy="338138"/>
            <a:chOff x="2800" y="490"/>
            <a:chExt cx="1176" cy="213"/>
          </a:xfrm>
        </p:grpSpPr>
        <p:grpSp>
          <p:nvGrpSpPr>
            <p:cNvPr id="23583" name="Group 60"/>
            <p:cNvGrpSpPr/>
            <p:nvPr/>
          </p:nvGrpSpPr>
          <p:grpSpPr bwMode="auto">
            <a:xfrm>
              <a:off x="2800" y="490"/>
              <a:ext cx="868" cy="213"/>
              <a:chOff x="3544" y="1156"/>
              <a:chExt cx="868" cy="213"/>
            </a:xfrm>
          </p:grpSpPr>
          <p:sp>
            <p:nvSpPr>
              <p:cNvPr id="42045" name="Rectangle 61"/>
              <p:cNvSpPr>
                <a:spLocks noChangeArrowheads="1"/>
              </p:cNvSpPr>
              <p:nvPr/>
            </p:nvSpPr>
            <p:spPr bwMode="auto">
              <a:xfrm>
                <a:off x="3626" y="1173"/>
                <a:ext cx="683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46" name="Rectangle 62"/>
              <p:cNvSpPr>
                <a:spLocks noChangeArrowheads="1"/>
              </p:cNvSpPr>
              <p:nvPr/>
            </p:nvSpPr>
            <p:spPr bwMode="auto">
              <a:xfrm>
                <a:off x="3544" y="1156"/>
                <a:ext cx="868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6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</a:t>
                </a:r>
                <a:r>
                  <a:rPr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zh-CN" altLang="en-US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3.12</a:t>
                </a: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3584" name="Group 63"/>
            <p:cNvGrpSpPr/>
            <p:nvPr/>
          </p:nvGrpSpPr>
          <p:grpSpPr bwMode="auto">
            <a:xfrm>
              <a:off x="3474" y="490"/>
              <a:ext cx="502" cy="212"/>
              <a:chOff x="672" y="1972"/>
              <a:chExt cx="502" cy="212"/>
            </a:xfrm>
          </p:grpSpPr>
          <p:sp>
            <p:nvSpPr>
              <p:cNvPr id="42048" name="Rectangle 64"/>
              <p:cNvSpPr>
                <a:spLocks noChangeArrowheads="1"/>
              </p:cNvSpPr>
              <p:nvPr/>
            </p:nvSpPr>
            <p:spPr bwMode="auto">
              <a:xfrm>
                <a:off x="765" y="1989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49" name="Rectangle 65"/>
              <p:cNvSpPr>
                <a:spLocks noChangeArrowheads="1"/>
              </p:cNvSpPr>
              <p:nvPr/>
            </p:nvSpPr>
            <p:spPr bwMode="auto">
              <a:xfrm>
                <a:off x="672" y="19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部分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7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7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6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855" name="Object 55"/>
          <p:cNvGraphicFramePr/>
          <p:nvPr/>
        </p:nvGraphicFramePr>
        <p:xfrm>
          <a:off x="3873500" y="1514475"/>
          <a:ext cx="20955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4" name="公式" r:id="rId3" imgW="2286000" imgH="863600" progId="Equation.3">
                  <p:embed/>
                </p:oleObj>
              </mc:Choice>
              <mc:Fallback>
                <p:oleObj name="公式" r:id="rId3" imgW="2286000" imgH="863600" progId="Equation.3">
                  <p:embed/>
                  <p:pic>
                    <p:nvPicPr>
                      <p:cNvPr id="0" name="图片 6134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514475"/>
                        <a:ext cx="20955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5673725" y="4186238"/>
            <a:ext cx="1047750" cy="828675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2836863" y="4187825"/>
            <a:ext cx="1057275" cy="828675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889" name="Group 89"/>
          <p:cNvGrpSpPr/>
          <p:nvPr/>
        </p:nvGrpSpPr>
        <p:grpSpPr bwMode="auto">
          <a:xfrm>
            <a:off x="1033463" y="1514475"/>
            <a:ext cx="2797175" cy="865188"/>
            <a:chOff x="651" y="954"/>
            <a:chExt cx="1762" cy="545"/>
          </a:xfrm>
        </p:grpSpPr>
        <p:graphicFrame>
          <p:nvGraphicFramePr>
            <p:cNvPr id="24642" name="Object 54"/>
            <p:cNvGraphicFramePr/>
            <p:nvPr/>
          </p:nvGraphicFramePr>
          <p:xfrm>
            <a:off x="1179" y="954"/>
            <a:ext cx="123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15" name="公式" r:id="rId5" imgW="2120900" imgH="863600" progId="Equation.3">
                    <p:embed/>
                  </p:oleObj>
                </mc:Choice>
                <mc:Fallback>
                  <p:oleObj name="公式" r:id="rId5" imgW="2120900" imgH="863600" progId="Equation.3">
                    <p:embed/>
                    <p:pic>
                      <p:nvPicPr>
                        <p:cNvPr id="0" name="图片 6134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954"/>
                          <a:ext cx="1234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651" y="1085"/>
              <a:ext cx="7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令</a:t>
              </a:r>
              <a:endParaRPr lang="zh-CN" altLang="en-US"/>
            </a:p>
          </p:txBody>
        </p:sp>
      </p:grp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528638" y="1704975"/>
            <a:ext cx="800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046163" y="641350"/>
            <a:ext cx="26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76858" name="Group 58"/>
          <p:cNvGrpSpPr/>
          <p:nvPr/>
        </p:nvGrpSpPr>
        <p:grpSpPr bwMode="auto">
          <a:xfrm>
            <a:off x="533400" y="501650"/>
            <a:ext cx="4143375" cy="865188"/>
            <a:chOff x="336" y="316"/>
            <a:chExt cx="2610" cy="545"/>
          </a:xfrm>
        </p:grpSpPr>
        <p:graphicFrame>
          <p:nvGraphicFramePr>
            <p:cNvPr id="24639" name="Object 23"/>
            <p:cNvGraphicFramePr/>
            <p:nvPr/>
          </p:nvGraphicFramePr>
          <p:xfrm>
            <a:off x="1146" y="316"/>
            <a:ext cx="180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16" name="公式" r:id="rId7" imgW="2857500" imgH="863600" progId="Equation.3">
                    <p:embed/>
                  </p:oleObj>
                </mc:Choice>
                <mc:Fallback>
                  <p:oleObj name="公式" r:id="rId7" imgW="2857500" imgH="863600" progId="Equation.3">
                    <p:embed/>
                    <p:pic>
                      <p:nvPicPr>
                        <p:cNvPr id="0" name="图片 613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316"/>
                          <a:ext cx="180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4" name="Rectangle 24"/>
            <p:cNvSpPr>
              <a:spLocks noChangeArrowheads="1"/>
            </p:cNvSpPr>
            <p:nvPr/>
          </p:nvSpPr>
          <p:spPr bwMode="auto">
            <a:xfrm>
              <a:off x="336" y="420"/>
              <a:ext cx="6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660" y="42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计算</a:t>
              </a:r>
              <a:endParaRPr lang="zh-CN" altLang="en-US"/>
            </a:p>
          </p:txBody>
        </p:sp>
      </p:grpSp>
      <p:graphicFrame>
        <p:nvGraphicFramePr>
          <p:cNvPr id="76826" name="Object 26"/>
          <p:cNvGraphicFramePr/>
          <p:nvPr/>
        </p:nvGraphicFramePr>
        <p:xfrm>
          <a:off x="2220913" y="4154488"/>
          <a:ext cx="56642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7" name="公式" r:id="rId9" imgW="5664200" imgH="863600" progId="Equation.3">
                  <p:embed/>
                </p:oleObj>
              </mc:Choice>
              <mc:Fallback>
                <p:oleObj name="公式" r:id="rId9" imgW="5664200" imgH="863600" progId="Equation.3">
                  <p:embed/>
                  <p:pic>
                    <p:nvPicPr>
                      <p:cNvPr id="0" name="图片 6134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154488"/>
                        <a:ext cx="56642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27" name="Group 27"/>
          <p:cNvGrpSpPr/>
          <p:nvPr/>
        </p:nvGrpSpPr>
        <p:grpSpPr bwMode="auto">
          <a:xfrm>
            <a:off x="1479550" y="3343275"/>
            <a:ext cx="6978650" cy="601663"/>
            <a:chOff x="662" y="2172"/>
            <a:chExt cx="4396" cy="379"/>
          </a:xfrm>
        </p:grpSpPr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662" y="2172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24637" name="Object 29"/>
            <p:cNvGraphicFramePr/>
            <p:nvPr/>
          </p:nvGraphicFramePr>
          <p:xfrm>
            <a:off x="976" y="2174"/>
            <a:ext cx="216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18" name="公式" r:id="rId11" imgW="3429000" imgH="596900" progId="Equation.3">
                    <p:embed/>
                  </p:oleObj>
                </mc:Choice>
                <mc:Fallback>
                  <p:oleObj name="公式" r:id="rId11" imgW="3429000" imgH="596900" progId="Equation.3">
                    <p:embed/>
                    <p:pic>
                      <p:nvPicPr>
                        <p:cNvPr id="0" name="图片 6134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174"/>
                          <a:ext cx="2160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0" name="Text Box 30"/>
            <p:cNvSpPr txBox="1">
              <a:spLocks noChangeArrowheads="1"/>
            </p:cNvSpPr>
            <p:nvPr/>
          </p:nvSpPr>
          <p:spPr bwMode="auto">
            <a:xfrm>
              <a:off x="3242" y="2185"/>
              <a:ext cx="18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rgbClr val="0066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复合闭路定理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endParaRPr lang="zh-CN" altLang="en-US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</p:grpSp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6429375" y="911225"/>
            <a:ext cx="2030413" cy="2030413"/>
          </a:xfrm>
          <a:prstGeom prst="ellipse">
            <a:avLst/>
          </a:prstGeom>
          <a:solidFill>
            <a:srgbClr val="FFCC99"/>
          </a:solidFill>
          <a:ln w="158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866" name="Group 66"/>
          <p:cNvGrpSpPr/>
          <p:nvPr/>
        </p:nvGrpSpPr>
        <p:grpSpPr bwMode="auto">
          <a:xfrm>
            <a:off x="7094538" y="1984375"/>
            <a:ext cx="1201737" cy="803275"/>
            <a:chOff x="4469" y="1250"/>
            <a:chExt cx="757" cy="506"/>
          </a:xfrm>
        </p:grpSpPr>
        <p:sp>
          <p:nvSpPr>
            <p:cNvPr id="76838" name="Oval 38"/>
            <p:cNvSpPr>
              <a:spLocks noChangeAspect="1" noChangeArrowheads="1"/>
            </p:cNvSpPr>
            <p:nvPr/>
          </p:nvSpPr>
          <p:spPr bwMode="auto">
            <a:xfrm>
              <a:off x="4469" y="1325"/>
              <a:ext cx="431" cy="43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39" name="Rectangle 39"/>
            <p:cNvSpPr>
              <a:spLocks noChangeArrowheads="1"/>
            </p:cNvSpPr>
            <p:nvPr/>
          </p:nvSpPr>
          <p:spPr bwMode="auto">
            <a:xfrm>
              <a:off x="4838" y="125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2</a:t>
              </a:r>
              <a:endParaRPr lang="zh-CN" altLang="en-US" sz="1800" baseline="-25000"/>
            </a:p>
          </p:txBody>
        </p:sp>
        <p:sp>
          <p:nvSpPr>
            <p:cNvPr id="76846" name="Line 46"/>
            <p:cNvSpPr>
              <a:spLocks noChangeShapeType="1"/>
            </p:cNvSpPr>
            <p:nvPr/>
          </p:nvSpPr>
          <p:spPr bwMode="auto">
            <a:xfrm>
              <a:off x="4806" y="1360"/>
              <a:ext cx="59" cy="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6864" name="Group 64"/>
          <p:cNvGrpSpPr/>
          <p:nvPr/>
        </p:nvGrpSpPr>
        <p:grpSpPr bwMode="auto">
          <a:xfrm>
            <a:off x="7092950" y="973138"/>
            <a:ext cx="1201738" cy="803275"/>
            <a:chOff x="4468" y="613"/>
            <a:chExt cx="757" cy="506"/>
          </a:xfrm>
        </p:grpSpPr>
        <p:sp>
          <p:nvSpPr>
            <p:cNvPr id="76847" name="Oval 47"/>
            <p:cNvSpPr>
              <a:spLocks noChangeAspect="1" noChangeArrowheads="1"/>
            </p:cNvSpPr>
            <p:nvPr/>
          </p:nvSpPr>
          <p:spPr bwMode="auto">
            <a:xfrm>
              <a:off x="4468" y="688"/>
              <a:ext cx="431" cy="43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48" name="Rectangle 48"/>
            <p:cNvSpPr>
              <a:spLocks noChangeArrowheads="1"/>
            </p:cNvSpPr>
            <p:nvPr/>
          </p:nvSpPr>
          <p:spPr bwMode="auto">
            <a:xfrm>
              <a:off x="4837" y="613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1</a:t>
              </a:r>
              <a:endParaRPr lang="zh-CN" altLang="en-US" sz="1800" baseline="-25000"/>
            </a:p>
          </p:txBody>
        </p:sp>
        <p:sp>
          <p:nvSpPr>
            <p:cNvPr id="76850" name="Line 50"/>
            <p:cNvSpPr>
              <a:spLocks noChangeShapeType="1"/>
            </p:cNvSpPr>
            <p:nvPr/>
          </p:nvSpPr>
          <p:spPr bwMode="auto">
            <a:xfrm>
              <a:off x="4805" y="723"/>
              <a:ext cx="59" cy="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6867" name="Group 67"/>
          <p:cNvGrpSpPr/>
          <p:nvPr/>
        </p:nvGrpSpPr>
        <p:grpSpPr bwMode="auto">
          <a:xfrm>
            <a:off x="6276975" y="657225"/>
            <a:ext cx="2600325" cy="2486025"/>
            <a:chOff x="3954" y="414"/>
            <a:chExt cx="1638" cy="1566"/>
          </a:xfrm>
        </p:grpSpPr>
        <p:sp>
          <p:nvSpPr>
            <p:cNvPr id="76840" name="Line 40"/>
            <p:cNvSpPr>
              <a:spLocks noChangeShapeType="1"/>
            </p:cNvSpPr>
            <p:nvPr/>
          </p:nvSpPr>
          <p:spPr bwMode="auto">
            <a:xfrm>
              <a:off x="3954" y="1218"/>
              <a:ext cx="15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5219" y="709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  <p:sp>
          <p:nvSpPr>
            <p:cNvPr id="76842" name="Oval 42"/>
            <p:cNvSpPr>
              <a:spLocks noChangeArrowheads="1"/>
            </p:cNvSpPr>
            <p:nvPr/>
          </p:nvSpPr>
          <p:spPr bwMode="auto">
            <a:xfrm>
              <a:off x="4050" y="576"/>
              <a:ext cx="1279" cy="127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43" name="Line 43"/>
            <p:cNvSpPr>
              <a:spLocks noChangeShapeType="1"/>
            </p:cNvSpPr>
            <p:nvPr/>
          </p:nvSpPr>
          <p:spPr bwMode="auto">
            <a:xfrm>
              <a:off x="5211" y="848"/>
              <a:ext cx="50" cy="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44" name="Rectangle 44"/>
            <p:cNvSpPr>
              <a:spLocks noChangeArrowheads="1"/>
            </p:cNvSpPr>
            <p:nvPr/>
          </p:nvSpPr>
          <p:spPr bwMode="auto">
            <a:xfrm>
              <a:off x="5294" y="118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/>
                <a:t>2</a:t>
              </a:r>
              <a:endParaRPr lang="zh-CN" altLang="en-US" sz="1800"/>
            </a:p>
          </p:txBody>
        </p:sp>
        <p:sp>
          <p:nvSpPr>
            <p:cNvPr id="76851" name="Line 51"/>
            <p:cNvSpPr>
              <a:spLocks noChangeShapeType="1"/>
            </p:cNvSpPr>
            <p:nvPr/>
          </p:nvSpPr>
          <p:spPr bwMode="auto">
            <a:xfrm flipV="1">
              <a:off x="4686" y="414"/>
              <a:ext cx="0" cy="156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6861" name="Group 61"/>
          <p:cNvGrpSpPr/>
          <p:nvPr/>
        </p:nvGrpSpPr>
        <p:grpSpPr bwMode="auto">
          <a:xfrm>
            <a:off x="7399338" y="1243013"/>
            <a:ext cx="612775" cy="366712"/>
            <a:chOff x="4661" y="783"/>
            <a:chExt cx="386" cy="231"/>
          </a:xfrm>
        </p:grpSpPr>
        <p:sp>
          <p:nvSpPr>
            <p:cNvPr id="76849" name="Text Box 49"/>
            <p:cNvSpPr txBox="1">
              <a:spLocks noChangeArrowheads="1"/>
            </p:cNvSpPr>
            <p:nvPr/>
          </p:nvSpPr>
          <p:spPr bwMode="auto">
            <a:xfrm>
              <a:off x="4661" y="783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 baseline="-25000">
                  <a:latin typeface="Symbol" charset="0"/>
                </a:rPr>
                <a:t> </a:t>
              </a:r>
              <a:r>
                <a:rPr lang="en-US" altLang="zh-CN" sz="1800" i="1"/>
                <a:t>i</a:t>
              </a:r>
              <a:endParaRPr lang="en-US" altLang="zh-CN" sz="1800" i="1"/>
            </a:p>
          </p:txBody>
        </p:sp>
        <p:sp>
          <p:nvSpPr>
            <p:cNvPr id="76852" name="Oval 52"/>
            <p:cNvSpPr>
              <a:spLocks noChangeAspect="1" noChangeArrowheads="1"/>
            </p:cNvSpPr>
            <p:nvPr/>
          </p:nvSpPr>
          <p:spPr bwMode="auto">
            <a:xfrm>
              <a:off x="4670" y="890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6865" name="Group 65"/>
          <p:cNvGrpSpPr/>
          <p:nvPr/>
        </p:nvGrpSpPr>
        <p:grpSpPr bwMode="auto">
          <a:xfrm>
            <a:off x="7400925" y="2254250"/>
            <a:ext cx="612775" cy="366713"/>
            <a:chOff x="4662" y="1420"/>
            <a:chExt cx="386" cy="231"/>
          </a:xfrm>
        </p:grpSpPr>
        <p:sp>
          <p:nvSpPr>
            <p:cNvPr id="76845" name="Text Box 45"/>
            <p:cNvSpPr txBox="1">
              <a:spLocks noChangeArrowheads="1"/>
            </p:cNvSpPr>
            <p:nvPr/>
          </p:nvSpPr>
          <p:spPr bwMode="auto">
            <a:xfrm>
              <a:off x="4662" y="1420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latin typeface="Symbol" charset="0"/>
                </a:rPr>
                <a:t>-</a:t>
              </a:r>
              <a:r>
                <a:rPr lang="en-US" altLang="zh-CN" sz="1800" i="1" baseline="-25000">
                  <a:latin typeface="Symbol" charset="0"/>
                </a:rPr>
                <a:t> </a:t>
              </a:r>
              <a:r>
                <a:rPr lang="en-US" altLang="zh-CN" sz="1800" i="1"/>
                <a:t>i</a:t>
              </a:r>
              <a:endParaRPr lang="en-US" altLang="zh-CN" sz="1800" i="1"/>
            </a:p>
          </p:txBody>
        </p:sp>
        <p:sp>
          <p:nvSpPr>
            <p:cNvPr id="76853" name="Oval 53"/>
            <p:cNvSpPr>
              <a:spLocks noChangeAspect="1" noChangeArrowheads="1"/>
            </p:cNvSpPr>
            <p:nvPr/>
          </p:nvSpPr>
          <p:spPr bwMode="auto">
            <a:xfrm>
              <a:off x="4671" y="1527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6856" name="Text Box 56"/>
          <p:cNvSpPr txBox="1">
            <a:spLocks noChangeArrowheads="1"/>
          </p:cNvSpPr>
          <p:nvPr/>
        </p:nvSpPr>
        <p:spPr bwMode="auto">
          <a:xfrm>
            <a:off x="1479550" y="2635250"/>
            <a:ext cx="4476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如图，作</a:t>
            </a:r>
            <a:r>
              <a:rPr lang="zh-CN" altLang="en-US" baseline="-25000"/>
              <a:t>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sz="1200" baseline="-25000"/>
              <a:t> 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r>
              <a:rPr lang="zh-CN" altLang="en-US"/>
              <a:t>两个小圆，</a:t>
            </a:r>
            <a:endParaRPr lang="zh-CN" altLang="en-US"/>
          </a:p>
        </p:txBody>
      </p:sp>
      <p:grpSp>
        <p:nvGrpSpPr>
          <p:cNvPr id="76860" name="Group 60"/>
          <p:cNvGrpSpPr/>
          <p:nvPr/>
        </p:nvGrpSpPr>
        <p:grpSpPr bwMode="auto">
          <a:xfrm>
            <a:off x="2163763" y="5192713"/>
            <a:ext cx="1711325" cy="571500"/>
            <a:chOff x="1363" y="3271"/>
            <a:chExt cx="1078" cy="360"/>
          </a:xfrm>
        </p:grpSpPr>
        <p:sp>
          <p:nvSpPr>
            <p:cNvPr id="76832" name="Text Box 32"/>
            <p:cNvSpPr txBox="1">
              <a:spLocks noChangeArrowheads="1"/>
            </p:cNvSpPr>
            <p:nvPr/>
          </p:nvSpPr>
          <p:spPr bwMode="auto">
            <a:xfrm>
              <a:off x="1363" y="3271"/>
              <a:ext cx="52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800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记为</a:t>
              </a:r>
              <a:endParaRPr lang="zh-CN" altLang="en-US" sz="1800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24616" name="Group 33"/>
            <p:cNvGrpSpPr/>
            <p:nvPr/>
          </p:nvGrpSpPr>
          <p:grpSpPr bwMode="auto">
            <a:xfrm>
              <a:off x="1398" y="3492"/>
              <a:ext cx="366" cy="35"/>
              <a:chOff x="516" y="3264"/>
              <a:chExt cx="648" cy="35"/>
            </a:xfrm>
          </p:grpSpPr>
          <p:sp>
            <p:nvSpPr>
              <p:cNvPr id="76834" name="Line 34"/>
              <p:cNvSpPr>
                <a:spLocks noChangeShapeType="1"/>
              </p:cNvSpPr>
              <p:nvPr/>
            </p:nvSpPr>
            <p:spPr bwMode="auto">
              <a:xfrm flipH="1">
                <a:off x="516" y="3264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835" name="Line 35"/>
              <p:cNvSpPr>
                <a:spLocks noChangeShapeType="1"/>
              </p:cNvSpPr>
              <p:nvPr/>
            </p:nvSpPr>
            <p:spPr bwMode="auto">
              <a:xfrm flipH="1">
                <a:off x="516" y="3299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4617" name="Object 57"/>
            <p:cNvGraphicFramePr/>
            <p:nvPr/>
          </p:nvGraphicFramePr>
          <p:xfrm>
            <a:off x="1841" y="3399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19" name="Equation" r:id="rId13" imgW="951865" imgH="368300" progId="Equation.DSMT4">
                    <p:embed/>
                  </p:oleObj>
                </mc:Choice>
                <mc:Fallback>
                  <p:oleObj name="Equation" r:id="rId13" imgW="951865" imgH="368300" progId="Equation.DSMT4">
                    <p:embed/>
                    <p:pic>
                      <p:nvPicPr>
                        <p:cNvPr id="0" name="图片 6134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3399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614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7" grpId="0" bldLvl="0" animBg="1"/>
      <p:bldP spid="76818" grpId="0" bldLvl="0" animBg="1"/>
      <p:bldP spid="76820" grpId="0" bldLvl="0" animBg="1"/>
      <p:bldP spid="76837" grpId="0" bldLvl="0" animBg="1"/>
      <p:bldP spid="76856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11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1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1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944" name="Group 72"/>
          <p:cNvGrpSpPr/>
          <p:nvPr/>
        </p:nvGrpSpPr>
        <p:grpSpPr bwMode="auto">
          <a:xfrm>
            <a:off x="6772275" y="5629275"/>
            <a:ext cx="1711325" cy="571500"/>
            <a:chOff x="1363" y="3271"/>
            <a:chExt cx="1078" cy="360"/>
          </a:xfrm>
        </p:grpSpPr>
        <p:sp>
          <p:nvSpPr>
            <p:cNvPr id="79945" name="Text Box 73"/>
            <p:cNvSpPr txBox="1">
              <a:spLocks noChangeArrowheads="1"/>
            </p:cNvSpPr>
            <p:nvPr/>
          </p:nvSpPr>
          <p:spPr bwMode="auto">
            <a:xfrm>
              <a:off x="1363" y="3271"/>
              <a:ext cx="52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800">
                  <a:solidFill>
                    <a:srgbClr val="0076B8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记为</a:t>
              </a:r>
              <a:endParaRPr lang="zh-CN" altLang="en-US" sz="1800">
                <a:solidFill>
                  <a:srgbClr val="0076B8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25680" name="Group 74"/>
            <p:cNvGrpSpPr/>
            <p:nvPr/>
          </p:nvGrpSpPr>
          <p:grpSpPr bwMode="auto">
            <a:xfrm>
              <a:off x="1398" y="3492"/>
              <a:ext cx="366" cy="35"/>
              <a:chOff x="516" y="3264"/>
              <a:chExt cx="648" cy="35"/>
            </a:xfrm>
          </p:grpSpPr>
          <p:sp>
            <p:nvSpPr>
              <p:cNvPr id="79947" name="Line 75"/>
              <p:cNvSpPr>
                <a:spLocks noChangeShapeType="1"/>
              </p:cNvSpPr>
              <p:nvPr/>
            </p:nvSpPr>
            <p:spPr bwMode="auto">
              <a:xfrm flipH="1">
                <a:off x="516" y="3264"/>
                <a:ext cx="648" cy="0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948" name="Line 76"/>
              <p:cNvSpPr>
                <a:spLocks noChangeShapeType="1"/>
              </p:cNvSpPr>
              <p:nvPr/>
            </p:nvSpPr>
            <p:spPr bwMode="auto">
              <a:xfrm flipH="1">
                <a:off x="516" y="3299"/>
                <a:ext cx="648" cy="0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5681" name="Object 77"/>
            <p:cNvGraphicFramePr/>
            <p:nvPr/>
          </p:nvGraphicFramePr>
          <p:xfrm>
            <a:off x="1841" y="3399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2" name="公式" r:id="rId3" imgW="951865" imgH="368300" progId="Equation.3">
                    <p:embed/>
                  </p:oleObj>
                </mc:Choice>
                <mc:Fallback>
                  <p:oleObj name="公式" r:id="rId3" imgW="951865" imgH="368300" progId="Equation.3">
                    <p:embed/>
                    <p:pic>
                      <p:nvPicPr>
                        <p:cNvPr id="0" name="图片 6144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3399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50" name="Group 78"/>
          <p:cNvGrpSpPr/>
          <p:nvPr/>
        </p:nvGrpSpPr>
        <p:grpSpPr bwMode="auto">
          <a:xfrm>
            <a:off x="1065213" y="5562600"/>
            <a:ext cx="5665787" cy="865188"/>
            <a:chOff x="1398" y="2617"/>
            <a:chExt cx="3569" cy="545"/>
          </a:xfrm>
        </p:grpSpPr>
        <p:sp>
          <p:nvSpPr>
            <p:cNvPr id="79951" name="Rectangle 79"/>
            <p:cNvSpPr>
              <a:spLocks noChangeArrowheads="1"/>
            </p:cNvSpPr>
            <p:nvPr/>
          </p:nvSpPr>
          <p:spPr bwMode="auto">
            <a:xfrm>
              <a:off x="3574" y="2637"/>
              <a:ext cx="660" cy="522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FF5B5B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952" name="Rectangle 80"/>
            <p:cNvSpPr>
              <a:spLocks noChangeArrowheads="1"/>
            </p:cNvSpPr>
            <p:nvPr/>
          </p:nvSpPr>
          <p:spPr bwMode="auto">
            <a:xfrm>
              <a:off x="1787" y="2638"/>
              <a:ext cx="666" cy="522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FF5B5B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5677" name="Object 81"/>
            <p:cNvGraphicFramePr/>
            <p:nvPr/>
          </p:nvGraphicFramePr>
          <p:xfrm>
            <a:off x="1399" y="2617"/>
            <a:ext cx="356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3" name="公式" r:id="rId5" imgW="5664200" imgH="863600" progId="Equation.3">
                    <p:embed/>
                  </p:oleObj>
                </mc:Choice>
                <mc:Fallback>
                  <p:oleObj name="公式" r:id="rId5" imgW="5664200" imgH="863600" progId="Equation.3">
                    <p:embed/>
                    <p:pic>
                      <p:nvPicPr>
                        <p:cNvPr id="0" name="图片 6144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2617"/>
                          <a:ext cx="3568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54" name="Rectangle 82"/>
            <p:cNvSpPr>
              <a:spLocks noChangeArrowheads="1"/>
            </p:cNvSpPr>
            <p:nvPr/>
          </p:nvSpPr>
          <p:spPr bwMode="auto">
            <a:xfrm>
              <a:off x="1398" y="2826"/>
              <a:ext cx="132" cy="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9975" name="Line 103"/>
          <p:cNvSpPr>
            <a:spLocks noChangeShapeType="1"/>
          </p:cNvSpPr>
          <p:nvPr/>
        </p:nvSpPr>
        <p:spPr bwMode="auto">
          <a:xfrm flipV="1">
            <a:off x="492125" y="54832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976" name="Rectangle 104"/>
          <p:cNvSpPr>
            <a:spLocks noChangeArrowheads="1"/>
          </p:cNvSpPr>
          <p:nvPr/>
        </p:nvSpPr>
        <p:spPr bwMode="auto">
          <a:xfrm>
            <a:off x="484188" y="5448300"/>
            <a:ext cx="8618537" cy="1000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5619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1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2" name="Picture 1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3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4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5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6" name="Picture 11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7" name="Picture 1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8" name="Picture 1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9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0" name="Picture 11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1" name="Picture 1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96" name="Rectangle 124"/>
          <p:cNvSpPr>
            <a:spLocks noChangeArrowheads="1"/>
          </p:cNvSpPr>
          <p:nvPr/>
        </p:nvSpPr>
        <p:spPr bwMode="auto">
          <a:xfrm>
            <a:off x="528638" y="1704975"/>
            <a:ext cx="800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9997" name="Text Box 125"/>
          <p:cNvSpPr txBox="1">
            <a:spLocks noChangeArrowheads="1"/>
          </p:cNvSpPr>
          <p:nvPr/>
        </p:nvSpPr>
        <p:spPr bwMode="auto">
          <a:xfrm>
            <a:off x="1046163" y="641350"/>
            <a:ext cx="26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25634" name="Object 126"/>
          <p:cNvGraphicFramePr/>
          <p:nvPr/>
        </p:nvGraphicFramePr>
        <p:xfrm>
          <a:off x="1819275" y="501650"/>
          <a:ext cx="28575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4" name="公式" r:id="rId7" imgW="2857500" imgH="863600" progId="Equation.3">
                  <p:embed/>
                </p:oleObj>
              </mc:Choice>
              <mc:Fallback>
                <p:oleObj name="公式" r:id="rId7" imgW="2857500" imgH="863600" progId="Equation.3">
                  <p:embed/>
                  <p:pic>
                    <p:nvPicPr>
                      <p:cNvPr id="0" name="图片 61446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01650"/>
                        <a:ext cx="28575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99" name="Rectangle 127"/>
          <p:cNvSpPr>
            <a:spLocks noChangeArrowheads="1"/>
          </p:cNvSpPr>
          <p:nvPr/>
        </p:nvSpPr>
        <p:spPr bwMode="auto">
          <a:xfrm>
            <a:off x="533400" y="666750"/>
            <a:ext cx="957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000" name="Rectangle 128"/>
          <p:cNvSpPr>
            <a:spLocks noChangeArrowheads="1"/>
          </p:cNvSpPr>
          <p:nvPr/>
        </p:nvSpPr>
        <p:spPr bwMode="auto">
          <a:xfrm>
            <a:off x="1047750" y="666750"/>
            <a:ext cx="1403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计算</a:t>
            </a:r>
            <a:endParaRPr lang="zh-CN" altLang="en-US"/>
          </a:p>
        </p:txBody>
      </p:sp>
      <p:grpSp>
        <p:nvGrpSpPr>
          <p:cNvPr id="25637" name="Group 129"/>
          <p:cNvGrpSpPr/>
          <p:nvPr/>
        </p:nvGrpSpPr>
        <p:grpSpPr bwMode="auto">
          <a:xfrm>
            <a:off x="6276975" y="657225"/>
            <a:ext cx="2600325" cy="2486025"/>
            <a:chOff x="3954" y="414"/>
            <a:chExt cx="1638" cy="1566"/>
          </a:xfrm>
        </p:grpSpPr>
        <p:sp>
          <p:nvSpPr>
            <p:cNvPr id="80002" name="Oval 130"/>
            <p:cNvSpPr>
              <a:spLocks noChangeArrowheads="1"/>
            </p:cNvSpPr>
            <p:nvPr/>
          </p:nvSpPr>
          <p:spPr bwMode="auto">
            <a:xfrm>
              <a:off x="4050" y="576"/>
              <a:ext cx="1279" cy="1279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03" name="Oval 131"/>
            <p:cNvSpPr>
              <a:spLocks noChangeAspect="1" noChangeArrowheads="1"/>
            </p:cNvSpPr>
            <p:nvPr/>
          </p:nvSpPr>
          <p:spPr bwMode="auto">
            <a:xfrm>
              <a:off x="4469" y="1325"/>
              <a:ext cx="431" cy="43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04" name="Rectangle 132"/>
            <p:cNvSpPr>
              <a:spLocks noChangeArrowheads="1"/>
            </p:cNvSpPr>
            <p:nvPr/>
          </p:nvSpPr>
          <p:spPr bwMode="auto">
            <a:xfrm>
              <a:off x="4838" y="125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2</a:t>
              </a:r>
              <a:endParaRPr lang="zh-CN" altLang="en-US" sz="1800" baseline="-25000"/>
            </a:p>
          </p:txBody>
        </p:sp>
        <p:sp>
          <p:nvSpPr>
            <p:cNvPr id="80005" name="Line 133"/>
            <p:cNvSpPr>
              <a:spLocks noChangeShapeType="1"/>
            </p:cNvSpPr>
            <p:nvPr/>
          </p:nvSpPr>
          <p:spPr bwMode="auto">
            <a:xfrm>
              <a:off x="3954" y="1218"/>
              <a:ext cx="15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06" name="Rectangle 134"/>
            <p:cNvSpPr>
              <a:spLocks noChangeArrowheads="1"/>
            </p:cNvSpPr>
            <p:nvPr/>
          </p:nvSpPr>
          <p:spPr bwMode="auto">
            <a:xfrm>
              <a:off x="5219" y="709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  <p:sp>
          <p:nvSpPr>
            <p:cNvPr id="80007" name="Oval 135"/>
            <p:cNvSpPr>
              <a:spLocks noChangeArrowheads="1"/>
            </p:cNvSpPr>
            <p:nvPr/>
          </p:nvSpPr>
          <p:spPr bwMode="auto">
            <a:xfrm>
              <a:off x="4050" y="576"/>
              <a:ext cx="1279" cy="127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08" name="Line 136"/>
            <p:cNvSpPr>
              <a:spLocks noChangeShapeType="1"/>
            </p:cNvSpPr>
            <p:nvPr/>
          </p:nvSpPr>
          <p:spPr bwMode="auto">
            <a:xfrm>
              <a:off x="5211" y="848"/>
              <a:ext cx="50" cy="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09" name="Rectangle 137"/>
            <p:cNvSpPr>
              <a:spLocks noChangeArrowheads="1"/>
            </p:cNvSpPr>
            <p:nvPr/>
          </p:nvSpPr>
          <p:spPr bwMode="auto">
            <a:xfrm>
              <a:off x="5294" y="118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/>
                <a:t>2</a:t>
              </a:r>
              <a:endParaRPr lang="zh-CN" altLang="en-US" sz="1800"/>
            </a:p>
          </p:txBody>
        </p:sp>
        <p:sp>
          <p:nvSpPr>
            <p:cNvPr id="80010" name="Text Box 138"/>
            <p:cNvSpPr txBox="1">
              <a:spLocks noChangeArrowheads="1"/>
            </p:cNvSpPr>
            <p:nvPr/>
          </p:nvSpPr>
          <p:spPr bwMode="auto">
            <a:xfrm>
              <a:off x="4662" y="1420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latin typeface="Symbol" charset="0"/>
                </a:rPr>
                <a:t>-</a:t>
              </a:r>
              <a:r>
                <a:rPr lang="en-US" altLang="zh-CN" sz="1800" baseline="-25000">
                  <a:latin typeface="Symbol" charset="0"/>
                </a:rPr>
                <a:t> </a:t>
              </a:r>
              <a:r>
                <a:rPr lang="en-US" altLang="zh-CN" sz="1800" i="1"/>
                <a:t>i</a:t>
              </a:r>
              <a:endParaRPr lang="en-US" altLang="zh-CN" sz="1800" i="1"/>
            </a:p>
          </p:txBody>
        </p:sp>
        <p:sp>
          <p:nvSpPr>
            <p:cNvPr id="80011" name="Line 139"/>
            <p:cNvSpPr>
              <a:spLocks noChangeShapeType="1"/>
            </p:cNvSpPr>
            <p:nvPr/>
          </p:nvSpPr>
          <p:spPr bwMode="auto">
            <a:xfrm>
              <a:off x="4806" y="1360"/>
              <a:ext cx="59" cy="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12" name="Oval 140"/>
            <p:cNvSpPr>
              <a:spLocks noChangeAspect="1" noChangeArrowheads="1"/>
            </p:cNvSpPr>
            <p:nvPr/>
          </p:nvSpPr>
          <p:spPr bwMode="auto">
            <a:xfrm>
              <a:off x="4468" y="688"/>
              <a:ext cx="431" cy="43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13" name="Rectangle 141"/>
            <p:cNvSpPr>
              <a:spLocks noChangeArrowheads="1"/>
            </p:cNvSpPr>
            <p:nvPr/>
          </p:nvSpPr>
          <p:spPr bwMode="auto">
            <a:xfrm>
              <a:off x="4837" y="613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/>
                <a:t>C</a:t>
              </a:r>
              <a:r>
                <a:rPr lang="en-US" altLang="zh-CN" sz="1800" baseline="-25000"/>
                <a:t>1</a:t>
              </a:r>
              <a:endParaRPr lang="zh-CN" altLang="en-US" sz="1800" baseline="-25000"/>
            </a:p>
          </p:txBody>
        </p:sp>
        <p:sp>
          <p:nvSpPr>
            <p:cNvPr id="80014" name="Text Box 142"/>
            <p:cNvSpPr txBox="1">
              <a:spLocks noChangeArrowheads="1"/>
            </p:cNvSpPr>
            <p:nvPr/>
          </p:nvSpPr>
          <p:spPr bwMode="auto">
            <a:xfrm>
              <a:off x="4661" y="783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i="1" baseline="-25000">
                  <a:latin typeface="Symbol" charset="0"/>
                </a:rPr>
                <a:t> </a:t>
              </a:r>
              <a:r>
                <a:rPr lang="en-US" altLang="zh-CN" sz="1800" i="1"/>
                <a:t>i</a:t>
              </a:r>
              <a:endParaRPr lang="en-US" altLang="zh-CN" sz="1800" i="1"/>
            </a:p>
          </p:txBody>
        </p:sp>
        <p:sp>
          <p:nvSpPr>
            <p:cNvPr id="80015" name="Line 143"/>
            <p:cNvSpPr>
              <a:spLocks noChangeShapeType="1"/>
            </p:cNvSpPr>
            <p:nvPr/>
          </p:nvSpPr>
          <p:spPr bwMode="auto">
            <a:xfrm>
              <a:off x="4805" y="723"/>
              <a:ext cx="59" cy="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16" name="Line 144"/>
            <p:cNvSpPr>
              <a:spLocks noChangeShapeType="1"/>
            </p:cNvSpPr>
            <p:nvPr/>
          </p:nvSpPr>
          <p:spPr bwMode="auto">
            <a:xfrm flipV="1">
              <a:off x="4686" y="414"/>
              <a:ext cx="0" cy="156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17" name="Oval 145"/>
            <p:cNvSpPr>
              <a:spLocks noChangeAspect="1" noChangeArrowheads="1"/>
            </p:cNvSpPr>
            <p:nvPr/>
          </p:nvSpPr>
          <p:spPr bwMode="auto">
            <a:xfrm>
              <a:off x="4670" y="890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18" name="Oval 146"/>
            <p:cNvSpPr>
              <a:spLocks noChangeAspect="1" noChangeArrowheads="1"/>
            </p:cNvSpPr>
            <p:nvPr/>
          </p:nvSpPr>
          <p:spPr bwMode="auto">
            <a:xfrm>
              <a:off x="4671" y="1527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0019" name="Group 147"/>
          <p:cNvGrpSpPr/>
          <p:nvPr/>
        </p:nvGrpSpPr>
        <p:grpSpPr bwMode="auto">
          <a:xfrm>
            <a:off x="1033463" y="1552575"/>
            <a:ext cx="3760787" cy="873125"/>
            <a:chOff x="651" y="978"/>
            <a:chExt cx="2369" cy="550"/>
          </a:xfrm>
        </p:grpSpPr>
        <p:sp>
          <p:nvSpPr>
            <p:cNvPr id="80020" name="Rectangle 148"/>
            <p:cNvSpPr>
              <a:spLocks noChangeArrowheads="1"/>
            </p:cNvSpPr>
            <p:nvPr/>
          </p:nvSpPr>
          <p:spPr bwMode="auto">
            <a:xfrm>
              <a:off x="1625" y="1006"/>
              <a:ext cx="666" cy="52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021" name="Text Box 149"/>
            <p:cNvSpPr txBox="1">
              <a:spLocks noChangeArrowheads="1"/>
            </p:cNvSpPr>
            <p:nvPr/>
          </p:nvSpPr>
          <p:spPr bwMode="auto">
            <a:xfrm>
              <a:off x="651" y="1085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zh-CN" altLang="en-US"/>
            </a:p>
          </p:txBody>
        </p:sp>
        <p:graphicFrame>
          <p:nvGraphicFramePr>
            <p:cNvPr id="25657" name="Object 150"/>
            <p:cNvGraphicFramePr/>
            <p:nvPr/>
          </p:nvGraphicFramePr>
          <p:xfrm>
            <a:off x="1028" y="978"/>
            <a:ext cx="199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5" name="公式" r:id="rId9" imgW="3162300" imgH="863600" progId="Equation.3">
                    <p:embed/>
                  </p:oleObj>
                </mc:Choice>
                <mc:Fallback>
                  <p:oleObj name="公式" r:id="rId9" imgW="3162300" imgH="863600" progId="Equation.3">
                    <p:embed/>
                    <p:pic>
                      <p:nvPicPr>
                        <p:cNvPr id="0" name="图片 6144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978"/>
                          <a:ext cx="199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023" name="Group 151"/>
          <p:cNvGrpSpPr/>
          <p:nvPr/>
        </p:nvGrpSpPr>
        <p:grpSpPr bwMode="auto">
          <a:xfrm>
            <a:off x="1878013" y="2638425"/>
            <a:ext cx="4313237" cy="865188"/>
            <a:chOff x="1183" y="1662"/>
            <a:chExt cx="2717" cy="545"/>
          </a:xfrm>
        </p:grpSpPr>
        <p:graphicFrame>
          <p:nvGraphicFramePr>
            <p:cNvPr id="25650" name="Object 152"/>
            <p:cNvGraphicFramePr/>
            <p:nvPr/>
          </p:nvGraphicFramePr>
          <p:xfrm>
            <a:off x="2332" y="1662"/>
            <a:ext cx="156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6" name="公式" r:id="rId11" imgW="2489200" imgH="863600" progId="Equation.3">
                    <p:embed/>
                  </p:oleObj>
                </mc:Choice>
                <mc:Fallback>
                  <p:oleObj name="公式" r:id="rId11" imgW="2489200" imgH="863600" progId="Equation.3">
                    <p:embed/>
                    <p:pic>
                      <p:nvPicPr>
                        <p:cNvPr id="0" name="图片 6144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1662"/>
                          <a:ext cx="1568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025" name="Text Box 153"/>
            <p:cNvSpPr txBox="1">
              <a:spLocks noChangeArrowheads="1"/>
            </p:cNvSpPr>
            <p:nvPr/>
          </p:nvSpPr>
          <p:spPr bwMode="auto">
            <a:xfrm>
              <a:off x="1183" y="1699"/>
              <a:ext cx="131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80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008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高阶导数公式</a:t>
              </a:r>
              <a:r>
                <a:rPr lang="en-US" altLang="zh-CN" sz="1800">
                  <a:solidFill>
                    <a:srgbClr val="008000"/>
                  </a:solidFill>
                  <a:latin typeface="宋体" panose="02010600030101010101" charset="-122"/>
                </a:rPr>
                <a:t>)</a:t>
              </a:r>
              <a:endParaRPr lang="zh-CN" altLang="en-US" sz="1800">
                <a:solidFill>
                  <a:srgbClr val="008000"/>
                </a:solidFill>
                <a:latin typeface="宋体" panose="02010600030101010101" charset="-122"/>
              </a:endParaRPr>
            </a:p>
          </p:txBody>
        </p:sp>
        <p:grpSp>
          <p:nvGrpSpPr>
            <p:cNvPr id="25652" name="Group 154"/>
            <p:cNvGrpSpPr/>
            <p:nvPr/>
          </p:nvGrpSpPr>
          <p:grpSpPr bwMode="auto">
            <a:xfrm>
              <a:off x="1212" y="1926"/>
              <a:ext cx="1050" cy="35"/>
              <a:chOff x="516" y="3264"/>
              <a:chExt cx="648" cy="35"/>
            </a:xfrm>
          </p:grpSpPr>
          <p:sp>
            <p:nvSpPr>
              <p:cNvPr id="80027" name="Line 155"/>
              <p:cNvSpPr>
                <a:spLocks noChangeShapeType="1"/>
              </p:cNvSpPr>
              <p:nvPr/>
            </p:nvSpPr>
            <p:spPr bwMode="auto">
              <a:xfrm flipH="1">
                <a:off x="516" y="3264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028" name="Line 156"/>
              <p:cNvSpPr>
                <a:spLocks noChangeShapeType="1"/>
              </p:cNvSpPr>
              <p:nvPr/>
            </p:nvSpPr>
            <p:spPr bwMode="auto">
              <a:xfrm flipH="1">
                <a:off x="516" y="3299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80029" name="Object 157"/>
          <p:cNvGraphicFramePr/>
          <p:nvPr/>
        </p:nvGraphicFramePr>
        <p:xfrm>
          <a:off x="3395663" y="3627438"/>
          <a:ext cx="17653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7" name="公式" r:id="rId13" imgW="1765300" imgH="711200" progId="Equation.3">
                  <p:embed/>
                </p:oleObj>
              </mc:Choice>
              <mc:Fallback>
                <p:oleObj name="公式" r:id="rId13" imgW="1765300" imgH="711200" progId="Equation.3">
                  <p:embed/>
                  <p:pic>
                    <p:nvPicPr>
                      <p:cNvPr id="0" name="图片 61446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3627438"/>
                        <a:ext cx="17653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030" name="Group 158"/>
          <p:cNvGrpSpPr/>
          <p:nvPr/>
        </p:nvGrpSpPr>
        <p:grpSpPr bwMode="auto">
          <a:xfrm>
            <a:off x="1550988" y="4464050"/>
            <a:ext cx="4167187" cy="712788"/>
            <a:chOff x="977" y="2854"/>
            <a:chExt cx="2625" cy="449"/>
          </a:xfrm>
        </p:grpSpPr>
        <p:graphicFrame>
          <p:nvGraphicFramePr>
            <p:cNvPr id="25648" name="Object 159"/>
            <p:cNvGraphicFramePr/>
            <p:nvPr/>
          </p:nvGraphicFramePr>
          <p:xfrm>
            <a:off x="2050" y="2854"/>
            <a:ext cx="155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8" name="公式" r:id="rId15" imgW="2463800" imgH="711200" progId="Equation.3">
                    <p:embed/>
                  </p:oleObj>
                </mc:Choice>
                <mc:Fallback>
                  <p:oleObj name="公式" r:id="rId15" imgW="2463800" imgH="711200" progId="Equation.3">
                    <p:embed/>
                    <p:pic>
                      <p:nvPicPr>
                        <p:cNvPr id="0" name="图片 6144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2854"/>
                          <a:ext cx="1552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032" name="Rectangle 160"/>
            <p:cNvSpPr>
              <a:spLocks noChangeArrowheads="1"/>
            </p:cNvSpPr>
            <p:nvPr/>
          </p:nvSpPr>
          <p:spPr bwMode="auto">
            <a:xfrm>
              <a:off x="977" y="2921"/>
              <a:ext cx="14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同样可求得</a:t>
              </a:r>
              <a:endParaRPr lang="zh-CN" altLang="en-US"/>
            </a:p>
          </p:txBody>
        </p:sp>
      </p:grpSp>
      <p:grpSp>
        <p:nvGrpSpPr>
          <p:cNvPr id="80033" name="Group 161"/>
          <p:cNvGrpSpPr/>
          <p:nvPr/>
        </p:nvGrpSpPr>
        <p:grpSpPr bwMode="auto">
          <a:xfrm>
            <a:off x="1060450" y="5430838"/>
            <a:ext cx="5172075" cy="712787"/>
            <a:chOff x="668" y="3421"/>
            <a:chExt cx="3258" cy="449"/>
          </a:xfrm>
        </p:grpSpPr>
        <p:sp>
          <p:nvSpPr>
            <p:cNvPr id="80034" name="Text Box 162"/>
            <p:cNvSpPr txBox="1">
              <a:spLocks noChangeArrowheads="1"/>
            </p:cNvSpPr>
            <p:nvPr/>
          </p:nvSpPr>
          <p:spPr bwMode="auto">
            <a:xfrm>
              <a:off x="668" y="3484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(3)</a:t>
              </a:r>
              <a:endParaRPr lang="zh-CN" altLang="en-US"/>
            </a:p>
          </p:txBody>
        </p:sp>
        <p:graphicFrame>
          <p:nvGraphicFramePr>
            <p:cNvPr id="25646" name="Object 163"/>
            <p:cNvGraphicFramePr/>
            <p:nvPr/>
          </p:nvGraphicFramePr>
          <p:xfrm>
            <a:off x="1013" y="3543"/>
            <a:ext cx="8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9" name="公式" r:id="rId17" imgW="1333500" imgH="368300" progId="Equation.3">
                    <p:embed/>
                  </p:oleObj>
                </mc:Choice>
                <mc:Fallback>
                  <p:oleObj name="公式" r:id="rId17" imgW="1333500" imgH="368300" progId="Equation.3">
                    <p:embed/>
                    <p:pic>
                      <p:nvPicPr>
                        <p:cNvPr id="0" name="图片 6144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543"/>
                          <a:ext cx="8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7" name="Object 164"/>
            <p:cNvGraphicFramePr/>
            <p:nvPr/>
          </p:nvGraphicFramePr>
          <p:xfrm>
            <a:off x="1912" y="3421"/>
            <a:ext cx="201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0" name="公式" r:id="rId19" imgW="3302000" imgH="711200" progId="Equation.3">
                    <p:embed/>
                  </p:oleObj>
                </mc:Choice>
                <mc:Fallback>
                  <p:oleObj name="公式" r:id="rId19" imgW="3302000" imgH="711200" progId="Equation.3">
                    <p:embed/>
                    <p:pic>
                      <p:nvPicPr>
                        <p:cNvPr id="0" name="图片 6144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3421"/>
                          <a:ext cx="201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037" name="Object 165"/>
          <p:cNvGraphicFramePr/>
          <p:nvPr/>
        </p:nvGraphicFramePr>
        <p:xfrm>
          <a:off x="6302375" y="5410200"/>
          <a:ext cx="2387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1" name="Equation" r:id="rId21" imgW="2387600" imgH="711200" progId="Equation.DSMT4">
                  <p:embed/>
                </p:oleObj>
              </mc:Choice>
              <mc:Fallback>
                <p:oleObj name="Equation" r:id="rId21" imgW="2387600" imgH="711200" progId="Equation.DSMT4">
                  <p:embed/>
                  <p:pic>
                    <p:nvPicPr>
                      <p:cNvPr id="0" name="图片 61447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410200"/>
                        <a:ext cx="2387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038" name="Picture 16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0.20694 L 4.72222E-6 1.11022E-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9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10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382 -0.06528 L 0.0003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9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4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6575" y="568325"/>
            <a:ext cx="31464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二、柯西不等式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39973" name="Group 37"/>
          <p:cNvGrpSpPr/>
          <p:nvPr/>
        </p:nvGrpSpPr>
        <p:grpSpPr bwMode="auto">
          <a:xfrm>
            <a:off x="533400" y="1181100"/>
            <a:ext cx="7440613" cy="476250"/>
            <a:chOff x="336" y="720"/>
            <a:chExt cx="4687" cy="300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336" y="720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852" y="732"/>
              <a:ext cx="37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                    内解析，且  </a:t>
              </a:r>
              <a:endParaRPr lang="en-US" altLang="zh-CN"/>
            </a:p>
          </p:txBody>
        </p:sp>
        <p:graphicFrame>
          <p:nvGraphicFramePr>
            <p:cNvPr id="26679" name="Object 9"/>
            <p:cNvGraphicFramePr/>
            <p:nvPr/>
          </p:nvGraphicFramePr>
          <p:xfrm>
            <a:off x="1501" y="77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16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6155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77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0" name="Object 15"/>
            <p:cNvGraphicFramePr/>
            <p:nvPr/>
          </p:nvGraphicFramePr>
          <p:xfrm>
            <a:off x="2174" y="760"/>
            <a:ext cx="8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17" name="公式" r:id="rId5" imgW="1409065" imgH="381000" progId="Equation.3">
                    <p:embed/>
                  </p:oleObj>
                </mc:Choice>
                <mc:Fallback>
                  <p:oleObj name="公式" r:id="rId5" imgW="1409065" imgH="381000" progId="Equation.3">
                    <p:embed/>
                    <p:pic>
                      <p:nvPicPr>
                        <p:cNvPr id="0" name="图片 6155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760"/>
                          <a:ext cx="8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1" name="Object 16"/>
            <p:cNvGraphicFramePr/>
            <p:nvPr/>
          </p:nvGraphicFramePr>
          <p:xfrm>
            <a:off x="4087" y="771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18" name="公式" r:id="rId7" imgW="1485900" imgH="342900" progId="Equation.3">
                    <p:embed/>
                  </p:oleObj>
                </mc:Choice>
                <mc:Fallback>
                  <p:oleObj name="公式" r:id="rId7" imgW="1485900" imgH="342900" progId="Equation.3">
                    <p:embed/>
                    <p:pic>
                      <p:nvPicPr>
                        <p:cNvPr id="0" name="图片 6155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771"/>
                          <a:ext cx="9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8077200" y="1171575"/>
            <a:ext cx="777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则</a:t>
            </a:r>
            <a:endParaRPr lang="zh-CN" altLang="en-US"/>
          </a:p>
        </p:txBody>
      </p:sp>
      <p:grpSp>
        <p:nvGrpSpPr>
          <p:cNvPr id="39974" name="Group 38"/>
          <p:cNvGrpSpPr/>
          <p:nvPr/>
        </p:nvGrpSpPr>
        <p:grpSpPr bwMode="auto">
          <a:xfrm>
            <a:off x="2071688" y="1822450"/>
            <a:ext cx="6715125" cy="735013"/>
            <a:chOff x="1305" y="1124"/>
            <a:chExt cx="4230" cy="463"/>
          </a:xfrm>
        </p:grpSpPr>
        <p:graphicFrame>
          <p:nvGraphicFramePr>
            <p:cNvPr id="26674" name="Object 6"/>
            <p:cNvGraphicFramePr/>
            <p:nvPr/>
          </p:nvGraphicFramePr>
          <p:xfrm>
            <a:off x="1305" y="1124"/>
            <a:ext cx="148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19" name="公式" r:id="rId9" imgW="2362200" imgH="736600" progId="Equation.3">
                    <p:embed/>
                  </p:oleObj>
                </mc:Choice>
                <mc:Fallback>
                  <p:oleObj name="公式" r:id="rId9" imgW="2362200" imgH="736600" progId="Equation.3">
                    <p:embed/>
                    <p:pic>
                      <p:nvPicPr>
                        <p:cNvPr id="0" name="图片 6155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1124"/>
                          <a:ext cx="148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5" name="Object 18"/>
            <p:cNvGraphicFramePr/>
            <p:nvPr/>
          </p:nvGraphicFramePr>
          <p:xfrm>
            <a:off x="2898" y="1271"/>
            <a:ext cx="102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0" name="公式" r:id="rId11" imgW="1816100" imgH="342900" progId="Equation.3">
                    <p:embed/>
                  </p:oleObj>
                </mc:Choice>
                <mc:Fallback>
                  <p:oleObj name="公式" r:id="rId11" imgW="1816100" imgH="342900" progId="Equation.3">
                    <p:embed/>
                    <p:pic>
                      <p:nvPicPr>
                        <p:cNvPr id="0" name="图片 6155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1271"/>
                          <a:ext cx="102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4026" y="1200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柯西不等式</a:t>
              </a:r>
              <a:r>
                <a:rPr lang="en-US" altLang="zh-CN">
                  <a:solidFill>
                    <a:srgbClr val="008000"/>
                  </a:solidFill>
                  <a:latin typeface="宋体" panose="02010600030101010101" charset="-122"/>
                </a:rPr>
                <a:t>)</a:t>
              </a:r>
              <a:endParaRPr lang="zh-CN" altLang="en-US">
                <a:solidFill>
                  <a:srgbClr val="008000"/>
                </a:solidFill>
                <a:latin typeface="宋体" panose="02010600030101010101" charset="-122"/>
              </a:endParaRPr>
            </a:p>
          </p:txBody>
        </p:sp>
      </p:grpSp>
      <p:grpSp>
        <p:nvGrpSpPr>
          <p:cNvPr id="39975" name="Group 39"/>
          <p:cNvGrpSpPr/>
          <p:nvPr/>
        </p:nvGrpSpPr>
        <p:grpSpPr bwMode="auto">
          <a:xfrm>
            <a:off x="531813" y="2798763"/>
            <a:ext cx="3116262" cy="457200"/>
            <a:chOff x="335" y="1739"/>
            <a:chExt cx="1963" cy="288"/>
          </a:xfrm>
        </p:grpSpPr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335" y="1739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6673" name="Object 21"/>
            <p:cNvGraphicFramePr/>
            <p:nvPr/>
          </p:nvGraphicFramePr>
          <p:xfrm>
            <a:off x="906" y="1794"/>
            <a:ext cx="13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1" name="公式" r:id="rId13" imgW="2209800" imgH="368300" progId="Equation.3">
                    <p:embed/>
                  </p:oleObj>
                </mc:Choice>
                <mc:Fallback>
                  <p:oleObj name="公式" r:id="rId13" imgW="2209800" imgH="368300" progId="Equation.3">
                    <p:embed/>
                    <p:pic>
                      <p:nvPicPr>
                        <p:cNvPr id="0" name="图片 615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794"/>
                          <a:ext cx="13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6" name="Group 40"/>
          <p:cNvGrpSpPr/>
          <p:nvPr/>
        </p:nvGrpSpPr>
        <p:grpSpPr bwMode="auto">
          <a:xfrm>
            <a:off x="3741738" y="2836863"/>
            <a:ext cx="5059362" cy="457200"/>
            <a:chOff x="2357" y="1763"/>
            <a:chExt cx="3187" cy="288"/>
          </a:xfrm>
        </p:grpSpPr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2357" y="1763"/>
              <a:ext cx="31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在                     上解析，</a:t>
              </a:r>
              <a:endParaRPr lang="en-US" altLang="zh-CN"/>
            </a:p>
          </p:txBody>
        </p:sp>
        <p:graphicFrame>
          <p:nvGraphicFramePr>
            <p:cNvPr id="26670" name="Object 23"/>
            <p:cNvGraphicFramePr/>
            <p:nvPr/>
          </p:nvGraphicFramePr>
          <p:xfrm>
            <a:off x="2802" y="1809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2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6155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1809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1" name="Object 24"/>
            <p:cNvGraphicFramePr/>
            <p:nvPr/>
          </p:nvGraphicFramePr>
          <p:xfrm>
            <a:off x="3475" y="1791"/>
            <a:ext cx="9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3" name="公式" r:id="rId16" imgW="1485900" imgH="381000" progId="Equation.3">
                    <p:embed/>
                  </p:oleObj>
                </mc:Choice>
                <mc:Fallback>
                  <p:oleObj name="公式" r:id="rId16" imgW="1485900" imgH="381000" progId="Equation.3">
                    <p:embed/>
                    <p:pic>
                      <p:nvPicPr>
                        <p:cNvPr id="0" name="图片 6155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" y="1791"/>
                          <a:ext cx="9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7" name="Group 41"/>
          <p:cNvGrpSpPr/>
          <p:nvPr/>
        </p:nvGrpSpPr>
        <p:grpSpPr bwMode="auto">
          <a:xfrm>
            <a:off x="1646238" y="3489325"/>
            <a:ext cx="7110412" cy="811213"/>
            <a:chOff x="1037" y="2174"/>
            <a:chExt cx="4479" cy="511"/>
          </a:xfrm>
        </p:grpSpPr>
        <p:graphicFrame>
          <p:nvGraphicFramePr>
            <p:cNvPr id="26667" name="Object 29"/>
            <p:cNvGraphicFramePr/>
            <p:nvPr/>
          </p:nvGraphicFramePr>
          <p:xfrm>
            <a:off x="1037" y="2174"/>
            <a:ext cx="339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4" name="公式" r:id="rId18" imgW="5384800" imgH="812800" progId="Equation.3">
                    <p:embed/>
                  </p:oleObj>
                </mc:Choice>
                <mc:Fallback>
                  <p:oleObj name="公式" r:id="rId18" imgW="5384800" imgH="812800" progId="Equation.3">
                    <p:embed/>
                    <p:pic>
                      <p:nvPicPr>
                        <p:cNvPr id="0" name="图片 6155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2174"/>
                          <a:ext cx="339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8" name="Object 30"/>
            <p:cNvGraphicFramePr/>
            <p:nvPr/>
          </p:nvGraphicFramePr>
          <p:xfrm>
            <a:off x="4487" y="2320"/>
            <a:ext cx="102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5" name="公式" r:id="rId20" imgW="1816100" imgH="342900" progId="Equation.3">
                    <p:embed/>
                  </p:oleObj>
                </mc:Choice>
                <mc:Fallback>
                  <p:oleObj name="公式" r:id="rId20" imgW="1816100" imgH="342900" progId="Equation.3">
                    <p:embed/>
                    <p:pic>
                      <p:nvPicPr>
                        <p:cNvPr id="0" name="图片 6155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320"/>
                          <a:ext cx="102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67" name="Object 31"/>
          <p:cNvGraphicFramePr/>
          <p:nvPr/>
        </p:nvGraphicFramePr>
        <p:xfrm>
          <a:off x="1644650" y="4545013"/>
          <a:ext cx="5308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6" name="公式" r:id="rId21" imgW="5308600" imgH="812800" progId="Equation.3">
                  <p:embed/>
                </p:oleObj>
              </mc:Choice>
              <mc:Fallback>
                <p:oleObj name="公式" r:id="rId21" imgW="5308600" imgH="812800" progId="Equation.3">
                  <p:embed/>
                  <p:pic>
                    <p:nvPicPr>
                      <p:cNvPr id="0" name="图片 61552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545013"/>
                        <a:ext cx="5308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/>
          <p:nvPr/>
        </p:nvGraphicFramePr>
        <p:xfrm>
          <a:off x="7045325" y="4545013"/>
          <a:ext cx="1117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7" name="公式" r:id="rId23" imgW="1116965" imgH="862965" progId="Equation.3">
                  <p:embed/>
                </p:oleObj>
              </mc:Choice>
              <mc:Fallback>
                <p:oleObj name="公式" r:id="rId23" imgW="1116965" imgH="862965" progId="Equation.3">
                  <p:embed/>
                  <p:pic>
                    <p:nvPicPr>
                      <p:cNvPr id="0" name="图片 6155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4545013"/>
                        <a:ext cx="11176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8" name="Group 42"/>
          <p:cNvGrpSpPr/>
          <p:nvPr/>
        </p:nvGrpSpPr>
        <p:grpSpPr bwMode="auto">
          <a:xfrm>
            <a:off x="1355725" y="5783263"/>
            <a:ext cx="2917825" cy="457200"/>
            <a:chOff x="854" y="3619"/>
            <a:chExt cx="1838" cy="288"/>
          </a:xfrm>
        </p:grpSpPr>
        <p:sp>
          <p:nvSpPr>
            <p:cNvPr id="39969" name="Rectangle 33"/>
            <p:cNvSpPr>
              <a:spLocks noChangeArrowheads="1"/>
            </p:cNvSpPr>
            <p:nvPr/>
          </p:nvSpPr>
          <p:spPr bwMode="auto">
            <a:xfrm>
              <a:off x="854" y="3619"/>
              <a:ext cx="18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                  即得</a:t>
              </a:r>
              <a:endParaRPr lang="zh-CN" altLang="en-US"/>
            </a:p>
          </p:txBody>
        </p:sp>
        <p:graphicFrame>
          <p:nvGraphicFramePr>
            <p:cNvPr id="26666" name="Object 34"/>
            <p:cNvGraphicFramePr/>
            <p:nvPr/>
          </p:nvGraphicFramePr>
          <p:xfrm>
            <a:off x="1137" y="3659"/>
            <a:ext cx="7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8" name="公式" r:id="rId25" imgW="1130300" imgH="368300" progId="Equation.3">
                    <p:embed/>
                  </p:oleObj>
                </mc:Choice>
                <mc:Fallback>
                  <p:oleObj name="公式" r:id="rId25" imgW="1130300" imgH="368300" progId="Equation.3">
                    <p:embed/>
                    <p:pic>
                      <p:nvPicPr>
                        <p:cNvPr id="0" name="图片 615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3659"/>
                          <a:ext cx="7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9" name="Group 43"/>
          <p:cNvGrpSpPr/>
          <p:nvPr/>
        </p:nvGrpSpPr>
        <p:grpSpPr bwMode="auto">
          <a:xfrm>
            <a:off x="3889375" y="5611813"/>
            <a:ext cx="4124325" cy="735012"/>
            <a:chOff x="2450" y="3511"/>
            <a:chExt cx="2598" cy="463"/>
          </a:xfrm>
        </p:grpSpPr>
        <p:graphicFrame>
          <p:nvGraphicFramePr>
            <p:cNvPr id="26663" name="Object 35"/>
            <p:cNvGraphicFramePr/>
            <p:nvPr/>
          </p:nvGraphicFramePr>
          <p:xfrm>
            <a:off x="2450" y="3511"/>
            <a:ext cx="148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29" name="公式" r:id="rId27" imgW="2362200" imgH="736600" progId="Equation.3">
                    <p:embed/>
                  </p:oleObj>
                </mc:Choice>
                <mc:Fallback>
                  <p:oleObj name="公式" r:id="rId27" imgW="2362200" imgH="736600" progId="Equation.3">
                    <p:embed/>
                    <p:pic>
                      <p:nvPicPr>
                        <p:cNvPr id="0" name="图片 6155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3511"/>
                          <a:ext cx="148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4" name="Object 36"/>
            <p:cNvGraphicFramePr/>
            <p:nvPr/>
          </p:nvGraphicFramePr>
          <p:xfrm>
            <a:off x="4019" y="3652"/>
            <a:ext cx="102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30" name="Equation" r:id="rId28" imgW="1816100" imgH="342900" progId="Equation.DSMT4">
                    <p:embed/>
                  </p:oleObj>
                </mc:Choice>
                <mc:Fallback>
                  <p:oleObj name="Equation" r:id="rId28" imgW="1816100" imgH="342900" progId="Equation.DSMT4">
                    <p:embed/>
                    <p:pic>
                      <p:nvPicPr>
                        <p:cNvPr id="0" name="图片 6155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3652"/>
                          <a:ext cx="102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0000" name="Picture 6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7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05" name="Group 69"/>
          <p:cNvGrpSpPr/>
          <p:nvPr/>
        </p:nvGrpSpPr>
        <p:grpSpPr bwMode="auto">
          <a:xfrm>
            <a:off x="542925" y="1709738"/>
            <a:ext cx="796925" cy="796925"/>
            <a:chOff x="772" y="525"/>
            <a:chExt cx="502" cy="502"/>
          </a:xfrm>
        </p:grpSpPr>
        <p:sp>
          <p:nvSpPr>
            <p:cNvPr id="40006" name="Rectangle 7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7" name="Rectangle 71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0008" name="Rectangle 7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794" y="815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3.10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nimBg="1"/>
      <p:bldP spid="3995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56" name="Group 60"/>
          <p:cNvGrpSpPr/>
          <p:nvPr/>
        </p:nvGrpSpPr>
        <p:grpSpPr bwMode="auto">
          <a:xfrm>
            <a:off x="1352550" y="4989513"/>
            <a:ext cx="7502525" cy="1385887"/>
            <a:chOff x="852" y="738"/>
            <a:chExt cx="4726" cy="873"/>
          </a:xfrm>
        </p:grpSpPr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852" y="756"/>
              <a:ext cx="37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777777"/>
                  </a:solidFill>
                </a:rPr>
                <a:t>设函数         在                    内解析，且  </a:t>
              </a:r>
              <a:endParaRPr lang="en-US" altLang="zh-CN">
                <a:solidFill>
                  <a:srgbClr val="777777"/>
                </a:solidFill>
              </a:endParaRPr>
            </a:p>
          </p:txBody>
        </p:sp>
        <p:graphicFrame>
          <p:nvGraphicFramePr>
            <p:cNvPr id="27695" name="Object 62"/>
            <p:cNvGraphicFramePr/>
            <p:nvPr/>
          </p:nvGraphicFramePr>
          <p:xfrm>
            <a:off x="1501" y="802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58" name="公式" r:id="rId2" imgW="635000" imgH="342900" progId="Equation.3">
                    <p:embed/>
                  </p:oleObj>
                </mc:Choice>
                <mc:Fallback>
                  <p:oleObj name="公式" r:id="rId2" imgW="635000" imgH="342900" progId="Equation.3">
                    <p:embed/>
                    <p:pic>
                      <p:nvPicPr>
                        <p:cNvPr id="0" name="图片 6165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802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6" name="Object 63"/>
            <p:cNvGraphicFramePr/>
            <p:nvPr/>
          </p:nvGraphicFramePr>
          <p:xfrm>
            <a:off x="2174" y="784"/>
            <a:ext cx="8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59" name="公式" r:id="rId4" imgW="1409065" imgH="381000" progId="Equation.3">
                    <p:embed/>
                  </p:oleObj>
                </mc:Choice>
                <mc:Fallback>
                  <p:oleObj name="公式" r:id="rId4" imgW="1409065" imgH="381000" progId="Equation.3">
                    <p:embed/>
                    <p:pic>
                      <p:nvPicPr>
                        <p:cNvPr id="0" name="图片 6165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784"/>
                          <a:ext cx="8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7" name="Object 64"/>
            <p:cNvGraphicFramePr/>
            <p:nvPr/>
          </p:nvGraphicFramePr>
          <p:xfrm>
            <a:off x="4087" y="795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0" name="公式" r:id="rId6" imgW="1485900" imgH="342900" progId="Equation.3">
                    <p:embed/>
                  </p:oleObj>
                </mc:Choice>
                <mc:Fallback>
                  <p:oleObj name="公式" r:id="rId6" imgW="1485900" imgH="342900" progId="Equation.3">
                    <p:embed/>
                    <p:pic>
                      <p:nvPicPr>
                        <p:cNvPr id="0" name="图片 6165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795"/>
                          <a:ext cx="9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61" name="Rectangle 65"/>
            <p:cNvSpPr>
              <a:spLocks noChangeArrowheads="1"/>
            </p:cNvSpPr>
            <p:nvPr/>
          </p:nvSpPr>
          <p:spPr bwMode="auto">
            <a:xfrm>
              <a:off x="5088" y="73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777777"/>
                  </a:solidFill>
                </a:rPr>
                <a:t>则</a:t>
              </a:r>
              <a:endParaRPr lang="zh-CN" altLang="en-US">
                <a:solidFill>
                  <a:srgbClr val="777777"/>
                </a:solidFill>
              </a:endParaRPr>
            </a:p>
          </p:txBody>
        </p:sp>
        <p:grpSp>
          <p:nvGrpSpPr>
            <p:cNvPr id="27699" name="Group 66"/>
            <p:cNvGrpSpPr/>
            <p:nvPr/>
          </p:nvGrpSpPr>
          <p:grpSpPr bwMode="auto">
            <a:xfrm>
              <a:off x="1305" y="1148"/>
              <a:ext cx="4230" cy="463"/>
              <a:chOff x="1305" y="1124"/>
              <a:chExt cx="4230" cy="463"/>
            </a:xfrm>
          </p:grpSpPr>
          <p:graphicFrame>
            <p:nvGraphicFramePr>
              <p:cNvPr id="27700" name="Object 67"/>
              <p:cNvGraphicFramePr/>
              <p:nvPr/>
            </p:nvGraphicFramePr>
            <p:xfrm>
              <a:off x="1305" y="1124"/>
              <a:ext cx="1488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561" name="公式" r:id="rId8" imgW="2362200" imgH="736600" progId="Equation.3">
                      <p:embed/>
                    </p:oleObj>
                  </mc:Choice>
                  <mc:Fallback>
                    <p:oleObj name="公式" r:id="rId8" imgW="2362200" imgH="736600" progId="Equation.3">
                      <p:embed/>
                      <p:pic>
                        <p:nvPicPr>
                          <p:cNvPr id="0" name="图片 6165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" y="1124"/>
                            <a:ext cx="1488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1" name="Object 68"/>
              <p:cNvGraphicFramePr/>
              <p:nvPr/>
            </p:nvGraphicFramePr>
            <p:xfrm>
              <a:off x="2898" y="1271"/>
              <a:ext cx="1029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562" name="公式" r:id="rId10" imgW="1816100" imgH="342900" progId="Equation.3">
                      <p:embed/>
                    </p:oleObj>
                  </mc:Choice>
                  <mc:Fallback>
                    <p:oleObj name="公式" r:id="rId10" imgW="1816100" imgH="342900" progId="Equation.3">
                      <p:embed/>
                      <p:pic>
                        <p:nvPicPr>
                          <p:cNvPr id="0" name="图片 6165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8" y="1271"/>
                            <a:ext cx="1029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65" name="Rectangle 69"/>
              <p:cNvSpPr>
                <a:spLocks noChangeArrowheads="1"/>
              </p:cNvSpPr>
              <p:nvPr/>
            </p:nvSpPr>
            <p:spPr bwMode="auto">
              <a:xfrm>
                <a:off x="4026" y="1200"/>
                <a:ext cx="150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B000"/>
                    </a:solidFill>
                    <a:latin typeface="宋体" panose="02010600030101010101" charset="-122"/>
                  </a:rPr>
                  <a:t>(</a:t>
                </a:r>
                <a:r>
                  <a:rPr lang="zh-CN" altLang="en-US">
                    <a:solidFill>
                      <a:srgbClr val="00B000"/>
                    </a:solidFill>
                    <a:ea typeface="楷体" panose="02010609060101010101" charset="-122"/>
                    <a:cs typeface="楷体" panose="02010609060101010101" charset="-122"/>
                  </a:rPr>
                  <a:t>柯西不等式</a:t>
                </a:r>
                <a:r>
                  <a:rPr lang="en-US" altLang="zh-CN">
                    <a:solidFill>
                      <a:srgbClr val="00B000"/>
                    </a:solidFill>
                    <a:latin typeface="宋体" panose="02010600030101010101" charset="-122"/>
                  </a:rPr>
                  <a:t>)</a:t>
                </a:r>
                <a:endParaRPr lang="zh-CN" altLang="en-US">
                  <a:solidFill>
                    <a:srgbClr val="00B000"/>
                  </a:solidFill>
                  <a:latin typeface="宋体" panose="02010600030101010101" charset="-122"/>
                </a:endParaRPr>
              </a:p>
            </p:txBody>
          </p:sp>
        </p:grpSp>
      </p:grpSp>
      <p:sp>
        <p:nvSpPr>
          <p:cNvPr id="80976" name="Line 80"/>
          <p:cNvSpPr>
            <a:spLocks noChangeShapeType="1"/>
          </p:cNvSpPr>
          <p:nvPr/>
        </p:nvSpPr>
        <p:spPr bwMode="auto">
          <a:xfrm flipV="1">
            <a:off x="492125" y="4940300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0977" name="Rectangle 81"/>
          <p:cNvSpPr>
            <a:spLocks noChangeArrowheads="1"/>
          </p:cNvSpPr>
          <p:nvPr/>
        </p:nvSpPr>
        <p:spPr bwMode="auto">
          <a:xfrm>
            <a:off x="484188" y="4905375"/>
            <a:ext cx="8618537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0978" name="Rectangle 82"/>
          <p:cNvSpPr>
            <a:spLocks noChangeArrowheads="1"/>
          </p:cNvSpPr>
          <p:nvPr/>
        </p:nvSpPr>
        <p:spPr bwMode="auto">
          <a:xfrm>
            <a:off x="534988" y="566738"/>
            <a:ext cx="31480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三、刘维尔定理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80979" name="Group 83"/>
          <p:cNvGrpSpPr/>
          <p:nvPr/>
        </p:nvGrpSpPr>
        <p:grpSpPr bwMode="auto">
          <a:xfrm>
            <a:off x="533400" y="1171575"/>
            <a:ext cx="8610600" cy="476250"/>
            <a:chOff x="336" y="720"/>
            <a:chExt cx="5424" cy="300"/>
          </a:xfrm>
        </p:grpSpPr>
        <p:sp>
          <p:nvSpPr>
            <p:cNvPr id="80980" name="Rectangle 84"/>
            <p:cNvSpPr>
              <a:spLocks noChangeArrowheads="1"/>
            </p:cNvSpPr>
            <p:nvPr/>
          </p:nvSpPr>
          <p:spPr bwMode="auto">
            <a:xfrm>
              <a:off x="336" y="720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0981" name="Rectangle 85"/>
            <p:cNvSpPr>
              <a:spLocks noChangeArrowheads="1"/>
            </p:cNvSpPr>
            <p:nvPr/>
          </p:nvSpPr>
          <p:spPr bwMode="auto">
            <a:xfrm>
              <a:off x="852" y="732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在全平面上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解析且有界</a:t>
              </a:r>
              <a:r>
                <a:rPr lang="zh-CN" altLang="en-US"/>
                <a:t>，则         为一常数。</a:t>
              </a:r>
              <a:endParaRPr lang="en-US" altLang="zh-CN"/>
            </a:p>
          </p:txBody>
        </p:sp>
        <p:graphicFrame>
          <p:nvGraphicFramePr>
            <p:cNvPr id="27692" name="Object 86"/>
            <p:cNvGraphicFramePr/>
            <p:nvPr/>
          </p:nvGraphicFramePr>
          <p:xfrm>
            <a:off x="1501" y="77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3" name="公式" r:id="rId12" imgW="635000" imgH="342900" progId="Equation.3">
                    <p:embed/>
                  </p:oleObj>
                </mc:Choice>
                <mc:Fallback>
                  <p:oleObj name="公式" r:id="rId12" imgW="635000" imgH="342900" progId="Equation.3">
                    <p:embed/>
                    <p:pic>
                      <p:nvPicPr>
                        <p:cNvPr id="0" name="图片 6165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77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3" name="Object 87"/>
            <p:cNvGraphicFramePr/>
            <p:nvPr/>
          </p:nvGraphicFramePr>
          <p:xfrm>
            <a:off x="4242" y="777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4" name="公式" r:id="rId13" imgW="635000" imgH="342900" progId="Equation.3">
                    <p:embed/>
                  </p:oleObj>
                </mc:Choice>
                <mc:Fallback>
                  <p:oleObj name="公式" r:id="rId13" imgW="635000" imgH="342900" progId="Equation.3">
                    <p:embed/>
                    <p:pic>
                      <p:nvPicPr>
                        <p:cNvPr id="0" name="图片 6165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777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84" name="Group 88"/>
          <p:cNvGrpSpPr/>
          <p:nvPr/>
        </p:nvGrpSpPr>
        <p:grpSpPr bwMode="auto">
          <a:xfrm>
            <a:off x="541338" y="2141538"/>
            <a:ext cx="4911725" cy="496887"/>
            <a:chOff x="341" y="1109"/>
            <a:chExt cx="3094" cy="313"/>
          </a:xfrm>
        </p:grpSpPr>
        <p:sp>
          <p:nvSpPr>
            <p:cNvPr id="80985" name="Rectangle 89"/>
            <p:cNvSpPr>
              <a:spLocks noChangeArrowheads="1"/>
            </p:cNvSpPr>
            <p:nvPr/>
          </p:nvSpPr>
          <p:spPr bwMode="auto">
            <a:xfrm>
              <a:off x="854" y="1134"/>
              <a:ext cx="25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     为平面上任意一点，</a:t>
              </a:r>
              <a:endParaRPr lang="zh-CN" altLang="en-US"/>
            </a:p>
          </p:txBody>
        </p:sp>
        <p:sp>
          <p:nvSpPr>
            <p:cNvPr id="80986" name="Rectangle 90"/>
            <p:cNvSpPr>
              <a:spLocks noChangeArrowheads="1"/>
            </p:cNvSpPr>
            <p:nvPr/>
          </p:nvSpPr>
          <p:spPr bwMode="auto">
            <a:xfrm>
              <a:off x="341" y="1109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证明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7689" name="Object 91"/>
            <p:cNvGraphicFramePr/>
            <p:nvPr/>
          </p:nvGraphicFramePr>
          <p:xfrm>
            <a:off x="1154" y="114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5" name="公式" r:id="rId14" imgW="279400" imgH="381000" progId="Equation.3">
                    <p:embed/>
                  </p:oleObj>
                </mc:Choice>
                <mc:Fallback>
                  <p:oleObj name="公式" r:id="rId14" imgW="279400" imgH="381000" progId="Equation.3">
                    <p:embed/>
                    <p:pic>
                      <p:nvPicPr>
                        <p:cNvPr id="0" name="图片 6165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114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88" name="Group 92"/>
          <p:cNvGrpSpPr/>
          <p:nvPr/>
        </p:nvGrpSpPr>
        <p:grpSpPr bwMode="auto">
          <a:xfrm>
            <a:off x="1447800" y="2798763"/>
            <a:ext cx="7373938" cy="457200"/>
            <a:chOff x="912" y="1523"/>
            <a:chExt cx="4645" cy="288"/>
          </a:xfrm>
        </p:grpSpPr>
        <p:sp>
          <p:nvSpPr>
            <p:cNvPr id="80989" name="Rectangle 93"/>
            <p:cNvSpPr>
              <a:spLocks noChangeArrowheads="1"/>
            </p:cNvSpPr>
            <p:nvPr/>
          </p:nvSpPr>
          <p:spPr bwMode="auto">
            <a:xfrm>
              <a:off x="1589" y="1523"/>
              <a:ext cx="36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         在                    上解析，且</a:t>
              </a:r>
              <a:endParaRPr lang="en-US" altLang="zh-CN"/>
            </a:p>
          </p:txBody>
        </p:sp>
        <p:graphicFrame>
          <p:nvGraphicFramePr>
            <p:cNvPr id="27683" name="Object 94"/>
            <p:cNvGraphicFramePr/>
            <p:nvPr/>
          </p:nvGraphicFramePr>
          <p:xfrm>
            <a:off x="2034" y="1569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6" name="公式" r:id="rId16" imgW="635000" imgH="342900" progId="Equation.3">
                    <p:embed/>
                  </p:oleObj>
                </mc:Choice>
                <mc:Fallback>
                  <p:oleObj name="公式" r:id="rId16" imgW="635000" imgH="342900" progId="Equation.3">
                    <p:embed/>
                    <p:pic>
                      <p:nvPicPr>
                        <p:cNvPr id="0" name="图片 6165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569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4" name="Object 95"/>
            <p:cNvGraphicFramePr/>
            <p:nvPr/>
          </p:nvGraphicFramePr>
          <p:xfrm>
            <a:off x="2707" y="1557"/>
            <a:ext cx="8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7" name="公式" r:id="rId17" imgW="1409065" imgH="381000" progId="Equation.3">
                    <p:embed/>
                  </p:oleObj>
                </mc:Choice>
                <mc:Fallback>
                  <p:oleObj name="公式" r:id="rId17" imgW="1409065" imgH="381000" progId="Equation.3">
                    <p:embed/>
                    <p:pic>
                      <p:nvPicPr>
                        <p:cNvPr id="0" name="图片 6165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1557"/>
                          <a:ext cx="8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96"/>
            <p:cNvGraphicFramePr/>
            <p:nvPr/>
          </p:nvGraphicFramePr>
          <p:xfrm>
            <a:off x="912" y="1574"/>
            <a:ext cx="6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8" name="公式" r:id="rId19" imgW="1028065" imgH="342900" progId="Equation.3">
                    <p:embed/>
                  </p:oleObj>
                </mc:Choice>
                <mc:Fallback>
                  <p:oleObj name="公式" r:id="rId19" imgW="1028065" imgH="342900" progId="Equation.3">
                    <p:embed/>
                    <p:pic>
                      <p:nvPicPr>
                        <p:cNvPr id="0" name="图片 6165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74"/>
                          <a:ext cx="6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97"/>
            <p:cNvGraphicFramePr/>
            <p:nvPr/>
          </p:nvGraphicFramePr>
          <p:xfrm>
            <a:off x="4621" y="1557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69" name="公式" r:id="rId21" imgW="1485900" imgH="342900" progId="Equation.3">
                    <p:embed/>
                  </p:oleObj>
                </mc:Choice>
                <mc:Fallback>
                  <p:oleObj name="公式" r:id="rId21" imgW="1485900" imgH="342900" progId="Equation.3">
                    <p:embed/>
                    <p:pic>
                      <p:nvPicPr>
                        <p:cNvPr id="0" name="图片 6165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557"/>
                          <a:ext cx="9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94" name="Rectangle 98"/>
          <p:cNvSpPr>
            <a:spLocks noChangeArrowheads="1"/>
          </p:cNvSpPr>
          <p:nvPr/>
        </p:nvSpPr>
        <p:spPr bwMode="auto">
          <a:xfrm>
            <a:off x="1355725" y="3571875"/>
            <a:ext cx="3038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根据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柯西不等式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，  </a:t>
            </a:r>
            <a:endParaRPr lang="zh-CN" altLang="en-US"/>
          </a:p>
        </p:txBody>
      </p:sp>
      <p:grpSp>
        <p:nvGrpSpPr>
          <p:cNvPr id="80995" name="Group 99"/>
          <p:cNvGrpSpPr/>
          <p:nvPr/>
        </p:nvGrpSpPr>
        <p:grpSpPr bwMode="auto">
          <a:xfrm>
            <a:off x="1355725" y="4268788"/>
            <a:ext cx="3867150" cy="457200"/>
            <a:chOff x="854" y="2449"/>
            <a:chExt cx="2436" cy="288"/>
          </a:xfrm>
        </p:grpSpPr>
        <p:sp>
          <p:nvSpPr>
            <p:cNvPr id="80996" name="Rectangle 100"/>
            <p:cNvSpPr>
              <a:spLocks noChangeArrowheads="1"/>
            </p:cNvSpPr>
            <p:nvPr/>
          </p:nvSpPr>
          <p:spPr bwMode="auto">
            <a:xfrm>
              <a:off x="854" y="2449"/>
              <a:ext cx="17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                  即得</a:t>
              </a:r>
              <a:endParaRPr lang="zh-CN" altLang="en-US"/>
            </a:p>
          </p:txBody>
        </p:sp>
        <p:graphicFrame>
          <p:nvGraphicFramePr>
            <p:cNvPr id="27680" name="Object 101"/>
            <p:cNvGraphicFramePr/>
            <p:nvPr/>
          </p:nvGraphicFramePr>
          <p:xfrm>
            <a:off x="1119" y="2503"/>
            <a:ext cx="7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0" name="公式" r:id="rId22" imgW="1206500" imgH="342900" progId="Equation.3">
                    <p:embed/>
                  </p:oleObj>
                </mc:Choice>
                <mc:Fallback>
                  <p:oleObj name="公式" r:id="rId22" imgW="1206500" imgH="342900" progId="Equation.3">
                    <p:embed/>
                    <p:pic>
                      <p:nvPicPr>
                        <p:cNvPr id="0" name="图片 6165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503"/>
                          <a:ext cx="7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102"/>
            <p:cNvGraphicFramePr/>
            <p:nvPr/>
          </p:nvGraphicFramePr>
          <p:xfrm>
            <a:off x="2402" y="2471"/>
            <a:ext cx="8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1" name="公式" r:id="rId24" imgW="1409065" imgH="381000" progId="Equation.3">
                    <p:embed/>
                  </p:oleObj>
                </mc:Choice>
                <mc:Fallback>
                  <p:oleObj name="公式" r:id="rId24" imgW="1409065" imgH="381000" progId="Equation.3">
                    <p:embed/>
                    <p:pic>
                      <p:nvPicPr>
                        <p:cNvPr id="0" name="图片 6165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2471"/>
                          <a:ext cx="8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99" name="Group 103"/>
          <p:cNvGrpSpPr/>
          <p:nvPr/>
        </p:nvGrpSpPr>
        <p:grpSpPr bwMode="auto">
          <a:xfrm>
            <a:off x="1354138" y="4913313"/>
            <a:ext cx="5784850" cy="457200"/>
            <a:chOff x="853" y="2855"/>
            <a:chExt cx="3644" cy="288"/>
          </a:xfrm>
        </p:grpSpPr>
        <p:sp>
          <p:nvSpPr>
            <p:cNvPr id="81000" name="Rectangle 104"/>
            <p:cNvSpPr>
              <a:spLocks noChangeArrowheads="1"/>
            </p:cNvSpPr>
            <p:nvPr/>
          </p:nvSpPr>
          <p:spPr bwMode="auto">
            <a:xfrm>
              <a:off x="853" y="2855"/>
              <a:ext cx="32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     的任意性，知在全平面上有</a:t>
              </a:r>
              <a:endParaRPr lang="zh-CN" altLang="en-US"/>
            </a:p>
          </p:txBody>
        </p:sp>
        <p:graphicFrame>
          <p:nvGraphicFramePr>
            <p:cNvPr id="27677" name="Object 105"/>
            <p:cNvGraphicFramePr/>
            <p:nvPr/>
          </p:nvGraphicFramePr>
          <p:xfrm>
            <a:off x="1153" y="2869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2" name="公式" r:id="rId26" imgW="279400" imgH="381000" progId="Equation.3">
                    <p:embed/>
                  </p:oleObj>
                </mc:Choice>
                <mc:Fallback>
                  <p:oleObj name="公式" r:id="rId26" imgW="279400" imgH="381000" progId="Equation.3">
                    <p:embed/>
                    <p:pic>
                      <p:nvPicPr>
                        <p:cNvPr id="0" name="图片 6165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2869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8" name="Object 106"/>
            <p:cNvGraphicFramePr/>
            <p:nvPr/>
          </p:nvGraphicFramePr>
          <p:xfrm>
            <a:off x="3689" y="2892"/>
            <a:ext cx="80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3" name="公式" r:id="rId27" imgW="1282700" imgH="355600" progId="Equation.3">
                    <p:embed/>
                  </p:oleObj>
                </mc:Choice>
                <mc:Fallback>
                  <p:oleObj name="公式" r:id="rId27" imgW="1282700" imgH="355600" progId="Equation.3">
                    <p:embed/>
                    <p:pic>
                      <p:nvPicPr>
                        <p:cNvPr id="0" name="图片 6165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2892"/>
                          <a:ext cx="80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1003" name="Picture 10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04" name="Group 108"/>
          <p:cNvGrpSpPr/>
          <p:nvPr/>
        </p:nvGrpSpPr>
        <p:grpSpPr bwMode="auto">
          <a:xfrm>
            <a:off x="3800475" y="3416300"/>
            <a:ext cx="2322513" cy="709613"/>
            <a:chOff x="2394" y="2152"/>
            <a:chExt cx="1463" cy="447"/>
          </a:xfrm>
        </p:grpSpPr>
        <p:graphicFrame>
          <p:nvGraphicFramePr>
            <p:cNvPr id="27674" name="Object 109"/>
            <p:cNvGraphicFramePr/>
            <p:nvPr/>
          </p:nvGraphicFramePr>
          <p:xfrm>
            <a:off x="2705" y="2152"/>
            <a:ext cx="115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4" name="公式" r:id="rId30" imgW="1828800" imgH="711200" progId="Equation.3">
                    <p:embed/>
                  </p:oleObj>
                </mc:Choice>
                <mc:Fallback>
                  <p:oleObj name="公式" r:id="rId30" imgW="1828800" imgH="711200" progId="Equation.3">
                    <p:embed/>
                    <p:pic>
                      <p:nvPicPr>
                        <p:cNvPr id="0" name="图片 6165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2152"/>
                          <a:ext cx="115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06" name="Rectangle 110"/>
            <p:cNvSpPr>
              <a:spLocks noChangeArrowheads="1"/>
            </p:cNvSpPr>
            <p:nvPr/>
          </p:nvSpPr>
          <p:spPr bwMode="auto">
            <a:xfrm>
              <a:off x="2394" y="2251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    </a:t>
              </a:r>
              <a:endParaRPr lang="zh-CN" altLang="en-US"/>
            </a:p>
          </p:txBody>
        </p:sp>
      </p:grpSp>
      <p:grpSp>
        <p:nvGrpSpPr>
          <p:cNvPr id="81007" name="Group 111"/>
          <p:cNvGrpSpPr/>
          <p:nvPr/>
        </p:nvGrpSpPr>
        <p:grpSpPr bwMode="auto">
          <a:xfrm>
            <a:off x="534988" y="1673228"/>
            <a:ext cx="1574800" cy="338138"/>
            <a:chOff x="3427" y="1222"/>
            <a:chExt cx="992" cy="213"/>
          </a:xfrm>
        </p:grpSpPr>
        <p:sp>
          <p:nvSpPr>
            <p:cNvPr id="81008" name="Rectangle 112"/>
            <p:cNvSpPr>
              <a:spLocks noChangeArrowheads="1"/>
            </p:cNvSpPr>
            <p:nvPr/>
          </p:nvSpPr>
          <p:spPr bwMode="auto">
            <a:xfrm>
              <a:off x="3506" y="1239"/>
              <a:ext cx="821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009" name="Rectangle 113"/>
            <p:cNvSpPr>
              <a:spLocks noChangeArrowheads="1"/>
            </p:cNvSpPr>
            <p:nvPr/>
          </p:nvSpPr>
          <p:spPr bwMode="auto">
            <a:xfrm>
              <a:off x="3427" y="1222"/>
              <a:ext cx="99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3.11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81010" name="Group 114"/>
          <p:cNvGrpSpPr/>
          <p:nvPr/>
        </p:nvGrpSpPr>
        <p:grpSpPr bwMode="auto">
          <a:xfrm>
            <a:off x="1355725" y="5553075"/>
            <a:ext cx="3262313" cy="457200"/>
            <a:chOff x="854" y="3258"/>
            <a:chExt cx="2055" cy="288"/>
          </a:xfrm>
        </p:grpSpPr>
        <p:sp>
          <p:nvSpPr>
            <p:cNvPr id="81011" name="Rectangle 115"/>
            <p:cNvSpPr>
              <a:spLocks noChangeArrowheads="1"/>
            </p:cNvSpPr>
            <p:nvPr/>
          </p:nvSpPr>
          <p:spPr bwMode="auto">
            <a:xfrm>
              <a:off x="854" y="3258"/>
              <a:ext cx="20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         为一常数。</a:t>
              </a:r>
              <a:endParaRPr lang="en-US" altLang="zh-CN"/>
            </a:p>
          </p:txBody>
        </p:sp>
        <p:graphicFrame>
          <p:nvGraphicFramePr>
            <p:cNvPr id="27671" name="Object 116"/>
            <p:cNvGraphicFramePr/>
            <p:nvPr/>
          </p:nvGraphicFramePr>
          <p:xfrm>
            <a:off x="1121" y="3308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5" name="Equation" r:id="rId32" imgW="635000" imgH="342900" progId="Equation.DSMT4">
                    <p:embed/>
                  </p:oleObj>
                </mc:Choice>
                <mc:Fallback>
                  <p:oleObj name="Equation" r:id="rId32" imgW="635000" imgH="342900" progId="Equation.DSMT4">
                    <p:embed/>
                    <p:pic>
                      <p:nvPicPr>
                        <p:cNvPr id="0" name="图片 6165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3308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55648 L 2.77778E-7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0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77" grpId="0" bldLvl="0" animBg="1"/>
      <p:bldP spid="80978" grpId="0" bldLvl="0" animBg="1"/>
      <p:bldP spid="80994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5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531813" y="2046288"/>
            <a:ext cx="9255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4591" name="Group 79"/>
          <p:cNvGrpSpPr/>
          <p:nvPr/>
        </p:nvGrpSpPr>
        <p:grpSpPr bwMode="auto">
          <a:xfrm>
            <a:off x="1050925" y="2057400"/>
            <a:ext cx="2638425" cy="457200"/>
            <a:chOff x="662" y="1296"/>
            <a:chExt cx="1662" cy="288"/>
          </a:xfrm>
        </p:grpSpPr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>
              <a:off x="662" y="1296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任取正数</a:t>
              </a:r>
              <a:endParaRPr lang="zh-CN" altLang="en-US"/>
            </a:p>
          </p:txBody>
        </p:sp>
        <p:graphicFrame>
          <p:nvGraphicFramePr>
            <p:cNvPr id="28721" name="Object 26"/>
            <p:cNvGraphicFramePr/>
            <p:nvPr/>
          </p:nvGraphicFramePr>
          <p:xfrm>
            <a:off x="1796" y="1356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46" name="公式" r:id="rId3" imgW="748665" imgH="342900" progId="Equation.3">
                    <p:embed/>
                  </p:oleObj>
                </mc:Choice>
                <mc:Fallback>
                  <p:oleObj name="公式" r:id="rId3" imgW="748665" imgH="342900" progId="Equation.3">
                    <p:embed/>
                    <p:pic>
                      <p:nvPicPr>
                        <p:cNvPr id="0" name="图片 617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1356"/>
                          <a:ext cx="4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58" name="Group 46"/>
          <p:cNvGrpSpPr/>
          <p:nvPr/>
        </p:nvGrpSpPr>
        <p:grpSpPr bwMode="auto">
          <a:xfrm>
            <a:off x="1474788" y="2703513"/>
            <a:ext cx="4972050" cy="457200"/>
            <a:chOff x="929" y="1703"/>
            <a:chExt cx="3132" cy="288"/>
          </a:xfrm>
        </p:grpSpPr>
        <p:sp>
          <p:nvSpPr>
            <p:cNvPr id="64539" name="Rectangle 27"/>
            <p:cNvSpPr>
              <a:spLocks noChangeArrowheads="1"/>
            </p:cNvSpPr>
            <p:nvPr/>
          </p:nvSpPr>
          <p:spPr bwMode="auto">
            <a:xfrm>
              <a:off x="929" y="1703"/>
              <a:ext cx="31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则函数         在             内解析，</a:t>
              </a:r>
              <a:endParaRPr lang="en-US" altLang="zh-CN"/>
            </a:p>
          </p:txBody>
        </p:sp>
        <p:graphicFrame>
          <p:nvGraphicFramePr>
            <p:cNvPr id="28718" name="Object 28"/>
            <p:cNvGraphicFramePr/>
            <p:nvPr/>
          </p:nvGraphicFramePr>
          <p:xfrm>
            <a:off x="1578" y="174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47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6175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1743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9" name="Object 29"/>
            <p:cNvGraphicFramePr/>
            <p:nvPr/>
          </p:nvGraphicFramePr>
          <p:xfrm>
            <a:off x="2254" y="1742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48" name="公式" r:id="rId7" imgW="786765" imgH="342900" progId="Equation.3">
                    <p:embed/>
                  </p:oleObj>
                </mc:Choice>
                <mc:Fallback>
                  <p:oleObj name="公式" r:id="rId7" imgW="786765" imgH="342900" progId="Equation.3">
                    <p:embed/>
                    <p:pic>
                      <p:nvPicPr>
                        <p:cNvPr id="0" name="图片 617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1742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5632450" y="2667000"/>
            <a:ext cx="3189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由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高阶导数公式</a:t>
            </a:r>
            <a:r>
              <a:rPr lang="zh-CN" altLang="en-US"/>
              <a:t>有</a:t>
            </a:r>
            <a:endParaRPr lang="zh-CN" altLang="en-US"/>
          </a:p>
        </p:txBody>
      </p:sp>
      <p:graphicFrame>
        <p:nvGraphicFramePr>
          <p:cNvPr id="64547" name="Object 35"/>
          <p:cNvGraphicFramePr/>
          <p:nvPr/>
        </p:nvGraphicFramePr>
        <p:xfrm>
          <a:off x="2039938" y="3371850"/>
          <a:ext cx="34925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9" name="公式" r:id="rId9" imgW="3492500" imgH="800100" progId="Equation.3">
                  <p:embed/>
                </p:oleObj>
              </mc:Choice>
              <mc:Fallback>
                <p:oleObj name="公式" r:id="rId9" imgW="3492500" imgH="800100" progId="Equation.3">
                  <p:embed/>
                  <p:pic>
                    <p:nvPicPr>
                      <p:cNvPr id="0" name="图片 61754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371850"/>
                        <a:ext cx="34925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59" name="Group 47"/>
          <p:cNvGrpSpPr/>
          <p:nvPr/>
        </p:nvGrpSpPr>
        <p:grpSpPr bwMode="auto">
          <a:xfrm>
            <a:off x="1606550" y="4452938"/>
            <a:ext cx="5156200" cy="785812"/>
            <a:chOff x="1012" y="2805"/>
            <a:chExt cx="3248" cy="495"/>
          </a:xfrm>
        </p:grpSpPr>
        <p:graphicFrame>
          <p:nvGraphicFramePr>
            <p:cNvPr id="28714" name="Object 36"/>
            <p:cNvGraphicFramePr/>
            <p:nvPr/>
          </p:nvGraphicFramePr>
          <p:xfrm>
            <a:off x="1012" y="2805"/>
            <a:ext cx="32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0" name="公式" r:id="rId11" imgW="5156200" imgH="787400" progId="Equation.3">
                    <p:embed/>
                  </p:oleObj>
                </mc:Choice>
                <mc:Fallback>
                  <p:oleObj name="公式" r:id="rId11" imgW="5156200" imgH="787400" progId="Equation.3">
                    <p:embed/>
                    <p:pic>
                      <p:nvPicPr>
                        <p:cNvPr id="0" name="图片 6175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2805"/>
                          <a:ext cx="32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2052" y="2832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>
              <a:off x="4163" y="2832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64551" name="Object 39"/>
          <p:cNvGraphicFramePr/>
          <p:nvPr/>
        </p:nvGraphicFramePr>
        <p:xfrm>
          <a:off x="1589088" y="5492750"/>
          <a:ext cx="5207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51" name="公式" r:id="rId13" imgW="5207000" imgH="800100" progId="Equation.3">
                  <p:embed/>
                </p:oleObj>
              </mc:Choice>
              <mc:Fallback>
                <p:oleObj name="公式" r:id="rId13" imgW="5207000" imgH="800100" progId="Equation.3">
                  <p:embed/>
                  <p:pic>
                    <p:nvPicPr>
                      <p:cNvPr id="0" name="图片 61755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5492750"/>
                        <a:ext cx="52070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9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583" name="Group 71"/>
          <p:cNvGrpSpPr/>
          <p:nvPr/>
        </p:nvGrpSpPr>
        <p:grpSpPr bwMode="auto">
          <a:xfrm>
            <a:off x="533400" y="495300"/>
            <a:ext cx="7620000" cy="1238250"/>
            <a:chOff x="336" y="312"/>
            <a:chExt cx="4800" cy="780"/>
          </a:xfrm>
        </p:grpSpPr>
        <p:sp>
          <p:nvSpPr>
            <p:cNvPr id="64584" name="Rectangle 72"/>
            <p:cNvSpPr>
              <a:spLocks noChangeArrowheads="1"/>
            </p:cNvSpPr>
            <p:nvPr/>
          </p:nvSpPr>
          <p:spPr bwMode="auto">
            <a:xfrm>
              <a:off x="660" y="420"/>
              <a:ext cx="3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             内解析，且</a:t>
              </a:r>
              <a:endParaRPr lang="en-US" altLang="zh-CN"/>
            </a:p>
          </p:txBody>
        </p:sp>
        <p:graphicFrame>
          <p:nvGraphicFramePr>
            <p:cNvPr id="28708" name="Object 73"/>
            <p:cNvGraphicFramePr/>
            <p:nvPr/>
          </p:nvGraphicFramePr>
          <p:xfrm>
            <a:off x="1315" y="466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2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6175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466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74"/>
            <p:cNvGraphicFramePr/>
            <p:nvPr/>
          </p:nvGraphicFramePr>
          <p:xfrm>
            <a:off x="1991" y="483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3" name="公式" r:id="rId16" imgW="786765" imgH="342900" progId="Equation.3">
                    <p:embed/>
                  </p:oleObj>
                </mc:Choice>
                <mc:Fallback>
                  <p:oleObj name="公式" r:id="rId16" imgW="786765" imgH="342900" progId="Equation.3">
                    <p:embed/>
                    <p:pic>
                      <p:nvPicPr>
                        <p:cNvPr id="0" name="图片 617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483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75"/>
            <p:cNvGraphicFramePr/>
            <p:nvPr/>
          </p:nvGraphicFramePr>
          <p:xfrm>
            <a:off x="3576" y="312"/>
            <a:ext cx="15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4" name="公式" r:id="rId18" imgW="2476500" imgH="787400" progId="Equation.3">
                    <p:embed/>
                  </p:oleObj>
                </mc:Choice>
                <mc:Fallback>
                  <p:oleObj name="公式" r:id="rId18" imgW="2476500" imgH="787400" progId="Equation.3">
                    <p:embed/>
                    <p:pic>
                      <p:nvPicPr>
                        <p:cNvPr id="0" name="图片 6175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12"/>
                          <a:ext cx="15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88" name="Rectangle 76"/>
            <p:cNvSpPr>
              <a:spLocks noChangeArrowheads="1"/>
            </p:cNvSpPr>
            <p:nvPr/>
          </p:nvSpPr>
          <p:spPr bwMode="auto">
            <a:xfrm>
              <a:off x="662" y="804"/>
              <a:ext cx="7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证明</a:t>
              </a:r>
              <a:endParaRPr lang="zh-CN" altLang="en-US"/>
            </a:p>
          </p:txBody>
        </p:sp>
        <p:graphicFrame>
          <p:nvGraphicFramePr>
            <p:cNvPr id="28712" name="Object 77"/>
            <p:cNvGraphicFramePr/>
            <p:nvPr/>
          </p:nvGraphicFramePr>
          <p:xfrm>
            <a:off x="1171" y="849"/>
            <a:ext cx="8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5" name="公式" r:id="rId20" imgW="1422400" imgH="355600" progId="Equation.3">
                    <p:embed/>
                  </p:oleObj>
                </mc:Choice>
                <mc:Fallback>
                  <p:oleObj name="公式" r:id="rId20" imgW="1422400" imgH="355600" progId="Equation.3">
                    <p:embed/>
                    <p:pic>
                      <p:nvPicPr>
                        <p:cNvPr id="0" name="图片 6175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849"/>
                          <a:ext cx="89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90" name="Rectangle 78"/>
            <p:cNvSpPr>
              <a:spLocks noChangeArrowheads="1"/>
            </p:cNvSpPr>
            <p:nvPr/>
          </p:nvSpPr>
          <p:spPr bwMode="auto">
            <a:xfrm>
              <a:off x="336" y="408"/>
              <a:ext cx="5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4593" name="Group 81"/>
          <p:cNvGrpSpPr/>
          <p:nvPr/>
        </p:nvGrpSpPr>
        <p:grpSpPr bwMode="auto">
          <a:xfrm>
            <a:off x="3746500" y="2076450"/>
            <a:ext cx="4584700" cy="398463"/>
            <a:chOff x="2690" y="1314"/>
            <a:chExt cx="2888" cy="251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2690" y="1315"/>
              <a:ext cx="288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注意：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   在           </a:t>
              </a:r>
              <a:r>
                <a:rPr lang="zh-CN" altLang="en-US" sz="2000" baseline="30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上的性态不知道</a:t>
              </a:r>
              <a:r>
                <a:rPr lang="zh-CN" altLang="en-US" sz="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!  </a:t>
              </a:r>
              <a:endParaRPr lang="en-US" altLang="zh-CN" sz="2000">
                <a:solidFill>
                  <a:srgbClr val="FF0000"/>
                </a:solidFill>
                <a:latin typeface="宋体" panose="02010600030101010101" charset="-122"/>
              </a:endParaRPr>
            </a:p>
          </p:txBody>
        </p:sp>
        <p:graphicFrame>
          <p:nvGraphicFramePr>
            <p:cNvPr id="28704" name="Object 33"/>
            <p:cNvGraphicFramePr>
              <a:graphicFrameLocks noChangeAspect="1"/>
            </p:cNvGraphicFramePr>
            <p:nvPr/>
          </p:nvGraphicFramePr>
          <p:xfrm>
            <a:off x="3246" y="1353"/>
            <a:ext cx="32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6" name="公式" r:id="rId22" imgW="635000" imgH="342900" progId="Equation.3">
                    <p:embed/>
                  </p:oleObj>
                </mc:Choice>
                <mc:Fallback>
                  <p:oleObj name="公式" r:id="rId22" imgW="635000" imgH="342900" progId="Equation.3">
                    <p:embed/>
                    <p:pic>
                      <p:nvPicPr>
                        <p:cNvPr id="0" name="图片 617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353"/>
                          <a:ext cx="32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5" name="Object 34"/>
            <p:cNvGraphicFramePr>
              <a:graphicFrameLocks noChangeAspect="1"/>
            </p:cNvGraphicFramePr>
            <p:nvPr/>
          </p:nvGraphicFramePr>
          <p:xfrm>
            <a:off x="3798" y="1358"/>
            <a:ext cx="41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57" name="Equation" r:id="rId24" imgW="799465" imgH="342900" progId="Equation.DSMT4">
                    <p:embed/>
                  </p:oleObj>
                </mc:Choice>
                <mc:Fallback>
                  <p:oleObj name="Equation" r:id="rId24" imgW="799465" imgH="342900" progId="Equation.DSMT4">
                    <p:embed/>
                    <p:pic>
                      <p:nvPicPr>
                        <p:cNvPr id="0" name="图片 617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1358"/>
                          <a:ext cx="41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92" name="Rectangle 80"/>
            <p:cNvSpPr>
              <a:spLocks noChangeArrowheads="1"/>
            </p:cNvSpPr>
            <p:nvPr/>
          </p:nvSpPr>
          <p:spPr bwMode="auto">
            <a:xfrm>
              <a:off x="2694" y="1314"/>
              <a:ext cx="2826" cy="24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594" name="Rectangle 82"/>
          <p:cNvSpPr>
            <a:spLocks noChangeArrowheads="1"/>
          </p:cNvSpPr>
          <p:nvPr/>
        </p:nvSpPr>
        <p:spPr bwMode="auto">
          <a:xfrm>
            <a:off x="3714750" y="2038350"/>
            <a:ext cx="461010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bldLvl="0" animBg="1"/>
      <p:bldP spid="64542" grpId="0" bldLvl="0" animBg="1"/>
      <p:bldP spid="6459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531813" y="2046288"/>
            <a:ext cx="649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65561" name="Object 25"/>
          <p:cNvGraphicFramePr/>
          <p:nvPr/>
        </p:nvGraphicFramePr>
        <p:xfrm>
          <a:off x="1614488" y="1927225"/>
          <a:ext cx="4749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52" name="公式" r:id="rId3" imgW="4749800" imgH="800100" progId="Equation.3">
                  <p:embed/>
                </p:oleObj>
              </mc:Choice>
              <mc:Fallback>
                <p:oleObj name="公式" r:id="rId3" imgW="4749800" imgH="800100" progId="Equation.3">
                  <p:embed/>
                  <p:pic>
                    <p:nvPicPr>
                      <p:cNvPr id="0" name="图片 61855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927225"/>
                        <a:ext cx="47498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1050925" y="2057400"/>
            <a:ext cx="1096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(1)</a:t>
            </a:r>
            <a:endParaRPr lang="zh-CN" altLang="en-US"/>
          </a:p>
        </p:txBody>
      </p:sp>
      <p:grpSp>
        <p:nvGrpSpPr>
          <p:cNvPr id="65584" name="Group 48"/>
          <p:cNvGrpSpPr/>
          <p:nvPr/>
        </p:nvGrpSpPr>
        <p:grpSpPr bwMode="auto">
          <a:xfrm>
            <a:off x="1050925" y="2836863"/>
            <a:ext cx="4489450" cy="787400"/>
            <a:chOff x="662" y="1787"/>
            <a:chExt cx="2828" cy="496"/>
          </a:xfrm>
        </p:grpSpPr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662" y="1884"/>
              <a:ext cx="11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 </a:t>
              </a:r>
              <a:r>
                <a:rPr lang="zh-CN" altLang="en-US"/>
                <a:t>由</a:t>
              </a:r>
              <a:endParaRPr lang="zh-CN" altLang="en-US"/>
            </a:p>
          </p:txBody>
        </p:sp>
        <p:graphicFrame>
          <p:nvGraphicFramePr>
            <p:cNvPr id="29734" name="Object 28"/>
            <p:cNvGraphicFramePr/>
            <p:nvPr/>
          </p:nvGraphicFramePr>
          <p:xfrm>
            <a:off x="1223" y="1787"/>
            <a:ext cx="15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53" name="公式" r:id="rId5" imgW="2476500" imgH="787400" progId="Equation.3">
                    <p:embed/>
                  </p:oleObj>
                </mc:Choice>
                <mc:Fallback>
                  <p:oleObj name="公式" r:id="rId5" imgW="2476500" imgH="787400" progId="Equation.3">
                    <p:embed/>
                    <p:pic>
                      <p:nvPicPr>
                        <p:cNvPr id="0" name="图片 618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1787"/>
                          <a:ext cx="15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2840" y="1866"/>
              <a:ext cx="6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endParaRPr lang="zh-CN" altLang="en-US"/>
            </a:p>
          </p:txBody>
        </p:sp>
      </p:grpSp>
      <p:graphicFrame>
        <p:nvGraphicFramePr>
          <p:cNvPr id="65567" name="Object 31"/>
          <p:cNvGraphicFramePr/>
          <p:nvPr/>
        </p:nvGraphicFramePr>
        <p:xfrm>
          <a:off x="1946275" y="3783013"/>
          <a:ext cx="6654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54" name="公式" r:id="rId7" imgW="6654800" imgH="800100" progId="Equation.3">
                  <p:embed/>
                </p:oleObj>
              </mc:Choice>
              <mc:Fallback>
                <p:oleObj name="公式" r:id="rId7" imgW="6654800" imgH="800100" progId="Equation.3">
                  <p:embed/>
                  <p:pic>
                    <p:nvPicPr>
                      <p:cNvPr id="0" name="图片 61855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783013"/>
                        <a:ext cx="66548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2"/>
          <p:cNvGraphicFramePr/>
          <p:nvPr/>
        </p:nvGraphicFramePr>
        <p:xfrm>
          <a:off x="2830513" y="4772025"/>
          <a:ext cx="52451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55" name="公式" r:id="rId9" imgW="5245100" imgH="800100" progId="Equation.3">
                  <p:embed/>
                </p:oleObj>
              </mc:Choice>
              <mc:Fallback>
                <p:oleObj name="公式" r:id="rId9" imgW="5245100" imgH="800100" progId="Equation.3">
                  <p:embed/>
                  <p:pic>
                    <p:nvPicPr>
                      <p:cNvPr id="0" name="图片 61855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772025"/>
                        <a:ext cx="52451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33"/>
          <p:cNvGraphicFramePr/>
          <p:nvPr/>
        </p:nvGraphicFramePr>
        <p:xfrm>
          <a:off x="1589088" y="5756275"/>
          <a:ext cx="4318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56" name="公式" r:id="rId11" imgW="4318000" imgH="800100" progId="Equation.3">
                  <p:embed/>
                </p:oleObj>
              </mc:Choice>
              <mc:Fallback>
                <p:oleObj name="公式" r:id="rId11" imgW="4318000" imgH="800100" progId="Equation.3">
                  <p:embed/>
                  <p:pic>
                    <p:nvPicPr>
                      <p:cNvPr id="0" name="图片 61855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5756275"/>
                        <a:ext cx="43180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24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25" name="Group 72"/>
          <p:cNvGrpSpPr/>
          <p:nvPr/>
        </p:nvGrpSpPr>
        <p:grpSpPr bwMode="auto">
          <a:xfrm>
            <a:off x="533400" y="495300"/>
            <a:ext cx="7620000" cy="1238250"/>
            <a:chOff x="336" y="312"/>
            <a:chExt cx="4800" cy="780"/>
          </a:xfrm>
        </p:grpSpPr>
        <p:sp>
          <p:nvSpPr>
            <p:cNvPr id="65609" name="Rectangle 73"/>
            <p:cNvSpPr>
              <a:spLocks noChangeArrowheads="1"/>
            </p:cNvSpPr>
            <p:nvPr/>
          </p:nvSpPr>
          <p:spPr bwMode="auto">
            <a:xfrm>
              <a:off x="660" y="420"/>
              <a:ext cx="3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             内解析，且</a:t>
              </a:r>
              <a:endParaRPr lang="en-US" altLang="zh-CN"/>
            </a:p>
          </p:txBody>
        </p:sp>
        <p:graphicFrame>
          <p:nvGraphicFramePr>
            <p:cNvPr id="29727" name="Object 74"/>
            <p:cNvGraphicFramePr/>
            <p:nvPr/>
          </p:nvGraphicFramePr>
          <p:xfrm>
            <a:off x="1315" y="466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57" name="公式" r:id="rId13" imgW="635000" imgH="342900" progId="Equation.3">
                    <p:embed/>
                  </p:oleObj>
                </mc:Choice>
                <mc:Fallback>
                  <p:oleObj name="公式" r:id="rId13" imgW="635000" imgH="342900" progId="Equation.3">
                    <p:embed/>
                    <p:pic>
                      <p:nvPicPr>
                        <p:cNvPr id="0" name="图片 6185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466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75"/>
            <p:cNvGraphicFramePr/>
            <p:nvPr/>
          </p:nvGraphicFramePr>
          <p:xfrm>
            <a:off x="1991" y="483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58" name="公式" r:id="rId15" imgW="786765" imgH="342900" progId="Equation.3">
                    <p:embed/>
                  </p:oleObj>
                </mc:Choice>
                <mc:Fallback>
                  <p:oleObj name="公式" r:id="rId15" imgW="786765" imgH="342900" progId="Equation.3">
                    <p:embed/>
                    <p:pic>
                      <p:nvPicPr>
                        <p:cNvPr id="0" name="图片 6185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483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76"/>
            <p:cNvGraphicFramePr/>
            <p:nvPr/>
          </p:nvGraphicFramePr>
          <p:xfrm>
            <a:off x="3576" y="312"/>
            <a:ext cx="15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59" name="公式" r:id="rId17" imgW="2476500" imgH="787400" progId="Equation.3">
                    <p:embed/>
                  </p:oleObj>
                </mc:Choice>
                <mc:Fallback>
                  <p:oleObj name="公式" r:id="rId17" imgW="2476500" imgH="787400" progId="Equation.3">
                    <p:embed/>
                    <p:pic>
                      <p:nvPicPr>
                        <p:cNvPr id="0" name="图片 6185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12"/>
                          <a:ext cx="15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613" name="Rectangle 77"/>
            <p:cNvSpPr>
              <a:spLocks noChangeArrowheads="1"/>
            </p:cNvSpPr>
            <p:nvPr/>
          </p:nvSpPr>
          <p:spPr bwMode="auto">
            <a:xfrm>
              <a:off x="662" y="804"/>
              <a:ext cx="7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证明</a:t>
              </a:r>
              <a:endParaRPr lang="zh-CN" altLang="en-US"/>
            </a:p>
          </p:txBody>
        </p:sp>
        <p:graphicFrame>
          <p:nvGraphicFramePr>
            <p:cNvPr id="29731" name="Object 78"/>
            <p:cNvGraphicFramePr/>
            <p:nvPr/>
          </p:nvGraphicFramePr>
          <p:xfrm>
            <a:off x="1171" y="849"/>
            <a:ext cx="8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60" name="Equation" r:id="rId18" imgW="1422400" imgH="355600" progId="Equation.DSMT4">
                    <p:embed/>
                  </p:oleObj>
                </mc:Choice>
                <mc:Fallback>
                  <p:oleObj name="Equation" r:id="rId18" imgW="1422400" imgH="355600" progId="Equation.DSMT4">
                    <p:embed/>
                    <p:pic>
                      <p:nvPicPr>
                        <p:cNvPr id="0" name="图片 6185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849"/>
                          <a:ext cx="89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615" name="Rectangle 79"/>
            <p:cNvSpPr>
              <a:spLocks noChangeArrowheads="1"/>
            </p:cNvSpPr>
            <p:nvPr/>
          </p:nvSpPr>
          <p:spPr bwMode="auto">
            <a:xfrm>
              <a:off x="336" y="408"/>
              <a:ext cx="5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5 0.52107 L 0.00018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-2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7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8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8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29" name="Group 69"/>
          <p:cNvGrpSpPr/>
          <p:nvPr/>
        </p:nvGrpSpPr>
        <p:grpSpPr bwMode="auto">
          <a:xfrm>
            <a:off x="536575" y="498475"/>
            <a:ext cx="7980363" cy="2463800"/>
            <a:chOff x="338" y="314"/>
            <a:chExt cx="5027" cy="1552"/>
          </a:xfrm>
        </p:grpSpPr>
        <p:sp>
          <p:nvSpPr>
            <p:cNvPr id="66562" name="Text Box 2"/>
            <p:cNvSpPr txBox="1">
              <a:spLocks noChangeArrowheads="1"/>
            </p:cNvSpPr>
            <p:nvPr/>
          </p:nvSpPr>
          <p:spPr bwMode="auto">
            <a:xfrm>
              <a:off x="661" y="425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估计</a:t>
              </a:r>
              <a:endParaRPr kumimoji="1" lang="zh-CN" altLang="en-US"/>
            </a:p>
          </p:txBody>
        </p:sp>
        <p:graphicFrame>
          <p:nvGraphicFramePr>
            <p:cNvPr id="23591" name="Object 3"/>
            <p:cNvGraphicFramePr/>
            <p:nvPr/>
          </p:nvGraphicFramePr>
          <p:xfrm>
            <a:off x="1144" y="314"/>
            <a:ext cx="67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16" name="公式" r:id="rId3" imgW="1066800" imgH="800100" progId="Equation.3">
                    <p:embed/>
                  </p:oleObj>
                </mc:Choice>
                <mc:Fallback>
                  <p:oleObj name="公式" r:id="rId3" imgW="1066800" imgH="800100" progId="Equation.3">
                    <p:embed/>
                    <p:pic>
                      <p:nvPicPr>
                        <p:cNvPr id="0" name="图片 5224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14"/>
                          <a:ext cx="672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338" y="423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800" y="443"/>
              <a:ext cx="35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的模的一个上界，其中 </a:t>
              </a:r>
              <a:r>
                <a:rPr kumimoji="1" lang="en-US" altLang="zh-CN" i="1"/>
                <a:t>C</a:t>
              </a:r>
              <a:r>
                <a:rPr kumimoji="1" lang="en-US" altLang="zh-CN"/>
                <a:t> </a:t>
              </a:r>
              <a:r>
                <a:rPr kumimoji="1" lang="zh-CN" altLang="en-US">
                  <a:latin typeface="楷体_GB2312" charset="0"/>
                </a:rPr>
                <a:t>如图所示</a:t>
              </a:r>
              <a:r>
                <a:rPr kumimoji="1" lang="zh-CN" altLang="en-US"/>
                <a:t>。</a:t>
              </a:r>
              <a:endParaRPr kumimoji="1" lang="zh-CN" altLang="en-US"/>
            </a:p>
          </p:txBody>
        </p:sp>
        <p:grpSp>
          <p:nvGrpSpPr>
            <p:cNvPr id="23594" name="Group 68"/>
            <p:cNvGrpSpPr/>
            <p:nvPr/>
          </p:nvGrpSpPr>
          <p:grpSpPr bwMode="auto">
            <a:xfrm>
              <a:off x="3683" y="756"/>
              <a:ext cx="1514" cy="1110"/>
              <a:chOff x="3683" y="756"/>
              <a:chExt cx="1514" cy="1110"/>
            </a:xfrm>
          </p:grpSpPr>
          <p:sp>
            <p:nvSpPr>
              <p:cNvPr id="66585" name="Line 25"/>
              <p:cNvSpPr>
                <a:spLocks noChangeShapeType="1"/>
              </p:cNvSpPr>
              <p:nvPr/>
            </p:nvSpPr>
            <p:spPr bwMode="auto">
              <a:xfrm>
                <a:off x="3683" y="1633"/>
                <a:ext cx="1274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586" name="Line 26"/>
              <p:cNvSpPr>
                <a:spLocks noChangeShapeType="1"/>
              </p:cNvSpPr>
              <p:nvPr/>
            </p:nvSpPr>
            <p:spPr bwMode="auto">
              <a:xfrm flipV="1">
                <a:off x="4314" y="864"/>
                <a:ext cx="0" cy="94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587" name="Text Box 27"/>
              <p:cNvSpPr txBox="1">
                <a:spLocks noChangeArrowheads="1"/>
              </p:cNvSpPr>
              <p:nvPr/>
            </p:nvSpPr>
            <p:spPr bwMode="auto">
              <a:xfrm>
                <a:off x="4796" y="1578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i="1"/>
                  <a:t>x</a:t>
                </a:r>
                <a:endParaRPr kumimoji="1" lang="en-US" altLang="zh-CN" i="1"/>
              </a:p>
            </p:txBody>
          </p:sp>
          <p:sp>
            <p:nvSpPr>
              <p:cNvPr id="66588" name="Text Box 28"/>
              <p:cNvSpPr txBox="1">
                <a:spLocks noChangeArrowheads="1"/>
              </p:cNvSpPr>
              <p:nvPr/>
            </p:nvSpPr>
            <p:spPr bwMode="auto">
              <a:xfrm>
                <a:off x="4328" y="756"/>
                <a:ext cx="3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i="1"/>
                  <a:t>y</a:t>
                </a:r>
                <a:endParaRPr kumimoji="1" lang="en-US" altLang="zh-CN" i="1"/>
              </a:p>
            </p:txBody>
          </p:sp>
          <p:sp>
            <p:nvSpPr>
              <p:cNvPr id="66593" name="Rectangle 33"/>
              <p:cNvSpPr>
                <a:spLocks noChangeArrowheads="1"/>
              </p:cNvSpPr>
              <p:nvPr/>
            </p:nvSpPr>
            <p:spPr bwMode="auto">
              <a:xfrm>
                <a:off x="4523" y="1105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i="1"/>
                  <a:t>C</a:t>
                </a:r>
                <a:endParaRPr kumimoji="1" lang="zh-CN" altLang="en-US" sz="2000" baseline="-25000"/>
              </a:p>
            </p:txBody>
          </p:sp>
          <p:sp>
            <p:nvSpPr>
              <p:cNvPr id="66597" name="Text Box 37"/>
              <p:cNvSpPr txBox="1">
                <a:spLocks noChangeArrowheads="1"/>
              </p:cNvSpPr>
              <p:nvPr/>
            </p:nvSpPr>
            <p:spPr bwMode="auto">
              <a:xfrm>
                <a:off x="4177" y="1014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i="1"/>
                  <a:t>i</a:t>
                </a:r>
                <a:endParaRPr kumimoji="1" lang="en-US" altLang="zh-CN" sz="2000" i="1"/>
              </a:p>
            </p:txBody>
          </p:sp>
          <p:sp>
            <p:nvSpPr>
              <p:cNvPr id="66598" name="Text Box 38"/>
              <p:cNvSpPr txBox="1">
                <a:spLocks noChangeArrowheads="1"/>
              </p:cNvSpPr>
              <p:nvPr/>
            </p:nvSpPr>
            <p:spPr bwMode="auto">
              <a:xfrm>
                <a:off x="4626" y="1607"/>
                <a:ext cx="370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/>
                  <a:t>1</a:t>
                </a:r>
                <a:endParaRPr kumimoji="1" lang="en-US" altLang="zh-CN" sz="2000"/>
              </a:p>
            </p:txBody>
          </p:sp>
          <p:sp>
            <p:nvSpPr>
              <p:cNvPr id="66609" name="弧 49"/>
              <p:cNvSpPr>
                <a:spLocks noChangeAspect="1"/>
              </p:cNvSpPr>
              <p:nvPr/>
            </p:nvSpPr>
            <p:spPr bwMode="auto">
              <a:xfrm>
                <a:off x="3904" y="1224"/>
                <a:ext cx="814" cy="432"/>
              </a:xfrm>
              <a:custGeom>
                <a:avLst/>
                <a:gdLst>
                  <a:gd name="G0" fmla="+- 21563 0 0"/>
                  <a:gd name="G1" fmla="+- 21600 0 0"/>
                  <a:gd name="G2" fmla="+- 21600 0 0"/>
                  <a:gd name="T0" fmla="*/ 0 w 43128"/>
                  <a:gd name="T1" fmla="*/ 20331 h 21600"/>
                  <a:gd name="T2" fmla="*/ 43128 w 43128"/>
                  <a:gd name="T3" fmla="*/ 20378 h 21600"/>
                  <a:gd name="T4" fmla="*/ 21563 w 4312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1600" fill="none" extrusionOk="0">
                    <a:moveTo>
                      <a:pt x="0" y="20331"/>
                    </a:moveTo>
                    <a:cubicBezTo>
                      <a:pt x="672" y="8914"/>
                      <a:pt x="10126" y="-1"/>
                      <a:pt x="21563" y="-1"/>
                    </a:cubicBezTo>
                    <a:cubicBezTo>
                      <a:pt x="33017" y="-1"/>
                      <a:pt x="42480" y="8941"/>
                      <a:pt x="43128" y="20377"/>
                    </a:cubicBezTo>
                  </a:path>
                  <a:path w="43128" h="21600" stroke="0" extrusionOk="0">
                    <a:moveTo>
                      <a:pt x="0" y="20331"/>
                    </a:moveTo>
                    <a:cubicBezTo>
                      <a:pt x="672" y="8914"/>
                      <a:pt x="10126" y="-1"/>
                      <a:pt x="21563" y="-1"/>
                    </a:cubicBezTo>
                    <a:cubicBezTo>
                      <a:pt x="33017" y="-1"/>
                      <a:pt x="42480" y="8941"/>
                      <a:pt x="43128" y="20377"/>
                    </a:cubicBezTo>
                    <a:lnTo>
                      <a:pt x="21563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603" name="Oval 43"/>
              <p:cNvSpPr>
                <a:spLocks noChangeAspect="1" noChangeArrowheads="1"/>
              </p:cNvSpPr>
              <p:nvPr/>
            </p:nvSpPr>
            <p:spPr bwMode="auto">
              <a:xfrm>
                <a:off x="3888" y="1620"/>
                <a:ext cx="34" cy="34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611" name="Oval 51"/>
              <p:cNvSpPr>
                <a:spLocks noChangeAspect="1" noChangeArrowheads="1"/>
              </p:cNvSpPr>
              <p:nvPr/>
            </p:nvSpPr>
            <p:spPr bwMode="auto">
              <a:xfrm>
                <a:off x="4703" y="1619"/>
                <a:ext cx="34" cy="34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590" name="Line 30"/>
              <p:cNvSpPr>
                <a:spLocks noChangeShapeType="1"/>
              </p:cNvSpPr>
              <p:nvPr/>
            </p:nvSpPr>
            <p:spPr bwMode="auto">
              <a:xfrm rot="2700000">
                <a:off x="4526" y="132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612" name="Text Box 52"/>
              <p:cNvSpPr txBox="1">
                <a:spLocks noChangeArrowheads="1"/>
              </p:cNvSpPr>
              <p:nvPr/>
            </p:nvSpPr>
            <p:spPr bwMode="auto">
              <a:xfrm>
                <a:off x="3779" y="1608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>
                    <a:latin typeface="Symbol" charset="0"/>
                  </a:rPr>
                  <a:t>-</a:t>
                </a:r>
                <a:r>
                  <a:rPr kumimoji="1" lang="en-US" altLang="zh-CN" sz="2000"/>
                  <a:t>1</a:t>
                </a:r>
                <a:endParaRPr kumimoji="1" lang="en-US" altLang="zh-CN" sz="2000"/>
              </a:p>
            </p:txBody>
          </p:sp>
        </p:grpSp>
      </p:grpSp>
      <p:graphicFrame>
        <p:nvGraphicFramePr>
          <p:cNvPr id="66616" name="Object 56"/>
          <p:cNvGraphicFramePr/>
          <p:nvPr/>
        </p:nvGraphicFramePr>
        <p:xfrm>
          <a:off x="2425700" y="2384425"/>
          <a:ext cx="14605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7" name="公式" r:id="rId5" imgW="1459865" imgH="850265" progId="Equation.3">
                  <p:embed/>
                </p:oleObj>
              </mc:Choice>
              <mc:Fallback>
                <p:oleObj name="公式" r:id="rId5" imgW="1459865" imgH="850265" progId="Equation.3">
                  <p:embed/>
                  <p:pic>
                    <p:nvPicPr>
                      <p:cNvPr id="0" name="图片 5224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384425"/>
                        <a:ext cx="14605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7" name="Object 57"/>
          <p:cNvGraphicFramePr/>
          <p:nvPr/>
        </p:nvGraphicFramePr>
        <p:xfrm>
          <a:off x="3989388" y="2552700"/>
          <a:ext cx="147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8" name="公式" r:id="rId7" imgW="1473200" imgH="546100" progId="Equation.3">
                  <p:embed/>
                </p:oleObj>
              </mc:Choice>
              <mc:Fallback>
                <p:oleObj name="公式" r:id="rId7" imgW="1473200" imgH="546100" progId="Equation.3">
                  <p:embed/>
                  <p:pic>
                    <p:nvPicPr>
                      <p:cNvPr id="0" name="图片 52241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2552700"/>
                        <a:ext cx="1473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8" name="Object 58"/>
          <p:cNvGraphicFramePr/>
          <p:nvPr/>
        </p:nvGraphicFramePr>
        <p:xfrm>
          <a:off x="2428875" y="3427413"/>
          <a:ext cx="1333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9" name="公式" r:id="rId9" imgW="1333500" imgH="546100" progId="Equation.3">
                  <p:embed/>
                </p:oleObj>
              </mc:Choice>
              <mc:Fallback>
                <p:oleObj name="公式" r:id="rId9" imgW="1333500" imgH="546100" progId="Equation.3">
                  <p:embed/>
                  <p:pic>
                    <p:nvPicPr>
                      <p:cNvPr id="0" name="图片 5224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27413"/>
                        <a:ext cx="1333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9" name="Object 59"/>
          <p:cNvGraphicFramePr/>
          <p:nvPr/>
        </p:nvGraphicFramePr>
        <p:xfrm>
          <a:off x="3868738" y="3568700"/>
          <a:ext cx="736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0" name="公式" r:id="rId11" imgW="735965" imgH="317500" progId="Equation.3">
                  <p:embed/>
                </p:oleObj>
              </mc:Choice>
              <mc:Fallback>
                <p:oleObj name="公式" r:id="rId11" imgW="735965" imgH="317500" progId="Equation.3">
                  <p:embed/>
                  <p:pic>
                    <p:nvPicPr>
                      <p:cNvPr id="0" name="图片 5224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3568700"/>
                        <a:ext cx="736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30" name="Group 70"/>
          <p:cNvGrpSpPr/>
          <p:nvPr/>
        </p:nvGrpSpPr>
        <p:grpSpPr bwMode="auto">
          <a:xfrm>
            <a:off x="528638" y="1477963"/>
            <a:ext cx="1785937" cy="795337"/>
            <a:chOff x="333" y="931"/>
            <a:chExt cx="1125" cy="501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333" y="1044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3585" name="Group 67"/>
            <p:cNvGrpSpPr/>
            <p:nvPr/>
          </p:nvGrpSpPr>
          <p:grpSpPr bwMode="auto">
            <a:xfrm>
              <a:off x="749" y="931"/>
              <a:ext cx="709" cy="501"/>
              <a:chOff x="707" y="1645"/>
              <a:chExt cx="709" cy="501"/>
            </a:xfrm>
          </p:grpSpPr>
          <p:graphicFrame>
            <p:nvGraphicFramePr>
              <p:cNvPr id="23586" name="Object 54"/>
              <p:cNvGraphicFramePr/>
              <p:nvPr/>
            </p:nvGraphicFramePr>
            <p:xfrm>
              <a:off x="729" y="1645"/>
              <a:ext cx="672" cy="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421" name="公式" r:id="rId13" imgW="1066800" imgH="800100" progId="Equation.3">
                      <p:embed/>
                    </p:oleObj>
                  </mc:Choice>
                  <mc:Fallback>
                    <p:oleObj name="公式" r:id="rId13" imgW="1066800" imgH="800100" progId="Equation.3">
                      <p:embed/>
                      <p:pic>
                        <p:nvPicPr>
                          <p:cNvPr id="0" name="图片 5224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" y="1645"/>
                            <a:ext cx="672" cy="5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587" name="Group 62"/>
              <p:cNvGrpSpPr/>
              <p:nvPr/>
            </p:nvGrpSpPr>
            <p:grpSpPr bwMode="auto">
              <a:xfrm>
                <a:off x="707" y="1733"/>
                <a:ext cx="709" cy="385"/>
                <a:chOff x="707" y="1733"/>
                <a:chExt cx="709" cy="385"/>
              </a:xfrm>
            </p:grpSpPr>
            <p:sp>
              <p:nvSpPr>
                <p:cNvPr id="66620" name="Line 60"/>
                <p:cNvSpPr>
                  <a:spLocks noChangeShapeType="1"/>
                </p:cNvSpPr>
                <p:nvPr/>
              </p:nvSpPr>
              <p:spPr bwMode="auto">
                <a:xfrm>
                  <a:off x="1416" y="1733"/>
                  <a:ext cx="0" cy="3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621" name="Line 61"/>
                <p:cNvSpPr>
                  <a:spLocks noChangeShapeType="1"/>
                </p:cNvSpPr>
                <p:nvPr/>
              </p:nvSpPr>
              <p:spPr bwMode="auto">
                <a:xfrm>
                  <a:off x="707" y="1733"/>
                  <a:ext cx="0" cy="3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66626" name="Group 66"/>
          <p:cNvGrpSpPr/>
          <p:nvPr/>
        </p:nvGrpSpPr>
        <p:grpSpPr bwMode="auto">
          <a:xfrm>
            <a:off x="2432050" y="1504950"/>
            <a:ext cx="1638300" cy="795338"/>
            <a:chOff x="1718" y="1260"/>
            <a:chExt cx="1032" cy="501"/>
          </a:xfrm>
        </p:grpSpPr>
        <p:graphicFrame>
          <p:nvGraphicFramePr>
            <p:cNvPr id="23581" name="Object 55"/>
            <p:cNvGraphicFramePr/>
            <p:nvPr/>
          </p:nvGraphicFramePr>
          <p:xfrm>
            <a:off x="1718" y="1260"/>
            <a:ext cx="103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22" name="Equation" r:id="rId15" imgW="1638300" imgH="800100" progId="Equation.DSMT4">
                    <p:embed/>
                  </p:oleObj>
                </mc:Choice>
                <mc:Fallback>
                  <p:oleObj name="Equation" r:id="rId15" imgW="1638300" imgH="800100" progId="Equation.DSMT4">
                    <p:embed/>
                    <p:pic>
                      <p:nvPicPr>
                        <p:cNvPr id="0" name="图片 5224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260"/>
                          <a:ext cx="1032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4" name="Line 64"/>
            <p:cNvSpPr>
              <a:spLocks noChangeShapeType="1"/>
            </p:cNvSpPr>
            <p:nvPr/>
          </p:nvSpPr>
          <p:spPr bwMode="auto">
            <a:xfrm>
              <a:off x="2381" y="1348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625" name="Line 65"/>
            <p:cNvSpPr>
              <a:spLocks noChangeShapeType="1"/>
            </p:cNvSpPr>
            <p:nvPr/>
          </p:nvSpPr>
          <p:spPr bwMode="auto">
            <a:xfrm>
              <a:off x="2098" y="1348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3580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531813" y="2046288"/>
            <a:ext cx="722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050925" y="2990850"/>
            <a:ext cx="1096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(2) </a:t>
            </a:r>
            <a:endParaRPr lang="zh-CN" altLang="en-US"/>
          </a:p>
        </p:txBody>
      </p:sp>
      <p:graphicFrame>
        <p:nvGraphicFramePr>
          <p:cNvPr id="30743" name="Object 11"/>
          <p:cNvGraphicFramePr/>
          <p:nvPr/>
        </p:nvGraphicFramePr>
        <p:xfrm>
          <a:off x="1614488" y="1927225"/>
          <a:ext cx="4749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76" name="公式" r:id="rId3" imgW="4749800" imgH="800100" progId="Equation.3">
                  <p:embed/>
                </p:oleObj>
              </mc:Choice>
              <mc:Fallback>
                <p:oleObj name="公式" r:id="rId3" imgW="4749800" imgH="800100" progId="Equation.3">
                  <p:embed/>
                  <p:pic>
                    <p:nvPicPr>
                      <p:cNvPr id="0" name="图片 6195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927225"/>
                        <a:ext cx="47498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1050925" y="2057400"/>
            <a:ext cx="132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(1)</a:t>
            </a:r>
            <a:endParaRPr lang="zh-CN" altLang="en-US"/>
          </a:p>
        </p:txBody>
      </p:sp>
      <p:graphicFrame>
        <p:nvGraphicFramePr>
          <p:cNvPr id="66577" name="Object 17"/>
          <p:cNvGraphicFramePr/>
          <p:nvPr/>
        </p:nvGraphicFramePr>
        <p:xfrm>
          <a:off x="1611313" y="2876550"/>
          <a:ext cx="3759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77" name="公式" r:id="rId5" imgW="3759200" imgH="800100" progId="Equation.3">
                  <p:embed/>
                </p:oleObj>
              </mc:Choice>
              <mc:Fallback>
                <p:oleObj name="公式" r:id="rId5" imgW="3759200" imgH="800100" progId="Equation.3">
                  <p:embed/>
                  <p:pic>
                    <p:nvPicPr>
                      <p:cNvPr id="0" name="图片 61957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876550"/>
                        <a:ext cx="37592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/>
          <p:nvPr/>
        </p:nvGraphicFramePr>
        <p:xfrm>
          <a:off x="5470525" y="2881313"/>
          <a:ext cx="18669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78" name="公式" r:id="rId7" imgW="1866900" imgH="787400" progId="Equation.3">
                  <p:embed/>
                </p:oleObj>
              </mc:Choice>
              <mc:Fallback>
                <p:oleObj name="公式" r:id="rId7" imgW="1866900" imgH="787400" progId="Equation.3">
                  <p:embed/>
                  <p:pic>
                    <p:nvPicPr>
                      <p:cNvPr id="0" name="图片 61957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2881313"/>
                        <a:ext cx="18669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1" name="Group 31"/>
          <p:cNvGrpSpPr/>
          <p:nvPr/>
        </p:nvGrpSpPr>
        <p:grpSpPr bwMode="auto">
          <a:xfrm>
            <a:off x="1049338" y="4027488"/>
            <a:ext cx="3373437" cy="457200"/>
            <a:chOff x="661" y="2537"/>
            <a:chExt cx="2125" cy="288"/>
          </a:xfrm>
        </p:grpSpPr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661" y="2537"/>
              <a:ext cx="15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(3) </a:t>
              </a:r>
              <a:r>
                <a:rPr lang="zh-CN" altLang="en-US"/>
                <a:t>令         得</a:t>
              </a:r>
              <a:endParaRPr lang="zh-CN" altLang="en-US"/>
            </a:p>
          </p:txBody>
        </p:sp>
        <p:graphicFrame>
          <p:nvGraphicFramePr>
            <p:cNvPr id="30759" name="Object 20"/>
            <p:cNvGraphicFramePr/>
            <p:nvPr/>
          </p:nvGraphicFramePr>
          <p:xfrm>
            <a:off x="1214" y="2588"/>
            <a:ext cx="3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79" name="公式" r:id="rId9" imgW="622300" imgH="266700" progId="Equation.3">
                    <p:embed/>
                  </p:oleObj>
                </mc:Choice>
                <mc:Fallback>
                  <p:oleObj name="公式" r:id="rId9" imgW="622300" imgH="266700" progId="Equation.3">
                    <p:embed/>
                    <p:pic>
                      <p:nvPicPr>
                        <p:cNvPr id="0" name="图片 619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588"/>
                          <a:ext cx="3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21"/>
            <p:cNvGraphicFramePr/>
            <p:nvPr/>
          </p:nvGraphicFramePr>
          <p:xfrm>
            <a:off x="1890" y="2576"/>
            <a:ext cx="8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80" name="公式" r:id="rId11" imgW="1422400" imgH="355600" progId="Equation.3">
                    <p:embed/>
                  </p:oleObj>
                </mc:Choice>
                <mc:Fallback>
                  <p:oleObj name="公式" r:id="rId11" imgW="1422400" imgH="355600" progId="Equation.3">
                    <p:embed/>
                    <p:pic>
                      <p:nvPicPr>
                        <p:cNvPr id="0" name="图片 619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576"/>
                          <a:ext cx="89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6612" name="Picture 5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9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50" name="Group 56"/>
          <p:cNvGrpSpPr/>
          <p:nvPr/>
        </p:nvGrpSpPr>
        <p:grpSpPr bwMode="auto">
          <a:xfrm>
            <a:off x="533400" y="495300"/>
            <a:ext cx="7620000" cy="1238250"/>
            <a:chOff x="336" y="312"/>
            <a:chExt cx="4800" cy="780"/>
          </a:xfrm>
        </p:grpSpPr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660" y="420"/>
              <a:ext cx="3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             内解析，且</a:t>
              </a:r>
              <a:endParaRPr lang="en-US" altLang="zh-CN"/>
            </a:p>
          </p:txBody>
        </p:sp>
        <p:graphicFrame>
          <p:nvGraphicFramePr>
            <p:cNvPr id="30752" name="Object 58"/>
            <p:cNvGraphicFramePr/>
            <p:nvPr/>
          </p:nvGraphicFramePr>
          <p:xfrm>
            <a:off x="1315" y="466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81" name="公式" r:id="rId14" imgW="635000" imgH="342900" progId="Equation.3">
                    <p:embed/>
                  </p:oleObj>
                </mc:Choice>
                <mc:Fallback>
                  <p:oleObj name="公式" r:id="rId14" imgW="635000" imgH="342900" progId="Equation.3">
                    <p:embed/>
                    <p:pic>
                      <p:nvPicPr>
                        <p:cNvPr id="0" name="图片 619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466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3" name="Object 59"/>
            <p:cNvGraphicFramePr/>
            <p:nvPr/>
          </p:nvGraphicFramePr>
          <p:xfrm>
            <a:off x="1991" y="483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82" name="公式" r:id="rId16" imgW="786765" imgH="342900" progId="Equation.3">
                    <p:embed/>
                  </p:oleObj>
                </mc:Choice>
                <mc:Fallback>
                  <p:oleObj name="公式" r:id="rId16" imgW="786765" imgH="342900" progId="Equation.3">
                    <p:embed/>
                    <p:pic>
                      <p:nvPicPr>
                        <p:cNvPr id="0" name="图片 619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483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60"/>
            <p:cNvGraphicFramePr/>
            <p:nvPr/>
          </p:nvGraphicFramePr>
          <p:xfrm>
            <a:off x="3576" y="312"/>
            <a:ext cx="15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83" name="公式" r:id="rId18" imgW="2476500" imgH="787400" progId="Equation.3">
                    <p:embed/>
                  </p:oleObj>
                </mc:Choice>
                <mc:Fallback>
                  <p:oleObj name="公式" r:id="rId18" imgW="2476500" imgH="787400" progId="Equation.3">
                    <p:embed/>
                    <p:pic>
                      <p:nvPicPr>
                        <p:cNvPr id="0" name="图片 6195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12"/>
                          <a:ext cx="15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662" y="804"/>
              <a:ext cx="7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证明</a:t>
              </a:r>
              <a:endParaRPr lang="zh-CN" altLang="en-US"/>
            </a:p>
          </p:txBody>
        </p:sp>
        <p:graphicFrame>
          <p:nvGraphicFramePr>
            <p:cNvPr id="30756" name="Object 62"/>
            <p:cNvGraphicFramePr/>
            <p:nvPr/>
          </p:nvGraphicFramePr>
          <p:xfrm>
            <a:off x="1171" y="849"/>
            <a:ext cx="8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84" name="Equation" r:id="rId20" imgW="1422400" imgH="355600" progId="Equation.DSMT4">
                    <p:embed/>
                  </p:oleObj>
                </mc:Choice>
                <mc:Fallback>
                  <p:oleObj name="Equation" r:id="rId20" imgW="1422400" imgH="355600" progId="Equation.DSMT4">
                    <p:embed/>
                    <p:pic>
                      <p:nvPicPr>
                        <p:cNvPr id="0" name="图片 6195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849"/>
                          <a:ext cx="89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336" y="408"/>
              <a:ext cx="5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41713 L 4.44444E-6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6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31813" y="2274888"/>
            <a:ext cx="808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7676" name="Group 92"/>
          <p:cNvGrpSpPr/>
          <p:nvPr/>
        </p:nvGrpSpPr>
        <p:grpSpPr bwMode="auto">
          <a:xfrm>
            <a:off x="1050925" y="2286000"/>
            <a:ext cx="4664075" cy="457200"/>
            <a:chOff x="662" y="1440"/>
            <a:chExt cx="2938" cy="288"/>
          </a:xfrm>
        </p:grpSpPr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662" y="1440"/>
              <a:ext cx="29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r>
                <a:rPr lang="zh-CN" altLang="en-US"/>
                <a:t>由于         在            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 </a:t>
              </a:r>
              <a:endParaRPr lang="zh-CN" altLang="en-US"/>
            </a:p>
          </p:txBody>
        </p:sp>
        <p:graphicFrame>
          <p:nvGraphicFramePr>
            <p:cNvPr id="31792" name="Object 27"/>
            <p:cNvGraphicFramePr/>
            <p:nvPr/>
          </p:nvGraphicFramePr>
          <p:xfrm>
            <a:off x="1380" y="1497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4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6206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1497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3" name="Object 29"/>
            <p:cNvGraphicFramePr/>
            <p:nvPr/>
          </p:nvGraphicFramePr>
          <p:xfrm>
            <a:off x="2068" y="1496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5" name="公式" r:id="rId5" imgW="786765" imgH="342900" progId="Equation.3">
                    <p:embed/>
                  </p:oleObj>
                </mc:Choice>
                <mc:Fallback>
                  <p:oleObj name="公式" r:id="rId5" imgW="786765" imgH="342900" progId="Equation.3">
                    <p:embed/>
                    <p:pic>
                      <p:nvPicPr>
                        <p:cNvPr id="0" name="图片 620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496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1" name="Group 57"/>
          <p:cNvGrpSpPr/>
          <p:nvPr/>
        </p:nvGrpSpPr>
        <p:grpSpPr bwMode="auto">
          <a:xfrm>
            <a:off x="1793875" y="2933700"/>
            <a:ext cx="4386263" cy="457200"/>
            <a:chOff x="1130" y="1830"/>
            <a:chExt cx="2763" cy="288"/>
          </a:xfrm>
        </p:grpSpPr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1130" y="1830"/>
              <a:ext cx="27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在            内，</a:t>
              </a:r>
              <a:r>
                <a:rPr lang="zh-CN" altLang="en-US">
                  <a:solidFill>
                    <a:srgbClr val="FF0000"/>
                  </a:solidFill>
                </a:rPr>
                <a:t>        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也解析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aphicFrame>
          <p:nvGraphicFramePr>
            <p:cNvPr id="31789" name="Object 31"/>
            <p:cNvGraphicFramePr/>
            <p:nvPr/>
          </p:nvGraphicFramePr>
          <p:xfrm>
            <a:off x="2303" y="1870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6" name="公式" r:id="rId7" imgW="711200" imgH="355600" progId="Equation.3">
                    <p:embed/>
                  </p:oleObj>
                </mc:Choice>
                <mc:Fallback>
                  <p:oleObj name="公式" r:id="rId7" imgW="711200" imgH="355600" progId="Equation.3">
                    <p:embed/>
                    <p:pic>
                      <p:nvPicPr>
                        <p:cNvPr id="0" name="图片 620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1870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32"/>
            <p:cNvGraphicFramePr/>
            <p:nvPr/>
          </p:nvGraphicFramePr>
          <p:xfrm>
            <a:off x="1431" y="1873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7" name="公式" r:id="rId9" imgW="786765" imgH="342900" progId="Equation.3">
                    <p:embed/>
                  </p:oleObj>
                </mc:Choice>
                <mc:Fallback>
                  <p:oleObj name="公式" r:id="rId9" imgW="786765" imgH="342900" progId="Equation.3">
                    <p:embed/>
                    <p:pic>
                      <p:nvPicPr>
                        <p:cNvPr id="0" name="图片 620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1873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2" name="Group 58"/>
          <p:cNvGrpSpPr/>
          <p:nvPr/>
        </p:nvGrpSpPr>
        <p:grpSpPr bwMode="auto">
          <a:xfrm>
            <a:off x="1049338" y="3703638"/>
            <a:ext cx="4087812" cy="457200"/>
            <a:chOff x="661" y="2243"/>
            <a:chExt cx="2575" cy="288"/>
          </a:xfrm>
        </p:grpSpPr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661" y="2243"/>
              <a:ext cx="25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 </a:t>
              </a:r>
              <a:r>
                <a:rPr lang="zh-CN" altLang="en-US"/>
                <a:t>由                          可得</a:t>
              </a:r>
              <a:endParaRPr lang="zh-CN" altLang="en-US"/>
            </a:p>
          </p:txBody>
        </p:sp>
        <p:graphicFrame>
          <p:nvGraphicFramePr>
            <p:cNvPr id="31787" name="Object 33"/>
            <p:cNvGraphicFramePr/>
            <p:nvPr/>
          </p:nvGraphicFramePr>
          <p:xfrm>
            <a:off x="1249" y="2293"/>
            <a:ext cx="11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8" name="公式" r:id="rId10" imgW="1803400" imgH="342900" progId="Equation.3">
                    <p:embed/>
                  </p:oleObj>
                </mc:Choice>
                <mc:Fallback>
                  <p:oleObj name="公式" r:id="rId10" imgW="1803400" imgH="342900" progId="Equation.3">
                    <p:embed/>
                    <p:pic>
                      <p:nvPicPr>
                        <p:cNvPr id="0" name="图片 620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2293"/>
                          <a:ext cx="11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3" name="Group 59"/>
          <p:cNvGrpSpPr/>
          <p:nvPr/>
        </p:nvGrpSpPr>
        <p:grpSpPr bwMode="auto">
          <a:xfrm>
            <a:off x="1792288" y="4370388"/>
            <a:ext cx="3675062" cy="457200"/>
            <a:chOff x="1129" y="2663"/>
            <a:chExt cx="2315" cy="288"/>
          </a:xfrm>
        </p:grpSpPr>
        <p:sp>
          <p:nvSpPr>
            <p:cNvPr id="67619" name="Rectangle 35"/>
            <p:cNvSpPr>
              <a:spLocks noChangeArrowheads="1"/>
            </p:cNvSpPr>
            <p:nvPr/>
          </p:nvSpPr>
          <p:spPr bwMode="auto">
            <a:xfrm>
              <a:off x="1129" y="2663"/>
              <a:ext cx="23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在            内，</a:t>
              </a:r>
              <a:r>
                <a:rPr lang="zh-CN" altLang="en-US">
                  <a:solidFill>
                    <a:srgbClr val="FF0000"/>
                  </a:solidFill>
                </a:rPr>
                <a:t>             </a:t>
              </a:r>
              <a:r>
                <a:rPr lang="zh-CN" altLang="en-US" sz="1200">
                  <a:solidFill>
                    <a:srgbClr val="FF0000"/>
                  </a:solidFill>
                </a:rPr>
                <a:t> 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aphicFrame>
          <p:nvGraphicFramePr>
            <p:cNvPr id="31784" name="Object 36"/>
            <p:cNvGraphicFramePr/>
            <p:nvPr/>
          </p:nvGraphicFramePr>
          <p:xfrm>
            <a:off x="1448" y="2718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9" name="公式" r:id="rId12" imgW="786765" imgH="342900" progId="Equation.3">
                    <p:embed/>
                  </p:oleObj>
                </mc:Choice>
                <mc:Fallback>
                  <p:oleObj name="公式" r:id="rId12" imgW="786765" imgH="342900" progId="Equation.3">
                    <p:embed/>
                    <p:pic>
                      <p:nvPicPr>
                        <p:cNvPr id="0" name="图片 620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718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37"/>
            <p:cNvGraphicFramePr/>
            <p:nvPr/>
          </p:nvGraphicFramePr>
          <p:xfrm>
            <a:off x="2297" y="2708"/>
            <a:ext cx="6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0" name="公式" r:id="rId13" imgW="1091565" imgH="342900" progId="Equation.3">
                    <p:embed/>
                  </p:oleObj>
                </mc:Choice>
                <mc:Fallback>
                  <p:oleObj name="公式" r:id="rId13" imgW="1091565" imgH="342900" progId="Equation.3">
                    <p:embed/>
                    <p:pic>
                      <p:nvPicPr>
                        <p:cNvPr id="0" name="图片 620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708"/>
                          <a:ext cx="6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4" name="Group 60"/>
          <p:cNvGrpSpPr/>
          <p:nvPr/>
        </p:nvGrpSpPr>
        <p:grpSpPr bwMode="auto">
          <a:xfrm>
            <a:off x="1906588" y="5076825"/>
            <a:ext cx="4875212" cy="785813"/>
            <a:chOff x="1201" y="3108"/>
            <a:chExt cx="3071" cy="495"/>
          </a:xfrm>
        </p:grpSpPr>
        <p:graphicFrame>
          <p:nvGraphicFramePr>
            <p:cNvPr id="31780" name="Object 38"/>
            <p:cNvGraphicFramePr/>
            <p:nvPr/>
          </p:nvGraphicFramePr>
          <p:xfrm>
            <a:off x="1201" y="3108"/>
            <a:ext cx="108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1" name="公式" r:id="rId15" imgW="1727200" imgH="787400" progId="Equation.3">
                    <p:embed/>
                  </p:oleObj>
                </mc:Choice>
                <mc:Fallback>
                  <p:oleObj name="公式" r:id="rId15" imgW="1727200" imgH="787400" progId="Equation.3">
                    <p:embed/>
                    <p:pic>
                      <p:nvPicPr>
                        <p:cNvPr id="0" name="图片 6206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3108"/>
                          <a:ext cx="108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3" name="Rectangle 39"/>
            <p:cNvSpPr>
              <a:spLocks noChangeArrowheads="1"/>
            </p:cNvSpPr>
            <p:nvPr/>
          </p:nvSpPr>
          <p:spPr bwMode="auto">
            <a:xfrm>
              <a:off x="2267" y="3197"/>
              <a:ext cx="20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在            内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。</a:t>
              </a:r>
              <a:endParaRPr lang="en-US" altLang="zh-CN"/>
            </a:p>
          </p:txBody>
        </p:sp>
        <p:graphicFrame>
          <p:nvGraphicFramePr>
            <p:cNvPr id="31782" name="Object 40"/>
            <p:cNvGraphicFramePr/>
            <p:nvPr/>
          </p:nvGraphicFramePr>
          <p:xfrm>
            <a:off x="2572" y="3248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2" name="公式" r:id="rId17" imgW="786765" imgH="342900" progId="Equation.3">
                    <p:embed/>
                  </p:oleObj>
                </mc:Choice>
                <mc:Fallback>
                  <p:oleObj name="公式" r:id="rId17" imgW="786765" imgH="342900" progId="Equation.3">
                    <p:embed/>
                    <p:pic>
                      <p:nvPicPr>
                        <p:cNvPr id="0" name="图片 6206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3248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0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67" name="Group 83"/>
          <p:cNvGrpSpPr/>
          <p:nvPr/>
        </p:nvGrpSpPr>
        <p:grpSpPr bwMode="auto">
          <a:xfrm>
            <a:off x="533400" y="581025"/>
            <a:ext cx="7664450" cy="1444625"/>
            <a:chOff x="336" y="366"/>
            <a:chExt cx="4828" cy="910"/>
          </a:xfrm>
        </p:grpSpPr>
        <p:sp>
          <p:nvSpPr>
            <p:cNvPr id="67668" name="Rectangle 84"/>
            <p:cNvSpPr>
              <a:spLocks noChangeArrowheads="1"/>
            </p:cNvSpPr>
            <p:nvPr/>
          </p:nvSpPr>
          <p:spPr bwMode="auto">
            <a:xfrm>
              <a:off x="660" y="378"/>
              <a:ext cx="37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             内解析，且满足</a:t>
              </a:r>
              <a:endParaRPr lang="en-US" altLang="zh-CN"/>
            </a:p>
          </p:txBody>
        </p:sp>
        <p:graphicFrame>
          <p:nvGraphicFramePr>
            <p:cNvPr id="31774" name="Object 85"/>
            <p:cNvGraphicFramePr/>
            <p:nvPr/>
          </p:nvGraphicFramePr>
          <p:xfrm>
            <a:off x="1315" y="42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3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6206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42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86"/>
            <p:cNvGraphicFramePr/>
            <p:nvPr/>
          </p:nvGraphicFramePr>
          <p:xfrm>
            <a:off x="1991" y="441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4" name="公式" r:id="rId19" imgW="786765" imgH="342900" progId="Equation.3">
                    <p:embed/>
                  </p:oleObj>
                </mc:Choice>
                <mc:Fallback>
                  <p:oleObj name="公式" r:id="rId19" imgW="786765" imgH="342900" progId="Equation.3">
                    <p:embed/>
                    <p:pic>
                      <p:nvPicPr>
                        <p:cNvPr id="0" name="图片 6206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441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6" name="Object 87"/>
            <p:cNvGraphicFramePr/>
            <p:nvPr/>
          </p:nvGraphicFramePr>
          <p:xfrm>
            <a:off x="3956" y="416"/>
            <a:ext cx="1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5" name="公式" r:id="rId20" imgW="1917065" imgH="342900" progId="Equation.3">
                    <p:embed/>
                  </p:oleObj>
                </mc:Choice>
                <mc:Fallback>
                  <p:oleObj name="公式" r:id="rId20" imgW="1917065" imgH="342900" progId="Equation.3">
                    <p:embed/>
                    <p:pic>
                      <p:nvPicPr>
                        <p:cNvPr id="0" name="图片 6206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416"/>
                          <a:ext cx="1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72" name="Rectangle 88"/>
            <p:cNvSpPr>
              <a:spLocks noChangeArrowheads="1"/>
            </p:cNvSpPr>
            <p:nvPr/>
          </p:nvSpPr>
          <p:spPr bwMode="auto">
            <a:xfrm>
              <a:off x="662" y="864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证明</a:t>
              </a:r>
              <a:endParaRPr lang="zh-CN" altLang="en-US"/>
            </a:p>
          </p:txBody>
        </p:sp>
        <p:sp>
          <p:nvSpPr>
            <p:cNvPr id="67673" name="Rectangle 89"/>
            <p:cNvSpPr>
              <a:spLocks noChangeArrowheads="1"/>
            </p:cNvSpPr>
            <p:nvPr/>
          </p:nvSpPr>
          <p:spPr bwMode="auto">
            <a:xfrm>
              <a:off x="336" y="366"/>
              <a:ext cx="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1779" name="Object 90"/>
            <p:cNvGraphicFramePr/>
            <p:nvPr/>
          </p:nvGraphicFramePr>
          <p:xfrm>
            <a:off x="1196" y="781"/>
            <a:ext cx="26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6" name="Equation" r:id="rId22" imgW="4203700" imgH="787400" progId="Equation.DSMT4">
                    <p:embed/>
                  </p:oleObj>
                </mc:Choice>
                <mc:Fallback>
                  <p:oleObj name="Equation" r:id="rId22" imgW="4203700" imgH="787400" progId="Equation.DSMT4">
                    <p:embed/>
                    <p:pic>
                      <p:nvPicPr>
                        <p:cNvPr id="0" name="图片 6206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781"/>
                          <a:ext cx="26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5233988" y="22875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根据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高阶导数定理</a:t>
            </a:r>
            <a:r>
              <a:rPr lang="zh-CN" altLang="en-US"/>
              <a:t>可得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 bldLvl="0" animBg="1"/>
      <p:bldP spid="67675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5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1046163" y="2281238"/>
            <a:ext cx="3705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(3) </a:t>
            </a:r>
            <a:r>
              <a:rPr lang="zh-CN" altLang="en-US"/>
              <a:t>根据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柯西积分公式</a:t>
            </a:r>
            <a:r>
              <a:rPr lang="zh-CN" altLang="en-US"/>
              <a:t>有</a:t>
            </a:r>
            <a:endParaRPr lang="zh-CN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531813" y="2274888"/>
            <a:ext cx="7985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68637" name="Object 29"/>
          <p:cNvGraphicFramePr/>
          <p:nvPr/>
        </p:nvGraphicFramePr>
        <p:xfrm>
          <a:off x="1900238" y="2857500"/>
          <a:ext cx="3111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48" name="公式" r:id="rId3" imgW="3111500" imgH="787400" progId="Equation.3">
                  <p:embed/>
                </p:oleObj>
              </mc:Choice>
              <mc:Fallback>
                <p:oleObj name="公式" r:id="rId3" imgW="3111500" imgH="787400" progId="Equation.3">
                  <p:embed/>
                  <p:pic>
                    <p:nvPicPr>
                      <p:cNvPr id="0" name="图片 62164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857500"/>
                        <a:ext cx="31115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8" name="Object 30"/>
          <p:cNvGraphicFramePr/>
          <p:nvPr/>
        </p:nvGraphicFramePr>
        <p:xfrm>
          <a:off x="5057775" y="2820988"/>
          <a:ext cx="32131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49" name="公式" r:id="rId5" imgW="3213100" imgH="876300" progId="Equation.3">
                  <p:embed/>
                </p:oleObj>
              </mc:Choice>
              <mc:Fallback>
                <p:oleObj name="公式" r:id="rId5" imgW="3213100" imgH="876300" progId="Equation.3">
                  <p:embed/>
                  <p:pic>
                    <p:nvPicPr>
                      <p:cNvPr id="0" name="图片 6216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820988"/>
                        <a:ext cx="32131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/>
          <p:cNvGraphicFramePr/>
          <p:nvPr/>
        </p:nvGraphicFramePr>
        <p:xfrm>
          <a:off x="5070475" y="3833813"/>
          <a:ext cx="1358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50" name="公式" r:id="rId7" imgW="1358900" imgH="787400" progId="Equation.3">
                  <p:embed/>
                </p:oleObj>
              </mc:Choice>
              <mc:Fallback>
                <p:oleObj name="公式" r:id="rId7" imgW="1358900" imgH="787400" progId="Equation.3">
                  <p:embed/>
                  <p:pic>
                    <p:nvPicPr>
                      <p:cNvPr id="0" name="图片 62164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833813"/>
                        <a:ext cx="1358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73" name="Picture 6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5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96" name="Group 69"/>
          <p:cNvGrpSpPr/>
          <p:nvPr/>
        </p:nvGrpSpPr>
        <p:grpSpPr bwMode="auto">
          <a:xfrm>
            <a:off x="533400" y="581025"/>
            <a:ext cx="7664450" cy="1444625"/>
            <a:chOff x="336" y="366"/>
            <a:chExt cx="4828" cy="910"/>
          </a:xfrm>
        </p:grpSpPr>
        <p:sp>
          <p:nvSpPr>
            <p:cNvPr id="68678" name="Rectangle 70"/>
            <p:cNvSpPr>
              <a:spLocks noChangeArrowheads="1"/>
            </p:cNvSpPr>
            <p:nvPr/>
          </p:nvSpPr>
          <p:spPr bwMode="auto">
            <a:xfrm>
              <a:off x="660" y="378"/>
              <a:ext cx="37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在             内解析，且满足</a:t>
              </a:r>
              <a:endParaRPr lang="en-US" altLang="zh-CN"/>
            </a:p>
          </p:txBody>
        </p:sp>
        <p:graphicFrame>
          <p:nvGraphicFramePr>
            <p:cNvPr id="32815" name="Object 71"/>
            <p:cNvGraphicFramePr/>
            <p:nvPr/>
          </p:nvGraphicFramePr>
          <p:xfrm>
            <a:off x="1315" y="42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1" name="公式" r:id="rId10" imgW="635000" imgH="342900" progId="Equation.3">
                    <p:embed/>
                  </p:oleObj>
                </mc:Choice>
                <mc:Fallback>
                  <p:oleObj name="公式" r:id="rId10" imgW="635000" imgH="342900" progId="Equation.3">
                    <p:embed/>
                    <p:pic>
                      <p:nvPicPr>
                        <p:cNvPr id="0" name="图片 6216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42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6" name="Object 72"/>
            <p:cNvGraphicFramePr/>
            <p:nvPr/>
          </p:nvGraphicFramePr>
          <p:xfrm>
            <a:off x="1991" y="441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2" name="公式" r:id="rId12" imgW="786765" imgH="342900" progId="Equation.3">
                    <p:embed/>
                  </p:oleObj>
                </mc:Choice>
                <mc:Fallback>
                  <p:oleObj name="公式" r:id="rId12" imgW="786765" imgH="342900" progId="Equation.3">
                    <p:embed/>
                    <p:pic>
                      <p:nvPicPr>
                        <p:cNvPr id="0" name="图片 6216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441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7" name="Object 73"/>
            <p:cNvGraphicFramePr/>
            <p:nvPr/>
          </p:nvGraphicFramePr>
          <p:xfrm>
            <a:off x="3956" y="416"/>
            <a:ext cx="1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3" name="公式" r:id="rId14" imgW="1917065" imgH="342900" progId="Equation.3">
                    <p:embed/>
                  </p:oleObj>
                </mc:Choice>
                <mc:Fallback>
                  <p:oleObj name="公式" r:id="rId14" imgW="1917065" imgH="342900" progId="Equation.3">
                    <p:embed/>
                    <p:pic>
                      <p:nvPicPr>
                        <p:cNvPr id="0" name="图片 6216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416"/>
                          <a:ext cx="1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82" name="Rectangle 74"/>
            <p:cNvSpPr>
              <a:spLocks noChangeArrowheads="1"/>
            </p:cNvSpPr>
            <p:nvPr/>
          </p:nvSpPr>
          <p:spPr bwMode="auto">
            <a:xfrm>
              <a:off x="662" y="864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证明</a:t>
              </a:r>
              <a:endParaRPr lang="zh-CN" altLang="en-US"/>
            </a:p>
          </p:txBody>
        </p:sp>
        <p:sp>
          <p:nvSpPr>
            <p:cNvPr id="68683" name="Rectangle 75"/>
            <p:cNvSpPr>
              <a:spLocks noChangeArrowheads="1"/>
            </p:cNvSpPr>
            <p:nvPr/>
          </p:nvSpPr>
          <p:spPr bwMode="auto">
            <a:xfrm>
              <a:off x="336" y="366"/>
              <a:ext cx="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2820" name="Object 76"/>
            <p:cNvGraphicFramePr/>
            <p:nvPr/>
          </p:nvGraphicFramePr>
          <p:xfrm>
            <a:off x="1196" y="781"/>
            <a:ext cx="26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4" name="公式" r:id="rId16" imgW="4203700" imgH="787400" progId="Equation.3">
                    <p:embed/>
                  </p:oleObj>
                </mc:Choice>
                <mc:Fallback>
                  <p:oleObj name="公式" r:id="rId16" imgW="4203700" imgH="787400" progId="Equation.3">
                    <p:embed/>
                    <p:pic>
                      <p:nvPicPr>
                        <p:cNvPr id="0" name="图片 6216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781"/>
                          <a:ext cx="26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7" name="Group 77"/>
          <p:cNvGrpSpPr/>
          <p:nvPr/>
        </p:nvGrpSpPr>
        <p:grpSpPr bwMode="auto">
          <a:xfrm>
            <a:off x="1906588" y="5076825"/>
            <a:ext cx="4875212" cy="785813"/>
            <a:chOff x="1201" y="3108"/>
            <a:chExt cx="3071" cy="495"/>
          </a:xfrm>
        </p:grpSpPr>
        <p:graphicFrame>
          <p:nvGraphicFramePr>
            <p:cNvPr id="32811" name="Object 78"/>
            <p:cNvGraphicFramePr/>
            <p:nvPr/>
          </p:nvGraphicFramePr>
          <p:xfrm>
            <a:off x="1201" y="3108"/>
            <a:ext cx="108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5" name="公式" r:id="rId18" imgW="1727200" imgH="787400" progId="Equation.3">
                    <p:embed/>
                  </p:oleObj>
                </mc:Choice>
                <mc:Fallback>
                  <p:oleObj name="公式" r:id="rId18" imgW="1727200" imgH="787400" progId="Equation.3">
                    <p:embed/>
                    <p:pic>
                      <p:nvPicPr>
                        <p:cNvPr id="0" name="图片 6216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3108"/>
                          <a:ext cx="108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87" name="Rectangle 79"/>
            <p:cNvSpPr>
              <a:spLocks noChangeArrowheads="1"/>
            </p:cNvSpPr>
            <p:nvPr/>
          </p:nvSpPr>
          <p:spPr bwMode="auto">
            <a:xfrm>
              <a:off x="2267" y="3197"/>
              <a:ext cx="20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777777"/>
                  </a:solidFill>
                </a:rPr>
                <a:t>在            内</a:t>
              </a:r>
              <a:r>
                <a:rPr lang="zh-CN" altLang="en-US">
                  <a:solidFill>
                    <a:srgbClr val="00B4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endParaRPr lang="en-US" altLang="zh-CN">
                <a:solidFill>
                  <a:srgbClr val="777777"/>
                </a:solidFill>
              </a:endParaRPr>
            </a:p>
          </p:txBody>
        </p:sp>
        <p:graphicFrame>
          <p:nvGraphicFramePr>
            <p:cNvPr id="32813" name="Object 80"/>
            <p:cNvGraphicFramePr/>
            <p:nvPr/>
          </p:nvGraphicFramePr>
          <p:xfrm>
            <a:off x="2572" y="3248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6" name="公式" r:id="rId20" imgW="786765" imgH="342900" progId="Equation.3">
                    <p:embed/>
                  </p:oleObj>
                </mc:Choice>
                <mc:Fallback>
                  <p:oleObj name="公式" r:id="rId20" imgW="786765" imgH="342900" progId="Equation.3">
                    <p:embed/>
                    <p:pic>
                      <p:nvPicPr>
                        <p:cNvPr id="0" name="图片 6216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3248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92" name="Group 84"/>
          <p:cNvGrpSpPr/>
          <p:nvPr/>
        </p:nvGrpSpPr>
        <p:grpSpPr bwMode="auto">
          <a:xfrm>
            <a:off x="1828800" y="5053013"/>
            <a:ext cx="4191000" cy="847725"/>
            <a:chOff x="1152" y="3093"/>
            <a:chExt cx="2640" cy="534"/>
          </a:xfrm>
        </p:grpSpPr>
        <p:sp>
          <p:nvSpPr>
            <p:cNvPr id="68689" name="Rectangle 81"/>
            <p:cNvSpPr>
              <a:spLocks noChangeArrowheads="1"/>
            </p:cNvSpPr>
            <p:nvPr/>
          </p:nvSpPr>
          <p:spPr bwMode="auto">
            <a:xfrm>
              <a:off x="1152" y="3252"/>
              <a:ext cx="264" cy="1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91" name="Rectangle 83"/>
            <p:cNvSpPr>
              <a:spLocks noChangeArrowheads="1"/>
            </p:cNvSpPr>
            <p:nvPr/>
          </p:nvSpPr>
          <p:spPr bwMode="auto">
            <a:xfrm>
              <a:off x="3690" y="3336"/>
              <a:ext cx="102" cy="1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90" name="Rectangle 82"/>
            <p:cNvSpPr>
              <a:spLocks noChangeArrowheads="1"/>
            </p:cNvSpPr>
            <p:nvPr/>
          </p:nvSpPr>
          <p:spPr bwMode="auto">
            <a:xfrm>
              <a:off x="1422" y="3093"/>
              <a:ext cx="2334" cy="53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2219325" y="5019675"/>
            <a:ext cx="3810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8651" name="Group 43"/>
          <p:cNvGrpSpPr/>
          <p:nvPr/>
        </p:nvGrpSpPr>
        <p:grpSpPr bwMode="auto">
          <a:xfrm>
            <a:off x="1047750" y="4835525"/>
            <a:ext cx="2813050" cy="457200"/>
            <a:chOff x="660" y="2998"/>
            <a:chExt cx="1772" cy="288"/>
          </a:xfrm>
        </p:grpSpPr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660" y="2998"/>
              <a:ext cx="9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(4) </a:t>
              </a:r>
              <a:r>
                <a:rPr lang="zh-CN" altLang="en-US"/>
                <a:t>由</a:t>
              </a:r>
              <a:endParaRPr lang="zh-CN" altLang="en-US"/>
            </a:p>
          </p:txBody>
        </p:sp>
        <p:graphicFrame>
          <p:nvGraphicFramePr>
            <p:cNvPr id="32807" name="Object 25"/>
            <p:cNvGraphicFramePr/>
            <p:nvPr/>
          </p:nvGraphicFramePr>
          <p:xfrm>
            <a:off x="1224" y="3048"/>
            <a:ext cx="1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57" name="公式" r:id="rId21" imgW="1917065" imgH="342900" progId="Equation.3">
                    <p:embed/>
                  </p:oleObj>
                </mc:Choice>
                <mc:Fallback>
                  <p:oleObj name="公式" r:id="rId21" imgW="1917065" imgH="342900" progId="Equation.3">
                    <p:embed/>
                    <p:pic>
                      <p:nvPicPr>
                        <p:cNvPr id="0" name="图片 6216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3048"/>
                          <a:ext cx="1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35" name="Object 27"/>
          <p:cNvGraphicFramePr/>
          <p:nvPr/>
        </p:nvGraphicFramePr>
        <p:xfrm>
          <a:off x="6591300" y="4911725"/>
          <a:ext cx="166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58" name="公式" r:id="rId23" imgW="1663700" imgH="342900" progId="Equation.3">
                  <p:embed/>
                </p:oleObj>
              </mc:Choice>
              <mc:Fallback>
                <p:oleObj name="公式" r:id="rId23" imgW="1663700" imgH="342900" progId="Equation.3">
                  <p:embed/>
                  <p:pic>
                    <p:nvPicPr>
                      <p:cNvPr id="0" name="图片 62165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4911725"/>
                        <a:ext cx="1663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/>
          <p:cNvGraphicFramePr/>
          <p:nvPr/>
        </p:nvGraphicFramePr>
        <p:xfrm>
          <a:off x="4106863" y="4913313"/>
          <a:ext cx="2235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59" name="公式" r:id="rId25" imgW="2235200" imgH="342900" progId="Equation.3">
                  <p:embed/>
                </p:oleObj>
              </mc:Choice>
              <mc:Fallback>
                <p:oleObj name="公式" r:id="rId25" imgW="2235200" imgH="342900" progId="Equation.3">
                  <p:embed/>
                  <p:pic>
                    <p:nvPicPr>
                      <p:cNvPr id="0" name="图片 62165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913313"/>
                        <a:ext cx="2235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52" name="Group 44"/>
          <p:cNvGrpSpPr/>
          <p:nvPr/>
        </p:nvGrpSpPr>
        <p:grpSpPr bwMode="auto">
          <a:xfrm>
            <a:off x="1479550" y="5600700"/>
            <a:ext cx="5011738" cy="785813"/>
            <a:chOff x="932" y="3480"/>
            <a:chExt cx="3157" cy="495"/>
          </a:xfrm>
        </p:grpSpPr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932" y="355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  <a:endParaRPr lang="zh-CN" altLang="en-US"/>
            </a:p>
          </p:txBody>
        </p:sp>
        <p:graphicFrame>
          <p:nvGraphicFramePr>
            <p:cNvPr id="32805" name="Object 34"/>
            <p:cNvGraphicFramePr/>
            <p:nvPr/>
          </p:nvGraphicFramePr>
          <p:xfrm>
            <a:off x="1441" y="3480"/>
            <a:ext cx="26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60" name="Equation" r:id="rId27" imgW="4203700" imgH="787400" progId="Equation.DSMT4">
                    <p:embed/>
                  </p:oleObj>
                </mc:Choice>
                <mc:Fallback>
                  <p:oleObj name="Equation" r:id="rId27" imgW="4203700" imgH="787400" progId="Equation.DSMT4">
                    <p:embed/>
                    <p:pic>
                      <p:nvPicPr>
                        <p:cNvPr id="0" name="图片 6216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3480"/>
                          <a:ext cx="26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6" grpId="0" bldLvl="0" animBg="1"/>
      <p:bldP spid="6869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4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022" name="Group 22"/>
          <p:cNvGrpSpPr/>
          <p:nvPr/>
        </p:nvGrpSpPr>
        <p:grpSpPr bwMode="auto">
          <a:xfrm>
            <a:off x="457200" y="466725"/>
            <a:ext cx="8686800" cy="6307138"/>
            <a:chOff x="288" y="294"/>
            <a:chExt cx="5472" cy="3973"/>
          </a:xfrm>
        </p:grpSpPr>
        <p:sp>
          <p:nvSpPr>
            <p:cNvPr id="128023" name="Rectangle 23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>
                  <a:solidFill>
                    <a:srgbClr val="FFA449"/>
                  </a:solidFill>
                  <a:latin typeface="Arial" panose="020B0604020202090204"/>
                </a:rPr>
                <a:t>……</a:t>
              </a:r>
              <a:r>
                <a:rPr lang="en-US" altLang="zh-CN" sz="4000">
                  <a:solidFill>
                    <a:srgbClr val="FFA449"/>
                  </a:solidFill>
                </a:rPr>
                <a:t>  </a:t>
              </a:r>
              <a:endParaRPr lang="en-US" altLang="zh-CN" sz="4000">
                <a:solidFill>
                  <a:srgbClr val="FFA449"/>
                </a:solidFill>
              </a:endParaRPr>
            </a:p>
          </p:txBody>
        </p:sp>
        <p:grpSp>
          <p:nvGrpSpPr>
            <p:cNvPr id="36887" name="Group 24"/>
            <p:cNvGrpSpPr/>
            <p:nvPr/>
          </p:nvGrpSpPr>
          <p:grpSpPr bwMode="auto">
            <a:xfrm>
              <a:off x="288" y="294"/>
              <a:ext cx="5472" cy="3973"/>
              <a:chOff x="288" y="294"/>
              <a:chExt cx="5472" cy="3973"/>
            </a:xfrm>
          </p:grpSpPr>
          <p:sp>
            <p:nvSpPr>
              <p:cNvPr id="128025" name="Text Box 25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放松一下吧</a:t>
                </a:r>
                <a:r>
                  <a:rPr lang="zh-CN" altLang="en-US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 </a:t>
                </a:r>
                <a:r>
                  <a:rPr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!  </a:t>
                </a:r>
                <a:endParaRPr lang="en-US" altLang="zh-CN" sz="3600">
                  <a:solidFill>
                    <a:srgbClr val="FFA449"/>
                  </a:solidFill>
                  <a:ea typeface="华文行楷" panose="02010800040101010101" charset="-122"/>
                  <a:cs typeface="华文行楷" panose="02010800040101010101" charset="-122"/>
                </a:endParaRPr>
              </a:p>
            </p:txBody>
          </p:sp>
          <p:pic>
            <p:nvPicPr>
              <p:cNvPr id="36889" name="Picture 26" descr="aa2"/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94"/>
                <a:ext cx="5472" cy="35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7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8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8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0" name="Picture 9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49" name="Group 73"/>
          <p:cNvGrpSpPr/>
          <p:nvPr/>
        </p:nvGrpSpPr>
        <p:grpSpPr bwMode="auto">
          <a:xfrm>
            <a:off x="528638" y="531813"/>
            <a:ext cx="7615237" cy="519112"/>
            <a:chOff x="333" y="335"/>
            <a:chExt cx="4797" cy="32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3" y="335"/>
              <a:ext cx="93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</a:rPr>
                <a:t>附：</a:t>
              </a:r>
              <a:endParaRPr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759" y="335"/>
              <a:ext cx="437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复积分化为第二类曲线积分的公式推导</a:t>
              </a:r>
              <a:endPara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0248" name="Group 72"/>
          <p:cNvGrpSpPr/>
          <p:nvPr/>
        </p:nvGrpSpPr>
        <p:grpSpPr bwMode="auto">
          <a:xfrm>
            <a:off x="5846763" y="1123950"/>
            <a:ext cx="2714625" cy="2667000"/>
            <a:chOff x="3683" y="708"/>
            <a:chExt cx="1710" cy="1680"/>
          </a:xfrm>
        </p:grpSpPr>
        <p:sp>
          <p:nvSpPr>
            <p:cNvPr id="50195" name="Freeform 19"/>
            <p:cNvSpPr/>
            <p:nvPr/>
          </p:nvSpPr>
          <p:spPr bwMode="auto">
            <a:xfrm>
              <a:off x="3975" y="1044"/>
              <a:ext cx="1097" cy="904"/>
            </a:xfrm>
            <a:custGeom>
              <a:avLst/>
              <a:gdLst>
                <a:gd name="T0" fmla="*/ 0 w 1290"/>
                <a:gd name="T1" fmla="*/ 1056 h 1056"/>
                <a:gd name="T2" fmla="*/ 216 w 1290"/>
                <a:gd name="T3" fmla="*/ 1008 h 1056"/>
                <a:gd name="T4" fmla="*/ 432 w 1290"/>
                <a:gd name="T5" fmla="*/ 894 h 1056"/>
                <a:gd name="T6" fmla="*/ 618 w 1290"/>
                <a:gd name="T7" fmla="*/ 750 h 1056"/>
                <a:gd name="T8" fmla="*/ 756 w 1290"/>
                <a:gd name="T9" fmla="*/ 582 h 1056"/>
                <a:gd name="T10" fmla="*/ 912 w 1290"/>
                <a:gd name="T11" fmla="*/ 318 h 1056"/>
                <a:gd name="T12" fmla="*/ 1068 w 1290"/>
                <a:gd name="T13" fmla="*/ 120 h 1056"/>
                <a:gd name="T14" fmla="*/ 1290 w 1290"/>
                <a:gd name="T15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0" h="1056">
                  <a:moveTo>
                    <a:pt x="0" y="1056"/>
                  </a:moveTo>
                  <a:cubicBezTo>
                    <a:pt x="35" y="1048"/>
                    <a:pt x="144" y="1035"/>
                    <a:pt x="216" y="1008"/>
                  </a:cubicBezTo>
                  <a:cubicBezTo>
                    <a:pt x="288" y="981"/>
                    <a:pt x="365" y="937"/>
                    <a:pt x="432" y="894"/>
                  </a:cubicBezTo>
                  <a:cubicBezTo>
                    <a:pt x="499" y="851"/>
                    <a:pt x="564" y="802"/>
                    <a:pt x="618" y="750"/>
                  </a:cubicBezTo>
                  <a:cubicBezTo>
                    <a:pt x="672" y="698"/>
                    <a:pt x="707" y="654"/>
                    <a:pt x="756" y="582"/>
                  </a:cubicBezTo>
                  <a:cubicBezTo>
                    <a:pt x="805" y="510"/>
                    <a:pt x="860" y="395"/>
                    <a:pt x="912" y="318"/>
                  </a:cubicBezTo>
                  <a:cubicBezTo>
                    <a:pt x="964" y="241"/>
                    <a:pt x="1005" y="173"/>
                    <a:pt x="1068" y="120"/>
                  </a:cubicBezTo>
                  <a:cubicBezTo>
                    <a:pt x="1131" y="67"/>
                    <a:pt x="1244" y="25"/>
                    <a:pt x="1290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871" y="1705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a</a:t>
              </a:r>
              <a:endParaRPr lang="en-US" altLang="zh-CN" sz="2000" i="1"/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892" y="19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endParaRPr lang="en-US" altLang="zh-CN" sz="2000" baseline="-25000"/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4636" y="134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z</a:t>
              </a:r>
              <a:r>
                <a:rPr lang="en-US" altLang="zh-CN" sz="2000" i="1" baseline="-25000"/>
                <a:t>k</a:t>
              </a:r>
              <a:r>
                <a:rPr lang="en-US" altLang="zh-CN" sz="2000" baseline="-25000">
                  <a:latin typeface="Symbol" charset="0"/>
                </a:rPr>
                <a:t>-</a:t>
              </a:r>
              <a:r>
                <a:rPr lang="en-US" altLang="zh-CN" sz="2000" baseline="-25000"/>
                <a:t>1</a:t>
              </a:r>
              <a:endParaRPr lang="en-US" altLang="zh-CN" sz="2000" baseline="-25000"/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4982" y="1006"/>
              <a:ext cx="34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z</a:t>
              </a:r>
              <a:r>
                <a:rPr lang="en-US" altLang="zh-CN" sz="2000" i="1" baseline="-25000"/>
                <a:t>n</a:t>
              </a:r>
              <a:endParaRPr lang="en-US" altLang="zh-CN" sz="2000" i="1" baseline="-25000"/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4375" y="168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z</a:t>
              </a:r>
              <a:r>
                <a:rPr lang="en-US" altLang="zh-CN" sz="2000" i="1" baseline="-25000"/>
                <a:t>k</a:t>
              </a:r>
              <a:endParaRPr lang="en-US" altLang="zh-CN" sz="2000" baseline="-25000"/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4971" y="812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b</a:t>
              </a:r>
              <a:endParaRPr lang="en-US" altLang="zh-CN" sz="2000" i="1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3683" y="2161"/>
              <a:ext cx="156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V="1">
              <a:off x="3834" y="810"/>
              <a:ext cx="0" cy="15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5084" y="210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3848" y="708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/>
                <a:t>y</a:t>
              </a:r>
              <a:endParaRPr lang="en-US" altLang="zh-CN" i="1"/>
            </a:p>
          </p:txBody>
        </p:sp>
        <p:sp>
          <p:nvSpPr>
            <p:cNvPr id="50206" name="Oval 30"/>
            <p:cNvSpPr>
              <a:spLocks noChangeAspect="1" noChangeArrowheads="1"/>
            </p:cNvSpPr>
            <p:nvPr/>
          </p:nvSpPr>
          <p:spPr bwMode="auto">
            <a:xfrm>
              <a:off x="4572" y="1568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7" name="Oval 31"/>
            <p:cNvSpPr>
              <a:spLocks noChangeAspect="1" noChangeArrowheads="1"/>
            </p:cNvSpPr>
            <p:nvPr/>
          </p:nvSpPr>
          <p:spPr bwMode="auto">
            <a:xfrm>
              <a:off x="4443" y="1705"/>
              <a:ext cx="34" cy="3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8" name="Oval 32"/>
            <p:cNvSpPr>
              <a:spLocks noChangeAspect="1" noChangeArrowheads="1"/>
            </p:cNvSpPr>
            <p:nvPr/>
          </p:nvSpPr>
          <p:spPr bwMode="auto">
            <a:xfrm>
              <a:off x="4693" y="1370"/>
              <a:ext cx="34" cy="3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9" name="Oval 33"/>
            <p:cNvSpPr>
              <a:spLocks noChangeAspect="1" noChangeArrowheads="1"/>
            </p:cNvSpPr>
            <p:nvPr/>
          </p:nvSpPr>
          <p:spPr bwMode="auto">
            <a:xfrm>
              <a:off x="3963" y="1930"/>
              <a:ext cx="34" cy="3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4383" y="130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latin typeface="Symbol" charset="0"/>
                </a:rPr>
                <a:t>z</a:t>
              </a:r>
              <a:r>
                <a:rPr lang="en-US" altLang="zh-CN" sz="2000" i="1" baseline="-25000"/>
                <a:t>k</a:t>
              </a:r>
              <a:endParaRPr lang="zh-CN" altLang="en-US" sz="2000" i="1" baseline="-25000"/>
            </a:p>
          </p:txBody>
        </p:sp>
        <p:sp>
          <p:nvSpPr>
            <p:cNvPr id="50211" name="Oval 35"/>
            <p:cNvSpPr>
              <a:spLocks noChangeAspect="1" noChangeArrowheads="1"/>
            </p:cNvSpPr>
            <p:nvPr/>
          </p:nvSpPr>
          <p:spPr bwMode="auto">
            <a:xfrm>
              <a:off x="5054" y="1030"/>
              <a:ext cx="34" cy="3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 flipV="1">
              <a:off x="4787" y="1193"/>
              <a:ext cx="49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4641" y="101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C</a:t>
              </a:r>
              <a:endParaRPr lang="en-US" altLang="zh-CN" sz="2000" i="1"/>
            </a:p>
          </p:txBody>
        </p:sp>
      </p:grpSp>
      <p:grpSp>
        <p:nvGrpSpPr>
          <p:cNvPr id="50242" name="Group 66"/>
          <p:cNvGrpSpPr/>
          <p:nvPr/>
        </p:nvGrpSpPr>
        <p:grpSpPr bwMode="auto">
          <a:xfrm>
            <a:off x="965200" y="2108200"/>
            <a:ext cx="4841875" cy="457200"/>
            <a:chOff x="608" y="1328"/>
            <a:chExt cx="3050" cy="288"/>
          </a:xfrm>
        </p:grpSpPr>
        <p:sp>
          <p:nvSpPr>
            <p:cNvPr id="50223" name="Text Box 47"/>
            <p:cNvSpPr txBox="1">
              <a:spLocks noChangeArrowheads="1"/>
            </p:cNvSpPr>
            <p:nvPr/>
          </p:nvSpPr>
          <p:spPr bwMode="auto">
            <a:xfrm>
              <a:off x="608" y="1328"/>
              <a:ext cx="30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设函数                       在</a:t>
              </a:r>
              <a:r>
                <a:rPr lang="zh-CN" altLang="en-US" baseline="-25000"/>
                <a:t> </a:t>
              </a:r>
              <a:r>
                <a:rPr lang="en-US" altLang="zh-CN" i="1"/>
                <a:t>C</a:t>
              </a:r>
              <a:r>
                <a:rPr lang="en-US" altLang="zh-CN" baseline="-25000"/>
                <a:t> </a:t>
              </a:r>
              <a:r>
                <a:rPr lang="zh-CN" altLang="en-US"/>
                <a:t>上连续，</a:t>
              </a:r>
              <a:endParaRPr lang="zh-CN" altLang="en-US"/>
            </a:p>
          </p:txBody>
        </p:sp>
        <p:graphicFrame>
          <p:nvGraphicFramePr>
            <p:cNvPr id="35890" name="Object 48"/>
            <p:cNvGraphicFramePr/>
            <p:nvPr/>
          </p:nvGraphicFramePr>
          <p:xfrm>
            <a:off x="1287" y="1382"/>
            <a:ext cx="103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76" name="公式" r:id="rId3" imgW="1688465" imgH="342900" progId="Equation.3">
                    <p:embed/>
                  </p:oleObj>
                </mc:Choice>
                <mc:Fallback>
                  <p:oleObj name="公式" r:id="rId3" imgW="1688465" imgH="342900" progId="Equation.3">
                    <p:embed/>
                    <p:pic>
                      <p:nvPicPr>
                        <p:cNvPr id="0" name="图片 533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382"/>
                          <a:ext cx="103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43" name="Group 67"/>
          <p:cNvGrpSpPr/>
          <p:nvPr/>
        </p:nvGrpSpPr>
        <p:grpSpPr bwMode="auto">
          <a:xfrm>
            <a:off x="963613" y="2725738"/>
            <a:ext cx="4838700" cy="457200"/>
            <a:chOff x="607" y="1717"/>
            <a:chExt cx="3048" cy="288"/>
          </a:xfrm>
        </p:grpSpPr>
        <p:sp>
          <p:nvSpPr>
            <p:cNvPr id="50227" name="Text Box 51"/>
            <p:cNvSpPr txBox="1">
              <a:spLocks noChangeArrowheads="1"/>
            </p:cNvSpPr>
            <p:nvPr/>
          </p:nvSpPr>
          <p:spPr bwMode="auto">
            <a:xfrm>
              <a:off x="607" y="1717"/>
              <a:ext cx="30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则                           也在</a:t>
              </a:r>
              <a:r>
                <a:rPr lang="zh-CN" altLang="en-US" baseline="-25000"/>
                <a:t> </a:t>
              </a:r>
              <a:r>
                <a:rPr lang="en-US" altLang="zh-CN" i="1"/>
                <a:t>C</a:t>
              </a:r>
              <a:r>
                <a:rPr lang="en-US" altLang="zh-CN" baseline="-25000"/>
                <a:t> </a:t>
              </a:r>
              <a:r>
                <a:rPr lang="zh-CN" altLang="en-US"/>
                <a:t>上连续；</a:t>
              </a:r>
              <a:endParaRPr lang="zh-CN" altLang="en-US"/>
            </a:p>
          </p:txBody>
        </p:sp>
        <p:graphicFrame>
          <p:nvGraphicFramePr>
            <p:cNvPr id="35888" name="Object 52"/>
            <p:cNvGraphicFramePr/>
            <p:nvPr/>
          </p:nvGraphicFramePr>
          <p:xfrm>
            <a:off x="907" y="1753"/>
            <a:ext cx="12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77" name="公式" r:id="rId5" imgW="1968500" imgH="342900" progId="Equation.3">
                    <p:embed/>
                  </p:oleObj>
                </mc:Choice>
                <mc:Fallback>
                  <p:oleObj name="公式" r:id="rId5" imgW="1968500" imgH="342900" progId="Equation.3">
                    <p:embed/>
                    <p:pic>
                      <p:nvPicPr>
                        <p:cNvPr id="0" name="图片 533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753"/>
                          <a:ext cx="12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44" name="Group 68"/>
          <p:cNvGrpSpPr/>
          <p:nvPr/>
        </p:nvGrpSpPr>
        <p:grpSpPr bwMode="auto">
          <a:xfrm>
            <a:off x="965200" y="3314700"/>
            <a:ext cx="3654425" cy="469900"/>
            <a:chOff x="608" y="2088"/>
            <a:chExt cx="2302" cy="296"/>
          </a:xfrm>
        </p:grpSpPr>
        <p:graphicFrame>
          <p:nvGraphicFramePr>
            <p:cNvPr id="35884" name="Object 40"/>
            <p:cNvGraphicFramePr/>
            <p:nvPr/>
          </p:nvGraphicFramePr>
          <p:xfrm>
            <a:off x="890" y="2144"/>
            <a:ext cx="14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78" name="公式" r:id="rId7" imgW="2438400" imgH="381000" progId="Equation.3">
                    <p:embed/>
                  </p:oleObj>
                </mc:Choice>
                <mc:Fallback>
                  <p:oleObj name="公式" r:id="rId7" imgW="2438400" imgH="381000" progId="Equation.3">
                    <p:embed/>
                    <p:pic>
                      <p:nvPicPr>
                        <p:cNvPr id="0" name="图片 5337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2144"/>
                          <a:ext cx="14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608" y="2088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endParaRPr lang="zh-CN" altLang="en-US"/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2413" y="2093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endParaRPr lang="zh-CN" altLang="en-US"/>
            </a:p>
          </p:txBody>
        </p:sp>
      </p:grpSp>
      <p:grpSp>
        <p:nvGrpSpPr>
          <p:cNvPr id="50245" name="Group 69"/>
          <p:cNvGrpSpPr/>
          <p:nvPr/>
        </p:nvGrpSpPr>
        <p:grpSpPr bwMode="auto">
          <a:xfrm>
            <a:off x="965200" y="4021138"/>
            <a:ext cx="7558088" cy="561975"/>
            <a:chOff x="608" y="2533"/>
            <a:chExt cx="4761" cy="354"/>
          </a:xfrm>
        </p:grpSpPr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608" y="2533"/>
              <a:ext cx="2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当                                时，</a:t>
              </a:r>
              <a:endParaRPr lang="zh-CN" altLang="en-US"/>
            </a:p>
          </p:txBody>
        </p:sp>
        <p:graphicFrame>
          <p:nvGraphicFramePr>
            <p:cNvPr id="35881" name="Object 50"/>
            <p:cNvGraphicFramePr/>
            <p:nvPr/>
          </p:nvGraphicFramePr>
          <p:xfrm>
            <a:off x="884" y="2567"/>
            <a:ext cx="148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79" name="公式" r:id="rId9" imgW="2425700" imgH="508000" progId="Equation.3">
                    <p:embed/>
                  </p:oleObj>
                </mc:Choice>
                <mc:Fallback>
                  <p:oleObj name="公式" r:id="rId9" imgW="2425700" imgH="508000" progId="Equation.3">
                    <p:embed/>
                    <p:pic>
                      <p:nvPicPr>
                        <p:cNvPr id="0" name="图片 533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67"/>
                          <a:ext cx="148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2" name="Object 58"/>
            <p:cNvGraphicFramePr/>
            <p:nvPr/>
          </p:nvGraphicFramePr>
          <p:xfrm>
            <a:off x="2779" y="2560"/>
            <a:ext cx="12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0" name="公式" r:id="rId11" imgW="2082800" imgH="508000" progId="Equation.3">
                    <p:embed/>
                  </p:oleObj>
                </mc:Choice>
                <mc:Fallback>
                  <p:oleObj name="公式" r:id="rId11" imgW="2082800" imgH="508000" progId="Equation.3">
                    <p:embed/>
                    <p:pic>
                      <p:nvPicPr>
                        <p:cNvPr id="0" name="图片 5337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2560"/>
                          <a:ext cx="12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59"/>
            <p:cNvGraphicFramePr/>
            <p:nvPr/>
          </p:nvGraphicFramePr>
          <p:xfrm>
            <a:off x="4120" y="2560"/>
            <a:ext cx="124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1" name="公式" r:id="rId13" imgW="2070100" imgH="508000" progId="Equation.3">
                    <p:embed/>
                  </p:oleObj>
                </mc:Choice>
                <mc:Fallback>
                  <p:oleObj name="公式" r:id="rId13" imgW="2070100" imgH="508000" progId="Equation.3">
                    <p:embed/>
                    <p:pic>
                      <p:nvPicPr>
                        <p:cNvPr id="0" name="图片 5337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2560"/>
                          <a:ext cx="124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46" name="Group 70"/>
          <p:cNvGrpSpPr/>
          <p:nvPr/>
        </p:nvGrpSpPr>
        <p:grpSpPr bwMode="auto">
          <a:xfrm>
            <a:off x="965200" y="4752975"/>
            <a:ext cx="2178050" cy="457200"/>
            <a:chOff x="608" y="2994"/>
            <a:chExt cx="1372" cy="288"/>
          </a:xfrm>
        </p:grpSpPr>
        <p:graphicFrame>
          <p:nvGraphicFramePr>
            <p:cNvPr id="35878" name="Object 39"/>
            <p:cNvGraphicFramePr/>
            <p:nvPr/>
          </p:nvGraphicFramePr>
          <p:xfrm>
            <a:off x="918" y="3039"/>
            <a:ext cx="10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2" name="公式" r:id="rId15" imgW="1739900" imgH="381000" progId="Equation.3">
                    <p:embed/>
                  </p:oleObj>
                </mc:Choice>
                <mc:Fallback>
                  <p:oleObj name="公式" r:id="rId15" imgW="1739900" imgH="381000" progId="Equation.3">
                    <p:embed/>
                    <p:pic>
                      <p:nvPicPr>
                        <p:cNvPr id="0" name="图片 5337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039"/>
                          <a:ext cx="10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608" y="2994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</a:t>
              </a:r>
              <a:endParaRPr lang="zh-CN" altLang="en-US"/>
            </a:p>
          </p:txBody>
        </p:sp>
      </p:grpSp>
      <p:sp>
        <p:nvSpPr>
          <p:cNvPr id="50237" name="Rectangle 61"/>
          <p:cNvSpPr>
            <a:spLocks noChangeArrowheads="1"/>
          </p:cNvSpPr>
          <p:nvPr/>
        </p:nvSpPr>
        <p:spPr bwMode="auto">
          <a:xfrm>
            <a:off x="3173413" y="4751388"/>
            <a:ext cx="820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则</a:t>
            </a:r>
            <a:endParaRPr lang="zh-CN" altLang="en-US"/>
          </a:p>
        </p:txBody>
      </p:sp>
      <p:grpSp>
        <p:nvGrpSpPr>
          <p:cNvPr id="50247" name="Group 71"/>
          <p:cNvGrpSpPr/>
          <p:nvPr/>
        </p:nvGrpSpPr>
        <p:grpSpPr bwMode="auto">
          <a:xfrm>
            <a:off x="1457325" y="5360988"/>
            <a:ext cx="7064375" cy="879475"/>
            <a:chOff x="918" y="3377"/>
            <a:chExt cx="4450" cy="554"/>
          </a:xfrm>
        </p:grpSpPr>
        <p:graphicFrame>
          <p:nvGraphicFramePr>
            <p:cNvPr id="35876" name="Object 62"/>
            <p:cNvGraphicFramePr/>
            <p:nvPr/>
          </p:nvGraphicFramePr>
          <p:xfrm>
            <a:off x="918" y="3379"/>
            <a:ext cx="110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3" name="公式" r:id="rId17" imgW="1752600" imgH="876300" progId="Equation.3">
                    <p:embed/>
                  </p:oleObj>
                </mc:Choice>
                <mc:Fallback>
                  <p:oleObj name="公式" r:id="rId17" imgW="1752600" imgH="876300" progId="Equation.3">
                    <p:embed/>
                    <p:pic>
                      <p:nvPicPr>
                        <p:cNvPr id="0" name="图片 5337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379"/>
                          <a:ext cx="110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7" name="Object 63"/>
            <p:cNvGraphicFramePr/>
            <p:nvPr/>
          </p:nvGraphicFramePr>
          <p:xfrm>
            <a:off x="2033" y="3377"/>
            <a:ext cx="333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4" name="公式" r:id="rId19" imgW="5295900" imgH="876300" progId="Equation.3">
                    <p:embed/>
                  </p:oleObj>
                </mc:Choice>
                <mc:Fallback>
                  <p:oleObj name="公式" r:id="rId19" imgW="5295900" imgH="876300" progId="Equation.3">
                    <p:embed/>
                    <p:pic>
                      <p:nvPicPr>
                        <p:cNvPr id="0" name="图片 5337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3377"/>
                          <a:ext cx="3335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41" name="Group 65"/>
          <p:cNvGrpSpPr/>
          <p:nvPr/>
        </p:nvGrpSpPr>
        <p:grpSpPr bwMode="auto">
          <a:xfrm>
            <a:off x="533400" y="1135063"/>
            <a:ext cx="4846638" cy="874712"/>
            <a:chOff x="336" y="715"/>
            <a:chExt cx="3053" cy="551"/>
          </a:xfrm>
        </p:grpSpPr>
        <p:graphicFrame>
          <p:nvGraphicFramePr>
            <p:cNvPr id="35872" name="Object 55"/>
            <p:cNvGraphicFramePr/>
            <p:nvPr/>
          </p:nvGraphicFramePr>
          <p:xfrm>
            <a:off x="1851" y="715"/>
            <a:ext cx="1538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5" name="公式" r:id="rId21" imgW="2540000" imgH="876300" progId="Equation.3">
                    <p:embed/>
                  </p:oleObj>
                </mc:Choice>
                <mc:Fallback>
                  <p:oleObj name="公式" r:id="rId21" imgW="2540000" imgH="876300" progId="Equation.3">
                    <p:embed/>
                    <p:pic>
                      <p:nvPicPr>
                        <p:cNvPr id="0" name="图片 5337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715"/>
                          <a:ext cx="1538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Object 56"/>
            <p:cNvGraphicFramePr/>
            <p:nvPr/>
          </p:nvGraphicFramePr>
          <p:xfrm>
            <a:off x="1078" y="824"/>
            <a:ext cx="75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86" name="Equation" r:id="rId23" imgW="1282700" imgH="546100" progId="Equation.DSMT4">
                    <p:embed/>
                  </p:oleObj>
                </mc:Choice>
                <mc:Fallback>
                  <p:oleObj name="Equation" r:id="rId23" imgW="1282700" imgH="546100" progId="Equation.DSMT4">
                    <p:embed/>
                    <p:pic>
                      <p:nvPicPr>
                        <p:cNvPr id="0" name="图片 5337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824"/>
                          <a:ext cx="75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608" y="834"/>
              <a:ext cx="6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如图</a:t>
              </a:r>
              <a:endParaRPr lang="zh-CN" altLang="en-US"/>
            </a:p>
          </p:txBody>
        </p:sp>
        <p:sp>
          <p:nvSpPr>
            <p:cNvPr id="50240" name="Rectangle 64"/>
            <p:cNvSpPr>
              <a:spLocks noChangeArrowheads="1"/>
            </p:cNvSpPr>
            <p:nvPr/>
          </p:nvSpPr>
          <p:spPr bwMode="auto">
            <a:xfrm>
              <a:off x="336" y="840"/>
              <a:ext cx="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 </a:t>
              </a:r>
              <a:endParaRPr lang="zh-CN" altLang="en-US"/>
            </a:p>
          </p:txBody>
        </p:sp>
      </p:grpSp>
      <p:pic>
        <p:nvPicPr>
          <p:cNvPr id="35871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6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7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4" name="Picture 7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22" name="Group 54"/>
          <p:cNvGrpSpPr/>
          <p:nvPr/>
        </p:nvGrpSpPr>
        <p:grpSpPr bwMode="auto">
          <a:xfrm>
            <a:off x="1457325" y="1141413"/>
            <a:ext cx="7064375" cy="879475"/>
            <a:chOff x="918" y="719"/>
            <a:chExt cx="4450" cy="554"/>
          </a:xfrm>
        </p:grpSpPr>
        <p:graphicFrame>
          <p:nvGraphicFramePr>
            <p:cNvPr id="36898" name="Object 43"/>
            <p:cNvGraphicFramePr/>
            <p:nvPr/>
          </p:nvGraphicFramePr>
          <p:xfrm>
            <a:off x="918" y="721"/>
            <a:ext cx="110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04" name="公式" r:id="rId3" imgW="1752600" imgH="876300" progId="Equation.3">
                    <p:embed/>
                  </p:oleObj>
                </mc:Choice>
                <mc:Fallback>
                  <p:oleObj name="公式" r:id="rId3" imgW="1752600" imgH="876300" progId="Equation.3">
                    <p:embed/>
                    <p:pic>
                      <p:nvPicPr>
                        <p:cNvPr id="0" name="图片 534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721"/>
                          <a:ext cx="110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9" name="Object 44"/>
            <p:cNvGraphicFramePr/>
            <p:nvPr/>
          </p:nvGraphicFramePr>
          <p:xfrm>
            <a:off x="2033" y="719"/>
            <a:ext cx="333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05" name="公式" r:id="rId5" imgW="5295900" imgH="876300" progId="Equation.3">
                    <p:embed/>
                  </p:oleObj>
                </mc:Choice>
                <mc:Fallback>
                  <p:oleObj name="公式" r:id="rId5" imgW="5295900" imgH="876300" progId="Equation.3">
                    <p:embed/>
                    <p:pic>
                      <p:nvPicPr>
                        <p:cNvPr id="0" name="图片 5347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719"/>
                          <a:ext cx="3335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13" name="Object 45"/>
          <p:cNvGraphicFramePr/>
          <p:nvPr/>
        </p:nvGraphicFramePr>
        <p:xfrm>
          <a:off x="3463925" y="3117850"/>
          <a:ext cx="47355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06" name="公式" r:id="rId7" imgW="4737100" imgH="876300" progId="Equation.3">
                  <p:embed/>
                </p:oleObj>
              </mc:Choice>
              <mc:Fallback>
                <p:oleObj name="公式" r:id="rId7" imgW="4737100" imgH="876300" progId="Equation.3">
                  <p:embed/>
                  <p:pic>
                    <p:nvPicPr>
                      <p:cNvPr id="0" name="图片 53470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117850"/>
                        <a:ext cx="47355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4" name="Object 46"/>
          <p:cNvGraphicFramePr/>
          <p:nvPr/>
        </p:nvGraphicFramePr>
        <p:xfrm>
          <a:off x="3225800" y="2143125"/>
          <a:ext cx="45196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07" name="公式" r:id="rId9" imgW="4521200" imgH="876300" progId="Equation.3">
                  <p:embed/>
                </p:oleObj>
              </mc:Choice>
              <mc:Fallback>
                <p:oleObj name="公式" r:id="rId9" imgW="4521200" imgH="876300" progId="Equation.3">
                  <p:embed/>
                  <p:pic>
                    <p:nvPicPr>
                      <p:cNvPr id="0" name="图片 53470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143125"/>
                        <a:ext cx="45196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27" name="Group 59"/>
          <p:cNvGrpSpPr/>
          <p:nvPr/>
        </p:nvGrpSpPr>
        <p:grpSpPr bwMode="auto">
          <a:xfrm>
            <a:off x="1528763" y="5046663"/>
            <a:ext cx="5540375" cy="555625"/>
            <a:chOff x="963" y="3179"/>
            <a:chExt cx="3490" cy="350"/>
          </a:xfrm>
        </p:grpSpPr>
        <p:graphicFrame>
          <p:nvGraphicFramePr>
            <p:cNvPr id="36896" name="Object 47"/>
            <p:cNvGraphicFramePr/>
            <p:nvPr/>
          </p:nvGraphicFramePr>
          <p:xfrm>
            <a:off x="963" y="3179"/>
            <a:ext cx="807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08" name="公式" r:id="rId11" imgW="1282700" imgH="546100" progId="Equation.3">
                    <p:embed/>
                  </p:oleObj>
                </mc:Choice>
                <mc:Fallback>
                  <p:oleObj name="公式" r:id="rId11" imgW="1282700" imgH="546100" progId="Equation.3">
                    <p:embed/>
                    <p:pic>
                      <p:nvPicPr>
                        <p:cNvPr id="0" name="图片 5347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3179"/>
                          <a:ext cx="807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48"/>
            <p:cNvGraphicFramePr/>
            <p:nvPr/>
          </p:nvGraphicFramePr>
          <p:xfrm>
            <a:off x="1813" y="3185"/>
            <a:ext cx="264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09" name="公式" r:id="rId13" imgW="4191000" imgH="546100" progId="Equation.3">
                    <p:embed/>
                  </p:oleObj>
                </mc:Choice>
                <mc:Fallback>
                  <p:oleObj name="公式" r:id="rId13" imgW="4191000" imgH="546100" progId="Equation.3">
                    <p:embed/>
                    <p:pic>
                      <p:nvPicPr>
                        <p:cNvPr id="0" name="图片 5347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3185"/>
                          <a:ext cx="264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3" name="Group 55"/>
          <p:cNvGrpSpPr/>
          <p:nvPr/>
        </p:nvGrpSpPr>
        <p:grpSpPr bwMode="auto">
          <a:xfrm>
            <a:off x="965200" y="4192588"/>
            <a:ext cx="7116763" cy="561975"/>
            <a:chOff x="608" y="2641"/>
            <a:chExt cx="4483" cy="354"/>
          </a:xfrm>
        </p:grpSpPr>
        <p:sp>
          <p:nvSpPr>
            <p:cNvPr id="58417" name="Rectangle 49"/>
            <p:cNvSpPr>
              <a:spLocks noChangeArrowheads="1"/>
            </p:cNvSpPr>
            <p:nvPr/>
          </p:nvSpPr>
          <p:spPr bwMode="auto">
            <a:xfrm>
              <a:off x="608" y="2641"/>
              <a:ext cx="44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将上式两端取极限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zh-CN" altLang="en-US"/>
                <a:t>即令                               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，得</a:t>
              </a:r>
              <a:endParaRPr lang="zh-CN" altLang="en-US"/>
            </a:p>
          </p:txBody>
        </p:sp>
        <p:graphicFrame>
          <p:nvGraphicFramePr>
            <p:cNvPr id="36895" name="Object 50"/>
            <p:cNvGraphicFramePr/>
            <p:nvPr/>
          </p:nvGraphicFramePr>
          <p:xfrm>
            <a:off x="2720" y="2675"/>
            <a:ext cx="148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10" name="Equation" r:id="rId15" imgW="2425700" imgH="508000" progId="Equation.DSMT4">
                    <p:embed/>
                  </p:oleObj>
                </mc:Choice>
                <mc:Fallback>
                  <p:oleObj name="Equation" r:id="rId15" imgW="2425700" imgH="508000" progId="Equation.DSMT4">
                    <p:embed/>
                    <p:pic>
                      <p:nvPicPr>
                        <p:cNvPr id="0" name="图片 5347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2675"/>
                          <a:ext cx="148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0" name="Group 51"/>
          <p:cNvGrpSpPr/>
          <p:nvPr/>
        </p:nvGrpSpPr>
        <p:grpSpPr bwMode="auto">
          <a:xfrm>
            <a:off x="528638" y="531813"/>
            <a:ext cx="7615237" cy="519112"/>
            <a:chOff x="333" y="335"/>
            <a:chExt cx="4797" cy="327"/>
          </a:xfrm>
        </p:grpSpPr>
        <p:sp>
          <p:nvSpPr>
            <p:cNvPr id="58420" name="Rectangle 52"/>
            <p:cNvSpPr>
              <a:spLocks noChangeArrowheads="1"/>
            </p:cNvSpPr>
            <p:nvPr/>
          </p:nvSpPr>
          <p:spPr bwMode="auto">
            <a:xfrm>
              <a:off x="333" y="335"/>
              <a:ext cx="93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</a:rPr>
                <a:t>附：</a:t>
              </a:r>
              <a:endParaRPr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58421" name="Rectangle 53"/>
            <p:cNvSpPr>
              <a:spLocks noChangeArrowheads="1"/>
            </p:cNvSpPr>
            <p:nvPr/>
          </p:nvSpPr>
          <p:spPr bwMode="auto">
            <a:xfrm>
              <a:off x="759" y="335"/>
              <a:ext cx="437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复积分化为第二类曲线积分的公式推导</a:t>
              </a:r>
              <a:endPara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36891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61689 L 2.77778E-7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5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2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4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6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8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1476375" y="1219200"/>
            <a:ext cx="5619750" cy="628650"/>
          </a:xfrm>
          <a:prstGeom prst="rect">
            <a:avLst/>
          </a:prstGeom>
          <a:solidFill>
            <a:srgbClr val="DD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9431" name="Group 39"/>
          <p:cNvGrpSpPr/>
          <p:nvPr/>
        </p:nvGrpSpPr>
        <p:grpSpPr bwMode="auto">
          <a:xfrm>
            <a:off x="1528763" y="1246188"/>
            <a:ext cx="5540375" cy="555625"/>
            <a:chOff x="963" y="785"/>
            <a:chExt cx="3490" cy="350"/>
          </a:xfrm>
        </p:grpSpPr>
        <p:graphicFrame>
          <p:nvGraphicFramePr>
            <p:cNvPr id="37940" name="Object 9"/>
            <p:cNvGraphicFramePr/>
            <p:nvPr/>
          </p:nvGraphicFramePr>
          <p:xfrm>
            <a:off x="963" y="785"/>
            <a:ext cx="807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24" name="公式" r:id="rId3" imgW="1282700" imgH="546100" progId="Equation.3">
                    <p:embed/>
                  </p:oleObj>
                </mc:Choice>
                <mc:Fallback>
                  <p:oleObj name="公式" r:id="rId3" imgW="1282700" imgH="546100" progId="Equation.3">
                    <p:embed/>
                    <p:pic>
                      <p:nvPicPr>
                        <p:cNvPr id="0" name="图片 5358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785"/>
                          <a:ext cx="807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1" name="Object 10"/>
            <p:cNvGraphicFramePr/>
            <p:nvPr/>
          </p:nvGraphicFramePr>
          <p:xfrm>
            <a:off x="1813" y="791"/>
            <a:ext cx="264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25" name="公式" r:id="rId5" imgW="4191000" imgH="546100" progId="Equation.3">
                    <p:embed/>
                  </p:oleObj>
                </mc:Choice>
                <mc:Fallback>
                  <p:oleObj name="公式" r:id="rId5" imgW="4191000" imgH="546100" progId="Equation.3">
                    <p:embed/>
                    <p:pic>
                      <p:nvPicPr>
                        <p:cNvPr id="0" name="图片 5358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791"/>
                          <a:ext cx="264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07" name="Object 15"/>
          <p:cNvGraphicFramePr/>
          <p:nvPr/>
        </p:nvGraphicFramePr>
        <p:xfrm>
          <a:off x="2897188" y="4932363"/>
          <a:ext cx="2438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26" name="公式" r:id="rId7" imgW="2438400" imgH="622300" progId="Equation.3">
                  <p:embed/>
                </p:oleObj>
              </mc:Choice>
              <mc:Fallback>
                <p:oleObj name="公式" r:id="rId7" imgW="2438400" imgH="622300" progId="Equation.3">
                  <p:embed/>
                  <p:pic>
                    <p:nvPicPr>
                      <p:cNvPr id="0" name="图片 5358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932363"/>
                        <a:ext cx="2438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3" name="Group 41"/>
          <p:cNvGrpSpPr/>
          <p:nvPr/>
        </p:nvGrpSpPr>
        <p:grpSpPr bwMode="auto">
          <a:xfrm>
            <a:off x="533400" y="2000250"/>
            <a:ext cx="6189663" cy="465138"/>
            <a:chOff x="336" y="1260"/>
            <a:chExt cx="3899" cy="293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336" y="1260"/>
              <a:ext cx="6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 </a:t>
              </a:r>
              <a:endParaRPr lang="zh-CN" altLang="en-US"/>
            </a:p>
          </p:txBody>
        </p:sp>
        <p:graphicFrame>
          <p:nvGraphicFramePr>
            <p:cNvPr id="37937" name="Object 14"/>
            <p:cNvGraphicFramePr/>
            <p:nvPr/>
          </p:nvGraphicFramePr>
          <p:xfrm>
            <a:off x="1290" y="1333"/>
            <a:ext cx="20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27" name="公式" r:id="rId9" imgW="3263900" imgH="342900" progId="Equation.3">
                    <p:embed/>
                  </p:oleObj>
                </mc:Choice>
                <mc:Fallback>
                  <p:oleObj name="公式" r:id="rId9" imgW="3263900" imgH="342900" progId="Equation.3">
                    <p:embed/>
                    <p:pic>
                      <p:nvPicPr>
                        <p:cNvPr id="0" name="图片 5358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333"/>
                          <a:ext cx="20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8" name="Object 16"/>
            <p:cNvGraphicFramePr/>
            <p:nvPr/>
          </p:nvGraphicFramePr>
          <p:xfrm>
            <a:off x="3459" y="1332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28" name="公式" r:id="rId11" imgW="1231265" imgH="342900" progId="Equation.3">
                    <p:embed/>
                  </p:oleObj>
                </mc:Choice>
                <mc:Fallback>
                  <p:oleObj name="公式" r:id="rId11" imgW="1231265" imgH="342900" progId="Equation.3">
                    <p:embed/>
                    <p:pic>
                      <p:nvPicPr>
                        <p:cNvPr id="0" name="图片 5358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1332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Rectangle 17"/>
            <p:cNvSpPr>
              <a:spLocks noChangeArrowheads="1"/>
            </p:cNvSpPr>
            <p:nvPr/>
          </p:nvSpPr>
          <p:spPr bwMode="auto">
            <a:xfrm>
              <a:off x="606" y="1265"/>
              <a:ext cx="8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设曲线</a:t>
              </a:r>
              <a:endParaRPr lang="zh-CN" altLang="en-US"/>
            </a:p>
          </p:txBody>
        </p:sp>
      </p:grp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813550" y="1990725"/>
            <a:ext cx="957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则</a:t>
            </a:r>
            <a:endParaRPr lang="zh-CN" altLang="en-US"/>
          </a:p>
        </p:txBody>
      </p:sp>
      <p:grpSp>
        <p:nvGrpSpPr>
          <p:cNvPr id="59434" name="Group 42"/>
          <p:cNvGrpSpPr/>
          <p:nvPr/>
        </p:nvGrpSpPr>
        <p:grpSpPr bwMode="auto">
          <a:xfrm>
            <a:off x="1527175" y="2624138"/>
            <a:ext cx="6908800" cy="622300"/>
            <a:chOff x="962" y="1653"/>
            <a:chExt cx="4352" cy="392"/>
          </a:xfrm>
        </p:grpSpPr>
        <p:graphicFrame>
          <p:nvGraphicFramePr>
            <p:cNvPr id="37934" name="Object 21"/>
            <p:cNvGraphicFramePr/>
            <p:nvPr/>
          </p:nvGraphicFramePr>
          <p:xfrm>
            <a:off x="962" y="1696"/>
            <a:ext cx="807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29" name="公式" r:id="rId13" imgW="1282700" imgH="546100" progId="Equation.3">
                    <p:embed/>
                  </p:oleObj>
                </mc:Choice>
                <mc:Fallback>
                  <p:oleObj name="公式" r:id="rId13" imgW="1282700" imgH="546100" progId="Equation.3">
                    <p:embed/>
                    <p:pic>
                      <p:nvPicPr>
                        <p:cNvPr id="0" name="图片 5358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696"/>
                          <a:ext cx="807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5" name="Object 24"/>
            <p:cNvGraphicFramePr/>
            <p:nvPr/>
          </p:nvGraphicFramePr>
          <p:xfrm>
            <a:off x="1821" y="1653"/>
            <a:ext cx="349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30" name="公式" r:id="rId14" imgW="5842000" imgH="622300" progId="Equation.3">
                    <p:embed/>
                  </p:oleObj>
                </mc:Choice>
                <mc:Fallback>
                  <p:oleObj name="公式" r:id="rId14" imgW="5842000" imgH="622300" progId="Equation.3">
                    <p:embed/>
                    <p:pic>
                      <p:nvPicPr>
                        <p:cNvPr id="0" name="图片 5358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1653"/>
                          <a:ext cx="349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17" name="Object 25"/>
          <p:cNvGraphicFramePr/>
          <p:nvPr/>
        </p:nvGraphicFramePr>
        <p:xfrm>
          <a:off x="3181350" y="3394075"/>
          <a:ext cx="5675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31" name="公式" r:id="rId16" imgW="5981700" imgH="622300" progId="Equation.3">
                  <p:embed/>
                </p:oleObj>
              </mc:Choice>
              <mc:Fallback>
                <p:oleObj name="公式" r:id="rId16" imgW="5981700" imgH="622300" progId="Equation.3">
                  <p:embed/>
                  <p:pic>
                    <p:nvPicPr>
                      <p:cNvPr id="0" name="图片 53583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394075"/>
                        <a:ext cx="56753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5" name="Group 43"/>
          <p:cNvGrpSpPr/>
          <p:nvPr/>
        </p:nvGrpSpPr>
        <p:grpSpPr bwMode="auto">
          <a:xfrm>
            <a:off x="965200" y="5730875"/>
            <a:ext cx="4329113" cy="649288"/>
            <a:chOff x="608" y="3610"/>
            <a:chExt cx="2727" cy="409"/>
          </a:xfrm>
        </p:grpSpPr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947" y="3623"/>
              <a:ext cx="2388" cy="396"/>
            </a:xfrm>
            <a:prstGeom prst="rect">
              <a:avLst/>
            </a:prstGeom>
            <a:solidFill>
              <a:srgbClr val="DD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32" name="Object 27"/>
            <p:cNvGraphicFramePr/>
            <p:nvPr/>
          </p:nvGraphicFramePr>
          <p:xfrm>
            <a:off x="976" y="3610"/>
            <a:ext cx="232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32" name="公式" r:id="rId18" imgW="3683000" imgH="622300" progId="Equation.3">
                    <p:embed/>
                  </p:oleObj>
                </mc:Choice>
                <mc:Fallback>
                  <p:oleObj name="公式" r:id="rId18" imgW="3683000" imgH="622300" progId="Equation.3">
                    <p:embed/>
                    <p:pic>
                      <p:nvPicPr>
                        <p:cNvPr id="0" name="图片 535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3610"/>
                          <a:ext cx="232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608" y="3678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</a:t>
              </a:r>
              <a:endParaRPr lang="zh-CN" altLang="en-US"/>
            </a:p>
          </p:txBody>
        </p:sp>
      </p:grpSp>
      <p:grpSp>
        <p:nvGrpSpPr>
          <p:cNvPr id="37917" name="Group 33"/>
          <p:cNvGrpSpPr/>
          <p:nvPr/>
        </p:nvGrpSpPr>
        <p:grpSpPr bwMode="auto">
          <a:xfrm>
            <a:off x="528638" y="531813"/>
            <a:ext cx="7615237" cy="519112"/>
            <a:chOff x="333" y="335"/>
            <a:chExt cx="4797" cy="327"/>
          </a:xfrm>
        </p:grpSpPr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333" y="335"/>
              <a:ext cx="93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</a:rPr>
                <a:t>附：</a:t>
              </a:r>
              <a:endParaRPr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759" y="335"/>
              <a:ext cx="437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复积分化为第二类曲线积分的公式推导</a:t>
              </a:r>
              <a:endPara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9478" name="Group 86"/>
          <p:cNvGrpSpPr/>
          <p:nvPr/>
        </p:nvGrpSpPr>
        <p:grpSpPr bwMode="auto">
          <a:xfrm>
            <a:off x="7291388" y="5995988"/>
            <a:ext cx="800100" cy="627062"/>
            <a:chOff x="2193" y="3321"/>
            <a:chExt cx="504" cy="395"/>
          </a:xfrm>
        </p:grpSpPr>
        <p:sp>
          <p:nvSpPr>
            <p:cNvPr id="59479" name="AutoShape 87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80" name="Text Box 88"/>
            <p:cNvSpPr txBox="1">
              <a:spLocks noChangeArrowheads="1"/>
            </p:cNvSpPr>
            <p:nvPr/>
          </p:nvSpPr>
          <p:spPr bwMode="auto">
            <a:xfrm>
              <a:off x="2193" y="3504"/>
              <a:ext cx="5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endParaRPr lang="en-US" altLang="zh-CN" sz="1600">
                <a:solidFill>
                  <a:srgbClr val="B2B2B2"/>
                </a:solidFill>
                <a:latin typeface="宋体" panose="02010600030101010101" charset="-122"/>
              </a:endParaRPr>
            </a:p>
          </p:txBody>
        </p:sp>
      </p:grpSp>
      <p:pic>
        <p:nvPicPr>
          <p:cNvPr id="37919" name="Picture 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32" name="Group 40"/>
          <p:cNvGrpSpPr/>
          <p:nvPr/>
        </p:nvGrpSpPr>
        <p:grpSpPr bwMode="auto">
          <a:xfrm>
            <a:off x="7000875" y="4295775"/>
            <a:ext cx="1590675" cy="1133475"/>
            <a:chOff x="4410" y="2706"/>
            <a:chExt cx="1002" cy="714"/>
          </a:xfrm>
        </p:grpSpPr>
        <p:sp>
          <p:nvSpPr>
            <p:cNvPr id="59423" name="Rectangle 31"/>
            <p:cNvSpPr>
              <a:spLocks noChangeArrowheads="1"/>
            </p:cNvSpPr>
            <p:nvPr/>
          </p:nvSpPr>
          <p:spPr bwMode="auto">
            <a:xfrm>
              <a:off x="4703" y="3179"/>
              <a:ext cx="420" cy="240"/>
            </a:xfrm>
            <a:prstGeom prst="rect">
              <a:avLst/>
            </a:prstGeom>
            <a:solidFill>
              <a:srgbClr val="FFD9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4410" y="2706"/>
              <a:ext cx="1002" cy="240"/>
            </a:xfrm>
            <a:prstGeom prst="rect">
              <a:avLst/>
            </a:prstGeom>
            <a:solidFill>
              <a:srgbClr val="FFD9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25" name="Object 19"/>
            <p:cNvGraphicFramePr/>
            <p:nvPr/>
          </p:nvGraphicFramePr>
          <p:xfrm>
            <a:off x="4736" y="3196"/>
            <a:ext cx="36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33" name="公式" r:id="rId20" imgW="584200" imgH="355600" progId="Equation.3">
                    <p:embed/>
                  </p:oleObj>
                </mc:Choice>
                <mc:Fallback>
                  <p:oleObj name="公式" r:id="rId20" imgW="584200" imgH="355600" progId="Equation.3">
                    <p:embed/>
                    <p:pic>
                      <p:nvPicPr>
                        <p:cNvPr id="0" name="图片 535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196"/>
                          <a:ext cx="36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4908" y="2958"/>
              <a:ext cx="0" cy="21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9418" name="Object 26"/>
          <p:cNvGraphicFramePr/>
          <p:nvPr/>
        </p:nvGraphicFramePr>
        <p:xfrm>
          <a:off x="2897188" y="4154488"/>
          <a:ext cx="60150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34" name="Equation" r:id="rId22" imgW="6578600" imgH="622300" progId="Equation.DSMT4">
                  <p:embed/>
                </p:oleObj>
              </mc:Choice>
              <mc:Fallback>
                <p:oleObj name="Equation" r:id="rId22" imgW="6578600" imgH="622300" progId="Equation.DSMT4">
                  <p:embed/>
                  <p:pic>
                    <p:nvPicPr>
                      <p:cNvPr id="0" name="图片 53583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154488"/>
                        <a:ext cx="60150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77" name="Picture 8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55509 L 1.11111E-6 -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9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nimBg="1"/>
      <p:bldP spid="594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7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48" name="Group 64"/>
          <p:cNvGrpSpPr/>
          <p:nvPr/>
        </p:nvGrpSpPr>
        <p:grpSpPr bwMode="auto">
          <a:xfrm>
            <a:off x="528638" y="1590675"/>
            <a:ext cx="4687887" cy="488950"/>
            <a:chOff x="333" y="900"/>
            <a:chExt cx="2953" cy="308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333" y="900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7627" name="Rectangle 43"/>
            <p:cNvSpPr>
              <a:spLocks noChangeArrowheads="1"/>
            </p:cNvSpPr>
            <p:nvPr/>
          </p:nvSpPr>
          <p:spPr bwMode="auto">
            <a:xfrm>
              <a:off x="659" y="920"/>
              <a:ext cx="11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曲线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 </a:t>
              </a:r>
              <a:r>
                <a:rPr kumimoji="1" lang="zh-CN" altLang="en-US"/>
                <a:t>：</a:t>
              </a:r>
              <a:endParaRPr kumimoji="1" lang="zh-CN" altLang="en-US"/>
            </a:p>
          </p:txBody>
        </p:sp>
        <p:graphicFrame>
          <p:nvGraphicFramePr>
            <p:cNvPr id="24638" name="Object 44"/>
            <p:cNvGraphicFramePr/>
            <p:nvPr/>
          </p:nvGraphicFramePr>
          <p:xfrm>
            <a:off x="2534" y="968"/>
            <a:ext cx="7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36" name="公式" r:id="rId3" imgW="1193800" imgH="342900" progId="Equation.3">
                    <p:embed/>
                  </p:oleObj>
                </mc:Choice>
                <mc:Fallback>
                  <p:oleObj name="公式" r:id="rId3" imgW="1193800" imgH="342900" progId="Equation.3">
                    <p:embed/>
                    <p:pic>
                      <p:nvPicPr>
                        <p:cNvPr id="0" name="图片 523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968"/>
                          <a:ext cx="7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9" name="Object 45"/>
            <p:cNvGraphicFramePr/>
            <p:nvPr/>
          </p:nvGraphicFramePr>
          <p:xfrm>
            <a:off x="1462" y="968"/>
            <a:ext cx="9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37" name="公式" r:id="rId5" imgW="1548765" imgH="342900" progId="Equation.3">
                    <p:embed/>
                  </p:oleObj>
                </mc:Choice>
                <mc:Fallback>
                  <p:oleObj name="公式" r:id="rId5" imgW="1548765" imgH="342900" progId="Equation.3">
                    <p:embed/>
                    <p:pic>
                      <p:nvPicPr>
                        <p:cNvPr id="0" name="图片 5235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968"/>
                          <a:ext cx="9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34" name="Object 50"/>
          <p:cNvGraphicFramePr/>
          <p:nvPr/>
        </p:nvGraphicFramePr>
        <p:xfrm>
          <a:off x="1731963" y="2316163"/>
          <a:ext cx="27432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8" name="公式" r:id="rId7" imgW="2743200" imgH="342900" progId="Equation.3">
                  <p:embed/>
                </p:oleObj>
              </mc:Choice>
              <mc:Fallback>
                <p:oleObj name="公式" r:id="rId7" imgW="2743200" imgH="342900" progId="Equation.3">
                  <p:embed/>
                  <p:pic>
                    <p:nvPicPr>
                      <p:cNvPr id="0" name="图片 5235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316163"/>
                        <a:ext cx="27432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5" name="Object 51"/>
          <p:cNvGraphicFramePr/>
          <p:nvPr/>
        </p:nvGraphicFramePr>
        <p:xfrm>
          <a:off x="2479675" y="2870200"/>
          <a:ext cx="2425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9" name="公式" r:id="rId9" imgW="2425700" imgH="469900" progId="Equation.3">
                  <p:embed/>
                </p:oleObj>
              </mc:Choice>
              <mc:Fallback>
                <p:oleObj name="公式" r:id="rId9" imgW="2425700" imgH="469900" progId="Equation.3">
                  <p:embed/>
                  <p:pic>
                    <p:nvPicPr>
                      <p:cNvPr id="0" name="图片 52353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870200"/>
                        <a:ext cx="2425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6" name="Object 52"/>
          <p:cNvGraphicFramePr/>
          <p:nvPr/>
        </p:nvGraphicFramePr>
        <p:xfrm>
          <a:off x="2474913" y="3563938"/>
          <a:ext cx="2070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0" name="公式" r:id="rId11" imgW="2070100" imgH="469900" progId="Equation.3">
                  <p:embed/>
                </p:oleObj>
              </mc:Choice>
              <mc:Fallback>
                <p:oleObj name="公式" r:id="rId11" imgW="2070100" imgH="469900" progId="Equation.3">
                  <p:embed/>
                  <p:pic>
                    <p:nvPicPr>
                      <p:cNvPr id="0" name="图片 52353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563938"/>
                        <a:ext cx="20701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7" name="Object 53"/>
          <p:cNvGraphicFramePr/>
          <p:nvPr/>
        </p:nvGraphicFramePr>
        <p:xfrm>
          <a:off x="2476500" y="4246563"/>
          <a:ext cx="27051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1" name="公式" r:id="rId13" imgW="2705100" imgH="838200" progId="Equation.3">
                  <p:embed/>
                </p:oleObj>
              </mc:Choice>
              <mc:Fallback>
                <p:oleObj name="公式" r:id="rId13" imgW="2705100" imgH="838200" progId="Equation.3">
                  <p:embed/>
                  <p:pic>
                    <p:nvPicPr>
                      <p:cNvPr id="0" name="图片 52354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246563"/>
                        <a:ext cx="27051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8" name="Object 54"/>
          <p:cNvGraphicFramePr/>
          <p:nvPr/>
        </p:nvGraphicFramePr>
        <p:xfrm>
          <a:off x="5262563" y="4289425"/>
          <a:ext cx="6731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2" name="公式" r:id="rId15" imgW="673100" imgH="786765" progId="Equation.3">
                  <p:embed/>
                </p:oleObj>
              </mc:Choice>
              <mc:Fallback>
                <p:oleObj name="公式" r:id="rId15" imgW="673100" imgH="786765" progId="Equation.3">
                  <p:embed/>
                  <p:pic>
                    <p:nvPicPr>
                      <p:cNvPr id="0" name="图片 52354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4289425"/>
                        <a:ext cx="6731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41" name="Group 57"/>
          <p:cNvGrpSpPr/>
          <p:nvPr/>
        </p:nvGrpSpPr>
        <p:grpSpPr bwMode="auto">
          <a:xfrm>
            <a:off x="1217613" y="5243513"/>
            <a:ext cx="1296987" cy="731837"/>
            <a:chOff x="989" y="2763"/>
            <a:chExt cx="817" cy="461"/>
          </a:xfrm>
        </p:grpSpPr>
        <p:sp>
          <p:nvSpPr>
            <p:cNvPr id="67611" name="Line 27"/>
            <p:cNvSpPr>
              <a:spLocks noChangeShapeType="1"/>
            </p:cNvSpPr>
            <p:nvPr/>
          </p:nvSpPr>
          <p:spPr bwMode="auto">
            <a:xfrm>
              <a:off x="1806" y="2807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12" name="Line 28"/>
            <p:cNvSpPr>
              <a:spLocks noChangeShapeType="1"/>
            </p:cNvSpPr>
            <p:nvPr/>
          </p:nvSpPr>
          <p:spPr bwMode="auto">
            <a:xfrm>
              <a:off x="989" y="2807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635" name="Object 55"/>
            <p:cNvGraphicFramePr/>
            <p:nvPr/>
          </p:nvGraphicFramePr>
          <p:xfrm>
            <a:off x="1003" y="2763"/>
            <a:ext cx="78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43" name="公式" r:id="rId17" imgW="1244600" imgH="736600" progId="Equation.3">
                    <p:embed/>
                  </p:oleObj>
                </mc:Choice>
                <mc:Fallback>
                  <p:oleObj name="公式" r:id="rId17" imgW="1244600" imgH="736600" progId="Equation.3">
                    <p:embed/>
                    <p:pic>
                      <p:nvPicPr>
                        <p:cNvPr id="0" name="图片 5235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2763"/>
                          <a:ext cx="784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40" name="Object 56"/>
          <p:cNvGraphicFramePr/>
          <p:nvPr/>
        </p:nvGraphicFramePr>
        <p:xfrm>
          <a:off x="2727325" y="5303838"/>
          <a:ext cx="1752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4" name="公式" r:id="rId19" imgW="1752600" imgH="787400" progId="Equation.3">
                  <p:embed/>
                </p:oleObj>
              </mc:Choice>
              <mc:Fallback>
                <p:oleObj name="公式" r:id="rId19" imgW="1752600" imgH="787400" progId="Equation.3">
                  <p:embed/>
                  <p:pic>
                    <p:nvPicPr>
                      <p:cNvPr id="0" name="图片 52354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303838"/>
                        <a:ext cx="17526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2" name="Object 58"/>
          <p:cNvGraphicFramePr/>
          <p:nvPr/>
        </p:nvGraphicFramePr>
        <p:xfrm>
          <a:off x="4603750" y="5373688"/>
          <a:ext cx="1739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5" name="公式" r:id="rId21" imgW="1739900" imgH="787400" progId="Equation.3">
                  <p:embed/>
                </p:oleObj>
              </mc:Choice>
              <mc:Fallback>
                <p:oleObj name="公式" r:id="rId21" imgW="1739900" imgH="787400" progId="Equation.3">
                  <p:embed/>
                  <p:pic>
                    <p:nvPicPr>
                      <p:cNvPr id="0" name="图片 52354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373688"/>
                        <a:ext cx="17399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05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46" name="Group 62"/>
          <p:cNvGrpSpPr/>
          <p:nvPr/>
        </p:nvGrpSpPr>
        <p:grpSpPr bwMode="auto">
          <a:xfrm>
            <a:off x="6199188" y="1314450"/>
            <a:ext cx="1922462" cy="2047875"/>
            <a:chOff x="3905" y="828"/>
            <a:chExt cx="1211" cy="1290"/>
          </a:xfrm>
        </p:grpSpPr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4548" y="1248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19" name="Line 35"/>
            <p:cNvSpPr>
              <a:spLocks noChangeShapeType="1"/>
            </p:cNvSpPr>
            <p:nvPr/>
          </p:nvSpPr>
          <p:spPr bwMode="auto">
            <a:xfrm>
              <a:off x="4074" y="1248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3911" y="1885"/>
              <a:ext cx="95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 flipV="1">
              <a:off x="4074" y="936"/>
              <a:ext cx="0" cy="11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4700" y="1830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4076" y="828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4271" y="1495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C</a:t>
              </a:r>
              <a:endParaRPr kumimoji="1" lang="zh-CN" altLang="en-US" sz="2000" baseline="-25000"/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4452" y="1853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3</a:t>
              </a:r>
              <a:endParaRPr kumimoji="1" lang="en-US" altLang="zh-CN" sz="2000"/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905" y="11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/>
                <a:t>4</a:t>
              </a:r>
              <a:endParaRPr kumimoji="1" lang="en-US" altLang="zh-CN" sz="2000"/>
            </a:p>
          </p:txBody>
        </p:sp>
        <p:sp>
          <p:nvSpPr>
            <p:cNvPr id="67617" name="Line 33"/>
            <p:cNvSpPr>
              <a:spLocks noChangeAspect="1" noChangeShapeType="1"/>
            </p:cNvSpPr>
            <p:nvPr/>
          </p:nvSpPr>
          <p:spPr bwMode="auto">
            <a:xfrm flipV="1">
              <a:off x="4080" y="1256"/>
              <a:ext cx="468" cy="6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00" name="Oval 16"/>
            <p:cNvSpPr>
              <a:spLocks noChangeAspect="1" noChangeArrowheads="1"/>
            </p:cNvSpPr>
            <p:nvPr/>
          </p:nvSpPr>
          <p:spPr bwMode="auto">
            <a:xfrm>
              <a:off x="4056" y="1870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01" name="Oval 17"/>
            <p:cNvSpPr>
              <a:spLocks noChangeAspect="1" noChangeArrowheads="1"/>
            </p:cNvSpPr>
            <p:nvPr/>
          </p:nvSpPr>
          <p:spPr bwMode="auto">
            <a:xfrm>
              <a:off x="4531" y="1235"/>
              <a:ext cx="34" cy="3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rot="18480000">
              <a:off x="4280" y="1561"/>
              <a:ext cx="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645" name="Group 61"/>
          <p:cNvGrpSpPr/>
          <p:nvPr/>
        </p:nvGrpSpPr>
        <p:grpSpPr bwMode="auto">
          <a:xfrm>
            <a:off x="6230938" y="2514600"/>
            <a:ext cx="496887" cy="396875"/>
            <a:chOff x="3925" y="1584"/>
            <a:chExt cx="313" cy="250"/>
          </a:xfrm>
        </p:grpSpPr>
        <p:sp>
          <p:nvSpPr>
            <p:cNvPr id="67625" name="Rectangle 41"/>
            <p:cNvSpPr>
              <a:spLocks noChangeAspect="1" noChangeArrowheads="1"/>
            </p:cNvSpPr>
            <p:nvPr/>
          </p:nvSpPr>
          <p:spPr bwMode="auto">
            <a:xfrm rot="-24878251">
              <a:off x="4129" y="1736"/>
              <a:ext cx="41" cy="41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24" name="Line 40"/>
            <p:cNvSpPr>
              <a:spLocks noChangeAspect="1" noChangeShapeType="1"/>
            </p:cNvSpPr>
            <p:nvPr/>
          </p:nvSpPr>
          <p:spPr bwMode="auto">
            <a:xfrm flipH="1" flipV="1">
              <a:off x="4074" y="1724"/>
              <a:ext cx="76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3925" y="1584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sz="2000" i="1"/>
                <a:t>i</a:t>
              </a:r>
              <a:endParaRPr kumimoji="1" lang="en-US" altLang="zh-CN" sz="2000" i="1"/>
            </a:p>
          </p:txBody>
        </p:sp>
        <p:sp>
          <p:nvSpPr>
            <p:cNvPr id="67618" name="Oval 34"/>
            <p:cNvSpPr>
              <a:spLocks noChangeAspect="1" noChangeArrowheads="1"/>
            </p:cNvSpPr>
            <p:nvPr/>
          </p:nvSpPr>
          <p:spPr bwMode="auto">
            <a:xfrm>
              <a:off x="4056" y="1708"/>
              <a:ext cx="34" cy="3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675" name="Group 91"/>
          <p:cNvGrpSpPr/>
          <p:nvPr/>
        </p:nvGrpSpPr>
        <p:grpSpPr bwMode="auto">
          <a:xfrm>
            <a:off x="536575" y="549275"/>
            <a:ext cx="7967663" cy="731838"/>
            <a:chOff x="338" y="346"/>
            <a:chExt cx="5019" cy="461"/>
          </a:xfrm>
        </p:grpSpPr>
        <p:sp>
          <p:nvSpPr>
            <p:cNvPr id="67676" name="Text Box 92"/>
            <p:cNvSpPr txBox="1">
              <a:spLocks noChangeArrowheads="1"/>
            </p:cNvSpPr>
            <p:nvPr/>
          </p:nvSpPr>
          <p:spPr bwMode="auto">
            <a:xfrm>
              <a:off x="661" y="425"/>
              <a:ext cx="6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估计</a:t>
              </a:r>
              <a:endParaRPr kumimoji="1" lang="zh-CN" altLang="en-US"/>
            </a:p>
          </p:txBody>
        </p:sp>
        <p:graphicFrame>
          <p:nvGraphicFramePr>
            <p:cNvPr id="24613" name="Object 93"/>
            <p:cNvGraphicFramePr/>
            <p:nvPr/>
          </p:nvGraphicFramePr>
          <p:xfrm>
            <a:off x="1112" y="346"/>
            <a:ext cx="78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46" name="Equation" r:id="rId23" imgW="1244600" imgH="736600" progId="Equation.DSMT4">
                    <p:embed/>
                  </p:oleObj>
                </mc:Choice>
                <mc:Fallback>
                  <p:oleObj name="Equation" r:id="rId23" imgW="1244600" imgH="736600" progId="Equation.DSMT4">
                    <p:embed/>
                    <p:pic>
                      <p:nvPicPr>
                        <p:cNvPr id="0" name="图片 523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46"/>
                          <a:ext cx="784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78" name="Rectangle 94"/>
            <p:cNvSpPr>
              <a:spLocks noChangeArrowheads="1"/>
            </p:cNvSpPr>
            <p:nvPr/>
          </p:nvSpPr>
          <p:spPr bwMode="auto">
            <a:xfrm>
              <a:off x="338" y="423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7679" name="Text Box 95"/>
            <p:cNvSpPr txBox="1">
              <a:spLocks noChangeArrowheads="1"/>
            </p:cNvSpPr>
            <p:nvPr/>
          </p:nvSpPr>
          <p:spPr bwMode="auto">
            <a:xfrm>
              <a:off x="1866" y="443"/>
              <a:ext cx="34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的模的一个上界，其中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>
                  <a:latin typeface="楷体_GB2312" charset="0"/>
                </a:rPr>
                <a:t>如图所示</a:t>
              </a:r>
              <a:r>
                <a:rPr kumimoji="1" lang="zh-CN" altLang="en-US"/>
                <a:t>。</a:t>
              </a:r>
              <a:endParaRPr kumimoji="1" lang="zh-CN" altLang="en-US"/>
            </a:p>
          </p:txBody>
        </p:sp>
      </p:grpSp>
      <p:grpSp>
        <p:nvGrpSpPr>
          <p:cNvPr id="67683" name="Group 99"/>
          <p:cNvGrpSpPr/>
          <p:nvPr/>
        </p:nvGrpSpPr>
        <p:grpSpPr bwMode="auto">
          <a:xfrm>
            <a:off x="495303" y="1149356"/>
            <a:ext cx="1274763" cy="338138"/>
            <a:chOff x="4362" y="2464"/>
            <a:chExt cx="803" cy="213"/>
          </a:xfrm>
        </p:grpSpPr>
        <p:sp>
          <p:nvSpPr>
            <p:cNvPr id="67681" name="Rectangle 97"/>
            <p:cNvSpPr>
              <a:spLocks noChangeArrowheads="1"/>
            </p:cNvSpPr>
            <p:nvPr/>
          </p:nvSpPr>
          <p:spPr bwMode="auto">
            <a:xfrm>
              <a:off x="4454" y="2481"/>
              <a:ext cx="62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82" name="Rectangle 98"/>
            <p:cNvSpPr>
              <a:spLocks noChangeArrowheads="1"/>
            </p:cNvSpPr>
            <p:nvPr/>
          </p:nvSpPr>
          <p:spPr bwMode="auto">
            <a:xfrm>
              <a:off x="4362" y="2464"/>
              <a:ext cx="80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50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3.4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172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013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390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231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655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655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5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56" name="Group 48"/>
          <p:cNvGrpSpPr/>
          <p:nvPr/>
        </p:nvGrpSpPr>
        <p:grpSpPr bwMode="auto">
          <a:xfrm>
            <a:off x="528638" y="1647825"/>
            <a:ext cx="2328862" cy="468313"/>
            <a:chOff x="333" y="930"/>
            <a:chExt cx="1467" cy="295"/>
          </a:xfrm>
        </p:grpSpPr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333" y="930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659" y="937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不妨设</a:t>
              </a:r>
              <a:endParaRPr kumimoji="1" lang="zh-CN" altLang="en-US"/>
            </a:p>
          </p:txBody>
        </p:sp>
        <p:graphicFrame>
          <p:nvGraphicFramePr>
            <p:cNvPr id="25648" name="Object 27"/>
            <p:cNvGraphicFramePr/>
            <p:nvPr/>
          </p:nvGraphicFramePr>
          <p:xfrm>
            <a:off x="1344" y="1004"/>
            <a:ext cx="4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36" name="公式" r:id="rId3" imgW="723900" imgH="342900" progId="Equation.3">
                    <p:embed/>
                  </p:oleObj>
                </mc:Choice>
                <mc:Fallback>
                  <p:oleObj name="公式" r:id="rId3" imgW="723900" imgH="342900" progId="Equation.3">
                    <p:embed/>
                    <p:pic>
                      <p:nvPicPr>
                        <p:cNvPr id="0" name="图片 524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004"/>
                          <a:ext cx="4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46" name="Object 38"/>
          <p:cNvGraphicFramePr/>
          <p:nvPr/>
        </p:nvGraphicFramePr>
        <p:xfrm>
          <a:off x="4391025" y="3489325"/>
          <a:ext cx="1117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37" name="公式" r:id="rId5" imgW="1116965" imgH="862965" progId="Equation.3">
                  <p:embed/>
                </p:oleObj>
              </mc:Choice>
              <mc:Fallback>
                <p:oleObj name="公式" r:id="rId5" imgW="1116965" imgH="862965" progId="Equation.3">
                  <p:embed/>
                  <p:pic>
                    <p:nvPicPr>
                      <p:cNvPr id="0" name="图片 52453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3489325"/>
                        <a:ext cx="1117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57" name="Group 49"/>
          <p:cNvGrpSpPr/>
          <p:nvPr/>
        </p:nvGrpSpPr>
        <p:grpSpPr bwMode="auto">
          <a:xfrm>
            <a:off x="2160588" y="2303463"/>
            <a:ext cx="2011362" cy="858837"/>
            <a:chOff x="1253" y="1343"/>
            <a:chExt cx="1267" cy="541"/>
          </a:xfrm>
        </p:grpSpPr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>
              <a:off x="2520" y="1427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>
              <a:off x="1253" y="1427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5645" name="Object 39"/>
            <p:cNvGraphicFramePr/>
            <p:nvPr/>
          </p:nvGraphicFramePr>
          <p:xfrm>
            <a:off x="1285" y="1343"/>
            <a:ext cx="119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38" name="公式" r:id="rId7" imgW="1892300" imgH="863600" progId="Equation.3">
                    <p:embed/>
                  </p:oleObj>
                </mc:Choice>
                <mc:Fallback>
                  <p:oleObj name="公式" r:id="rId7" imgW="1892300" imgH="863600" progId="Equation.3">
                    <p:embed/>
                    <p:pic>
                      <p:nvPicPr>
                        <p:cNvPr id="0" name="图片 5245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1343"/>
                          <a:ext cx="119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48" name="Object 40"/>
          <p:cNvGraphicFramePr/>
          <p:nvPr/>
        </p:nvGraphicFramePr>
        <p:xfrm>
          <a:off x="1625600" y="2592388"/>
          <a:ext cx="4318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39" name="公式" r:id="rId9" imgW="431800" imgH="279400" progId="Equation.3">
                  <p:embed/>
                </p:oleObj>
              </mc:Choice>
              <mc:Fallback>
                <p:oleObj name="公式" r:id="rId9" imgW="431800" imgH="279400" progId="Equation.3">
                  <p:embed/>
                  <p:pic>
                    <p:nvPicPr>
                      <p:cNvPr id="0" name="图片 52453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592388"/>
                        <a:ext cx="4318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9" name="Object 41"/>
          <p:cNvGraphicFramePr/>
          <p:nvPr/>
        </p:nvGraphicFramePr>
        <p:xfrm>
          <a:off x="4267200" y="2339975"/>
          <a:ext cx="22733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40" name="公式" r:id="rId11" imgW="2273300" imgH="863600" progId="Equation.3">
                  <p:embed/>
                </p:oleObj>
              </mc:Choice>
              <mc:Fallback>
                <p:oleObj name="公式" r:id="rId11" imgW="2273300" imgH="863600" progId="Equation.3">
                  <p:embed/>
                  <p:pic>
                    <p:nvPicPr>
                      <p:cNvPr id="0" name="图片 52453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39975"/>
                        <a:ext cx="22733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1" name="Object 43"/>
          <p:cNvGraphicFramePr/>
          <p:nvPr/>
        </p:nvGraphicFramePr>
        <p:xfrm>
          <a:off x="1836738" y="3465513"/>
          <a:ext cx="2425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41" name="公式" r:id="rId13" imgW="2425700" imgH="876300" progId="Equation.3">
                  <p:embed/>
                </p:oleObj>
              </mc:Choice>
              <mc:Fallback>
                <p:oleObj name="公式" r:id="rId13" imgW="2425700" imgH="876300" progId="Equation.3">
                  <p:embed/>
                  <p:pic>
                    <p:nvPicPr>
                      <p:cNvPr id="0" name="图片 52454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465513"/>
                        <a:ext cx="24257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2" name="Object 44"/>
          <p:cNvGraphicFramePr/>
          <p:nvPr/>
        </p:nvGraphicFramePr>
        <p:xfrm>
          <a:off x="5567363" y="3765550"/>
          <a:ext cx="18669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42" name="公式" r:id="rId15" imgW="1866265" imgH="342900" progId="Equation.3">
                  <p:embed/>
                </p:oleObj>
              </mc:Choice>
              <mc:Fallback>
                <p:oleObj name="公式" r:id="rId15" imgW="1866265" imgH="342900" progId="Equation.3">
                  <p:embed/>
                  <p:pic>
                    <p:nvPicPr>
                      <p:cNvPr id="0" name="图片 52454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3765550"/>
                        <a:ext cx="18669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58" name="Group 50"/>
          <p:cNvGrpSpPr/>
          <p:nvPr/>
        </p:nvGrpSpPr>
        <p:grpSpPr bwMode="auto">
          <a:xfrm>
            <a:off x="6191250" y="1717675"/>
            <a:ext cx="2676525" cy="1330325"/>
            <a:chOff x="3792" y="974"/>
            <a:chExt cx="1686" cy="838"/>
          </a:xfrm>
        </p:grpSpPr>
        <p:sp>
          <p:nvSpPr>
            <p:cNvPr id="68653" name="Rectangle 45"/>
            <p:cNvSpPr>
              <a:spLocks noChangeArrowheads="1"/>
            </p:cNvSpPr>
            <p:nvPr/>
          </p:nvSpPr>
          <p:spPr bwMode="auto">
            <a:xfrm>
              <a:off x="4014" y="978"/>
              <a:ext cx="1464" cy="28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5641" name="Object 42"/>
            <p:cNvGraphicFramePr/>
            <p:nvPr/>
          </p:nvGraphicFramePr>
          <p:xfrm>
            <a:off x="4055" y="974"/>
            <a:ext cx="138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43" name="公式" r:id="rId17" imgW="2197100" imgH="444500" progId="Equation.3">
                    <p:embed/>
                  </p:oleObj>
                </mc:Choice>
                <mc:Fallback>
                  <p:oleObj name="公式" r:id="rId17" imgW="2197100" imgH="444500" progId="Equation.3">
                    <p:embed/>
                    <p:pic>
                      <p:nvPicPr>
                        <p:cNvPr id="0" name="图片 5245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974"/>
                          <a:ext cx="138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4" name="弧 46"/>
            <p:cNvSpPr/>
            <p:nvPr/>
          </p:nvSpPr>
          <p:spPr bwMode="auto">
            <a:xfrm flipV="1">
              <a:off x="3792" y="1266"/>
              <a:ext cx="966" cy="5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68679" name="Picture 7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9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85" name="Group 77"/>
          <p:cNvGrpSpPr/>
          <p:nvPr/>
        </p:nvGrpSpPr>
        <p:grpSpPr bwMode="auto">
          <a:xfrm>
            <a:off x="536575" y="504825"/>
            <a:ext cx="4254500" cy="858838"/>
            <a:chOff x="338" y="318"/>
            <a:chExt cx="2680" cy="541"/>
          </a:xfrm>
        </p:grpSpPr>
        <p:sp>
          <p:nvSpPr>
            <p:cNvPr id="68686" name="Text Box 78"/>
            <p:cNvSpPr txBox="1">
              <a:spLocks noChangeArrowheads="1"/>
            </p:cNvSpPr>
            <p:nvPr/>
          </p:nvSpPr>
          <p:spPr bwMode="auto">
            <a:xfrm>
              <a:off x="661" y="425"/>
              <a:ext cx="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试证</a:t>
              </a:r>
              <a:endParaRPr kumimoji="1" lang="zh-CN" altLang="en-US"/>
            </a:p>
          </p:txBody>
        </p:sp>
        <p:graphicFrame>
          <p:nvGraphicFramePr>
            <p:cNvPr id="25638" name="Object 79"/>
            <p:cNvGraphicFramePr/>
            <p:nvPr/>
          </p:nvGraphicFramePr>
          <p:xfrm>
            <a:off x="1178" y="318"/>
            <a:ext cx="1840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44" name="公式" r:id="rId20" imgW="2921000" imgH="863600" progId="Equation.3">
                    <p:embed/>
                  </p:oleObj>
                </mc:Choice>
                <mc:Fallback>
                  <p:oleObj name="公式" r:id="rId20" imgW="2921000" imgH="863600" progId="Equation.3">
                    <p:embed/>
                    <p:pic>
                      <p:nvPicPr>
                        <p:cNvPr id="0" name="图片 5245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18"/>
                          <a:ext cx="1840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88" name="Rectangle 80"/>
            <p:cNvSpPr>
              <a:spLocks noChangeArrowheads="1"/>
            </p:cNvSpPr>
            <p:nvPr/>
          </p:nvSpPr>
          <p:spPr bwMode="auto">
            <a:xfrm>
              <a:off x="338" y="423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8689" name="Group 81"/>
          <p:cNvGrpSpPr/>
          <p:nvPr/>
        </p:nvGrpSpPr>
        <p:grpSpPr bwMode="auto">
          <a:xfrm>
            <a:off x="520703" y="1149356"/>
            <a:ext cx="1223963" cy="338138"/>
            <a:chOff x="4378" y="2464"/>
            <a:chExt cx="771" cy="213"/>
          </a:xfrm>
        </p:grpSpPr>
        <p:sp>
          <p:nvSpPr>
            <p:cNvPr id="68690" name="Rectangle 82"/>
            <p:cNvSpPr>
              <a:spLocks noChangeArrowheads="1"/>
            </p:cNvSpPr>
            <p:nvPr/>
          </p:nvSpPr>
          <p:spPr bwMode="auto">
            <a:xfrm>
              <a:off x="4454" y="2481"/>
              <a:ext cx="62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91" name="Rectangle 83"/>
            <p:cNvSpPr>
              <a:spLocks noChangeArrowheads="1"/>
            </p:cNvSpPr>
            <p:nvPr/>
          </p:nvSpPr>
          <p:spPr bwMode="auto">
            <a:xfrm>
              <a:off x="4378" y="2464"/>
              <a:ext cx="77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50</a:t>
              </a:r>
              <a:r>
                <a:rPr lang="zh-CN" altLang="en-US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zh-CN" altLang="en-US" sz="12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3.5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68696" name="Group 88"/>
          <p:cNvGrpSpPr/>
          <p:nvPr/>
        </p:nvGrpSpPr>
        <p:grpSpPr bwMode="auto">
          <a:xfrm>
            <a:off x="1047750" y="4713288"/>
            <a:ext cx="3408363" cy="858837"/>
            <a:chOff x="660" y="2969"/>
            <a:chExt cx="2147" cy="541"/>
          </a:xfrm>
        </p:grpSpPr>
        <p:sp>
          <p:nvSpPr>
            <p:cNvPr id="68693" name="Text Box 85"/>
            <p:cNvSpPr txBox="1">
              <a:spLocks noChangeArrowheads="1"/>
            </p:cNvSpPr>
            <p:nvPr/>
          </p:nvSpPr>
          <p:spPr bwMode="auto">
            <a:xfrm>
              <a:off x="660" y="3076"/>
              <a:ext cx="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即</a:t>
              </a:r>
              <a:endParaRPr kumimoji="1" lang="zh-CN" altLang="en-US"/>
            </a:p>
          </p:txBody>
        </p:sp>
        <p:graphicFrame>
          <p:nvGraphicFramePr>
            <p:cNvPr id="25634" name="Object 86"/>
            <p:cNvGraphicFramePr/>
            <p:nvPr/>
          </p:nvGraphicFramePr>
          <p:xfrm>
            <a:off x="967" y="2969"/>
            <a:ext cx="1840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45" name="Equation" r:id="rId22" imgW="2921000" imgH="863600" progId="Equation.DSMT4">
                    <p:embed/>
                  </p:oleObj>
                </mc:Choice>
                <mc:Fallback>
                  <p:oleObj name="Equation" r:id="rId22" imgW="2921000" imgH="863600" progId="Equation.DSMT4">
                    <p:embed/>
                    <p:pic>
                      <p:nvPicPr>
                        <p:cNvPr id="0" name="图片 5245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969"/>
                          <a:ext cx="1840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5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4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34988" y="566738"/>
            <a:ext cx="35528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</a:t>
            </a:r>
            <a:r>
              <a:rPr lang="zh-CN" altLang="en-US" sz="2800">
                <a:solidFill>
                  <a:srgbClr val="000099"/>
                </a:solidFill>
              </a:rPr>
              <a:t>复积分的计算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aphicFrame>
        <p:nvGraphicFramePr>
          <p:cNvPr id="21524" name="Object 20"/>
          <p:cNvGraphicFramePr/>
          <p:nvPr/>
        </p:nvGraphicFramePr>
        <p:xfrm>
          <a:off x="1866900" y="1800225"/>
          <a:ext cx="421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40" name="公式" r:id="rId3" imgW="4216400" imgH="546100" progId="Equation.3">
                  <p:embed/>
                </p:oleObj>
              </mc:Choice>
              <mc:Fallback>
                <p:oleObj name="公式" r:id="rId3" imgW="4216400" imgH="546100" progId="Equation.3">
                  <p:embed/>
                  <p:pic>
                    <p:nvPicPr>
                      <p:cNvPr id="0" name="图片 52543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800225"/>
                        <a:ext cx="4216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/>
          <p:nvPr/>
        </p:nvGraphicFramePr>
        <p:xfrm>
          <a:off x="3182938" y="2513013"/>
          <a:ext cx="419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41" name="公式" r:id="rId5" imgW="4191000" imgH="546100" progId="Equation.3">
                  <p:embed/>
                </p:oleObj>
              </mc:Choice>
              <mc:Fallback>
                <p:oleObj name="公式" r:id="rId5" imgW="4191000" imgH="546100" progId="Equation.3">
                  <p:embed/>
                  <p:pic>
                    <p:nvPicPr>
                      <p:cNvPr id="0" name="图片 52544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513013"/>
                        <a:ext cx="419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89" name="Group 85"/>
          <p:cNvGrpSpPr/>
          <p:nvPr/>
        </p:nvGrpSpPr>
        <p:grpSpPr bwMode="auto">
          <a:xfrm>
            <a:off x="536575" y="3932238"/>
            <a:ext cx="3348038" cy="458787"/>
            <a:chOff x="338" y="2477"/>
            <a:chExt cx="2109" cy="289"/>
          </a:xfrm>
        </p:grpSpPr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338" y="2477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FF0000"/>
                  </a:solidFill>
                </a:rPr>
                <a:t>温习   </a:t>
              </a:r>
              <a:endParaRPr kumimoji="1" lang="zh-CN" alt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854" y="2478"/>
              <a:ext cx="15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格林</a:t>
              </a:r>
              <a:r>
                <a:rPr kumimoji="1" lang="en-US" altLang="zh-CN" u="sng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kumimoji="1" lang="en-US" altLang="zh-CN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Green</a:t>
              </a:r>
              <a:r>
                <a:rPr kumimoji="1" lang="en-US" altLang="zh-CN" u="sng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公式</a:t>
              </a:r>
              <a:endPara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1790700" y="3252788"/>
            <a:ext cx="57785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kumimoji="1" lang="zh-CN" altLang="en-US"/>
              <a:t> </a:t>
            </a: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进一步可化为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定积分</a:t>
            </a: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二重积分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533400" y="1230313"/>
            <a:ext cx="460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方法一</a:t>
            </a:r>
            <a:r>
              <a:rPr kumimoji="1" lang="zh-CN" altLang="en-US"/>
              <a:t>  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化为第二类曲线积分</a:t>
            </a:r>
            <a:r>
              <a:rPr kumimoji="1" lang="zh-CN" altLang="en-US"/>
              <a:t> </a:t>
            </a:r>
            <a:endParaRPr kumimoji="1" lang="zh-CN" alt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1857375" y="2366963"/>
            <a:ext cx="3016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3419475" y="3090863"/>
            <a:ext cx="3016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5522913" y="3090863"/>
            <a:ext cx="3016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1571" name="Group 67"/>
          <p:cNvGrpSpPr/>
          <p:nvPr/>
        </p:nvGrpSpPr>
        <p:grpSpPr bwMode="auto">
          <a:xfrm>
            <a:off x="620713" y="1709738"/>
            <a:ext cx="731837" cy="641350"/>
            <a:chOff x="2215" y="3321"/>
            <a:chExt cx="461" cy="404"/>
          </a:xfrm>
        </p:grpSpPr>
        <p:sp>
          <p:nvSpPr>
            <p:cNvPr id="21572" name="AutoShape 6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2215" y="3512"/>
              <a:ext cx="46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 dirty="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推导</a:t>
              </a:r>
              <a:r>
                <a:rPr lang="en-US" altLang="zh-CN" sz="1600" dirty="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 sz="1600" dirty="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21579" name="Group 75"/>
          <p:cNvGrpSpPr/>
          <p:nvPr/>
        </p:nvGrpSpPr>
        <p:grpSpPr bwMode="auto">
          <a:xfrm>
            <a:off x="4630745" y="1292227"/>
            <a:ext cx="1481139" cy="338138"/>
            <a:chOff x="4441" y="964"/>
            <a:chExt cx="933" cy="213"/>
          </a:xfrm>
        </p:grpSpPr>
        <p:sp>
          <p:nvSpPr>
            <p:cNvPr id="21577" name="Rectangle 73"/>
            <p:cNvSpPr>
              <a:spLocks noChangeArrowheads="1"/>
            </p:cNvSpPr>
            <p:nvPr/>
          </p:nvSpPr>
          <p:spPr bwMode="auto">
            <a:xfrm>
              <a:off x="4532" y="981"/>
              <a:ext cx="73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78" name="Rectangle 74"/>
            <p:cNvSpPr>
              <a:spLocks noChangeArrowheads="1"/>
            </p:cNvSpPr>
            <p:nvPr/>
          </p:nvSpPr>
          <p:spPr bwMode="auto">
            <a:xfrm>
              <a:off x="4441" y="964"/>
              <a:ext cx="93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47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lang="zh-CN" altLang="en-US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3.1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1580" name="Group 76"/>
          <p:cNvGrpSpPr/>
          <p:nvPr/>
        </p:nvGrpSpPr>
        <p:grpSpPr bwMode="auto">
          <a:xfrm>
            <a:off x="1350963" y="4486275"/>
            <a:ext cx="7446962" cy="1957388"/>
            <a:chOff x="659" y="2832"/>
            <a:chExt cx="4691" cy="1233"/>
          </a:xfrm>
        </p:grpSpPr>
        <p:sp>
          <p:nvSpPr>
            <p:cNvPr id="21581" name="Rectangle 77"/>
            <p:cNvSpPr>
              <a:spLocks noChangeArrowheads="1"/>
            </p:cNvSpPr>
            <p:nvPr/>
          </p:nvSpPr>
          <p:spPr bwMode="auto">
            <a:xfrm>
              <a:off x="660" y="2850"/>
              <a:ext cx="33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设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D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为单连域，边界</a:t>
              </a:r>
              <a:r>
                <a:rPr kumimoji="1" lang="zh-CN" altLang="en-US" baseline="30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30000"/>
                <a:t> </a:t>
              </a:r>
              <a:r>
                <a:rPr kumimoji="1" lang="zh-CN" altLang="en-US"/>
                <a:t>分段光滑，</a:t>
              </a:r>
              <a:endParaRPr kumimoji="1" lang="zh-CN" altLang="en-US"/>
            </a:p>
          </p:txBody>
        </p:sp>
        <p:graphicFrame>
          <p:nvGraphicFramePr>
            <p:cNvPr id="26658" name="Object 78"/>
            <p:cNvGraphicFramePr/>
            <p:nvPr/>
          </p:nvGraphicFramePr>
          <p:xfrm>
            <a:off x="4022" y="2900"/>
            <a:ext cx="13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42" name="公式" r:id="rId8" imgW="2108200" imgH="342900" progId="Equation.3">
                    <p:embed/>
                  </p:oleObj>
                </mc:Choice>
                <mc:Fallback>
                  <p:oleObj name="公式" r:id="rId8" imgW="2108200" imgH="342900" progId="Equation.3">
                    <p:embed/>
                    <p:pic>
                      <p:nvPicPr>
                        <p:cNvPr id="0" name="图片 5254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2900"/>
                          <a:ext cx="13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3" name="Rectangle 79"/>
            <p:cNvSpPr>
              <a:spLocks noChangeArrowheads="1"/>
            </p:cNvSpPr>
            <p:nvPr/>
          </p:nvSpPr>
          <p:spPr bwMode="auto">
            <a:xfrm>
              <a:off x="659" y="3192"/>
              <a:ext cx="29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                   上的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偏导数连续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  <p:graphicFrame>
          <p:nvGraphicFramePr>
            <p:cNvPr id="26660" name="Object 80"/>
            <p:cNvGraphicFramePr/>
            <p:nvPr/>
          </p:nvGraphicFramePr>
          <p:xfrm>
            <a:off x="949" y="3249"/>
            <a:ext cx="8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43" name="公式" r:id="rId10" imgW="1346200" imgH="279400" progId="Equation.3">
                    <p:embed/>
                  </p:oleObj>
                </mc:Choice>
                <mc:Fallback>
                  <p:oleObj name="公式" r:id="rId10" imgW="1346200" imgH="279400" progId="Equation.3">
                    <p:embed/>
                    <p:pic>
                      <p:nvPicPr>
                        <p:cNvPr id="0" name="图片 5254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3249"/>
                          <a:ext cx="84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1" name="Object 81"/>
            <p:cNvGraphicFramePr/>
            <p:nvPr/>
          </p:nvGraphicFramePr>
          <p:xfrm>
            <a:off x="1379" y="3569"/>
            <a:ext cx="31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44" name="Equation" r:id="rId12" imgW="4991100" imgH="787400" progId="Equation.DSMT4">
                    <p:embed/>
                  </p:oleObj>
                </mc:Choice>
                <mc:Fallback>
                  <p:oleObj name="Equation" r:id="rId12" imgW="4991100" imgH="787400" progId="Equation.DSMT4">
                    <p:embed/>
                    <p:pic>
                      <p:nvPicPr>
                        <p:cNvPr id="0" name="图片 5254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3569"/>
                          <a:ext cx="31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6" name="Rectangle 82"/>
            <p:cNvSpPr>
              <a:spLocks noChangeArrowheads="1"/>
            </p:cNvSpPr>
            <p:nvPr/>
          </p:nvSpPr>
          <p:spPr bwMode="auto">
            <a:xfrm>
              <a:off x="3308" y="317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</a:t>
              </a:r>
              <a:endParaRPr kumimoji="1" lang="zh-CN" altLang="en-US"/>
            </a:p>
          </p:txBody>
        </p:sp>
        <p:sp>
          <p:nvSpPr>
            <p:cNvPr id="21587" name="Rectangle 83"/>
            <p:cNvSpPr>
              <a:spLocks noChangeArrowheads="1"/>
            </p:cNvSpPr>
            <p:nvPr/>
          </p:nvSpPr>
          <p:spPr bwMode="auto">
            <a:xfrm>
              <a:off x="3540" y="2832"/>
              <a:ext cx="8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函数</a:t>
              </a:r>
              <a:endParaRPr kumimoji="1" lang="zh-CN" altLang="en-US"/>
            </a:p>
          </p:txBody>
        </p:sp>
        <p:sp>
          <p:nvSpPr>
            <p:cNvPr id="21588" name="Line 84"/>
            <p:cNvSpPr>
              <a:spLocks noChangeShapeType="1"/>
            </p:cNvSpPr>
            <p:nvPr/>
          </p:nvSpPr>
          <p:spPr bwMode="auto">
            <a:xfrm>
              <a:off x="964" y="324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/>
      <p:bldP spid="21536" grpId="0"/>
      <p:bldP spid="21538" grpId="0"/>
    </p:bldLst>
  </p:timing>
</p:sld>
</file>

<file path=ppt/theme/theme1.xml><?xml version="1.0" encoding="utf-8"?>
<a:theme xmlns:a="http://schemas.openxmlformats.org/drawingml/2006/main" name="7_004">
  <a:themeElements>
    <a:clrScheme name="7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7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7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004">
  <a:themeElements>
    <a:clrScheme name="8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8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8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7230</Words>
  <Application>WPS 文字</Application>
  <PresentationFormat>全屏显示(4:3)</PresentationFormat>
  <Paragraphs>1778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633</vt:i4>
      </vt:variant>
      <vt:variant>
        <vt:lpstr>幻灯片标题</vt:lpstr>
      </vt:variant>
      <vt:variant>
        <vt:i4>66</vt:i4>
      </vt:variant>
    </vt:vector>
  </HeadingPairs>
  <TitlesOfParts>
    <vt:vector size="723" baseType="lpstr">
      <vt:lpstr>Arial</vt:lpstr>
      <vt:lpstr>方正书宋_GBK</vt:lpstr>
      <vt:lpstr>Wingdings</vt:lpstr>
      <vt:lpstr>Times New Roman</vt:lpstr>
      <vt:lpstr>宋体</vt:lpstr>
      <vt:lpstr>Wingdings</vt:lpstr>
      <vt:lpstr>华文新魏</vt:lpstr>
      <vt:lpstr>华文行楷</vt:lpstr>
      <vt:lpstr>华文细黑</vt:lpstr>
      <vt:lpstr>黑体-简</vt:lpstr>
      <vt:lpstr>Wingdings 3</vt:lpstr>
      <vt:lpstr>楷体</vt:lpstr>
      <vt:lpstr>Symbol</vt:lpstr>
      <vt:lpstr>Kingsoft Sign</vt:lpstr>
      <vt:lpstr>楷体_GB2312</vt:lpstr>
      <vt:lpstr>汉仪楷体简</vt:lpstr>
      <vt:lpstr>Arial</vt:lpstr>
      <vt:lpstr>微软雅黑</vt:lpstr>
      <vt:lpstr>Arial Unicode MS</vt:lpstr>
      <vt:lpstr>FangSong</vt:lpstr>
      <vt:lpstr>7_004</vt:lpstr>
      <vt:lpstr>8_004</vt:lpstr>
      <vt:lpstr>4_004</vt:lpstr>
      <vt:lpstr>5_004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ymh</cp:lastModifiedBy>
  <cp:revision>405</cp:revision>
  <dcterms:created xsi:type="dcterms:W3CDTF">2020-10-01T08:11:43Z</dcterms:created>
  <dcterms:modified xsi:type="dcterms:W3CDTF">2020-10-01T08:11:43Z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