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 id="2147483684" r:id="rId5"/>
  </p:sldMasterIdLst>
  <p:notesMasterIdLst>
    <p:notesMasterId r:id="rId75"/>
  </p:notesMasterIdLst>
  <p:sldIdLst>
    <p:sldId id="624" r:id="rId6"/>
    <p:sldId id="625" r:id="rId7"/>
    <p:sldId id="626" r:id="rId8"/>
    <p:sldId id="628" r:id="rId9"/>
    <p:sldId id="629" r:id="rId10"/>
    <p:sldId id="636" r:id="rId11"/>
    <p:sldId id="637" r:id="rId12"/>
    <p:sldId id="638" r:id="rId13"/>
    <p:sldId id="639" r:id="rId14"/>
    <p:sldId id="640" r:id="rId15"/>
    <p:sldId id="641" r:id="rId16"/>
    <p:sldId id="642" r:id="rId17"/>
    <p:sldId id="643" r:id="rId18"/>
    <p:sldId id="644" r:id="rId19"/>
    <p:sldId id="645" r:id="rId20"/>
    <p:sldId id="646" r:id="rId21"/>
    <p:sldId id="647" r:id="rId22"/>
    <p:sldId id="648" r:id="rId23"/>
    <p:sldId id="649" r:id="rId24"/>
    <p:sldId id="650" r:id="rId25"/>
    <p:sldId id="651" r:id="rId26"/>
    <p:sldId id="652" r:id="rId27"/>
    <p:sldId id="653" r:id="rId28"/>
    <p:sldId id="654" r:id="rId29"/>
    <p:sldId id="655" r:id="rId30"/>
    <p:sldId id="656" r:id="rId31"/>
    <p:sldId id="657" r:id="rId32"/>
    <p:sldId id="658" r:id="rId33"/>
    <p:sldId id="659" r:id="rId34"/>
    <p:sldId id="660" r:id="rId35"/>
    <p:sldId id="661" r:id="rId36"/>
    <p:sldId id="662" r:id="rId37"/>
    <p:sldId id="663" r:id="rId38"/>
    <p:sldId id="664" r:id="rId39"/>
    <p:sldId id="665" r:id="rId40"/>
    <p:sldId id="666" r:id="rId41"/>
    <p:sldId id="667" r:id="rId42"/>
    <p:sldId id="668" r:id="rId43"/>
    <p:sldId id="669" r:id="rId44"/>
    <p:sldId id="670" r:id="rId45"/>
    <p:sldId id="671" r:id="rId46"/>
    <p:sldId id="672" r:id="rId47"/>
    <p:sldId id="673" r:id="rId48"/>
    <p:sldId id="674" r:id="rId49"/>
    <p:sldId id="675" r:id="rId50"/>
    <p:sldId id="676" r:id="rId51"/>
    <p:sldId id="677" r:id="rId52"/>
    <p:sldId id="678" r:id="rId53"/>
    <p:sldId id="679" r:id="rId54"/>
    <p:sldId id="680" r:id="rId55"/>
    <p:sldId id="681" r:id="rId56"/>
    <p:sldId id="682" r:id="rId57"/>
    <p:sldId id="473" r:id="rId58"/>
    <p:sldId id="630" r:id="rId59"/>
    <p:sldId id="683" r:id="rId60"/>
    <p:sldId id="684" r:id="rId61"/>
    <p:sldId id="685" r:id="rId62"/>
    <p:sldId id="686" r:id="rId63"/>
    <p:sldId id="687" r:id="rId64"/>
    <p:sldId id="688" r:id="rId65"/>
    <p:sldId id="689" r:id="rId66"/>
    <p:sldId id="690" r:id="rId67"/>
    <p:sldId id="691" r:id="rId68"/>
    <p:sldId id="692" r:id="rId69"/>
    <p:sldId id="693" r:id="rId70"/>
    <p:sldId id="694" r:id="rId71"/>
    <p:sldId id="695" r:id="rId72"/>
    <p:sldId id="696" r:id="rId73"/>
    <p:sldId id="631"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703060505090304" charset="0"/>
        <a:ea typeface="宋体" panose="02010600030101010101" charset="-122"/>
        <a:cs typeface="宋体" panose="02010600030101010101" charset="-122"/>
      </a:defRPr>
    </a:lvl1pPr>
    <a:lvl2pPr marL="457200" algn="l" rtl="0" fontAlgn="base">
      <a:spcBef>
        <a:spcPct val="0"/>
      </a:spcBef>
      <a:spcAft>
        <a:spcPct val="0"/>
      </a:spcAft>
      <a:defRPr sz="2400" kern="1200">
        <a:solidFill>
          <a:schemeClr val="tx1"/>
        </a:solidFill>
        <a:latin typeface="Times New Roman" panose="02020703060505090304" charset="0"/>
        <a:ea typeface="宋体" panose="02010600030101010101" charset="-122"/>
        <a:cs typeface="宋体" panose="02010600030101010101" charset="-122"/>
      </a:defRPr>
    </a:lvl2pPr>
    <a:lvl3pPr marL="914400" algn="l" rtl="0" fontAlgn="base">
      <a:spcBef>
        <a:spcPct val="0"/>
      </a:spcBef>
      <a:spcAft>
        <a:spcPct val="0"/>
      </a:spcAft>
      <a:defRPr sz="2400" kern="1200">
        <a:solidFill>
          <a:schemeClr val="tx1"/>
        </a:solidFill>
        <a:latin typeface="Times New Roman" panose="02020703060505090304" charset="0"/>
        <a:ea typeface="宋体" panose="02010600030101010101" charset="-122"/>
        <a:cs typeface="宋体" panose="02010600030101010101" charset="-122"/>
      </a:defRPr>
    </a:lvl3pPr>
    <a:lvl4pPr marL="1371600" algn="l" rtl="0" fontAlgn="base">
      <a:spcBef>
        <a:spcPct val="0"/>
      </a:spcBef>
      <a:spcAft>
        <a:spcPct val="0"/>
      </a:spcAft>
      <a:defRPr sz="2400" kern="1200">
        <a:solidFill>
          <a:schemeClr val="tx1"/>
        </a:solidFill>
        <a:latin typeface="Times New Roman" panose="02020703060505090304" charset="0"/>
        <a:ea typeface="宋体" panose="02010600030101010101" charset="-122"/>
        <a:cs typeface="宋体" panose="02010600030101010101" charset="-122"/>
      </a:defRPr>
    </a:lvl4pPr>
    <a:lvl5pPr marL="1828800" algn="l" rtl="0" fontAlgn="base">
      <a:spcBef>
        <a:spcPct val="0"/>
      </a:spcBef>
      <a:spcAft>
        <a:spcPct val="0"/>
      </a:spcAft>
      <a:defRPr sz="2400" kern="1200">
        <a:solidFill>
          <a:schemeClr val="tx1"/>
        </a:solidFill>
        <a:latin typeface="Times New Roman" panose="02020703060505090304" charset="0"/>
        <a:ea typeface="宋体" panose="02010600030101010101" charset="-122"/>
        <a:cs typeface="宋体" panose="02010600030101010101" charset="-122"/>
      </a:defRPr>
    </a:lvl5pPr>
    <a:lvl6pPr marL="2286000" algn="l" defTabSz="457200" rtl="0" eaLnBrk="1" latinLnBrk="0" hangingPunct="1">
      <a:defRPr sz="2400" kern="1200">
        <a:solidFill>
          <a:schemeClr val="tx1"/>
        </a:solidFill>
        <a:latin typeface="Times New Roman" panose="02020703060505090304" charset="0"/>
        <a:ea typeface="宋体" panose="02010600030101010101" charset="-122"/>
        <a:cs typeface="宋体" panose="02010600030101010101" charset="-122"/>
      </a:defRPr>
    </a:lvl6pPr>
    <a:lvl7pPr marL="2743200" algn="l" defTabSz="457200" rtl="0" eaLnBrk="1" latinLnBrk="0" hangingPunct="1">
      <a:defRPr sz="2400" kern="1200">
        <a:solidFill>
          <a:schemeClr val="tx1"/>
        </a:solidFill>
        <a:latin typeface="Times New Roman" panose="02020703060505090304" charset="0"/>
        <a:ea typeface="宋体" panose="02010600030101010101" charset="-122"/>
        <a:cs typeface="宋体" panose="02010600030101010101" charset="-122"/>
      </a:defRPr>
    </a:lvl7pPr>
    <a:lvl8pPr marL="3200400" algn="l" defTabSz="457200" rtl="0" eaLnBrk="1" latinLnBrk="0" hangingPunct="1">
      <a:defRPr sz="2400" kern="1200">
        <a:solidFill>
          <a:schemeClr val="tx1"/>
        </a:solidFill>
        <a:latin typeface="Times New Roman" panose="02020703060505090304" charset="0"/>
        <a:ea typeface="宋体" panose="02010600030101010101" charset="-122"/>
        <a:cs typeface="宋体" panose="02010600030101010101" charset="-122"/>
      </a:defRPr>
    </a:lvl8pPr>
    <a:lvl9pPr marL="3657600" algn="l" defTabSz="457200" rtl="0" eaLnBrk="1" latinLnBrk="0" hangingPunct="1">
      <a:defRPr sz="2400" kern="1200">
        <a:solidFill>
          <a:schemeClr val="tx1"/>
        </a:solidFill>
        <a:latin typeface="Times New Roman" panose="02020703060505090304" charset="0"/>
        <a:ea typeface="宋体" panose="02010600030101010101" charset="-122"/>
        <a:cs typeface="宋体"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CC0000"/>
    <a:srgbClr val="A50021"/>
    <a:srgbClr val="0000FF"/>
    <a:srgbClr val="000000"/>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672" y="-88"/>
      </p:cViewPr>
      <p:guideLst>
        <p:guide orient="horz" pos="21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1968" y="-84"/>
      </p:cViewPr>
      <p:guideLst>
        <p:guide orient="horz" pos="2856"/>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notesMaster" Target="notesMasters/notesMaster1.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6" Type="http://schemas.openxmlformats.org/officeDocument/2006/relationships/image" Target="../media/image59.wmf"/><Relationship Id="rId15" Type="http://schemas.openxmlformats.org/officeDocument/2006/relationships/image" Target="../media/image58.wmf"/><Relationship Id="rId14" Type="http://schemas.openxmlformats.org/officeDocument/2006/relationships/image" Target="../media/image57.wmf"/><Relationship Id="rId13" Type="http://schemas.openxmlformats.org/officeDocument/2006/relationships/image" Target="../media/image56.wmf"/><Relationship Id="rId12" Type="http://schemas.openxmlformats.org/officeDocument/2006/relationships/image" Target="../media/image55.wmf"/><Relationship Id="rId11" Type="http://schemas.openxmlformats.org/officeDocument/2006/relationships/image" Target="../media/image54.wmf"/><Relationship Id="rId10" Type="http://schemas.openxmlformats.org/officeDocument/2006/relationships/image" Target="../media/image53.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image" Target="../media/image47.wmf"/><Relationship Id="rId7" Type="http://schemas.openxmlformats.org/officeDocument/2006/relationships/image" Target="../media/image64.wmf"/><Relationship Id="rId6" Type="http://schemas.openxmlformats.org/officeDocument/2006/relationships/image" Target="../media/image63.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0.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1" Type="http://schemas.openxmlformats.org/officeDocument/2006/relationships/image" Target="../media/image85.wmf"/><Relationship Id="rId10" Type="http://schemas.openxmlformats.org/officeDocument/2006/relationships/image" Target="../media/image84.wmf"/><Relationship Id="rId1"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4.wmf"/><Relationship Id="rId8" Type="http://schemas.openxmlformats.org/officeDocument/2006/relationships/image" Target="../media/image93.wmf"/><Relationship Id="rId7" Type="http://schemas.openxmlformats.org/officeDocument/2006/relationships/image" Target="../media/image92.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5" Type="http://schemas.openxmlformats.org/officeDocument/2006/relationships/image" Target="../media/image100.wmf"/><Relationship Id="rId14" Type="http://schemas.openxmlformats.org/officeDocument/2006/relationships/image" Target="../media/image99.wmf"/><Relationship Id="rId13" Type="http://schemas.openxmlformats.org/officeDocument/2006/relationships/image" Target="../media/image98.wmf"/><Relationship Id="rId12" Type="http://schemas.openxmlformats.org/officeDocument/2006/relationships/image" Target="../media/image97.wmf"/><Relationship Id="rId11" Type="http://schemas.openxmlformats.org/officeDocument/2006/relationships/image" Target="../media/image96.wmf"/><Relationship Id="rId10" Type="http://schemas.openxmlformats.org/officeDocument/2006/relationships/image" Target="../media/image95.wmf"/><Relationship Id="rId1" Type="http://schemas.openxmlformats.org/officeDocument/2006/relationships/image" Target="../media/image86.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13.wmf"/><Relationship Id="rId8" Type="http://schemas.openxmlformats.org/officeDocument/2006/relationships/image" Target="../media/image112.wmf"/><Relationship Id="rId7" Type="http://schemas.openxmlformats.org/officeDocument/2006/relationships/image" Target="../media/image11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2" Type="http://schemas.openxmlformats.org/officeDocument/2006/relationships/image" Target="../media/image116.wmf"/><Relationship Id="rId11" Type="http://schemas.openxmlformats.org/officeDocument/2006/relationships/image" Target="../media/image115.wmf"/><Relationship Id="rId10" Type="http://schemas.openxmlformats.org/officeDocument/2006/relationships/image" Target="../media/image114.wmf"/><Relationship Id="rId1" Type="http://schemas.openxmlformats.org/officeDocument/2006/relationships/image" Target="../media/image10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1" Type="http://schemas.openxmlformats.org/officeDocument/2006/relationships/image" Target="../media/image131.wmf"/><Relationship Id="rId10" Type="http://schemas.openxmlformats.org/officeDocument/2006/relationships/image" Target="../media/image130.wmf"/><Relationship Id="rId1" Type="http://schemas.openxmlformats.org/officeDocument/2006/relationships/image" Target="../media/image121.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46.wmf"/><Relationship Id="rId8" Type="http://schemas.openxmlformats.org/officeDocument/2006/relationships/image" Target="../media/image145.wmf"/><Relationship Id="rId7" Type="http://schemas.openxmlformats.org/officeDocument/2006/relationships/image" Target="../media/image144.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9" Type="http://schemas.openxmlformats.org/officeDocument/2006/relationships/image" Target="../media/image156.wmf"/><Relationship Id="rId18" Type="http://schemas.openxmlformats.org/officeDocument/2006/relationships/image" Target="../media/image155.wmf"/><Relationship Id="rId17" Type="http://schemas.openxmlformats.org/officeDocument/2006/relationships/image" Target="../media/image154.wmf"/><Relationship Id="rId16" Type="http://schemas.openxmlformats.org/officeDocument/2006/relationships/image" Target="../media/image153.wmf"/><Relationship Id="rId15" Type="http://schemas.openxmlformats.org/officeDocument/2006/relationships/image" Target="../media/image152.wmf"/><Relationship Id="rId14" Type="http://schemas.openxmlformats.org/officeDocument/2006/relationships/image" Target="../media/image151.wmf"/><Relationship Id="rId13" Type="http://schemas.openxmlformats.org/officeDocument/2006/relationships/image" Target="../media/image150.wmf"/><Relationship Id="rId12" Type="http://schemas.openxmlformats.org/officeDocument/2006/relationships/image" Target="../media/image149.wmf"/><Relationship Id="rId11" Type="http://schemas.openxmlformats.org/officeDocument/2006/relationships/image" Target="../media/image148.wmf"/><Relationship Id="rId10" Type="http://schemas.openxmlformats.org/officeDocument/2006/relationships/image" Target="../media/image147.wmf"/><Relationship Id="rId1"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60.wmf"/><Relationship Id="rId8" Type="http://schemas.openxmlformats.org/officeDocument/2006/relationships/image" Target="../media/image159.wmf"/><Relationship Id="rId7" Type="http://schemas.openxmlformats.org/officeDocument/2006/relationships/image" Target="../media/image142.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41.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69.wmf"/><Relationship Id="rId8" Type="http://schemas.openxmlformats.org/officeDocument/2006/relationships/image" Target="../media/image168.wmf"/><Relationship Id="rId7" Type="http://schemas.openxmlformats.org/officeDocument/2006/relationships/image" Target="../media/image167.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4" Type="http://schemas.openxmlformats.org/officeDocument/2006/relationships/image" Target="../media/image174.wmf"/><Relationship Id="rId13" Type="http://schemas.openxmlformats.org/officeDocument/2006/relationships/image" Target="../media/image173.wmf"/><Relationship Id="rId12" Type="http://schemas.openxmlformats.org/officeDocument/2006/relationships/image" Target="../media/image172.wmf"/><Relationship Id="rId11" Type="http://schemas.openxmlformats.org/officeDocument/2006/relationships/image" Target="../media/image171.wmf"/><Relationship Id="rId10" Type="http://schemas.openxmlformats.org/officeDocument/2006/relationships/image" Target="../media/image170.wmf"/><Relationship Id="rId1" Type="http://schemas.openxmlformats.org/officeDocument/2006/relationships/image" Target="../media/image161.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3" Type="http://schemas.openxmlformats.org/officeDocument/2006/relationships/image" Target="../media/image179.emf"/><Relationship Id="rId12" Type="http://schemas.openxmlformats.org/officeDocument/2006/relationships/image" Target="../media/image178.wmf"/><Relationship Id="rId11" Type="http://schemas.openxmlformats.org/officeDocument/2006/relationships/image" Target="../media/image177.wmf"/><Relationship Id="rId10" Type="http://schemas.openxmlformats.org/officeDocument/2006/relationships/image" Target="../media/image176.wmf"/><Relationship Id="rId1" Type="http://schemas.openxmlformats.org/officeDocument/2006/relationships/image" Target="../media/image175.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88.wmf"/><Relationship Id="rId8" Type="http://schemas.openxmlformats.org/officeDocument/2006/relationships/image" Target="../media/image187.wmf"/><Relationship Id="rId7" Type="http://schemas.openxmlformats.org/officeDocument/2006/relationships/image" Target="../media/image186.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 Id="rId3" Type="http://schemas.openxmlformats.org/officeDocument/2006/relationships/image" Target="../media/image182.wmf"/><Relationship Id="rId2" Type="http://schemas.openxmlformats.org/officeDocument/2006/relationships/image" Target="../media/image181.wmf"/><Relationship Id="rId15" Type="http://schemas.openxmlformats.org/officeDocument/2006/relationships/image" Target="../media/image194.wmf"/><Relationship Id="rId14" Type="http://schemas.openxmlformats.org/officeDocument/2006/relationships/image" Target="../media/image193.wmf"/><Relationship Id="rId13" Type="http://schemas.openxmlformats.org/officeDocument/2006/relationships/image" Target="../media/image192.wmf"/><Relationship Id="rId12" Type="http://schemas.openxmlformats.org/officeDocument/2006/relationships/image" Target="../media/image191.wmf"/><Relationship Id="rId11" Type="http://schemas.openxmlformats.org/officeDocument/2006/relationships/image" Target="../media/image190.wmf"/><Relationship Id="rId10" Type="http://schemas.openxmlformats.org/officeDocument/2006/relationships/image" Target="../media/image189.wmf"/><Relationship Id="rId1" Type="http://schemas.openxmlformats.org/officeDocument/2006/relationships/image" Target="../media/image180.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203.w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2" Type="http://schemas.openxmlformats.org/officeDocument/2006/relationships/image" Target="../media/image206.wmf"/><Relationship Id="rId11" Type="http://schemas.openxmlformats.org/officeDocument/2006/relationships/image" Target="../media/image205.wmf"/><Relationship Id="rId10" Type="http://schemas.openxmlformats.org/officeDocument/2006/relationships/image" Target="../media/image204.wmf"/><Relationship Id="rId1" Type="http://schemas.openxmlformats.org/officeDocument/2006/relationships/image" Target="../media/image195.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2" Type="http://schemas.openxmlformats.org/officeDocument/2006/relationships/image" Target="../media/image218.wmf"/><Relationship Id="rId11" Type="http://schemas.openxmlformats.org/officeDocument/2006/relationships/image" Target="../media/image217.wmf"/><Relationship Id="rId10" Type="http://schemas.openxmlformats.org/officeDocument/2006/relationships/image" Target="../media/image216.wmf"/><Relationship Id="rId1" Type="http://schemas.openxmlformats.org/officeDocument/2006/relationships/image" Target="../media/image207.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209.wmf"/><Relationship Id="rId4" Type="http://schemas.openxmlformats.org/officeDocument/2006/relationships/image" Target="../media/image208.wmf"/><Relationship Id="rId3" Type="http://schemas.openxmlformats.org/officeDocument/2006/relationships/image" Target="../media/image207.wmf"/><Relationship Id="rId2" Type="http://schemas.openxmlformats.org/officeDocument/2006/relationships/image" Target="../media/image220.wmf"/><Relationship Id="rId1" Type="http://schemas.openxmlformats.org/officeDocument/2006/relationships/image" Target="../media/image219.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0" Type="http://schemas.openxmlformats.org/officeDocument/2006/relationships/image" Target="../media/image230.wmf"/><Relationship Id="rId1" Type="http://schemas.openxmlformats.org/officeDocument/2006/relationships/image" Target="../media/image221.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237.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246.wmf"/><Relationship Id="rId8" Type="http://schemas.openxmlformats.org/officeDocument/2006/relationships/image" Target="../media/image245.wmf"/><Relationship Id="rId7" Type="http://schemas.openxmlformats.org/officeDocument/2006/relationships/image" Target="../media/image244.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253.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262.wmf"/><Relationship Id="rId8" Type="http://schemas.openxmlformats.org/officeDocument/2006/relationships/image" Target="../media/image261.wmf"/><Relationship Id="rId7" Type="http://schemas.openxmlformats.org/officeDocument/2006/relationships/image" Target="../media/image260.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0" Type="http://schemas.openxmlformats.org/officeDocument/2006/relationships/image" Target="../media/image263.wmf"/><Relationship Id="rId1" Type="http://schemas.openxmlformats.org/officeDocument/2006/relationships/image" Target="../media/image254.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272.wmf"/><Relationship Id="rId8" Type="http://schemas.openxmlformats.org/officeDocument/2006/relationships/image" Target="../media/image271.wmf"/><Relationship Id="rId7" Type="http://schemas.openxmlformats.org/officeDocument/2006/relationships/image" Target="../media/image270.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279.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88.wmf"/><Relationship Id="rId8" Type="http://schemas.openxmlformats.org/officeDocument/2006/relationships/image" Target="../media/image287.wmf"/><Relationship Id="rId7" Type="http://schemas.openxmlformats.org/officeDocument/2006/relationships/image" Target="../media/image286.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 Id="rId3" Type="http://schemas.openxmlformats.org/officeDocument/2006/relationships/image" Target="../media/image282.wmf"/><Relationship Id="rId2" Type="http://schemas.openxmlformats.org/officeDocument/2006/relationships/image" Target="../media/image281.wmf"/><Relationship Id="rId10" Type="http://schemas.openxmlformats.org/officeDocument/2006/relationships/image" Target="../media/image289.wmf"/><Relationship Id="rId1" Type="http://schemas.openxmlformats.org/officeDocument/2006/relationships/image" Target="../media/image280.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294.wmf"/><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298.wmf"/><Relationship Id="rId4" Type="http://schemas.openxmlformats.org/officeDocument/2006/relationships/image" Target="../media/image297.wmf"/><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1.wmf"/></Relationships>
</file>

<file path=ppt/drawings/_rels/vmlDrawing39.vml.rels><?xml version="1.0" encoding="UTF-8" standalone="yes"?>
<Relationships xmlns="http://schemas.openxmlformats.org/package/2006/relationships"><Relationship Id="rId7" Type="http://schemas.openxmlformats.org/officeDocument/2006/relationships/image" Target="../media/image306.w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0.vml.rels><?xml version="1.0" encoding="UTF-8" standalone="yes"?>
<Relationships xmlns="http://schemas.openxmlformats.org/package/2006/relationships"><Relationship Id="rId7" Type="http://schemas.openxmlformats.org/officeDocument/2006/relationships/image" Target="../media/image312.wmf"/><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4.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315.wmf"/><Relationship Id="rId3" Type="http://schemas.openxmlformats.org/officeDocument/2006/relationships/image" Target="../media/image198.wmf"/><Relationship Id="rId2" Type="http://schemas.openxmlformats.org/officeDocument/2006/relationships/image" Target="../media/image314.wmf"/><Relationship Id="rId1" Type="http://schemas.openxmlformats.org/officeDocument/2006/relationships/image" Target="../media/image313.wmf"/></Relationships>
</file>

<file path=ppt/drawings/_rels/vmlDrawing42.vml.rels><?xml version="1.0" encoding="UTF-8" standalone="yes"?>
<Relationships xmlns="http://schemas.openxmlformats.org/package/2006/relationships"><Relationship Id="rId7" Type="http://schemas.openxmlformats.org/officeDocument/2006/relationships/image" Target="../media/image321.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 Id="rId3" Type="http://schemas.openxmlformats.org/officeDocument/2006/relationships/image" Target="../media/image314.wmf"/><Relationship Id="rId2" Type="http://schemas.openxmlformats.org/officeDocument/2006/relationships/image" Target="../media/image317.wmf"/><Relationship Id="rId1" Type="http://schemas.openxmlformats.org/officeDocument/2006/relationships/image" Target="../media/image316.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314.wmf"/><Relationship Id="rId8" Type="http://schemas.openxmlformats.org/officeDocument/2006/relationships/image" Target="../media/image317.wmf"/><Relationship Id="rId7" Type="http://schemas.openxmlformats.org/officeDocument/2006/relationships/image" Target="../media/image325.wmf"/><Relationship Id="rId6" Type="http://schemas.openxmlformats.org/officeDocument/2006/relationships/image" Target="../media/image324.wmf"/><Relationship Id="rId5" Type="http://schemas.openxmlformats.org/officeDocument/2006/relationships/image" Target="../media/image321.wmf"/><Relationship Id="rId4" Type="http://schemas.openxmlformats.org/officeDocument/2006/relationships/image" Target="../media/image316.wmf"/><Relationship Id="rId3" Type="http://schemas.openxmlformats.org/officeDocument/2006/relationships/image" Target="../media/image320.wmf"/><Relationship Id="rId2" Type="http://schemas.openxmlformats.org/officeDocument/2006/relationships/image" Target="../media/image323.wmf"/><Relationship Id="rId1" Type="http://schemas.openxmlformats.org/officeDocument/2006/relationships/image" Target="../media/image322.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329.wmf"/><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338.wmf"/><Relationship Id="rId8" Type="http://schemas.openxmlformats.org/officeDocument/2006/relationships/image" Target="../media/image337.wmf"/><Relationship Id="rId7" Type="http://schemas.openxmlformats.org/officeDocument/2006/relationships/image" Target="../media/image336.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 Id="rId3" Type="http://schemas.openxmlformats.org/officeDocument/2006/relationships/image" Target="../media/image332.wmf"/><Relationship Id="rId2" Type="http://schemas.openxmlformats.org/officeDocument/2006/relationships/image" Target="../media/image331.wmf"/><Relationship Id="rId11" Type="http://schemas.openxmlformats.org/officeDocument/2006/relationships/image" Target="../media/image340.wmf"/><Relationship Id="rId10" Type="http://schemas.openxmlformats.org/officeDocument/2006/relationships/image" Target="../media/image339.wmf"/><Relationship Id="rId1" Type="http://schemas.openxmlformats.org/officeDocument/2006/relationships/image" Target="../media/image330.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347.wmf"/><Relationship Id="rId8" Type="http://schemas.openxmlformats.org/officeDocument/2006/relationships/image" Target="../media/image346.wmf"/><Relationship Id="rId7" Type="http://schemas.openxmlformats.org/officeDocument/2006/relationships/image" Target="../media/image334.wmf"/><Relationship Id="rId6" Type="http://schemas.openxmlformats.org/officeDocument/2006/relationships/image" Target="../media/image333.wmf"/><Relationship Id="rId5" Type="http://schemas.openxmlformats.org/officeDocument/2006/relationships/image" Target="../media/image345.wmf"/><Relationship Id="rId4" Type="http://schemas.openxmlformats.org/officeDocument/2006/relationships/image" Target="../media/image344.wmf"/><Relationship Id="rId3" Type="http://schemas.openxmlformats.org/officeDocument/2006/relationships/image" Target="../media/image343.wmf"/><Relationship Id="rId2" Type="http://schemas.openxmlformats.org/officeDocument/2006/relationships/image" Target="../media/image342.wmf"/><Relationship Id="rId15" Type="http://schemas.openxmlformats.org/officeDocument/2006/relationships/image" Target="../media/image353.wmf"/><Relationship Id="rId14" Type="http://schemas.openxmlformats.org/officeDocument/2006/relationships/image" Target="../media/image352.wmf"/><Relationship Id="rId13" Type="http://schemas.openxmlformats.org/officeDocument/2006/relationships/image" Target="../media/image351.wmf"/><Relationship Id="rId12" Type="http://schemas.openxmlformats.org/officeDocument/2006/relationships/image" Target="../media/image350.wmf"/><Relationship Id="rId11" Type="http://schemas.openxmlformats.org/officeDocument/2006/relationships/image" Target="../media/image349.wmf"/><Relationship Id="rId10" Type="http://schemas.openxmlformats.org/officeDocument/2006/relationships/image" Target="../media/image348.wmf"/><Relationship Id="rId1" Type="http://schemas.openxmlformats.org/officeDocument/2006/relationships/image" Target="../media/image341.wmf"/></Relationships>
</file>

<file path=ppt/drawings/_rels/vmlDrawing47.vml.rels><?xml version="1.0" encoding="UTF-8" standalone="yes"?>
<Relationships xmlns="http://schemas.openxmlformats.org/package/2006/relationships"><Relationship Id="rId9" Type="http://schemas.openxmlformats.org/officeDocument/2006/relationships/image" Target="../media/image362.wmf"/><Relationship Id="rId8" Type="http://schemas.openxmlformats.org/officeDocument/2006/relationships/image" Target="../media/image361.wmf"/><Relationship Id="rId7" Type="http://schemas.openxmlformats.org/officeDocument/2006/relationships/image" Target="../media/image360.wmf"/><Relationship Id="rId6" Type="http://schemas.openxmlformats.org/officeDocument/2006/relationships/image" Target="../media/image359.wmf"/><Relationship Id="rId5" Type="http://schemas.openxmlformats.org/officeDocument/2006/relationships/image" Target="../media/image358.wmf"/><Relationship Id="rId4" Type="http://schemas.openxmlformats.org/officeDocument/2006/relationships/image" Target="../media/image357.wmf"/><Relationship Id="rId3" Type="http://schemas.openxmlformats.org/officeDocument/2006/relationships/image" Target="../media/image356.wmf"/><Relationship Id="rId2" Type="http://schemas.openxmlformats.org/officeDocument/2006/relationships/image" Target="../media/image355.wmf"/><Relationship Id="rId12" Type="http://schemas.openxmlformats.org/officeDocument/2006/relationships/image" Target="../media/image365.wmf"/><Relationship Id="rId11" Type="http://schemas.openxmlformats.org/officeDocument/2006/relationships/image" Target="../media/image364.wmf"/><Relationship Id="rId10" Type="http://schemas.openxmlformats.org/officeDocument/2006/relationships/image" Target="../media/image363.wmf"/><Relationship Id="rId1" Type="http://schemas.openxmlformats.org/officeDocument/2006/relationships/image" Target="../media/image354.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371.wmf"/><Relationship Id="rId8" Type="http://schemas.openxmlformats.org/officeDocument/2006/relationships/image" Target="../media/image370.wmf"/><Relationship Id="rId7" Type="http://schemas.openxmlformats.org/officeDocument/2006/relationships/image" Target="../media/image369.wmf"/><Relationship Id="rId6" Type="http://schemas.openxmlformats.org/officeDocument/2006/relationships/image" Target="../media/image368.wmf"/><Relationship Id="rId5" Type="http://schemas.openxmlformats.org/officeDocument/2006/relationships/image" Target="../media/image357.wmf"/><Relationship Id="rId4" Type="http://schemas.openxmlformats.org/officeDocument/2006/relationships/image" Target="../media/image356.wmf"/><Relationship Id="rId3" Type="http://schemas.openxmlformats.org/officeDocument/2006/relationships/image" Target="../media/image355.wmf"/><Relationship Id="rId2" Type="http://schemas.openxmlformats.org/officeDocument/2006/relationships/image" Target="../media/image367.wmf"/><Relationship Id="rId13" Type="http://schemas.openxmlformats.org/officeDocument/2006/relationships/image" Target="../media/image375.wmf"/><Relationship Id="rId12" Type="http://schemas.openxmlformats.org/officeDocument/2006/relationships/image" Target="../media/image374.wmf"/><Relationship Id="rId11" Type="http://schemas.openxmlformats.org/officeDocument/2006/relationships/image" Target="../media/image373.wmf"/><Relationship Id="rId10" Type="http://schemas.openxmlformats.org/officeDocument/2006/relationships/image" Target="../media/image372.wmf"/><Relationship Id="rId1" Type="http://schemas.openxmlformats.org/officeDocument/2006/relationships/image" Target="../media/image366.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384.wmf"/><Relationship Id="rId8" Type="http://schemas.openxmlformats.org/officeDocument/2006/relationships/image" Target="../media/image383.wmf"/><Relationship Id="rId7" Type="http://schemas.openxmlformats.org/officeDocument/2006/relationships/image" Target="../media/image382.wmf"/><Relationship Id="rId6" Type="http://schemas.openxmlformats.org/officeDocument/2006/relationships/image" Target="../media/image381.wmf"/><Relationship Id="rId5" Type="http://schemas.openxmlformats.org/officeDocument/2006/relationships/image" Target="../media/image380.wmf"/><Relationship Id="rId4" Type="http://schemas.openxmlformats.org/officeDocument/2006/relationships/image" Target="../media/image379.wmf"/><Relationship Id="rId3" Type="http://schemas.openxmlformats.org/officeDocument/2006/relationships/image" Target="../media/image378.wmf"/><Relationship Id="rId2" Type="http://schemas.openxmlformats.org/officeDocument/2006/relationships/image" Target="../media/image377.wmf"/><Relationship Id="rId14" Type="http://schemas.openxmlformats.org/officeDocument/2006/relationships/image" Target="../media/image389.wmf"/><Relationship Id="rId13" Type="http://schemas.openxmlformats.org/officeDocument/2006/relationships/image" Target="../media/image388.wmf"/><Relationship Id="rId12" Type="http://schemas.openxmlformats.org/officeDocument/2006/relationships/image" Target="../media/image387.wmf"/><Relationship Id="rId11" Type="http://schemas.openxmlformats.org/officeDocument/2006/relationships/image" Target="../media/image386.wmf"/><Relationship Id="rId10" Type="http://schemas.openxmlformats.org/officeDocument/2006/relationships/image" Target="../media/image385.wmf"/><Relationship Id="rId1" Type="http://schemas.openxmlformats.org/officeDocument/2006/relationships/image" Target="../media/image37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89.wmf"/><Relationship Id="rId7" Type="http://schemas.openxmlformats.org/officeDocument/2006/relationships/image" Target="../media/image396.wmf"/><Relationship Id="rId6" Type="http://schemas.openxmlformats.org/officeDocument/2006/relationships/image" Target="../media/image395.wmf"/><Relationship Id="rId5" Type="http://schemas.openxmlformats.org/officeDocument/2006/relationships/image" Target="../media/image394.wmf"/><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404.wmf"/><Relationship Id="rId8" Type="http://schemas.openxmlformats.org/officeDocument/2006/relationships/image" Target="../media/image403.wmf"/><Relationship Id="rId7" Type="http://schemas.openxmlformats.org/officeDocument/2006/relationships/image" Target="../media/image402.wmf"/><Relationship Id="rId6" Type="http://schemas.openxmlformats.org/officeDocument/2006/relationships/image" Target="../media/image401.wmf"/><Relationship Id="rId5" Type="http://schemas.openxmlformats.org/officeDocument/2006/relationships/image" Target="../media/image389.wmf"/><Relationship Id="rId4" Type="http://schemas.openxmlformats.org/officeDocument/2006/relationships/image" Target="../media/image400.wmf"/><Relationship Id="rId3" Type="http://schemas.openxmlformats.org/officeDocument/2006/relationships/image" Target="../media/image399.wmf"/><Relationship Id="rId2" Type="http://schemas.openxmlformats.org/officeDocument/2006/relationships/image" Target="../media/image398.wmf"/><Relationship Id="rId13" Type="http://schemas.openxmlformats.org/officeDocument/2006/relationships/image" Target="../media/image408.wmf"/><Relationship Id="rId12" Type="http://schemas.openxmlformats.org/officeDocument/2006/relationships/image" Target="../media/image407.wmf"/><Relationship Id="rId11" Type="http://schemas.openxmlformats.org/officeDocument/2006/relationships/image" Target="../media/image406.wmf"/><Relationship Id="rId10" Type="http://schemas.openxmlformats.org/officeDocument/2006/relationships/image" Target="../media/image405.wmf"/><Relationship Id="rId1" Type="http://schemas.openxmlformats.org/officeDocument/2006/relationships/image" Target="../media/image397.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416.wmf"/><Relationship Id="rId8" Type="http://schemas.openxmlformats.org/officeDocument/2006/relationships/image" Target="../media/image314.wmf"/><Relationship Id="rId7" Type="http://schemas.openxmlformats.org/officeDocument/2006/relationships/image" Target="../media/image415.wmf"/><Relationship Id="rId6" Type="http://schemas.openxmlformats.org/officeDocument/2006/relationships/image" Target="../media/image414.wmf"/><Relationship Id="rId5" Type="http://schemas.openxmlformats.org/officeDocument/2006/relationships/image" Target="../media/image413.wmf"/><Relationship Id="rId4" Type="http://schemas.openxmlformats.org/officeDocument/2006/relationships/image" Target="../media/image412.wmf"/><Relationship Id="rId3" Type="http://schemas.openxmlformats.org/officeDocument/2006/relationships/image" Target="../media/image411.wmf"/><Relationship Id="rId2" Type="http://schemas.openxmlformats.org/officeDocument/2006/relationships/image" Target="../media/image410.wmf"/><Relationship Id="rId15" Type="http://schemas.openxmlformats.org/officeDocument/2006/relationships/image" Target="../media/image422.wmf"/><Relationship Id="rId14" Type="http://schemas.openxmlformats.org/officeDocument/2006/relationships/image" Target="../media/image421.wmf"/><Relationship Id="rId13" Type="http://schemas.openxmlformats.org/officeDocument/2006/relationships/image" Target="../media/image420.wmf"/><Relationship Id="rId12" Type="http://schemas.openxmlformats.org/officeDocument/2006/relationships/image" Target="../media/image419.wmf"/><Relationship Id="rId11" Type="http://schemas.openxmlformats.org/officeDocument/2006/relationships/image" Target="../media/image418.wmf"/><Relationship Id="rId10" Type="http://schemas.openxmlformats.org/officeDocument/2006/relationships/image" Target="../media/image417.wmf"/><Relationship Id="rId1" Type="http://schemas.openxmlformats.org/officeDocument/2006/relationships/image" Target="../media/image409.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432.wmf"/><Relationship Id="rId8" Type="http://schemas.openxmlformats.org/officeDocument/2006/relationships/image" Target="../media/image431.wmf"/><Relationship Id="rId7" Type="http://schemas.openxmlformats.org/officeDocument/2006/relationships/image" Target="../media/image430.w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 Id="rId3" Type="http://schemas.openxmlformats.org/officeDocument/2006/relationships/image" Target="../media/image426.wmf"/><Relationship Id="rId2" Type="http://schemas.openxmlformats.org/officeDocument/2006/relationships/image" Target="../media/image425.wmf"/><Relationship Id="rId14" Type="http://schemas.openxmlformats.org/officeDocument/2006/relationships/image" Target="../media/image437.wmf"/><Relationship Id="rId13" Type="http://schemas.openxmlformats.org/officeDocument/2006/relationships/image" Target="../media/image436.wmf"/><Relationship Id="rId12" Type="http://schemas.openxmlformats.org/officeDocument/2006/relationships/image" Target="../media/image435.wmf"/><Relationship Id="rId11" Type="http://schemas.openxmlformats.org/officeDocument/2006/relationships/image" Target="../media/image434.wmf"/><Relationship Id="rId10" Type="http://schemas.openxmlformats.org/officeDocument/2006/relationships/image" Target="../media/image433.wmf"/><Relationship Id="rId1" Type="http://schemas.openxmlformats.org/officeDocument/2006/relationships/image" Target="../media/image424.wmf"/></Relationships>
</file>

<file path=ppt/drawings/_rels/vmlDrawing54.vml.rels><?xml version="1.0" encoding="UTF-8" standalone="yes"?>
<Relationships xmlns="http://schemas.openxmlformats.org/package/2006/relationships"><Relationship Id="rId6" Type="http://schemas.openxmlformats.org/officeDocument/2006/relationships/image" Target="../media/image445.wmf"/><Relationship Id="rId5" Type="http://schemas.openxmlformats.org/officeDocument/2006/relationships/image" Target="../media/image444.wmf"/><Relationship Id="rId4" Type="http://schemas.openxmlformats.org/officeDocument/2006/relationships/image" Target="../media/image443.wmf"/><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451.wmf"/><Relationship Id="rId5" Type="http://schemas.openxmlformats.org/officeDocument/2006/relationships/image" Target="../media/image450.wmf"/><Relationship Id="rId4" Type="http://schemas.openxmlformats.org/officeDocument/2006/relationships/image" Target="../media/image449.wmf"/><Relationship Id="rId3" Type="http://schemas.openxmlformats.org/officeDocument/2006/relationships/image" Target="../media/image448.wmf"/><Relationship Id="rId2" Type="http://schemas.openxmlformats.org/officeDocument/2006/relationships/image" Target="../media/image447.wmf"/><Relationship Id="rId1" Type="http://schemas.openxmlformats.org/officeDocument/2006/relationships/image" Target="../media/image446.wmf"/></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460.wmf"/><Relationship Id="rId8" Type="http://schemas.openxmlformats.org/officeDocument/2006/relationships/image" Target="../media/image459.wmf"/><Relationship Id="rId7" Type="http://schemas.openxmlformats.org/officeDocument/2006/relationships/image" Target="../media/image458.wmf"/><Relationship Id="rId6" Type="http://schemas.openxmlformats.org/officeDocument/2006/relationships/image" Target="../media/image457.wmf"/><Relationship Id="rId5" Type="http://schemas.openxmlformats.org/officeDocument/2006/relationships/image" Target="../media/image456.wmf"/><Relationship Id="rId4" Type="http://schemas.openxmlformats.org/officeDocument/2006/relationships/image" Target="../media/image455.wmf"/><Relationship Id="rId3" Type="http://schemas.openxmlformats.org/officeDocument/2006/relationships/image" Target="../media/image454.wmf"/><Relationship Id="rId2" Type="http://schemas.openxmlformats.org/officeDocument/2006/relationships/image" Target="../media/image453.wmf"/><Relationship Id="rId10" Type="http://schemas.openxmlformats.org/officeDocument/2006/relationships/image" Target="../media/image447.wmf"/><Relationship Id="rId1" Type="http://schemas.openxmlformats.org/officeDocument/2006/relationships/image" Target="../media/image452.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469.wmf"/><Relationship Id="rId8" Type="http://schemas.openxmlformats.org/officeDocument/2006/relationships/image" Target="../media/image468.wmf"/><Relationship Id="rId7" Type="http://schemas.openxmlformats.org/officeDocument/2006/relationships/image" Target="../media/image467.wmf"/><Relationship Id="rId6" Type="http://schemas.openxmlformats.org/officeDocument/2006/relationships/image" Target="../media/image466.wmf"/><Relationship Id="rId5" Type="http://schemas.openxmlformats.org/officeDocument/2006/relationships/image" Target="../media/image465.wmf"/><Relationship Id="rId4" Type="http://schemas.openxmlformats.org/officeDocument/2006/relationships/image" Target="../media/image464.wmf"/><Relationship Id="rId3" Type="http://schemas.openxmlformats.org/officeDocument/2006/relationships/image" Target="../media/image463.wmf"/><Relationship Id="rId20" Type="http://schemas.openxmlformats.org/officeDocument/2006/relationships/image" Target="../media/image480.wmf"/><Relationship Id="rId2" Type="http://schemas.openxmlformats.org/officeDocument/2006/relationships/image" Target="../media/image462.wmf"/><Relationship Id="rId19" Type="http://schemas.openxmlformats.org/officeDocument/2006/relationships/image" Target="../media/image479.wmf"/><Relationship Id="rId18" Type="http://schemas.openxmlformats.org/officeDocument/2006/relationships/image" Target="../media/image478.wmf"/><Relationship Id="rId17" Type="http://schemas.openxmlformats.org/officeDocument/2006/relationships/image" Target="../media/image477.wmf"/><Relationship Id="rId16" Type="http://schemas.openxmlformats.org/officeDocument/2006/relationships/image" Target="../media/image476.wmf"/><Relationship Id="rId15" Type="http://schemas.openxmlformats.org/officeDocument/2006/relationships/image" Target="../media/image475.wmf"/><Relationship Id="rId14" Type="http://schemas.openxmlformats.org/officeDocument/2006/relationships/image" Target="../media/image474.wmf"/><Relationship Id="rId13" Type="http://schemas.openxmlformats.org/officeDocument/2006/relationships/image" Target="../media/image473.wmf"/><Relationship Id="rId12" Type="http://schemas.openxmlformats.org/officeDocument/2006/relationships/image" Target="../media/image472.wmf"/><Relationship Id="rId11" Type="http://schemas.openxmlformats.org/officeDocument/2006/relationships/image" Target="../media/image471.wmf"/><Relationship Id="rId10" Type="http://schemas.openxmlformats.org/officeDocument/2006/relationships/image" Target="../media/image470.wmf"/><Relationship Id="rId1" Type="http://schemas.openxmlformats.org/officeDocument/2006/relationships/image" Target="../media/image46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483.wmf"/><Relationship Id="rId2" Type="http://schemas.openxmlformats.org/officeDocument/2006/relationships/image" Target="../media/image482.wmf"/><Relationship Id="rId1" Type="http://schemas.openxmlformats.org/officeDocument/2006/relationships/image" Target="../media/image481.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489.wmf"/><Relationship Id="rId8" Type="http://schemas.openxmlformats.org/officeDocument/2006/relationships/image" Target="../media/image488.wmf"/><Relationship Id="rId7" Type="http://schemas.openxmlformats.org/officeDocument/2006/relationships/image" Target="../media/image483.wmf"/><Relationship Id="rId6" Type="http://schemas.openxmlformats.org/officeDocument/2006/relationships/image" Target="../media/image482.wmf"/><Relationship Id="rId5" Type="http://schemas.openxmlformats.org/officeDocument/2006/relationships/image" Target="../media/image481.wmf"/><Relationship Id="rId4" Type="http://schemas.openxmlformats.org/officeDocument/2006/relationships/image" Target="../media/image487.wmf"/><Relationship Id="rId3" Type="http://schemas.openxmlformats.org/officeDocument/2006/relationships/image" Target="../media/image486.wmf"/><Relationship Id="rId2" Type="http://schemas.openxmlformats.org/officeDocument/2006/relationships/image" Target="../media/image485.wmf"/><Relationship Id="rId10" Type="http://schemas.openxmlformats.org/officeDocument/2006/relationships/image" Target="../media/image490.wmf"/><Relationship Id="rId1" Type="http://schemas.openxmlformats.org/officeDocument/2006/relationships/image" Target="../media/image48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89.wmf"/><Relationship Id="rId8" Type="http://schemas.openxmlformats.org/officeDocument/2006/relationships/image" Target="../media/image498.wmf"/><Relationship Id="rId7" Type="http://schemas.openxmlformats.org/officeDocument/2006/relationships/image" Target="../media/image497.wmf"/><Relationship Id="rId6" Type="http://schemas.openxmlformats.org/officeDocument/2006/relationships/image" Target="../media/image496.wmf"/><Relationship Id="rId5" Type="http://schemas.openxmlformats.org/officeDocument/2006/relationships/image" Target="../media/image495.wmf"/><Relationship Id="rId4" Type="http://schemas.openxmlformats.org/officeDocument/2006/relationships/image" Target="../media/image494.wmf"/><Relationship Id="rId3" Type="http://schemas.openxmlformats.org/officeDocument/2006/relationships/image" Target="../media/image493.wmf"/><Relationship Id="rId2" Type="http://schemas.openxmlformats.org/officeDocument/2006/relationships/image" Target="../media/image492.wmf"/><Relationship Id="rId11" Type="http://schemas.openxmlformats.org/officeDocument/2006/relationships/image" Target="../media/image483.wmf"/><Relationship Id="rId10" Type="http://schemas.openxmlformats.org/officeDocument/2006/relationships/image" Target="../media/image499.wmf"/><Relationship Id="rId1" Type="http://schemas.openxmlformats.org/officeDocument/2006/relationships/image" Target="../media/image491.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3" Type="http://schemas.openxmlformats.org/officeDocument/2006/relationships/image" Target="../media/image30.png"/><Relationship Id="rId12" Type="http://schemas.openxmlformats.org/officeDocument/2006/relationships/image" Target="../media/image29.wmf"/><Relationship Id="rId11" Type="http://schemas.openxmlformats.org/officeDocument/2006/relationships/image" Target="../media/image28.wmf"/><Relationship Id="rId10" Type="http://schemas.openxmlformats.org/officeDocument/2006/relationships/image" Target="../media/image27.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23.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a:defRPr/>
            </a:pPr>
            <a:endParaRPr lang="zh-CN" alt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vl1pPr>
          </a:lstStyle>
          <a:p>
            <a:pPr>
              <a:defRPr/>
            </a:pPr>
            <a:fld id="{4CDF8064-1D55-E34D-B23D-7274204F2FE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703060505090304" charset="0"/>
        <a:ea typeface="宋体" panose="02010600030101010101" charset="-122"/>
        <a:cs typeface="宋体" panose="02010600030101010101" charset="-122"/>
      </a:defRPr>
    </a:lvl1pPr>
    <a:lvl2pPr marL="457200" algn="l" rtl="0" fontAlgn="base">
      <a:spcBef>
        <a:spcPct val="30000"/>
      </a:spcBef>
      <a:spcAft>
        <a:spcPct val="0"/>
      </a:spcAft>
      <a:defRPr kumimoji="1" sz="1200" kern="1200">
        <a:solidFill>
          <a:schemeClr val="tx1"/>
        </a:solidFill>
        <a:latin typeface="Times New Roman" panose="02020703060505090304" charset="0"/>
        <a:ea typeface="宋体" panose="02010600030101010101" charset="-122"/>
        <a:cs typeface="+mn-cs"/>
      </a:defRPr>
    </a:lvl2pPr>
    <a:lvl3pPr marL="914400" algn="l" rtl="0" fontAlgn="base">
      <a:spcBef>
        <a:spcPct val="30000"/>
      </a:spcBef>
      <a:spcAft>
        <a:spcPct val="0"/>
      </a:spcAft>
      <a:defRPr kumimoji="1" sz="1200" kern="1200">
        <a:solidFill>
          <a:schemeClr val="tx1"/>
        </a:solidFill>
        <a:latin typeface="Times New Roman" panose="02020703060505090304" charset="0"/>
        <a:ea typeface="宋体" panose="02010600030101010101" charset="-122"/>
        <a:cs typeface="+mn-cs"/>
      </a:defRPr>
    </a:lvl3pPr>
    <a:lvl4pPr marL="1371600" algn="l" rtl="0" fontAlgn="base">
      <a:spcBef>
        <a:spcPct val="30000"/>
      </a:spcBef>
      <a:spcAft>
        <a:spcPct val="0"/>
      </a:spcAft>
      <a:defRPr kumimoji="1" sz="1200" kern="1200">
        <a:solidFill>
          <a:schemeClr val="tx1"/>
        </a:solidFill>
        <a:latin typeface="Times New Roman" panose="02020703060505090304" charset="0"/>
        <a:ea typeface="宋体" panose="02010600030101010101" charset="-122"/>
        <a:cs typeface="+mn-cs"/>
      </a:defRPr>
    </a:lvl4pPr>
    <a:lvl5pPr marL="1828800" algn="l" rtl="0" fontAlgn="base">
      <a:spcBef>
        <a:spcPct val="30000"/>
      </a:spcBef>
      <a:spcAft>
        <a:spcPct val="0"/>
      </a:spcAft>
      <a:defRPr kumimoji="1" sz="1200" kern="1200">
        <a:solidFill>
          <a:schemeClr val="tx1"/>
        </a:solidFill>
        <a:latin typeface="Times New Roman" panose="02020703060505090304" charset="0"/>
        <a:ea typeface="宋体" panose="02010600030101010101"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GIF"/><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GIF"/><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GIF"/><Relationship Id="rId14" Type="http://schemas.openxmlformats.org/officeDocument/2006/relationships/image" Target="../media/image2.png"/><Relationship Id="rId13" Type="http://schemas.openxmlformats.org/officeDocument/2006/relationships/oleObject" Target="../embeddings/oleObject3.bin"/><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GIF"/><Relationship Id="rId14" Type="http://schemas.openxmlformats.org/officeDocument/2006/relationships/image" Target="../media/image2.png"/><Relationship Id="rId13" Type="http://schemas.openxmlformats.org/officeDocument/2006/relationships/oleObject" Target="../embeddings/oleObject4.bin"/><Relationship Id="rId12" Type="http://schemas.openxmlformats.org/officeDocument/2006/relationships/image" Target="../media/image5.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ChangeArrowheads="1"/>
          </p:cNvSpPr>
          <p:nvPr/>
        </p:nvSpPr>
        <p:spPr bwMode="ltGray">
          <a:xfrm rot="5400000">
            <a:off x="-3199606" y="3190081"/>
            <a:ext cx="6858000" cy="477838"/>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169987" name="Rectangle 3"/>
          <p:cNvSpPr>
            <a:spLocks noChangeArrowheads="1"/>
          </p:cNvSpPr>
          <p:nvPr/>
        </p:nvSpPr>
        <p:spPr bwMode="ltGray">
          <a:xfrm>
            <a:off x="0" y="0"/>
            <a:ext cx="9144000" cy="468313"/>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pic>
        <p:nvPicPr>
          <p:cNvPr id="1028" name="Picture 4" descr="xsf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sp>
        <p:nvSpPr>
          <p:cNvPr id="169989" name="Rectangle 5"/>
          <p:cNvSpPr>
            <a:spLocks noChangeArrowheads="1"/>
          </p:cNvSpPr>
          <p:nvPr/>
        </p:nvSpPr>
        <p:spPr bwMode="auto">
          <a:xfrm>
            <a:off x="8607425" y="6415088"/>
            <a:ext cx="403225" cy="376237"/>
          </a:xfrm>
          <a:prstGeom prst="rect">
            <a:avLst/>
          </a:prstGeom>
          <a:noFill/>
          <a:ln>
            <a:noFill/>
          </a:ln>
          <a:effectLst/>
        </p:spPr>
        <p:txBody>
          <a:bodyPr lIns="0" tIns="0" rIns="0" bIns="0"/>
          <a:lstStyle/>
          <a:p>
            <a:pPr algn="r" eaLnBrk="0" hangingPunct="0">
              <a:defRPr/>
            </a:pPr>
            <a:fld id="{D2E232DC-6DAA-4C45-B358-3394C7B470C3}" type="slidenum">
              <a:rPr lang="zh-CN" altLang="en-US" b="1">
                <a:solidFill>
                  <a:srgbClr val="CC3300"/>
                </a:solidFill>
              </a:rPr>
            </a:fld>
            <a:endParaRPr lang="en-US" altLang="zh-CN" b="1">
              <a:solidFill>
                <a:srgbClr val="CC3300"/>
              </a:solidFill>
            </a:endParaRPr>
          </a:p>
        </p:txBody>
      </p:sp>
      <p:sp>
        <p:nvSpPr>
          <p:cNvPr id="169990" name="Line 6"/>
          <p:cNvSpPr>
            <a:spLocks noChangeShapeType="1"/>
          </p:cNvSpPr>
          <p:nvPr/>
        </p:nvSpPr>
        <p:spPr bwMode="ltGray">
          <a:xfrm>
            <a:off x="0" y="463550"/>
            <a:ext cx="9144000" cy="0"/>
          </a:xfrm>
          <a:prstGeom prst="line">
            <a:avLst/>
          </a:prstGeom>
          <a:noFill/>
          <a:ln w="3175">
            <a:solidFill>
              <a:srgbClr val="101868"/>
            </a:solidFill>
            <a:round/>
          </a:ln>
          <a:effectLst/>
        </p:spPr>
        <p:txBody>
          <a:bodyPr wrap="none" anchor="ctr"/>
          <a:lstStyle/>
          <a:p>
            <a:pPr>
              <a:defRPr/>
            </a:pPr>
            <a:endParaRPr lang="zh-CN" altLang="en-US"/>
          </a:p>
        </p:txBody>
      </p:sp>
      <p:graphicFrame>
        <p:nvGraphicFramePr>
          <p:cNvPr id="1031" name="Object 7"/>
          <p:cNvGraphicFramePr>
            <a:graphicFrameLocks noChangeAspect="1"/>
          </p:cNvGraphicFramePr>
          <p:nvPr/>
        </p:nvGraphicFramePr>
        <p:xfrm>
          <a:off x="8288338" y="9525"/>
          <a:ext cx="839787" cy="438150"/>
        </p:xfrm>
        <a:graphic>
          <a:graphicData uri="http://schemas.openxmlformats.org/presentationml/2006/ole">
            <mc:AlternateContent xmlns:mc="http://schemas.openxmlformats.org/markup-compatibility/2006">
              <mc:Choice xmlns:v="urn:schemas-microsoft-com:vml" Requires="v">
                <p:oleObj spid="_x0000_s1195" name="位图图像" r:id="rId13" imgW="1457325" imgH="762000" progId="Paint.Picture">
                  <p:embed/>
                </p:oleObj>
              </mc:Choice>
              <mc:Fallback>
                <p:oleObj name="位图图像" r:id="rId13" imgW="1457325" imgH="762000" progId="Paint.Picture">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8288338" y="9525"/>
                        <a:ext cx="839787" cy="438150"/>
                      </a:xfrm>
                      <a:prstGeom prst="rect">
                        <a:avLst/>
                      </a:prstGeom>
                      <a:noFill/>
                      <a:ln>
                        <a:noFill/>
                      </a:ln>
                      <a:effectLst/>
                    </p:spPr>
                  </p:pic>
                </p:oleObj>
              </mc:Fallback>
            </mc:AlternateContent>
          </a:graphicData>
        </a:graphic>
      </p:graphicFrame>
      <p:sp>
        <p:nvSpPr>
          <p:cNvPr id="169992" name="Line 8"/>
          <p:cNvSpPr>
            <a:spLocks noChangeShapeType="1"/>
          </p:cNvSpPr>
          <p:nvPr/>
        </p:nvSpPr>
        <p:spPr bwMode="ltGray">
          <a:xfrm>
            <a:off x="452438" y="-9525"/>
            <a:ext cx="0" cy="6867525"/>
          </a:xfrm>
          <a:prstGeom prst="line">
            <a:avLst/>
          </a:prstGeom>
          <a:noFill/>
          <a:ln w="3175">
            <a:solidFill>
              <a:srgbClr val="331B4D"/>
            </a:solidFill>
            <a:round/>
          </a:ln>
          <a:effectLst/>
        </p:spPr>
        <p:txBody>
          <a:bodyPr wrap="none" anchor="ctr"/>
          <a:lstStyle/>
          <a:p>
            <a:pPr>
              <a:defRPr/>
            </a:pPr>
            <a:endParaRPr lang="zh-CN" altLang="en-US"/>
          </a:p>
        </p:txBody>
      </p:sp>
      <p:pic>
        <p:nvPicPr>
          <p:cNvPr id="1033" name="Picture 9" descr="GIF-378"/>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245475" y="9525"/>
            <a:ext cx="252413" cy="279400"/>
          </a:xfrm>
          <a:prstGeom prst="rect">
            <a:avLst/>
          </a:prstGeom>
          <a:noFill/>
          <a:ln>
            <a:noFill/>
          </a:ln>
        </p:spPr>
      </p:pic>
      <p:pic>
        <p:nvPicPr>
          <p:cNvPr id="1035" name="Picture 11" descr="xsf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38" y="5981700"/>
            <a:ext cx="219075" cy="838200"/>
          </a:xfrm>
          <a:prstGeom prst="rect">
            <a:avLst/>
          </a:prstGeom>
          <a:noFill/>
          <a:ln>
            <a:noFill/>
          </a:ln>
        </p:spPr>
      </p:pic>
      <p:pic>
        <p:nvPicPr>
          <p:cNvPr id="1036" name="Picture 1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7700" y="538163"/>
            <a:ext cx="838200" cy="219075"/>
          </a:xfrm>
          <a:prstGeom prst="rect">
            <a:avLst/>
          </a:prstGeom>
          <a:noFill/>
          <a:ln>
            <a:noFill/>
          </a:ln>
        </p:spPr>
      </p:pic>
      <p:pic>
        <p:nvPicPr>
          <p:cNvPr id="1037" name="Picture 1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1779588" y="1803400"/>
            <a:ext cx="838200" cy="219075"/>
          </a:xfrm>
          <a:prstGeom prst="rect">
            <a:avLst/>
          </a:prstGeom>
          <a:noFill/>
          <a:ln>
            <a:noFill/>
          </a:ln>
        </p:spPr>
      </p:pic>
      <p:pic>
        <p:nvPicPr>
          <p:cNvPr id="1038" name="Picture 1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149725" y="3725863"/>
            <a:ext cx="838200" cy="219075"/>
          </a:xfrm>
          <a:prstGeom prst="rect">
            <a:avLst/>
          </a:prstGeom>
          <a:noFill/>
          <a:ln>
            <a:noFill/>
          </a:ln>
        </p:spPr>
      </p:pic>
      <p:pic>
        <p:nvPicPr>
          <p:cNvPr id="1039" name="Picture 1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224338" y="5324475"/>
            <a:ext cx="838200" cy="219075"/>
          </a:xfrm>
          <a:prstGeom prst="rect">
            <a:avLst/>
          </a:prstGeom>
          <a:noFill/>
          <a:ln>
            <a:noFill/>
          </a:ln>
        </p:spPr>
      </p:pic>
      <p:pic>
        <p:nvPicPr>
          <p:cNvPr id="1040" name="Picture 1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355850" y="3846513"/>
            <a:ext cx="838200" cy="219075"/>
          </a:xfrm>
          <a:prstGeom prst="rect">
            <a:avLst/>
          </a:prstGeom>
          <a:noFill/>
          <a:ln>
            <a:noFill/>
          </a:ln>
        </p:spPr>
      </p:pic>
      <p:pic>
        <p:nvPicPr>
          <p:cNvPr id="1041" name="Picture 1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73563" y="2101850"/>
            <a:ext cx="838200" cy="219075"/>
          </a:xfrm>
          <a:prstGeom prst="rect">
            <a:avLst/>
          </a:prstGeom>
          <a:noFill/>
          <a:ln>
            <a:noFill/>
          </a:ln>
        </p:spPr>
      </p:pic>
      <p:pic>
        <p:nvPicPr>
          <p:cNvPr id="1042" name="Picture 1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257925" y="3424238"/>
            <a:ext cx="838200" cy="219075"/>
          </a:xfrm>
          <a:prstGeom prst="rect">
            <a:avLst/>
          </a:prstGeom>
          <a:noFill/>
          <a:ln>
            <a:noFill/>
          </a:ln>
        </p:spPr>
      </p:pic>
      <p:pic>
        <p:nvPicPr>
          <p:cNvPr id="1043" name="Picture 1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499225" y="5084763"/>
            <a:ext cx="838200" cy="219075"/>
          </a:xfrm>
          <a:prstGeom prst="rect">
            <a:avLst/>
          </a:prstGeom>
          <a:noFill/>
          <a:ln>
            <a:noFill/>
          </a:ln>
        </p:spPr>
      </p:pic>
      <p:sp>
        <p:nvSpPr>
          <p:cNvPr id="170004" name="Rectangle 20"/>
          <p:cNvSpPr>
            <a:spLocks noChangeArrowheads="1"/>
          </p:cNvSpPr>
          <p:nvPr/>
        </p:nvSpPr>
        <p:spPr bwMode="auto">
          <a:xfrm rot="18900000">
            <a:off x="1724025" y="1762125"/>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sp>
        <p:nvSpPr>
          <p:cNvPr id="170005" name="Rectangle 21"/>
          <p:cNvSpPr>
            <a:spLocks noChangeArrowheads="1"/>
          </p:cNvSpPr>
          <p:nvPr/>
        </p:nvSpPr>
        <p:spPr bwMode="auto">
          <a:xfrm rot="18900000">
            <a:off x="4084638" y="3694113"/>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sp>
        <p:nvSpPr>
          <p:cNvPr id="170006" name="Rectangle 22"/>
          <p:cNvSpPr>
            <a:spLocks noChangeArrowheads="1"/>
          </p:cNvSpPr>
          <p:nvPr/>
        </p:nvSpPr>
        <p:spPr bwMode="auto">
          <a:xfrm rot="18900000">
            <a:off x="6465888" y="5018088"/>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pic>
        <p:nvPicPr>
          <p:cNvPr id="1047" name="Picture 2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048" name="Picture 2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049" name="Picture 2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050" name="Picture 26"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051" name="Picture 2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052" name="Picture 2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053" name="Picture 2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054" name="Picture 30" descr="xsf"/>
          <p:cNvPicPr>
            <a:picLocks noChangeAspect="1" noChangeArrowheads="1"/>
          </p:cNvPicPr>
          <p:nvPr/>
        </p:nvPicPr>
        <p:blipFill>
          <a:blip r:embed="rId16">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055" name="Picture 3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056" name="Picture 3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057" name="Picture 3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058" name="Picture 34"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059" name="Picture 3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060" name="Picture 36"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061" name="Picture 3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062" name="Picture 3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063" name="Picture 3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064" name="Picture 40"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1065" name="Picture 42"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1066" name="Picture 43"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l" rtl="0" fontAlgn="base">
        <a:lnSpc>
          <a:spcPct val="85000"/>
        </a:lnSpc>
        <a:spcBef>
          <a:spcPct val="0"/>
        </a:spcBef>
        <a:spcAft>
          <a:spcPct val="0"/>
        </a:spcAft>
        <a:defRPr sz="2800" b="1">
          <a:solidFill>
            <a:srgbClr val="A31221"/>
          </a:solidFill>
          <a:latin typeface="+mj-lt"/>
          <a:ea typeface="+mj-ea"/>
          <a:cs typeface="+mj-cs"/>
        </a:defRPr>
      </a:lvl1pPr>
      <a:lvl2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2pPr>
      <a:lvl3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3pPr>
      <a:lvl4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4pPr>
      <a:lvl5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5pPr>
      <a:lvl6pPr marL="4572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6pPr>
      <a:lvl7pPr marL="9144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7pPr>
      <a:lvl8pPr marL="13716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8pPr>
      <a:lvl9pPr marL="18288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9pPr>
    </p:titleStyle>
    <p:bodyStyle>
      <a:lvl1pPr marL="284480" indent="-284480" algn="l" defTabSz="346075" rtl="0" fontAlgn="base">
        <a:lnSpc>
          <a:spcPct val="90000"/>
        </a:lnSpc>
        <a:spcBef>
          <a:spcPct val="0"/>
        </a:spcBef>
        <a:spcAft>
          <a:spcPct val="50000"/>
        </a:spcAft>
        <a:buClr>
          <a:srgbClr val="A31221"/>
        </a:buClr>
        <a:buSzPct val="75000"/>
        <a:buFont typeface="Wingdings 3" panose="05040102010807070707" charset="0"/>
        <a:buChar char="u"/>
        <a:tabLst>
          <a:tab pos="1260475" algn="l"/>
        </a:tabLst>
        <a:defRPr kumimoji="1" sz="3200">
          <a:solidFill>
            <a:srgbClr val="000000"/>
          </a:solidFill>
          <a:latin typeface="+mn-lt"/>
          <a:ea typeface="+mn-ea"/>
          <a:cs typeface="+mn-cs"/>
        </a:defRPr>
      </a:lvl1pPr>
      <a:lvl2pPr marL="622300" indent="-22415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800">
          <a:solidFill>
            <a:srgbClr val="000000"/>
          </a:solidFill>
          <a:latin typeface="+mn-lt"/>
          <a:ea typeface="+mn-ea"/>
        </a:defRPr>
      </a:lvl2pPr>
      <a:lvl3pPr marL="916305" indent="-17970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400">
          <a:solidFill>
            <a:srgbClr val="000000"/>
          </a:solidFill>
          <a:latin typeface="+mn-lt"/>
          <a:ea typeface="+mn-ea"/>
        </a:defRPr>
      </a:lvl3pPr>
      <a:lvl4pPr marL="120015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4pPr>
      <a:lvl5pPr marL="14846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5pPr>
      <a:lvl6pPr marL="19418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6pPr>
      <a:lvl7pPr marL="23990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7pPr>
      <a:lvl8pPr marL="28562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8pPr>
      <a:lvl9pPr marL="33134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rot="5400000">
            <a:off x="-3199606" y="3190081"/>
            <a:ext cx="6858000" cy="477838"/>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171011" name="Rectangle 3"/>
          <p:cNvSpPr>
            <a:spLocks noChangeArrowheads="1"/>
          </p:cNvSpPr>
          <p:nvPr/>
        </p:nvSpPr>
        <p:spPr bwMode="ltGray">
          <a:xfrm>
            <a:off x="0" y="0"/>
            <a:ext cx="9144000" cy="468313"/>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pic>
        <p:nvPicPr>
          <p:cNvPr id="2052" name="Picture 4" descr="xsf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sp>
        <p:nvSpPr>
          <p:cNvPr id="171013" name="Rectangle 5"/>
          <p:cNvSpPr>
            <a:spLocks noChangeArrowheads="1"/>
          </p:cNvSpPr>
          <p:nvPr/>
        </p:nvSpPr>
        <p:spPr bwMode="auto">
          <a:xfrm>
            <a:off x="8607425" y="6415088"/>
            <a:ext cx="403225" cy="376237"/>
          </a:xfrm>
          <a:prstGeom prst="rect">
            <a:avLst/>
          </a:prstGeom>
          <a:noFill/>
          <a:ln>
            <a:noFill/>
          </a:ln>
          <a:effectLst/>
        </p:spPr>
        <p:txBody>
          <a:bodyPr lIns="0" tIns="0" rIns="0" bIns="0"/>
          <a:lstStyle/>
          <a:p>
            <a:pPr algn="r" eaLnBrk="0" hangingPunct="0">
              <a:defRPr/>
            </a:pPr>
            <a:fld id="{92C2480E-87E3-F647-93F5-F576B357EC2F}" type="slidenum">
              <a:rPr lang="zh-CN" altLang="en-US" b="1">
                <a:solidFill>
                  <a:srgbClr val="CC3300"/>
                </a:solidFill>
              </a:rPr>
            </a:fld>
            <a:endParaRPr lang="en-US" altLang="zh-CN" b="1">
              <a:solidFill>
                <a:srgbClr val="CC3300"/>
              </a:solidFill>
            </a:endParaRPr>
          </a:p>
        </p:txBody>
      </p:sp>
      <p:sp>
        <p:nvSpPr>
          <p:cNvPr id="171014" name="Line 6"/>
          <p:cNvSpPr>
            <a:spLocks noChangeShapeType="1"/>
          </p:cNvSpPr>
          <p:nvPr/>
        </p:nvSpPr>
        <p:spPr bwMode="ltGray">
          <a:xfrm>
            <a:off x="0" y="463550"/>
            <a:ext cx="9144000" cy="0"/>
          </a:xfrm>
          <a:prstGeom prst="line">
            <a:avLst/>
          </a:prstGeom>
          <a:noFill/>
          <a:ln w="3175">
            <a:solidFill>
              <a:srgbClr val="101868"/>
            </a:solidFill>
            <a:round/>
          </a:ln>
          <a:effectLst/>
        </p:spPr>
        <p:txBody>
          <a:bodyPr wrap="none" anchor="ctr"/>
          <a:lstStyle/>
          <a:p>
            <a:pPr>
              <a:defRPr/>
            </a:pPr>
            <a:endParaRPr lang="zh-CN" altLang="en-US"/>
          </a:p>
        </p:txBody>
      </p:sp>
      <p:graphicFrame>
        <p:nvGraphicFramePr>
          <p:cNvPr id="2055" name="Object 7"/>
          <p:cNvGraphicFramePr>
            <a:graphicFrameLocks noChangeAspect="1"/>
          </p:cNvGraphicFramePr>
          <p:nvPr/>
        </p:nvGraphicFramePr>
        <p:xfrm>
          <a:off x="8288338" y="9525"/>
          <a:ext cx="839787" cy="438150"/>
        </p:xfrm>
        <a:graphic>
          <a:graphicData uri="http://schemas.openxmlformats.org/presentationml/2006/ole">
            <mc:AlternateContent xmlns:mc="http://schemas.openxmlformats.org/markup-compatibility/2006">
              <mc:Choice xmlns:v="urn:schemas-microsoft-com:vml" Requires="v">
                <p:oleObj spid="_x0000_s2220" name="位图图像" r:id="rId13" imgW="1457325" imgH="762000" progId="Paint.Picture">
                  <p:embed/>
                </p:oleObj>
              </mc:Choice>
              <mc:Fallback>
                <p:oleObj name="位图图像" r:id="rId13" imgW="1457325" imgH="762000" progId="Paint.Picture">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8288338" y="9525"/>
                        <a:ext cx="839787" cy="438150"/>
                      </a:xfrm>
                      <a:prstGeom prst="rect">
                        <a:avLst/>
                      </a:prstGeom>
                      <a:noFill/>
                      <a:ln>
                        <a:noFill/>
                      </a:ln>
                      <a:effectLst/>
                    </p:spPr>
                  </p:pic>
                </p:oleObj>
              </mc:Fallback>
            </mc:AlternateContent>
          </a:graphicData>
        </a:graphic>
      </p:graphicFrame>
      <p:sp>
        <p:nvSpPr>
          <p:cNvPr id="171016" name="Line 8"/>
          <p:cNvSpPr>
            <a:spLocks noChangeShapeType="1"/>
          </p:cNvSpPr>
          <p:nvPr/>
        </p:nvSpPr>
        <p:spPr bwMode="ltGray">
          <a:xfrm>
            <a:off x="452438" y="-9525"/>
            <a:ext cx="0" cy="6867525"/>
          </a:xfrm>
          <a:prstGeom prst="line">
            <a:avLst/>
          </a:prstGeom>
          <a:noFill/>
          <a:ln w="3175">
            <a:solidFill>
              <a:srgbClr val="331B4D"/>
            </a:solidFill>
            <a:round/>
          </a:ln>
          <a:effectLst/>
        </p:spPr>
        <p:txBody>
          <a:bodyPr wrap="none" anchor="ctr"/>
          <a:lstStyle/>
          <a:p>
            <a:pPr>
              <a:defRPr/>
            </a:pPr>
            <a:endParaRPr lang="zh-CN" altLang="en-US"/>
          </a:p>
        </p:txBody>
      </p:sp>
      <p:pic>
        <p:nvPicPr>
          <p:cNvPr id="2057" name="Picture 9" descr="GIF-378"/>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245475" y="9525"/>
            <a:ext cx="252413" cy="279400"/>
          </a:xfrm>
          <a:prstGeom prst="rect">
            <a:avLst/>
          </a:prstGeom>
          <a:noFill/>
          <a:ln>
            <a:noFill/>
          </a:ln>
        </p:spPr>
      </p:pic>
      <p:pic>
        <p:nvPicPr>
          <p:cNvPr id="2059" name="Picture 11" descr="xsf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38" y="5981700"/>
            <a:ext cx="219075" cy="838200"/>
          </a:xfrm>
          <a:prstGeom prst="rect">
            <a:avLst/>
          </a:prstGeom>
          <a:noFill/>
          <a:ln>
            <a:noFill/>
          </a:ln>
        </p:spPr>
      </p:pic>
      <p:pic>
        <p:nvPicPr>
          <p:cNvPr id="2060" name="Picture 1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7700" y="538163"/>
            <a:ext cx="838200" cy="219075"/>
          </a:xfrm>
          <a:prstGeom prst="rect">
            <a:avLst/>
          </a:prstGeom>
          <a:noFill/>
          <a:ln>
            <a:noFill/>
          </a:ln>
        </p:spPr>
      </p:pic>
      <p:pic>
        <p:nvPicPr>
          <p:cNvPr id="2061" name="Picture 1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1779588" y="1803400"/>
            <a:ext cx="838200" cy="219075"/>
          </a:xfrm>
          <a:prstGeom prst="rect">
            <a:avLst/>
          </a:prstGeom>
          <a:noFill/>
          <a:ln>
            <a:noFill/>
          </a:ln>
        </p:spPr>
      </p:pic>
      <p:pic>
        <p:nvPicPr>
          <p:cNvPr id="2062" name="Picture 1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149725" y="3725863"/>
            <a:ext cx="838200" cy="219075"/>
          </a:xfrm>
          <a:prstGeom prst="rect">
            <a:avLst/>
          </a:prstGeom>
          <a:noFill/>
          <a:ln>
            <a:noFill/>
          </a:ln>
        </p:spPr>
      </p:pic>
      <p:pic>
        <p:nvPicPr>
          <p:cNvPr id="2063" name="Picture 1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224338" y="5324475"/>
            <a:ext cx="838200" cy="219075"/>
          </a:xfrm>
          <a:prstGeom prst="rect">
            <a:avLst/>
          </a:prstGeom>
          <a:noFill/>
          <a:ln>
            <a:noFill/>
          </a:ln>
        </p:spPr>
      </p:pic>
      <p:pic>
        <p:nvPicPr>
          <p:cNvPr id="2064" name="Picture 1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355850" y="3846513"/>
            <a:ext cx="838200" cy="219075"/>
          </a:xfrm>
          <a:prstGeom prst="rect">
            <a:avLst/>
          </a:prstGeom>
          <a:noFill/>
          <a:ln>
            <a:noFill/>
          </a:ln>
        </p:spPr>
      </p:pic>
      <p:pic>
        <p:nvPicPr>
          <p:cNvPr id="2065" name="Picture 1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73563" y="2101850"/>
            <a:ext cx="838200" cy="219075"/>
          </a:xfrm>
          <a:prstGeom prst="rect">
            <a:avLst/>
          </a:prstGeom>
          <a:noFill/>
          <a:ln>
            <a:noFill/>
          </a:ln>
        </p:spPr>
      </p:pic>
      <p:pic>
        <p:nvPicPr>
          <p:cNvPr id="2066" name="Picture 1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257925" y="3424238"/>
            <a:ext cx="838200" cy="219075"/>
          </a:xfrm>
          <a:prstGeom prst="rect">
            <a:avLst/>
          </a:prstGeom>
          <a:noFill/>
          <a:ln>
            <a:noFill/>
          </a:ln>
        </p:spPr>
      </p:pic>
      <p:pic>
        <p:nvPicPr>
          <p:cNvPr id="2067" name="Picture 1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499225" y="5084763"/>
            <a:ext cx="838200" cy="219075"/>
          </a:xfrm>
          <a:prstGeom prst="rect">
            <a:avLst/>
          </a:prstGeom>
          <a:noFill/>
          <a:ln>
            <a:noFill/>
          </a:ln>
        </p:spPr>
      </p:pic>
      <p:sp>
        <p:nvSpPr>
          <p:cNvPr id="171028" name="Rectangle 20"/>
          <p:cNvSpPr>
            <a:spLocks noChangeArrowheads="1"/>
          </p:cNvSpPr>
          <p:nvPr/>
        </p:nvSpPr>
        <p:spPr bwMode="auto">
          <a:xfrm rot="18900000">
            <a:off x="1724025" y="1762125"/>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sp>
        <p:nvSpPr>
          <p:cNvPr id="171029" name="Rectangle 21"/>
          <p:cNvSpPr>
            <a:spLocks noChangeArrowheads="1"/>
          </p:cNvSpPr>
          <p:nvPr/>
        </p:nvSpPr>
        <p:spPr bwMode="auto">
          <a:xfrm rot="18900000">
            <a:off x="4084638" y="3694113"/>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sp>
        <p:nvSpPr>
          <p:cNvPr id="171030" name="Rectangle 22"/>
          <p:cNvSpPr>
            <a:spLocks noChangeArrowheads="1"/>
          </p:cNvSpPr>
          <p:nvPr/>
        </p:nvSpPr>
        <p:spPr bwMode="auto">
          <a:xfrm rot="18900000">
            <a:off x="6465888" y="5018088"/>
            <a:ext cx="914400" cy="285750"/>
          </a:xfrm>
          <a:prstGeom prst="rect">
            <a:avLst/>
          </a:prstGeom>
          <a:solidFill>
            <a:schemeClr val="accent1"/>
          </a:solidFill>
          <a:ln w="9525">
            <a:solidFill>
              <a:schemeClr val="bg1"/>
            </a:solidFill>
            <a:miter lim="800000"/>
          </a:ln>
          <a:effectLst/>
        </p:spPr>
        <p:txBody>
          <a:bodyPr wrap="none" anchor="ctr"/>
          <a:lstStyle/>
          <a:p>
            <a:pPr>
              <a:defRPr/>
            </a:pPr>
            <a:endParaRPr lang="zh-CN" altLang="en-US"/>
          </a:p>
        </p:txBody>
      </p:sp>
      <p:pic>
        <p:nvPicPr>
          <p:cNvPr id="2071" name="Picture 2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072" name="Picture 2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073" name="Picture 2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074" name="Picture 26"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075" name="Picture 2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076" name="Picture 2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077" name="Picture 2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078" name="Picture 30" descr="xsf"/>
          <p:cNvPicPr>
            <a:picLocks noChangeAspect="1" noChangeArrowheads="1"/>
          </p:cNvPicPr>
          <p:nvPr/>
        </p:nvPicPr>
        <p:blipFill>
          <a:blip r:embed="rId16">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079" name="Picture 3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080" name="Picture 3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081" name="Picture 3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082" name="Picture 34"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083" name="Picture 3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084" name="Picture 36"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085" name="Picture 3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086" name="Picture 3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087" name="Picture 3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088" name="Picture 40"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089" name="Picture 4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2090" name="Picture 42"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2091" name="Picture 43"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l" rtl="0" fontAlgn="base">
        <a:lnSpc>
          <a:spcPct val="85000"/>
        </a:lnSpc>
        <a:spcBef>
          <a:spcPct val="0"/>
        </a:spcBef>
        <a:spcAft>
          <a:spcPct val="0"/>
        </a:spcAft>
        <a:defRPr sz="2800" b="1">
          <a:solidFill>
            <a:srgbClr val="A31221"/>
          </a:solidFill>
          <a:latin typeface="+mj-lt"/>
          <a:ea typeface="+mj-ea"/>
          <a:cs typeface="+mj-cs"/>
        </a:defRPr>
      </a:lvl1pPr>
      <a:lvl2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2pPr>
      <a:lvl3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3pPr>
      <a:lvl4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4pPr>
      <a:lvl5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5pPr>
      <a:lvl6pPr marL="4572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6pPr>
      <a:lvl7pPr marL="9144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7pPr>
      <a:lvl8pPr marL="13716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8pPr>
      <a:lvl9pPr marL="18288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9pPr>
    </p:titleStyle>
    <p:bodyStyle>
      <a:lvl1pPr marL="284480" indent="-284480" algn="l" defTabSz="346075" rtl="0" fontAlgn="base">
        <a:lnSpc>
          <a:spcPct val="90000"/>
        </a:lnSpc>
        <a:spcBef>
          <a:spcPct val="0"/>
        </a:spcBef>
        <a:spcAft>
          <a:spcPct val="50000"/>
        </a:spcAft>
        <a:buClr>
          <a:srgbClr val="A31221"/>
        </a:buClr>
        <a:buSzPct val="75000"/>
        <a:buFont typeface="Wingdings 3" panose="05040102010807070707" charset="0"/>
        <a:buChar char="u"/>
        <a:tabLst>
          <a:tab pos="1260475" algn="l"/>
        </a:tabLst>
        <a:defRPr kumimoji="1" sz="3200">
          <a:solidFill>
            <a:srgbClr val="000000"/>
          </a:solidFill>
          <a:latin typeface="+mn-lt"/>
          <a:ea typeface="+mn-ea"/>
          <a:cs typeface="+mn-cs"/>
        </a:defRPr>
      </a:lvl1pPr>
      <a:lvl2pPr marL="622300" indent="-22415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800">
          <a:solidFill>
            <a:srgbClr val="000000"/>
          </a:solidFill>
          <a:latin typeface="+mn-lt"/>
          <a:ea typeface="+mn-ea"/>
        </a:defRPr>
      </a:lvl2pPr>
      <a:lvl3pPr marL="916305" indent="-17970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400">
          <a:solidFill>
            <a:srgbClr val="000000"/>
          </a:solidFill>
          <a:latin typeface="+mn-lt"/>
          <a:ea typeface="+mn-ea"/>
        </a:defRPr>
      </a:lvl3pPr>
      <a:lvl4pPr marL="120015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4pPr>
      <a:lvl5pPr marL="14846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5pPr>
      <a:lvl6pPr marL="19418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6pPr>
      <a:lvl7pPr marL="23990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7pPr>
      <a:lvl8pPr marL="28562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8pPr>
      <a:lvl9pPr marL="33134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888" y="5981700"/>
            <a:ext cx="219075" cy="838200"/>
          </a:xfrm>
          <a:prstGeom prst="rect">
            <a:avLst/>
          </a:prstGeom>
          <a:noFill/>
          <a:ln>
            <a:noFill/>
          </a:ln>
        </p:spPr>
      </p:pic>
      <p:sp>
        <p:nvSpPr>
          <p:cNvPr id="89091" name="Rectangle 3"/>
          <p:cNvSpPr>
            <a:spLocks noChangeArrowheads="1"/>
          </p:cNvSpPr>
          <p:nvPr/>
        </p:nvSpPr>
        <p:spPr bwMode="ltGray">
          <a:xfrm rot="5400000">
            <a:off x="-3199606" y="3190081"/>
            <a:ext cx="6858000" cy="477838"/>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89092" name="Rectangle 4"/>
          <p:cNvSpPr>
            <a:spLocks noChangeArrowheads="1"/>
          </p:cNvSpPr>
          <p:nvPr/>
        </p:nvSpPr>
        <p:spPr bwMode="ltGray">
          <a:xfrm>
            <a:off x="0" y="0"/>
            <a:ext cx="9144000" cy="468313"/>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89093" name="Rectangle 5"/>
          <p:cNvSpPr>
            <a:spLocks noChangeArrowheads="1"/>
          </p:cNvSpPr>
          <p:nvPr/>
        </p:nvSpPr>
        <p:spPr bwMode="auto">
          <a:xfrm>
            <a:off x="8607425" y="6415088"/>
            <a:ext cx="403225" cy="376237"/>
          </a:xfrm>
          <a:prstGeom prst="rect">
            <a:avLst/>
          </a:prstGeom>
          <a:noFill/>
          <a:ln>
            <a:noFill/>
          </a:ln>
          <a:effectLst/>
        </p:spPr>
        <p:txBody>
          <a:bodyPr lIns="0" tIns="0" rIns="0" bIns="0"/>
          <a:lstStyle/>
          <a:p>
            <a:pPr algn="r" eaLnBrk="0" hangingPunct="0">
              <a:defRPr/>
            </a:pPr>
            <a:fld id="{8FA2F20F-E33F-1A40-9C04-26BEF70CA26B}" type="slidenum">
              <a:rPr lang="zh-CN" altLang="en-US" b="1">
                <a:solidFill>
                  <a:srgbClr val="CC3300"/>
                </a:solidFill>
              </a:rPr>
            </a:fld>
            <a:endParaRPr lang="en-US" altLang="zh-CN" b="1">
              <a:solidFill>
                <a:srgbClr val="CC3300"/>
              </a:solidFill>
            </a:endParaRPr>
          </a:p>
        </p:txBody>
      </p:sp>
      <p:graphicFrame>
        <p:nvGraphicFramePr>
          <p:cNvPr id="3078" name="Object 6"/>
          <p:cNvGraphicFramePr>
            <a:graphicFrameLocks noChangeAspect="1"/>
          </p:cNvGraphicFramePr>
          <p:nvPr/>
        </p:nvGraphicFramePr>
        <p:xfrm>
          <a:off x="8288338" y="9525"/>
          <a:ext cx="839787" cy="438150"/>
        </p:xfrm>
        <a:graphic>
          <a:graphicData uri="http://schemas.openxmlformats.org/presentationml/2006/ole">
            <mc:AlternateContent xmlns:mc="http://schemas.openxmlformats.org/markup-compatibility/2006">
              <mc:Choice xmlns:v="urn:schemas-microsoft-com:vml" Requires="v">
                <p:oleObj spid="_x0000_s3231" name="位图图像" r:id="rId13" imgW="1457325" imgH="762000" progId="Paint.Picture">
                  <p:embed/>
                </p:oleObj>
              </mc:Choice>
              <mc:Fallback>
                <p:oleObj name="位图图像" r:id="rId13" imgW="1457325" imgH="762000" progId="Paint.Picture">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8288338" y="9525"/>
                        <a:ext cx="839787" cy="438150"/>
                      </a:xfrm>
                      <a:prstGeom prst="rect">
                        <a:avLst/>
                      </a:prstGeom>
                      <a:noFill/>
                      <a:ln>
                        <a:noFill/>
                      </a:ln>
                      <a:effectLst/>
                    </p:spPr>
                  </p:pic>
                </p:oleObj>
              </mc:Fallback>
            </mc:AlternateContent>
          </a:graphicData>
        </a:graphic>
      </p:graphicFrame>
      <p:sp>
        <p:nvSpPr>
          <p:cNvPr id="89095" name="Line 7"/>
          <p:cNvSpPr>
            <a:spLocks noChangeShapeType="1"/>
          </p:cNvSpPr>
          <p:nvPr/>
        </p:nvSpPr>
        <p:spPr bwMode="ltGray">
          <a:xfrm>
            <a:off x="452438" y="-9525"/>
            <a:ext cx="0" cy="6867525"/>
          </a:xfrm>
          <a:prstGeom prst="line">
            <a:avLst/>
          </a:prstGeom>
          <a:noFill/>
          <a:ln w="3175">
            <a:solidFill>
              <a:srgbClr val="331B4D"/>
            </a:solidFill>
            <a:round/>
          </a:ln>
          <a:effectLst/>
        </p:spPr>
        <p:txBody>
          <a:bodyPr wrap="none" anchor="ctr"/>
          <a:lstStyle/>
          <a:p>
            <a:pPr>
              <a:defRPr/>
            </a:pPr>
            <a:endParaRPr lang="zh-CN" altLang="en-US"/>
          </a:p>
        </p:txBody>
      </p:sp>
      <p:pic>
        <p:nvPicPr>
          <p:cNvPr id="3080" name="Picture 8" descr="GIF-378"/>
          <p:cNvPicPr>
            <a:picLocks noChangeAspect="1" noChangeArrowheads="1" noCrop="1"/>
          </p:cNvPicPr>
          <p:nvPr/>
        </p:nvPicPr>
        <p:blipFill>
          <a:blip r:embed="rId15"/>
          <a:srcRect/>
          <a:stretch>
            <a:fillRect/>
          </a:stretch>
        </p:blipFill>
        <p:spPr bwMode="auto">
          <a:xfrm flipH="1">
            <a:off x="8245475" y="9525"/>
            <a:ext cx="252413" cy="279400"/>
          </a:xfrm>
          <a:prstGeom prst="rect">
            <a:avLst/>
          </a:prstGeom>
          <a:noFill/>
          <a:ln>
            <a:noFill/>
          </a:ln>
        </p:spPr>
      </p:pic>
      <p:sp>
        <p:nvSpPr>
          <p:cNvPr id="89097" name="Line 9"/>
          <p:cNvSpPr>
            <a:spLocks noChangeShapeType="1"/>
          </p:cNvSpPr>
          <p:nvPr/>
        </p:nvSpPr>
        <p:spPr bwMode="ltGray">
          <a:xfrm>
            <a:off x="0" y="463550"/>
            <a:ext cx="9144000" cy="0"/>
          </a:xfrm>
          <a:prstGeom prst="line">
            <a:avLst/>
          </a:prstGeom>
          <a:noFill/>
          <a:ln w="3175">
            <a:solidFill>
              <a:srgbClr val="101868"/>
            </a:solidFill>
            <a:round/>
          </a:ln>
          <a:effectLst/>
        </p:spPr>
        <p:txBody>
          <a:bodyPr wrap="none" anchor="ctr"/>
          <a:lstStyle/>
          <a:p>
            <a:pPr>
              <a:defRPr/>
            </a:pPr>
            <a:endParaRPr lang="zh-CN" altLang="en-US"/>
          </a:p>
        </p:txBody>
      </p:sp>
      <p:pic>
        <p:nvPicPr>
          <p:cNvPr id="3083" name="Picture 1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084" name="Picture 1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085" name="Picture 1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086" name="Picture 14"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087" name="Picture 1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088" name="Picture 1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089" name="Picture 1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090" name="Picture 18" descr="xsf"/>
          <p:cNvPicPr>
            <a:picLocks noChangeAspect="1" noChangeArrowheads="1"/>
          </p:cNvPicPr>
          <p:nvPr/>
        </p:nvPicPr>
        <p:blipFill>
          <a:blip r:embed="rId16">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091" name="Picture 1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092" name="Picture 20"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093" name="Picture 2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094" name="Picture 22"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095" name="Picture 2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096" name="Picture 24"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097" name="Picture 25"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098" name="Picture 2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099" name="Picture 2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100" name="Picture 28"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101" name="Picture 29"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3102" name="Picture 30"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3103" name="Picture 31"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l" rtl="0" fontAlgn="base">
        <a:lnSpc>
          <a:spcPct val="85000"/>
        </a:lnSpc>
        <a:spcBef>
          <a:spcPct val="0"/>
        </a:spcBef>
        <a:spcAft>
          <a:spcPct val="0"/>
        </a:spcAft>
        <a:defRPr sz="2800" b="1">
          <a:solidFill>
            <a:srgbClr val="A31221"/>
          </a:solidFill>
          <a:latin typeface="+mj-lt"/>
          <a:ea typeface="+mj-ea"/>
          <a:cs typeface="+mj-cs"/>
        </a:defRPr>
      </a:lvl1pPr>
      <a:lvl2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2pPr>
      <a:lvl3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3pPr>
      <a:lvl4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4pPr>
      <a:lvl5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5pPr>
      <a:lvl6pPr marL="4572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6pPr>
      <a:lvl7pPr marL="9144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7pPr>
      <a:lvl8pPr marL="13716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8pPr>
      <a:lvl9pPr marL="18288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9pPr>
    </p:titleStyle>
    <p:bodyStyle>
      <a:lvl1pPr marL="284480" indent="-284480" algn="l" defTabSz="346075" rtl="0" fontAlgn="base">
        <a:lnSpc>
          <a:spcPct val="90000"/>
        </a:lnSpc>
        <a:spcBef>
          <a:spcPct val="0"/>
        </a:spcBef>
        <a:spcAft>
          <a:spcPct val="50000"/>
        </a:spcAft>
        <a:buClr>
          <a:srgbClr val="A31221"/>
        </a:buClr>
        <a:buSzPct val="75000"/>
        <a:buFont typeface="Wingdings 3" panose="05040102010807070707" charset="0"/>
        <a:buChar char="u"/>
        <a:tabLst>
          <a:tab pos="1260475" algn="l"/>
        </a:tabLst>
        <a:defRPr kumimoji="1" sz="3200">
          <a:solidFill>
            <a:srgbClr val="000000"/>
          </a:solidFill>
          <a:latin typeface="+mn-lt"/>
          <a:ea typeface="+mn-ea"/>
          <a:cs typeface="+mn-cs"/>
        </a:defRPr>
      </a:lvl1pPr>
      <a:lvl2pPr marL="622300" indent="-22415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800">
          <a:solidFill>
            <a:srgbClr val="000000"/>
          </a:solidFill>
          <a:latin typeface="+mn-lt"/>
          <a:ea typeface="+mn-ea"/>
        </a:defRPr>
      </a:lvl2pPr>
      <a:lvl3pPr marL="916305" indent="-17970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400">
          <a:solidFill>
            <a:srgbClr val="000000"/>
          </a:solidFill>
          <a:latin typeface="+mn-lt"/>
          <a:ea typeface="+mn-ea"/>
        </a:defRPr>
      </a:lvl3pPr>
      <a:lvl4pPr marL="120015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4pPr>
      <a:lvl5pPr marL="14846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5pPr>
      <a:lvl6pPr marL="19418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6pPr>
      <a:lvl7pPr marL="23990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7pPr>
      <a:lvl8pPr marL="28562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8pPr>
      <a:lvl9pPr marL="33134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sp>
        <p:nvSpPr>
          <p:cNvPr id="90115" name="Rectangle 3"/>
          <p:cNvSpPr>
            <a:spLocks noChangeArrowheads="1"/>
          </p:cNvSpPr>
          <p:nvPr/>
        </p:nvSpPr>
        <p:spPr bwMode="ltGray">
          <a:xfrm rot="5400000">
            <a:off x="-3199606" y="3190081"/>
            <a:ext cx="6858000" cy="477838"/>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90116" name="Rectangle 4"/>
          <p:cNvSpPr>
            <a:spLocks noChangeArrowheads="1"/>
          </p:cNvSpPr>
          <p:nvPr/>
        </p:nvSpPr>
        <p:spPr bwMode="ltGray">
          <a:xfrm>
            <a:off x="0" y="0"/>
            <a:ext cx="9144000" cy="468313"/>
          </a:xfrm>
          <a:prstGeom prst="rect">
            <a:avLst/>
          </a:prstGeom>
          <a:gradFill rotWithShape="1">
            <a:gsLst>
              <a:gs pos="0">
                <a:srgbClr val="B4CDDE"/>
              </a:gs>
              <a:gs pos="100000">
                <a:srgbClr val="FFFFFF"/>
              </a:gs>
            </a:gsLst>
            <a:lin ang="0" scaled="1"/>
          </a:gradFill>
          <a:ln>
            <a:noFill/>
          </a:ln>
          <a:effectLst/>
        </p:spPr>
        <p:txBody>
          <a:bodyPr wrap="none" anchor="ctr"/>
          <a:lstStyle/>
          <a:p>
            <a:pPr>
              <a:defRPr/>
            </a:pPr>
            <a:endParaRPr lang="zh-CN" altLang="en-US"/>
          </a:p>
        </p:txBody>
      </p:sp>
      <p:sp>
        <p:nvSpPr>
          <p:cNvPr id="90117" name="Rectangle 5"/>
          <p:cNvSpPr>
            <a:spLocks noChangeArrowheads="1"/>
          </p:cNvSpPr>
          <p:nvPr/>
        </p:nvSpPr>
        <p:spPr bwMode="auto">
          <a:xfrm>
            <a:off x="8607425" y="6415088"/>
            <a:ext cx="403225" cy="376237"/>
          </a:xfrm>
          <a:prstGeom prst="rect">
            <a:avLst/>
          </a:prstGeom>
          <a:noFill/>
          <a:ln>
            <a:noFill/>
          </a:ln>
          <a:effectLst/>
        </p:spPr>
        <p:txBody>
          <a:bodyPr lIns="0" tIns="0" rIns="0" bIns="0"/>
          <a:lstStyle/>
          <a:p>
            <a:pPr algn="r" eaLnBrk="0" hangingPunct="0">
              <a:defRPr/>
            </a:pPr>
            <a:fld id="{72550AD4-1EFB-B841-9434-6E4A9518C4DA}" type="slidenum">
              <a:rPr lang="zh-CN" altLang="en-US" b="1">
                <a:solidFill>
                  <a:srgbClr val="CC3300"/>
                </a:solidFill>
              </a:rPr>
            </a:fld>
            <a:endParaRPr lang="en-US" altLang="zh-CN" b="1">
              <a:solidFill>
                <a:srgbClr val="CC3300"/>
              </a:solidFill>
            </a:endParaRPr>
          </a:p>
        </p:txBody>
      </p:sp>
      <p:graphicFrame>
        <p:nvGraphicFramePr>
          <p:cNvPr id="4102" name="Object 6"/>
          <p:cNvGraphicFramePr>
            <a:graphicFrameLocks noChangeAspect="1"/>
          </p:cNvGraphicFramePr>
          <p:nvPr/>
        </p:nvGraphicFramePr>
        <p:xfrm>
          <a:off x="8288338" y="9525"/>
          <a:ext cx="839787" cy="438150"/>
        </p:xfrm>
        <a:graphic>
          <a:graphicData uri="http://schemas.openxmlformats.org/presentationml/2006/ole">
            <mc:AlternateContent xmlns:mc="http://schemas.openxmlformats.org/markup-compatibility/2006">
              <mc:Choice xmlns:v="urn:schemas-microsoft-com:vml" Requires="v">
                <p:oleObj spid="_x0000_s4256" name="位图图像" r:id="rId13" imgW="1457325" imgH="762000" progId="Paint.Picture">
                  <p:embed/>
                </p:oleObj>
              </mc:Choice>
              <mc:Fallback>
                <p:oleObj name="位图图像" r:id="rId13" imgW="1457325" imgH="762000" progId="Paint.Picture">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8288338" y="9525"/>
                        <a:ext cx="839787" cy="438150"/>
                      </a:xfrm>
                      <a:prstGeom prst="rect">
                        <a:avLst/>
                      </a:prstGeom>
                      <a:noFill/>
                      <a:ln>
                        <a:noFill/>
                      </a:ln>
                      <a:effectLst/>
                    </p:spPr>
                  </p:pic>
                </p:oleObj>
              </mc:Fallback>
            </mc:AlternateContent>
          </a:graphicData>
        </a:graphic>
      </p:graphicFrame>
      <p:sp>
        <p:nvSpPr>
          <p:cNvPr id="90119" name="Line 7"/>
          <p:cNvSpPr>
            <a:spLocks noChangeShapeType="1"/>
          </p:cNvSpPr>
          <p:nvPr/>
        </p:nvSpPr>
        <p:spPr bwMode="ltGray">
          <a:xfrm>
            <a:off x="452438" y="-9525"/>
            <a:ext cx="0" cy="6867525"/>
          </a:xfrm>
          <a:prstGeom prst="line">
            <a:avLst/>
          </a:prstGeom>
          <a:noFill/>
          <a:ln w="3175">
            <a:solidFill>
              <a:srgbClr val="331B4D"/>
            </a:solidFill>
            <a:round/>
          </a:ln>
          <a:effectLst/>
        </p:spPr>
        <p:txBody>
          <a:bodyPr wrap="none" anchor="ctr"/>
          <a:lstStyle/>
          <a:p>
            <a:pPr>
              <a:defRPr/>
            </a:pPr>
            <a:endParaRPr lang="zh-CN" altLang="en-US"/>
          </a:p>
        </p:txBody>
      </p:sp>
      <p:pic>
        <p:nvPicPr>
          <p:cNvPr id="4104" name="Picture 8" descr="GIF-378"/>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245475" y="9525"/>
            <a:ext cx="252413" cy="279400"/>
          </a:xfrm>
          <a:prstGeom prst="rect">
            <a:avLst/>
          </a:prstGeom>
          <a:noFill/>
          <a:ln>
            <a:noFill/>
          </a:ln>
        </p:spPr>
      </p:pic>
      <p:sp>
        <p:nvSpPr>
          <p:cNvPr id="90121" name="Line 9"/>
          <p:cNvSpPr>
            <a:spLocks noChangeShapeType="1"/>
          </p:cNvSpPr>
          <p:nvPr/>
        </p:nvSpPr>
        <p:spPr bwMode="ltGray">
          <a:xfrm>
            <a:off x="0" y="463550"/>
            <a:ext cx="9144000" cy="0"/>
          </a:xfrm>
          <a:prstGeom prst="line">
            <a:avLst/>
          </a:prstGeom>
          <a:noFill/>
          <a:ln w="3175">
            <a:solidFill>
              <a:srgbClr val="101868"/>
            </a:solidFill>
            <a:round/>
          </a:ln>
          <a:effectLst/>
        </p:spPr>
        <p:txBody>
          <a:bodyPr wrap="none" anchor="ctr"/>
          <a:lstStyle/>
          <a:p>
            <a:pPr>
              <a:defRPr/>
            </a:pPr>
            <a:endParaRPr lang="zh-CN" altLang="en-US"/>
          </a:p>
        </p:txBody>
      </p:sp>
      <p:pic>
        <p:nvPicPr>
          <p:cNvPr id="4107" name="Picture 1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4108" name="Picture 13"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4109" name="Picture 1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4110" name="Picture 15"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4111" name="Picture 1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4112" name="Picture 1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4113" name="Picture 1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114" name="Picture 19" descr="xsf"/>
          <p:cNvPicPr>
            <a:picLocks noChangeAspect="1" noChangeArrowheads="1"/>
          </p:cNvPicPr>
          <p:nvPr/>
        </p:nvPicPr>
        <p:blipFill>
          <a:blip r:embed="rId16">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115" name="Picture 20"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116" name="Picture 21"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117" name="Picture 22"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118" name="Picture 23"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119" name="Picture 24"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4120" name="Picture 25"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4121" name="Picture 26"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4122" name="Picture 27"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4123" name="Picture 2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4124" name="Picture 29" descr="xsf"/>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4125" name="Picture 30"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126" name="Picture 31"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4127" name="Picture 32"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iming>
    <p:tnLst>
      <p:par>
        <p:cTn id="1" dur="indefinite" restart="never" nodeType="tmRoot"/>
      </p:par>
    </p:tnLst>
  </p:timing>
  <p:txStyles>
    <p:titleStyle>
      <a:lvl1pPr algn="l" rtl="0" fontAlgn="base">
        <a:lnSpc>
          <a:spcPct val="85000"/>
        </a:lnSpc>
        <a:spcBef>
          <a:spcPct val="0"/>
        </a:spcBef>
        <a:spcAft>
          <a:spcPct val="0"/>
        </a:spcAft>
        <a:defRPr sz="2800" b="1">
          <a:solidFill>
            <a:srgbClr val="A31221"/>
          </a:solidFill>
          <a:latin typeface="+mj-lt"/>
          <a:ea typeface="+mj-ea"/>
          <a:cs typeface="+mj-cs"/>
        </a:defRPr>
      </a:lvl1pPr>
      <a:lvl2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2pPr>
      <a:lvl3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3pPr>
      <a:lvl4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4pPr>
      <a:lvl5pPr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5pPr>
      <a:lvl6pPr marL="4572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6pPr>
      <a:lvl7pPr marL="9144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7pPr>
      <a:lvl8pPr marL="13716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8pPr>
      <a:lvl9pPr marL="1828800" algn="l" rtl="0" fontAlgn="base">
        <a:lnSpc>
          <a:spcPct val="85000"/>
        </a:lnSpc>
        <a:spcBef>
          <a:spcPct val="0"/>
        </a:spcBef>
        <a:spcAft>
          <a:spcPct val="0"/>
        </a:spcAft>
        <a:defRPr sz="2800" b="1">
          <a:solidFill>
            <a:srgbClr val="A31221"/>
          </a:solidFill>
          <a:latin typeface="华文细黑" charset="0"/>
          <a:ea typeface="宋体" panose="02010600030101010101" charset="-122"/>
          <a:cs typeface="宋体" panose="02010600030101010101" charset="-122"/>
        </a:defRPr>
      </a:lvl9pPr>
    </p:titleStyle>
    <p:bodyStyle>
      <a:lvl1pPr marL="284480" indent="-284480" algn="l" defTabSz="346075" rtl="0" fontAlgn="base">
        <a:lnSpc>
          <a:spcPct val="90000"/>
        </a:lnSpc>
        <a:spcBef>
          <a:spcPct val="0"/>
        </a:spcBef>
        <a:spcAft>
          <a:spcPct val="50000"/>
        </a:spcAft>
        <a:buClr>
          <a:srgbClr val="A31221"/>
        </a:buClr>
        <a:buSzPct val="75000"/>
        <a:buFont typeface="Wingdings 3" panose="05040102010807070707" charset="0"/>
        <a:buChar char="u"/>
        <a:tabLst>
          <a:tab pos="1260475" algn="l"/>
        </a:tabLst>
        <a:defRPr kumimoji="1" sz="3200">
          <a:solidFill>
            <a:srgbClr val="000000"/>
          </a:solidFill>
          <a:latin typeface="+mn-lt"/>
          <a:ea typeface="+mn-ea"/>
          <a:cs typeface="+mn-cs"/>
        </a:defRPr>
      </a:lvl1pPr>
      <a:lvl2pPr marL="622300" indent="-22415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800">
          <a:solidFill>
            <a:srgbClr val="000000"/>
          </a:solidFill>
          <a:latin typeface="+mn-lt"/>
          <a:ea typeface="+mn-ea"/>
        </a:defRPr>
      </a:lvl2pPr>
      <a:lvl3pPr marL="916305" indent="-179705"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400">
          <a:solidFill>
            <a:srgbClr val="000000"/>
          </a:solidFill>
          <a:latin typeface="+mn-lt"/>
          <a:ea typeface="+mn-ea"/>
        </a:defRPr>
      </a:lvl3pPr>
      <a:lvl4pPr marL="120015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4pPr>
      <a:lvl5pPr marL="14846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kumimoji="1" sz="2200">
          <a:solidFill>
            <a:srgbClr val="000000"/>
          </a:solidFill>
          <a:latin typeface="+mn-lt"/>
          <a:ea typeface="+mn-ea"/>
        </a:defRPr>
      </a:lvl5pPr>
      <a:lvl6pPr marL="19418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6pPr>
      <a:lvl7pPr marL="23990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7pPr>
      <a:lvl8pPr marL="28562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8pPr>
      <a:lvl9pPr marL="3313430" indent="-170180" algn="l" defTabSz="346075" rtl="0" fontAlgn="base">
        <a:lnSpc>
          <a:spcPct val="90000"/>
        </a:lnSpc>
        <a:spcBef>
          <a:spcPct val="0"/>
        </a:spcBef>
        <a:spcAft>
          <a:spcPct val="50000"/>
        </a:spcAft>
        <a:buClr>
          <a:srgbClr val="838487"/>
        </a:buClr>
        <a:buSzPct val="75000"/>
        <a:buFont typeface="Wingdings 3" panose="05040102010807070707" charset="0"/>
        <a:buChar char="u"/>
        <a:tabLst>
          <a:tab pos="1260475" algn="l"/>
        </a:tabLst>
        <a:defRPr sz="22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77.bin"/><Relationship Id="rId7" Type="http://schemas.openxmlformats.org/officeDocument/2006/relationships/image" Target="../media/image67.wmf"/><Relationship Id="rId6" Type="http://schemas.openxmlformats.org/officeDocument/2006/relationships/oleObject" Target="../embeddings/oleObject76.bin"/><Relationship Id="rId5" Type="http://schemas.openxmlformats.org/officeDocument/2006/relationships/image" Target="../media/image66.wmf"/><Relationship Id="rId4" Type="http://schemas.openxmlformats.org/officeDocument/2006/relationships/oleObject" Target="../embeddings/oleObject75.bin"/><Relationship Id="rId3" Type="http://schemas.openxmlformats.org/officeDocument/2006/relationships/image" Target="../media/image65.wmf"/><Relationship Id="rId22" Type="http://schemas.openxmlformats.org/officeDocument/2006/relationships/vmlDrawing" Target="../drawings/vmlDrawing12.vml"/><Relationship Id="rId21" Type="http://schemas.openxmlformats.org/officeDocument/2006/relationships/slideLayout" Target="../slideLayouts/slideLayout29.xml"/><Relationship Id="rId20" Type="http://schemas.openxmlformats.org/officeDocument/2006/relationships/image" Target="../media/image73.wmf"/><Relationship Id="rId2" Type="http://schemas.openxmlformats.org/officeDocument/2006/relationships/oleObject" Target="../embeddings/oleObject74.bin"/><Relationship Id="rId19" Type="http://schemas.openxmlformats.org/officeDocument/2006/relationships/oleObject" Target="../embeddings/oleObject82.bin"/><Relationship Id="rId18" Type="http://schemas.openxmlformats.org/officeDocument/2006/relationships/image" Target="../media/image72.wmf"/><Relationship Id="rId17" Type="http://schemas.openxmlformats.org/officeDocument/2006/relationships/oleObject" Target="../embeddings/oleObject81.bin"/><Relationship Id="rId16" Type="http://schemas.openxmlformats.org/officeDocument/2006/relationships/image" Target="../media/image71.wmf"/><Relationship Id="rId15" Type="http://schemas.openxmlformats.org/officeDocument/2006/relationships/oleObject" Target="../embeddings/oleObject80.bin"/><Relationship Id="rId14" Type="http://schemas.openxmlformats.org/officeDocument/2006/relationships/image" Target="../media/image70.wmf"/><Relationship Id="rId13" Type="http://schemas.openxmlformats.org/officeDocument/2006/relationships/oleObject" Target="../embeddings/oleObject79.bin"/><Relationship Id="rId12" Type="http://schemas.openxmlformats.org/officeDocument/2006/relationships/image" Target="../media/image5.png"/><Relationship Id="rId11" Type="http://schemas.openxmlformats.org/officeDocument/2006/relationships/image" Target="../media/image69.wmf"/><Relationship Id="rId10" Type="http://schemas.openxmlformats.org/officeDocument/2006/relationships/oleObject" Target="../embeddings/oleObject78.bin"/><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86.bin"/><Relationship Id="rId7" Type="http://schemas.openxmlformats.org/officeDocument/2006/relationships/image" Target="../media/image76.wmf"/><Relationship Id="rId6" Type="http://schemas.openxmlformats.org/officeDocument/2006/relationships/oleObject" Target="../embeddings/oleObject85.bin"/><Relationship Id="rId5" Type="http://schemas.openxmlformats.org/officeDocument/2006/relationships/image" Target="../media/image75.wmf"/><Relationship Id="rId4" Type="http://schemas.openxmlformats.org/officeDocument/2006/relationships/oleObject" Target="../embeddings/oleObject84.bin"/><Relationship Id="rId3" Type="http://schemas.openxmlformats.org/officeDocument/2006/relationships/image" Target="../media/image74.wmf"/><Relationship Id="rId28" Type="http://schemas.openxmlformats.org/officeDocument/2006/relationships/vmlDrawing" Target="../drawings/vmlDrawing13.vml"/><Relationship Id="rId27" Type="http://schemas.openxmlformats.org/officeDocument/2006/relationships/slideLayout" Target="../slideLayouts/slideLayout29.xml"/><Relationship Id="rId26" Type="http://schemas.openxmlformats.org/officeDocument/2006/relationships/image" Target="../media/image85.wmf"/><Relationship Id="rId25" Type="http://schemas.openxmlformats.org/officeDocument/2006/relationships/oleObject" Target="../embeddings/oleObject93.bin"/><Relationship Id="rId24" Type="http://schemas.openxmlformats.org/officeDocument/2006/relationships/image" Target="../media/image84.wmf"/><Relationship Id="rId23" Type="http://schemas.openxmlformats.org/officeDocument/2006/relationships/oleObject" Target="../embeddings/oleObject92.bin"/><Relationship Id="rId22" Type="http://schemas.openxmlformats.org/officeDocument/2006/relationships/image" Target="../media/image83.wmf"/><Relationship Id="rId21" Type="http://schemas.openxmlformats.org/officeDocument/2006/relationships/oleObject" Target="../embeddings/oleObject91.bin"/><Relationship Id="rId20" Type="http://schemas.openxmlformats.org/officeDocument/2006/relationships/image" Target="../media/image82.wmf"/><Relationship Id="rId2" Type="http://schemas.openxmlformats.org/officeDocument/2006/relationships/oleObject" Target="../embeddings/oleObject83.bin"/><Relationship Id="rId19" Type="http://schemas.openxmlformats.org/officeDocument/2006/relationships/oleObject" Target="../embeddings/oleObject90.bin"/><Relationship Id="rId18" Type="http://schemas.openxmlformats.org/officeDocument/2006/relationships/image" Target="../media/image5.png"/><Relationship Id="rId17" Type="http://schemas.openxmlformats.org/officeDocument/2006/relationships/image" Target="../media/image17.png"/><Relationship Id="rId16" Type="http://schemas.openxmlformats.org/officeDocument/2006/relationships/image" Target="../media/image81.png"/><Relationship Id="rId15" Type="http://schemas.openxmlformats.org/officeDocument/2006/relationships/image" Target="../media/image80.wmf"/><Relationship Id="rId14" Type="http://schemas.openxmlformats.org/officeDocument/2006/relationships/oleObject" Target="../embeddings/oleObject89.bin"/><Relationship Id="rId13" Type="http://schemas.openxmlformats.org/officeDocument/2006/relationships/image" Target="../media/image79.wmf"/><Relationship Id="rId12" Type="http://schemas.openxmlformats.org/officeDocument/2006/relationships/oleObject" Target="../embeddings/oleObject88.bin"/><Relationship Id="rId11" Type="http://schemas.openxmlformats.org/officeDocument/2006/relationships/image" Target="../media/image78.wmf"/><Relationship Id="rId10" Type="http://schemas.openxmlformats.org/officeDocument/2006/relationships/oleObject" Target="../embeddings/oleObject87.bin"/><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oleObject" Target="../embeddings/oleObject97.bin"/><Relationship Id="rId7" Type="http://schemas.openxmlformats.org/officeDocument/2006/relationships/image" Target="../media/image88.wmf"/><Relationship Id="rId6" Type="http://schemas.openxmlformats.org/officeDocument/2006/relationships/oleObject" Target="../embeddings/oleObject96.bin"/><Relationship Id="rId5" Type="http://schemas.openxmlformats.org/officeDocument/2006/relationships/image" Target="../media/image87.wmf"/><Relationship Id="rId4" Type="http://schemas.openxmlformats.org/officeDocument/2006/relationships/oleObject" Target="../embeddings/oleObject95.bin"/><Relationship Id="rId37" Type="http://schemas.openxmlformats.org/officeDocument/2006/relationships/vmlDrawing" Target="../drawings/vmlDrawing14.vml"/><Relationship Id="rId36" Type="http://schemas.openxmlformats.org/officeDocument/2006/relationships/slideLayout" Target="../slideLayouts/slideLayout29.xml"/><Relationship Id="rId35" Type="http://schemas.openxmlformats.org/officeDocument/2006/relationships/image" Target="../media/image5.png"/><Relationship Id="rId34" Type="http://schemas.openxmlformats.org/officeDocument/2006/relationships/image" Target="../media/image17.png"/><Relationship Id="rId33" Type="http://schemas.openxmlformats.org/officeDocument/2006/relationships/image" Target="../media/image100.wmf"/><Relationship Id="rId32" Type="http://schemas.openxmlformats.org/officeDocument/2006/relationships/oleObject" Target="../embeddings/oleObject110.bin"/><Relationship Id="rId31" Type="http://schemas.openxmlformats.org/officeDocument/2006/relationships/image" Target="../media/image99.wmf"/><Relationship Id="rId30" Type="http://schemas.openxmlformats.org/officeDocument/2006/relationships/oleObject" Target="../embeddings/oleObject109.bin"/><Relationship Id="rId3" Type="http://schemas.openxmlformats.org/officeDocument/2006/relationships/image" Target="../media/image86.wmf"/><Relationship Id="rId29" Type="http://schemas.openxmlformats.org/officeDocument/2006/relationships/image" Target="../media/image98.wmf"/><Relationship Id="rId28" Type="http://schemas.openxmlformats.org/officeDocument/2006/relationships/oleObject" Target="../embeddings/oleObject108.bin"/><Relationship Id="rId27" Type="http://schemas.openxmlformats.org/officeDocument/2006/relationships/image" Target="../media/image97.wmf"/><Relationship Id="rId26" Type="http://schemas.openxmlformats.org/officeDocument/2006/relationships/oleObject" Target="../embeddings/oleObject107.bin"/><Relationship Id="rId25" Type="http://schemas.openxmlformats.org/officeDocument/2006/relationships/image" Target="../media/image96.wmf"/><Relationship Id="rId24" Type="http://schemas.openxmlformats.org/officeDocument/2006/relationships/oleObject" Target="../embeddings/oleObject106.bin"/><Relationship Id="rId23" Type="http://schemas.openxmlformats.org/officeDocument/2006/relationships/image" Target="../media/image95.wmf"/><Relationship Id="rId22" Type="http://schemas.openxmlformats.org/officeDocument/2006/relationships/oleObject" Target="../embeddings/oleObject105.bin"/><Relationship Id="rId21" Type="http://schemas.openxmlformats.org/officeDocument/2006/relationships/image" Target="../media/image94.wmf"/><Relationship Id="rId20" Type="http://schemas.openxmlformats.org/officeDocument/2006/relationships/oleObject" Target="../embeddings/oleObject104.bin"/><Relationship Id="rId2" Type="http://schemas.openxmlformats.org/officeDocument/2006/relationships/oleObject" Target="../embeddings/oleObject94.bin"/><Relationship Id="rId19" Type="http://schemas.openxmlformats.org/officeDocument/2006/relationships/image" Target="../media/image93.wmf"/><Relationship Id="rId18" Type="http://schemas.openxmlformats.org/officeDocument/2006/relationships/oleObject" Target="../embeddings/oleObject103.bin"/><Relationship Id="rId17" Type="http://schemas.openxmlformats.org/officeDocument/2006/relationships/oleObject" Target="../embeddings/oleObject102.bin"/><Relationship Id="rId16" Type="http://schemas.openxmlformats.org/officeDocument/2006/relationships/oleObject" Target="../embeddings/oleObject101.bin"/><Relationship Id="rId15" Type="http://schemas.openxmlformats.org/officeDocument/2006/relationships/image" Target="../media/image92.wmf"/><Relationship Id="rId14" Type="http://schemas.openxmlformats.org/officeDocument/2006/relationships/oleObject" Target="../embeddings/oleObject100.bin"/><Relationship Id="rId13" Type="http://schemas.openxmlformats.org/officeDocument/2006/relationships/image" Target="../media/image91.wmf"/><Relationship Id="rId12" Type="http://schemas.openxmlformats.org/officeDocument/2006/relationships/oleObject" Target="../embeddings/oleObject99.bin"/><Relationship Id="rId11" Type="http://schemas.openxmlformats.org/officeDocument/2006/relationships/image" Target="../media/image90.wmf"/><Relationship Id="rId10" Type="http://schemas.openxmlformats.org/officeDocument/2006/relationships/oleObject" Target="../embeddings/oleObject98.bin"/><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oleObject" Target="../embeddings/oleObject114.bin"/><Relationship Id="rId7" Type="http://schemas.openxmlformats.org/officeDocument/2006/relationships/image" Target="../media/image103.wmf"/><Relationship Id="rId6" Type="http://schemas.openxmlformats.org/officeDocument/2006/relationships/oleObject" Target="../embeddings/oleObject113.bin"/><Relationship Id="rId5" Type="http://schemas.openxmlformats.org/officeDocument/2006/relationships/image" Target="../media/image102.wmf"/><Relationship Id="rId4" Type="http://schemas.openxmlformats.org/officeDocument/2006/relationships/oleObject" Target="../embeddings/oleObject112.bin"/><Relationship Id="rId3" Type="http://schemas.openxmlformats.org/officeDocument/2006/relationships/image" Target="../media/image101.wmf"/><Relationship Id="rId2" Type="http://schemas.openxmlformats.org/officeDocument/2006/relationships/oleObject" Target="../embeddings/oleObject111.bin"/><Relationship Id="rId16" Type="http://schemas.openxmlformats.org/officeDocument/2006/relationships/vmlDrawing" Target="../drawings/vmlDrawing15.vml"/><Relationship Id="rId15" Type="http://schemas.openxmlformats.org/officeDocument/2006/relationships/slideLayout" Target="../slideLayouts/slideLayout29.xml"/><Relationship Id="rId14" Type="http://schemas.openxmlformats.org/officeDocument/2006/relationships/image" Target="../media/image106.wmf"/><Relationship Id="rId13" Type="http://schemas.openxmlformats.org/officeDocument/2006/relationships/oleObject" Target="../embeddings/oleObject116.bin"/><Relationship Id="rId12" Type="http://schemas.openxmlformats.org/officeDocument/2006/relationships/image" Target="../media/image105.wmf"/><Relationship Id="rId11" Type="http://schemas.openxmlformats.org/officeDocument/2006/relationships/oleObject" Target="../embeddings/oleObject115.bin"/><Relationship Id="rId10"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oleObject" Target="../embeddings/oleObject120.bin"/><Relationship Id="rId7" Type="http://schemas.openxmlformats.org/officeDocument/2006/relationships/image" Target="../media/image109.wmf"/><Relationship Id="rId6" Type="http://schemas.openxmlformats.org/officeDocument/2006/relationships/oleObject" Target="../embeddings/oleObject119.bin"/><Relationship Id="rId5" Type="http://schemas.openxmlformats.org/officeDocument/2006/relationships/image" Target="../media/image108.wmf"/><Relationship Id="rId4" Type="http://schemas.openxmlformats.org/officeDocument/2006/relationships/oleObject" Target="../embeddings/oleObject118.bin"/><Relationship Id="rId3" Type="http://schemas.openxmlformats.org/officeDocument/2006/relationships/image" Target="../media/image107.wmf"/><Relationship Id="rId29" Type="http://schemas.openxmlformats.org/officeDocument/2006/relationships/vmlDrawing" Target="../drawings/vmlDrawing16.vml"/><Relationship Id="rId28" Type="http://schemas.openxmlformats.org/officeDocument/2006/relationships/slideLayout" Target="../slideLayouts/slideLayout29.xml"/><Relationship Id="rId27" Type="http://schemas.openxmlformats.org/officeDocument/2006/relationships/image" Target="../media/image116.wmf"/><Relationship Id="rId26" Type="http://schemas.openxmlformats.org/officeDocument/2006/relationships/oleObject" Target="../embeddings/oleObject128.bin"/><Relationship Id="rId25" Type="http://schemas.openxmlformats.org/officeDocument/2006/relationships/image" Target="../media/image115.wmf"/><Relationship Id="rId24" Type="http://schemas.openxmlformats.org/officeDocument/2006/relationships/oleObject" Target="../embeddings/oleObject127.bin"/><Relationship Id="rId23" Type="http://schemas.openxmlformats.org/officeDocument/2006/relationships/image" Target="../media/image114.wmf"/><Relationship Id="rId22" Type="http://schemas.openxmlformats.org/officeDocument/2006/relationships/oleObject" Target="../embeddings/oleObject126.bin"/><Relationship Id="rId21" Type="http://schemas.openxmlformats.org/officeDocument/2006/relationships/image" Target="../media/image113.wmf"/><Relationship Id="rId20" Type="http://schemas.openxmlformats.org/officeDocument/2006/relationships/oleObject" Target="../embeddings/oleObject125.bin"/><Relationship Id="rId2" Type="http://schemas.openxmlformats.org/officeDocument/2006/relationships/oleObject" Target="../embeddings/oleObject117.bin"/><Relationship Id="rId19" Type="http://schemas.openxmlformats.org/officeDocument/2006/relationships/image" Target="../media/image112.wmf"/><Relationship Id="rId18" Type="http://schemas.openxmlformats.org/officeDocument/2006/relationships/oleObject" Target="../embeddings/oleObject124.bin"/><Relationship Id="rId17" Type="http://schemas.openxmlformats.org/officeDocument/2006/relationships/image" Target="../media/image111.wmf"/><Relationship Id="rId16" Type="http://schemas.openxmlformats.org/officeDocument/2006/relationships/oleObject" Target="../embeddings/oleObject123.bin"/><Relationship Id="rId15" Type="http://schemas.openxmlformats.org/officeDocument/2006/relationships/image" Target="../media/image5.png"/><Relationship Id="rId14" Type="http://schemas.openxmlformats.org/officeDocument/2006/relationships/image" Target="../media/image17.png"/><Relationship Id="rId13" Type="http://schemas.openxmlformats.org/officeDocument/2006/relationships/image" Target="../media/image80.wmf"/><Relationship Id="rId12" Type="http://schemas.openxmlformats.org/officeDocument/2006/relationships/oleObject" Target="../embeddings/oleObject122.bin"/><Relationship Id="rId11" Type="http://schemas.openxmlformats.org/officeDocument/2006/relationships/image" Target="../media/image79.wmf"/><Relationship Id="rId10" Type="http://schemas.openxmlformats.org/officeDocument/2006/relationships/oleObject" Target="../embeddings/oleObject121.bin"/><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oleObject" Target="../embeddings/oleObject132.bin"/><Relationship Id="rId7" Type="http://schemas.openxmlformats.org/officeDocument/2006/relationships/image" Target="../media/image119.wmf"/><Relationship Id="rId6" Type="http://schemas.openxmlformats.org/officeDocument/2006/relationships/oleObject" Target="../embeddings/oleObject131.bin"/><Relationship Id="rId5" Type="http://schemas.openxmlformats.org/officeDocument/2006/relationships/image" Target="../media/image118.wmf"/><Relationship Id="rId4" Type="http://schemas.openxmlformats.org/officeDocument/2006/relationships/oleObject" Target="../embeddings/oleObject130.bin"/><Relationship Id="rId3" Type="http://schemas.openxmlformats.org/officeDocument/2006/relationships/image" Target="../media/image117.wmf"/><Relationship Id="rId2" Type="http://schemas.openxmlformats.org/officeDocument/2006/relationships/oleObject" Target="../embeddings/oleObject129.bin"/><Relationship Id="rId12" Type="http://schemas.openxmlformats.org/officeDocument/2006/relationships/vmlDrawing" Target="../drawings/vmlDrawing17.vml"/><Relationship Id="rId11" Type="http://schemas.openxmlformats.org/officeDocument/2006/relationships/slideLayout" Target="../slideLayouts/slideLayout29.xml"/><Relationship Id="rId10"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image" Target="../media/image124.wmf"/><Relationship Id="rId8" Type="http://schemas.openxmlformats.org/officeDocument/2006/relationships/oleObject" Target="../embeddings/oleObject136.bin"/><Relationship Id="rId7" Type="http://schemas.openxmlformats.org/officeDocument/2006/relationships/image" Target="../media/image123.wmf"/><Relationship Id="rId6" Type="http://schemas.openxmlformats.org/officeDocument/2006/relationships/oleObject" Target="../embeddings/oleObject135.bin"/><Relationship Id="rId5" Type="http://schemas.openxmlformats.org/officeDocument/2006/relationships/image" Target="../media/image122.wmf"/><Relationship Id="rId4" Type="http://schemas.openxmlformats.org/officeDocument/2006/relationships/oleObject" Target="../embeddings/oleObject134.bin"/><Relationship Id="rId3" Type="http://schemas.openxmlformats.org/officeDocument/2006/relationships/image" Target="../media/image121.wmf"/><Relationship Id="rId28" Type="http://schemas.openxmlformats.org/officeDocument/2006/relationships/vmlDrawing" Target="../drawings/vmlDrawing18.vml"/><Relationship Id="rId27" Type="http://schemas.openxmlformats.org/officeDocument/2006/relationships/slideLayout" Target="../slideLayouts/slideLayout29.xml"/><Relationship Id="rId26" Type="http://schemas.openxmlformats.org/officeDocument/2006/relationships/image" Target="../media/image131.wmf"/><Relationship Id="rId25" Type="http://schemas.openxmlformats.org/officeDocument/2006/relationships/oleObject" Target="../embeddings/oleObject144.bin"/><Relationship Id="rId24" Type="http://schemas.openxmlformats.org/officeDocument/2006/relationships/image" Target="../media/image130.wmf"/><Relationship Id="rId23" Type="http://schemas.openxmlformats.org/officeDocument/2006/relationships/oleObject" Target="../embeddings/oleObject143.bin"/><Relationship Id="rId22" Type="http://schemas.openxmlformats.org/officeDocument/2006/relationships/image" Target="../media/image129.wmf"/><Relationship Id="rId21" Type="http://schemas.openxmlformats.org/officeDocument/2006/relationships/oleObject" Target="../embeddings/oleObject142.bin"/><Relationship Id="rId20" Type="http://schemas.openxmlformats.org/officeDocument/2006/relationships/oleObject" Target="../embeddings/oleObject141.bin"/><Relationship Id="rId2" Type="http://schemas.openxmlformats.org/officeDocument/2006/relationships/oleObject" Target="../embeddings/oleObject133.bin"/><Relationship Id="rId19" Type="http://schemas.openxmlformats.org/officeDocument/2006/relationships/image" Target="../media/image128.wmf"/><Relationship Id="rId18" Type="http://schemas.openxmlformats.org/officeDocument/2006/relationships/oleObject" Target="../embeddings/oleObject140.bin"/><Relationship Id="rId17" Type="http://schemas.openxmlformats.org/officeDocument/2006/relationships/image" Target="../media/image127.wmf"/><Relationship Id="rId16" Type="http://schemas.openxmlformats.org/officeDocument/2006/relationships/oleObject" Target="../embeddings/oleObject139.bin"/><Relationship Id="rId15" Type="http://schemas.openxmlformats.org/officeDocument/2006/relationships/image" Target="../media/image126.wmf"/><Relationship Id="rId14" Type="http://schemas.openxmlformats.org/officeDocument/2006/relationships/oleObject" Target="../embeddings/oleObject138.bin"/><Relationship Id="rId13" Type="http://schemas.openxmlformats.org/officeDocument/2006/relationships/image" Target="../media/image5.png"/><Relationship Id="rId12" Type="http://schemas.openxmlformats.org/officeDocument/2006/relationships/image" Target="../media/image17.png"/><Relationship Id="rId11" Type="http://schemas.openxmlformats.org/officeDocument/2006/relationships/image" Target="../media/image125.wmf"/><Relationship Id="rId10" Type="http://schemas.openxmlformats.org/officeDocument/2006/relationships/oleObject" Target="../embeddings/oleObject137.bin"/><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oleObject" Target="../embeddings/oleObject148.bin"/><Relationship Id="rId7" Type="http://schemas.openxmlformats.org/officeDocument/2006/relationships/image" Target="../media/image134.wmf"/><Relationship Id="rId6" Type="http://schemas.openxmlformats.org/officeDocument/2006/relationships/oleObject" Target="../embeddings/oleObject147.bin"/><Relationship Id="rId5" Type="http://schemas.openxmlformats.org/officeDocument/2006/relationships/image" Target="../media/image133.wmf"/><Relationship Id="rId4" Type="http://schemas.openxmlformats.org/officeDocument/2006/relationships/oleObject" Target="../embeddings/oleObject146.bin"/><Relationship Id="rId3" Type="http://schemas.openxmlformats.org/officeDocument/2006/relationships/image" Target="../media/image132.wmf"/><Relationship Id="rId2" Type="http://schemas.openxmlformats.org/officeDocument/2006/relationships/oleObject" Target="../embeddings/oleObject145.bin"/><Relationship Id="rId16" Type="http://schemas.openxmlformats.org/officeDocument/2006/relationships/vmlDrawing" Target="../drawings/vmlDrawing19.vml"/><Relationship Id="rId15" Type="http://schemas.openxmlformats.org/officeDocument/2006/relationships/slideLayout" Target="../slideLayouts/slideLayout29.xml"/><Relationship Id="rId14" Type="http://schemas.openxmlformats.org/officeDocument/2006/relationships/image" Target="../media/image137.wmf"/><Relationship Id="rId13" Type="http://schemas.openxmlformats.org/officeDocument/2006/relationships/oleObject" Target="../embeddings/oleObject150.bin"/><Relationship Id="rId12" Type="http://schemas.openxmlformats.org/officeDocument/2006/relationships/image" Target="../media/image5.png"/><Relationship Id="rId11" Type="http://schemas.openxmlformats.org/officeDocument/2006/relationships/image" Target="../media/image136.wmf"/><Relationship Id="rId10" Type="http://schemas.openxmlformats.org/officeDocument/2006/relationships/oleObject" Target="../embeddings/oleObject149.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oleObject" Target="../embeddings/oleObject154.bin"/><Relationship Id="rId7" Type="http://schemas.openxmlformats.org/officeDocument/2006/relationships/image" Target="../media/image140.wmf"/><Relationship Id="rId6" Type="http://schemas.openxmlformats.org/officeDocument/2006/relationships/oleObject" Target="../embeddings/oleObject153.bin"/><Relationship Id="rId5" Type="http://schemas.openxmlformats.org/officeDocument/2006/relationships/image" Target="../media/image139.wmf"/><Relationship Id="rId44" Type="http://schemas.openxmlformats.org/officeDocument/2006/relationships/vmlDrawing" Target="../drawings/vmlDrawing20.vml"/><Relationship Id="rId43" Type="http://schemas.openxmlformats.org/officeDocument/2006/relationships/slideLayout" Target="../slideLayouts/slideLayout29.xml"/><Relationship Id="rId42" Type="http://schemas.openxmlformats.org/officeDocument/2006/relationships/image" Target="../media/image156.wmf"/><Relationship Id="rId41" Type="http://schemas.openxmlformats.org/officeDocument/2006/relationships/oleObject" Target="../embeddings/oleObject170.bin"/><Relationship Id="rId40" Type="http://schemas.openxmlformats.org/officeDocument/2006/relationships/image" Target="../media/image155.wmf"/><Relationship Id="rId4" Type="http://schemas.openxmlformats.org/officeDocument/2006/relationships/oleObject" Target="../embeddings/oleObject152.bin"/><Relationship Id="rId39" Type="http://schemas.openxmlformats.org/officeDocument/2006/relationships/oleObject" Target="../embeddings/oleObject169.bin"/><Relationship Id="rId38" Type="http://schemas.openxmlformats.org/officeDocument/2006/relationships/image" Target="../media/image154.wmf"/><Relationship Id="rId37" Type="http://schemas.openxmlformats.org/officeDocument/2006/relationships/oleObject" Target="../embeddings/oleObject168.bin"/><Relationship Id="rId36" Type="http://schemas.openxmlformats.org/officeDocument/2006/relationships/image" Target="../media/image153.wmf"/><Relationship Id="rId35" Type="http://schemas.openxmlformats.org/officeDocument/2006/relationships/oleObject" Target="../embeddings/oleObject167.bin"/><Relationship Id="rId34" Type="http://schemas.openxmlformats.org/officeDocument/2006/relationships/image" Target="../media/image152.wmf"/><Relationship Id="rId33" Type="http://schemas.openxmlformats.org/officeDocument/2006/relationships/oleObject" Target="../embeddings/oleObject166.bin"/><Relationship Id="rId32" Type="http://schemas.openxmlformats.org/officeDocument/2006/relationships/image" Target="../media/image5.png"/><Relationship Id="rId31" Type="http://schemas.openxmlformats.org/officeDocument/2006/relationships/slide" Target="slide20.xml"/><Relationship Id="rId30" Type="http://schemas.openxmlformats.org/officeDocument/2006/relationships/image" Target="../media/image151.wmf"/><Relationship Id="rId3" Type="http://schemas.openxmlformats.org/officeDocument/2006/relationships/image" Target="../media/image138.wmf"/><Relationship Id="rId29" Type="http://schemas.openxmlformats.org/officeDocument/2006/relationships/oleObject" Target="../embeddings/oleObject165.bin"/><Relationship Id="rId28" Type="http://schemas.openxmlformats.org/officeDocument/2006/relationships/oleObject" Target="../embeddings/oleObject164.bin"/><Relationship Id="rId27" Type="http://schemas.openxmlformats.org/officeDocument/2006/relationships/image" Target="../media/image150.wmf"/><Relationship Id="rId26" Type="http://schemas.openxmlformats.org/officeDocument/2006/relationships/oleObject" Target="../embeddings/oleObject163.bin"/><Relationship Id="rId25" Type="http://schemas.openxmlformats.org/officeDocument/2006/relationships/image" Target="../media/image149.wmf"/><Relationship Id="rId24" Type="http://schemas.openxmlformats.org/officeDocument/2006/relationships/oleObject" Target="../embeddings/oleObject162.bin"/><Relationship Id="rId23" Type="http://schemas.openxmlformats.org/officeDocument/2006/relationships/image" Target="../media/image148.wmf"/><Relationship Id="rId22" Type="http://schemas.openxmlformats.org/officeDocument/2006/relationships/oleObject" Target="../embeddings/oleObject161.bin"/><Relationship Id="rId21" Type="http://schemas.openxmlformats.org/officeDocument/2006/relationships/image" Target="../media/image147.wmf"/><Relationship Id="rId20" Type="http://schemas.openxmlformats.org/officeDocument/2006/relationships/oleObject" Target="../embeddings/oleObject160.bin"/><Relationship Id="rId2" Type="http://schemas.openxmlformats.org/officeDocument/2006/relationships/oleObject" Target="../embeddings/oleObject151.bin"/><Relationship Id="rId19" Type="http://schemas.openxmlformats.org/officeDocument/2006/relationships/image" Target="../media/image146.wmf"/><Relationship Id="rId18" Type="http://schemas.openxmlformats.org/officeDocument/2006/relationships/oleObject" Target="../embeddings/oleObject159.bin"/><Relationship Id="rId17" Type="http://schemas.openxmlformats.org/officeDocument/2006/relationships/image" Target="../media/image145.wmf"/><Relationship Id="rId16" Type="http://schemas.openxmlformats.org/officeDocument/2006/relationships/oleObject" Target="../embeddings/oleObject158.bin"/><Relationship Id="rId15" Type="http://schemas.openxmlformats.org/officeDocument/2006/relationships/image" Target="../media/image144.wmf"/><Relationship Id="rId14" Type="http://schemas.openxmlformats.org/officeDocument/2006/relationships/oleObject" Target="../embeddings/oleObject157.bin"/><Relationship Id="rId13" Type="http://schemas.openxmlformats.org/officeDocument/2006/relationships/image" Target="../media/image143.wmf"/><Relationship Id="rId12" Type="http://schemas.openxmlformats.org/officeDocument/2006/relationships/oleObject" Target="../embeddings/oleObject156.bin"/><Relationship Id="rId11" Type="http://schemas.openxmlformats.org/officeDocument/2006/relationships/image" Target="../media/image142.wmf"/><Relationship Id="rId10" Type="http://schemas.openxmlformats.org/officeDocument/2006/relationships/oleObject" Target="../embeddings/oleObject155.bin"/><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oleObject" Target="../embeddings/oleObject174.bin"/><Relationship Id="rId7" Type="http://schemas.openxmlformats.org/officeDocument/2006/relationships/image" Target="../media/image158.wmf"/><Relationship Id="rId6" Type="http://schemas.openxmlformats.org/officeDocument/2006/relationships/oleObject" Target="../embeddings/oleObject173.bin"/><Relationship Id="rId5" Type="http://schemas.openxmlformats.org/officeDocument/2006/relationships/image" Target="../media/image157.wmf"/><Relationship Id="rId4" Type="http://schemas.openxmlformats.org/officeDocument/2006/relationships/oleObject" Target="../embeddings/oleObject172.bin"/><Relationship Id="rId3" Type="http://schemas.openxmlformats.org/officeDocument/2006/relationships/image" Target="../media/image141.wmf"/><Relationship Id="rId24" Type="http://schemas.openxmlformats.org/officeDocument/2006/relationships/vmlDrawing" Target="../drawings/vmlDrawing21.vml"/><Relationship Id="rId23" Type="http://schemas.openxmlformats.org/officeDocument/2006/relationships/slideLayout" Target="../slideLayouts/slideLayout29.xml"/><Relationship Id="rId22" Type="http://schemas.openxmlformats.org/officeDocument/2006/relationships/image" Target="../media/image160.wmf"/><Relationship Id="rId21" Type="http://schemas.openxmlformats.org/officeDocument/2006/relationships/oleObject" Target="../embeddings/oleObject181.bin"/><Relationship Id="rId20" Type="http://schemas.openxmlformats.org/officeDocument/2006/relationships/image" Target="../media/image159.wmf"/><Relationship Id="rId2" Type="http://schemas.openxmlformats.org/officeDocument/2006/relationships/oleObject" Target="../embeddings/oleObject171.bin"/><Relationship Id="rId19" Type="http://schemas.openxmlformats.org/officeDocument/2006/relationships/oleObject" Target="../embeddings/oleObject180.bin"/><Relationship Id="rId18" Type="http://schemas.openxmlformats.org/officeDocument/2006/relationships/image" Target="../media/image142.wmf"/><Relationship Id="rId17" Type="http://schemas.openxmlformats.org/officeDocument/2006/relationships/oleObject" Target="../embeddings/oleObject179.bin"/><Relationship Id="rId16" Type="http://schemas.openxmlformats.org/officeDocument/2006/relationships/oleObject" Target="../embeddings/oleObject178.bin"/><Relationship Id="rId15" Type="http://schemas.openxmlformats.org/officeDocument/2006/relationships/image" Target="../media/image140.wmf"/><Relationship Id="rId14" Type="http://schemas.openxmlformats.org/officeDocument/2006/relationships/oleObject" Target="../embeddings/oleObject177.bin"/><Relationship Id="rId13" Type="http://schemas.openxmlformats.org/officeDocument/2006/relationships/image" Target="../media/image139.wmf"/><Relationship Id="rId12" Type="http://schemas.openxmlformats.org/officeDocument/2006/relationships/oleObject" Target="../embeddings/oleObject176.bin"/><Relationship Id="rId11" Type="http://schemas.openxmlformats.org/officeDocument/2006/relationships/image" Target="../media/image138.wmf"/><Relationship Id="rId10" Type="http://schemas.openxmlformats.org/officeDocument/2006/relationships/oleObject" Target="../embeddings/oleObject175.bin"/><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63.wmf"/><Relationship Id="rId7" Type="http://schemas.openxmlformats.org/officeDocument/2006/relationships/oleObject" Target="../embeddings/oleObject184.bin"/><Relationship Id="rId6" Type="http://schemas.openxmlformats.org/officeDocument/2006/relationships/image" Target="../media/image162.wmf"/><Relationship Id="rId5" Type="http://schemas.openxmlformats.org/officeDocument/2006/relationships/oleObject" Target="../embeddings/oleObject183.bin"/><Relationship Id="rId4" Type="http://schemas.openxmlformats.org/officeDocument/2006/relationships/image" Target="../media/image161.wmf"/><Relationship Id="rId33" Type="http://schemas.openxmlformats.org/officeDocument/2006/relationships/vmlDrawing" Target="../drawings/vmlDrawing22.vml"/><Relationship Id="rId32" Type="http://schemas.openxmlformats.org/officeDocument/2006/relationships/slideLayout" Target="../slideLayouts/slideLayout29.xml"/><Relationship Id="rId31" Type="http://schemas.openxmlformats.org/officeDocument/2006/relationships/image" Target="../media/image174.wmf"/><Relationship Id="rId30" Type="http://schemas.openxmlformats.org/officeDocument/2006/relationships/oleObject" Target="../embeddings/oleObject195.bin"/><Relationship Id="rId3" Type="http://schemas.openxmlformats.org/officeDocument/2006/relationships/oleObject" Target="../embeddings/oleObject182.bin"/><Relationship Id="rId29" Type="http://schemas.openxmlformats.org/officeDocument/2006/relationships/image" Target="../media/image173.wmf"/><Relationship Id="rId28" Type="http://schemas.openxmlformats.org/officeDocument/2006/relationships/oleObject" Target="../embeddings/oleObject194.bin"/><Relationship Id="rId27" Type="http://schemas.openxmlformats.org/officeDocument/2006/relationships/image" Target="../media/image172.wmf"/><Relationship Id="rId26" Type="http://schemas.openxmlformats.org/officeDocument/2006/relationships/oleObject" Target="../embeddings/oleObject193.bin"/><Relationship Id="rId25" Type="http://schemas.openxmlformats.org/officeDocument/2006/relationships/image" Target="../media/image171.wmf"/><Relationship Id="rId24" Type="http://schemas.openxmlformats.org/officeDocument/2006/relationships/oleObject" Target="../embeddings/oleObject192.bin"/><Relationship Id="rId23" Type="http://schemas.openxmlformats.org/officeDocument/2006/relationships/image" Target="../media/image170.wmf"/><Relationship Id="rId22" Type="http://schemas.openxmlformats.org/officeDocument/2006/relationships/oleObject" Target="../embeddings/oleObject191.bin"/><Relationship Id="rId21" Type="http://schemas.openxmlformats.org/officeDocument/2006/relationships/image" Target="../media/image169.wmf"/><Relationship Id="rId20" Type="http://schemas.openxmlformats.org/officeDocument/2006/relationships/oleObject" Target="../embeddings/oleObject190.bin"/><Relationship Id="rId2" Type="http://schemas.openxmlformats.org/officeDocument/2006/relationships/image" Target="../media/image5.png"/><Relationship Id="rId19" Type="http://schemas.openxmlformats.org/officeDocument/2006/relationships/image" Target="../media/image81.png"/><Relationship Id="rId18" Type="http://schemas.openxmlformats.org/officeDocument/2006/relationships/image" Target="../media/image168.wmf"/><Relationship Id="rId17" Type="http://schemas.openxmlformats.org/officeDocument/2006/relationships/oleObject" Target="../embeddings/oleObject189.bin"/><Relationship Id="rId16" Type="http://schemas.openxmlformats.org/officeDocument/2006/relationships/image" Target="../media/image167.wmf"/><Relationship Id="rId15" Type="http://schemas.openxmlformats.org/officeDocument/2006/relationships/oleObject" Target="../embeddings/oleObject188.bin"/><Relationship Id="rId14" Type="http://schemas.openxmlformats.org/officeDocument/2006/relationships/image" Target="../media/image166.wmf"/><Relationship Id="rId13" Type="http://schemas.openxmlformats.org/officeDocument/2006/relationships/oleObject" Target="../embeddings/oleObject187.bin"/><Relationship Id="rId12" Type="http://schemas.openxmlformats.org/officeDocument/2006/relationships/image" Target="../media/image165.wmf"/><Relationship Id="rId11" Type="http://schemas.openxmlformats.org/officeDocument/2006/relationships/oleObject" Target="../embeddings/oleObject186.bin"/><Relationship Id="rId10" Type="http://schemas.openxmlformats.org/officeDocument/2006/relationships/image" Target="../media/image164.wmf"/><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9" Type="http://schemas.openxmlformats.org/officeDocument/2006/relationships/image" Target="../media/image162.wmf"/><Relationship Id="rId8" Type="http://schemas.openxmlformats.org/officeDocument/2006/relationships/oleObject" Target="../embeddings/oleObject198.bin"/><Relationship Id="rId7" Type="http://schemas.openxmlformats.org/officeDocument/2006/relationships/image" Target="../media/image161.wmf"/><Relationship Id="rId6" Type="http://schemas.openxmlformats.org/officeDocument/2006/relationships/oleObject" Target="../embeddings/oleObject197.bin"/><Relationship Id="rId5" Type="http://schemas.openxmlformats.org/officeDocument/2006/relationships/image" Target="../media/image5.png"/><Relationship Id="rId4" Type="http://schemas.openxmlformats.org/officeDocument/2006/relationships/image" Target="../media/image17.png"/><Relationship Id="rId32" Type="http://schemas.openxmlformats.org/officeDocument/2006/relationships/vmlDrawing" Target="../drawings/vmlDrawing23.vml"/><Relationship Id="rId31" Type="http://schemas.openxmlformats.org/officeDocument/2006/relationships/slideLayout" Target="../slideLayouts/slideLayout29.xml"/><Relationship Id="rId30" Type="http://schemas.openxmlformats.org/officeDocument/2006/relationships/image" Target="../media/image179.emf"/><Relationship Id="rId3" Type="http://schemas.openxmlformats.org/officeDocument/2006/relationships/image" Target="../media/image175.wmf"/><Relationship Id="rId29" Type="http://schemas.openxmlformats.org/officeDocument/2006/relationships/oleObject" Target="../embeddings/oleObject208.bin"/><Relationship Id="rId28" Type="http://schemas.openxmlformats.org/officeDocument/2006/relationships/image" Target="../media/image178.wmf"/><Relationship Id="rId27" Type="http://schemas.openxmlformats.org/officeDocument/2006/relationships/oleObject" Target="../embeddings/oleObject207.bin"/><Relationship Id="rId26" Type="http://schemas.openxmlformats.org/officeDocument/2006/relationships/image" Target="../media/image81.png"/><Relationship Id="rId25" Type="http://schemas.openxmlformats.org/officeDocument/2006/relationships/image" Target="../media/image177.wmf"/><Relationship Id="rId24" Type="http://schemas.openxmlformats.org/officeDocument/2006/relationships/oleObject" Target="../embeddings/oleObject206.bin"/><Relationship Id="rId23" Type="http://schemas.openxmlformats.org/officeDocument/2006/relationships/image" Target="../media/image176.wmf"/><Relationship Id="rId22" Type="http://schemas.openxmlformats.org/officeDocument/2006/relationships/oleObject" Target="../embeddings/oleObject205.bin"/><Relationship Id="rId21" Type="http://schemas.openxmlformats.org/officeDocument/2006/relationships/image" Target="../media/image168.wmf"/><Relationship Id="rId20" Type="http://schemas.openxmlformats.org/officeDocument/2006/relationships/oleObject" Target="../embeddings/oleObject204.bin"/><Relationship Id="rId2" Type="http://schemas.openxmlformats.org/officeDocument/2006/relationships/oleObject" Target="../embeddings/oleObject196.bin"/><Relationship Id="rId19" Type="http://schemas.openxmlformats.org/officeDocument/2006/relationships/image" Target="../media/image167.wmf"/><Relationship Id="rId18" Type="http://schemas.openxmlformats.org/officeDocument/2006/relationships/oleObject" Target="../embeddings/oleObject203.bin"/><Relationship Id="rId17" Type="http://schemas.openxmlformats.org/officeDocument/2006/relationships/image" Target="../media/image166.wmf"/><Relationship Id="rId16" Type="http://schemas.openxmlformats.org/officeDocument/2006/relationships/oleObject" Target="../embeddings/oleObject202.bin"/><Relationship Id="rId15" Type="http://schemas.openxmlformats.org/officeDocument/2006/relationships/image" Target="../media/image165.wmf"/><Relationship Id="rId14" Type="http://schemas.openxmlformats.org/officeDocument/2006/relationships/oleObject" Target="../embeddings/oleObject201.bin"/><Relationship Id="rId13" Type="http://schemas.openxmlformats.org/officeDocument/2006/relationships/image" Target="../media/image164.wmf"/><Relationship Id="rId12" Type="http://schemas.openxmlformats.org/officeDocument/2006/relationships/oleObject" Target="../embeddings/oleObject200.bin"/><Relationship Id="rId11" Type="http://schemas.openxmlformats.org/officeDocument/2006/relationships/image" Target="../media/image163.wmf"/><Relationship Id="rId10" Type="http://schemas.openxmlformats.org/officeDocument/2006/relationships/oleObject" Target="../embeddings/oleObject199.bin"/><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9" Type="http://schemas.openxmlformats.org/officeDocument/2006/relationships/image" Target="../media/image183.wmf"/><Relationship Id="rId8" Type="http://schemas.openxmlformats.org/officeDocument/2006/relationships/oleObject" Target="../embeddings/oleObject212.bin"/><Relationship Id="rId7" Type="http://schemas.openxmlformats.org/officeDocument/2006/relationships/image" Target="../media/image182.wmf"/><Relationship Id="rId6" Type="http://schemas.openxmlformats.org/officeDocument/2006/relationships/oleObject" Target="../embeddings/oleObject211.bin"/><Relationship Id="rId5" Type="http://schemas.openxmlformats.org/officeDocument/2006/relationships/image" Target="../media/image181.wmf"/><Relationship Id="rId4" Type="http://schemas.openxmlformats.org/officeDocument/2006/relationships/oleObject" Target="../embeddings/oleObject210.bin"/><Relationship Id="rId34" Type="http://schemas.openxmlformats.org/officeDocument/2006/relationships/vmlDrawing" Target="../drawings/vmlDrawing24.vml"/><Relationship Id="rId33" Type="http://schemas.openxmlformats.org/officeDocument/2006/relationships/slideLayout" Target="../slideLayouts/slideLayout29.xml"/><Relationship Id="rId32" Type="http://schemas.openxmlformats.org/officeDocument/2006/relationships/image" Target="../media/image5.png"/><Relationship Id="rId31" Type="http://schemas.openxmlformats.org/officeDocument/2006/relationships/image" Target="../media/image194.wmf"/><Relationship Id="rId30" Type="http://schemas.openxmlformats.org/officeDocument/2006/relationships/oleObject" Target="../embeddings/oleObject223.bin"/><Relationship Id="rId3" Type="http://schemas.openxmlformats.org/officeDocument/2006/relationships/image" Target="../media/image180.wmf"/><Relationship Id="rId29" Type="http://schemas.openxmlformats.org/officeDocument/2006/relationships/image" Target="../media/image193.wmf"/><Relationship Id="rId28" Type="http://schemas.openxmlformats.org/officeDocument/2006/relationships/oleObject" Target="../embeddings/oleObject222.bin"/><Relationship Id="rId27" Type="http://schemas.openxmlformats.org/officeDocument/2006/relationships/image" Target="../media/image192.wmf"/><Relationship Id="rId26" Type="http://schemas.openxmlformats.org/officeDocument/2006/relationships/oleObject" Target="../embeddings/oleObject221.bin"/><Relationship Id="rId25" Type="http://schemas.openxmlformats.org/officeDocument/2006/relationships/image" Target="../media/image191.wmf"/><Relationship Id="rId24" Type="http://schemas.openxmlformats.org/officeDocument/2006/relationships/oleObject" Target="../embeddings/oleObject220.bin"/><Relationship Id="rId23" Type="http://schemas.openxmlformats.org/officeDocument/2006/relationships/image" Target="../media/image190.wmf"/><Relationship Id="rId22" Type="http://schemas.openxmlformats.org/officeDocument/2006/relationships/oleObject" Target="../embeddings/oleObject219.bin"/><Relationship Id="rId21" Type="http://schemas.openxmlformats.org/officeDocument/2006/relationships/image" Target="../media/image189.wmf"/><Relationship Id="rId20" Type="http://schemas.openxmlformats.org/officeDocument/2006/relationships/oleObject" Target="../embeddings/oleObject218.bin"/><Relationship Id="rId2" Type="http://schemas.openxmlformats.org/officeDocument/2006/relationships/oleObject" Target="../embeddings/oleObject209.bin"/><Relationship Id="rId19" Type="http://schemas.openxmlformats.org/officeDocument/2006/relationships/image" Target="../media/image188.wmf"/><Relationship Id="rId18" Type="http://schemas.openxmlformats.org/officeDocument/2006/relationships/oleObject" Target="../embeddings/oleObject217.bin"/><Relationship Id="rId17" Type="http://schemas.openxmlformats.org/officeDocument/2006/relationships/image" Target="../media/image187.wmf"/><Relationship Id="rId16" Type="http://schemas.openxmlformats.org/officeDocument/2006/relationships/oleObject" Target="../embeddings/oleObject216.bin"/><Relationship Id="rId15" Type="http://schemas.openxmlformats.org/officeDocument/2006/relationships/image" Target="../media/image186.wmf"/><Relationship Id="rId14" Type="http://schemas.openxmlformats.org/officeDocument/2006/relationships/oleObject" Target="../embeddings/oleObject215.bin"/><Relationship Id="rId13" Type="http://schemas.openxmlformats.org/officeDocument/2006/relationships/image" Target="../media/image185.wmf"/><Relationship Id="rId12" Type="http://schemas.openxmlformats.org/officeDocument/2006/relationships/oleObject" Target="../embeddings/oleObject214.bin"/><Relationship Id="rId11" Type="http://schemas.openxmlformats.org/officeDocument/2006/relationships/image" Target="../media/image184.wmf"/><Relationship Id="rId10" Type="http://schemas.openxmlformats.org/officeDocument/2006/relationships/oleObject" Target="../embeddings/oleObject213.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oleObject" Target="../embeddings/oleObject227.bin"/><Relationship Id="rId7" Type="http://schemas.openxmlformats.org/officeDocument/2006/relationships/image" Target="../media/image197.wmf"/><Relationship Id="rId6" Type="http://schemas.openxmlformats.org/officeDocument/2006/relationships/oleObject" Target="../embeddings/oleObject226.bin"/><Relationship Id="rId5" Type="http://schemas.openxmlformats.org/officeDocument/2006/relationships/image" Target="../media/image196.wmf"/><Relationship Id="rId4" Type="http://schemas.openxmlformats.org/officeDocument/2006/relationships/oleObject" Target="../embeddings/oleObject225.bin"/><Relationship Id="rId30" Type="http://schemas.openxmlformats.org/officeDocument/2006/relationships/vmlDrawing" Target="../drawings/vmlDrawing25.vml"/><Relationship Id="rId3" Type="http://schemas.openxmlformats.org/officeDocument/2006/relationships/image" Target="../media/image195.wmf"/><Relationship Id="rId29" Type="http://schemas.openxmlformats.org/officeDocument/2006/relationships/slideLayout" Target="../slideLayouts/slideLayout29.xml"/><Relationship Id="rId28" Type="http://schemas.openxmlformats.org/officeDocument/2006/relationships/image" Target="../media/image81.png"/><Relationship Id="rId27" Type="http://schemas.openxmlformats.org/officeDocument/2006/relationships/image" Target="../media/image206.wmf"/><Relationship Id="rId26" Type="http://schemas.openxmlformats.org/officeDocument/2006/relationships/oleObject" Target="../embeddings/oleObject235.bin"/><Relationship Id="rId25" Type="http://schemas.openxmlformats.org/officeDocument/2006/relationships/image" Target="../media/image5.png"/><Relationship Id="rId24" Type="http://schemas.openxmlformats.org/officeDocument/2006/relationships/image" Target="../media/image17.png"/><Relationship Id="rId23" Type="http://schemas.openxmlformats.org/officeDocument/2006/relationships/image" Target="../media/image205.wmf"/><Relationship Id="rId22" Type="http://schemas.openxmlformats.org/officeDocument/2006/relationships/oleObject" Target="../embeddings/oleObject234.bin"/><Relationship Id="rId21" Type="http://schemas.openxmlformats.org/officeDocument/2006/relationships/image" Target="../media/image204.wmf"/><Relationship Id="rId20" Type="http://schemas.openxmlformats.org/officeDocument/2006/relationships/oleObject" Target="../embeddings/oleObject233.bin"/><Relationship Id="rId2" Type="http://schemas.openxmlformats.org/officeDocument/2006/relationships/oleObject" Target="../embeddings/oleObject224.bin"/><Relationship Id="rId19" Type="http://schemas.openxmlformats.org/officeDocument/2006/relationships/image" Target="../media/image203.wmf"/><Relationship Id="rId18" Type="http://schemas.openxmlformats.org/officeDocument/2006/relationships/oleObject" Target="../embeddings/oleObject232.bin"/><Relationship Id="rId17" Type="http://schemas.openxmlformats.org/officeDocument/2006/relationships/image" Target="../media/image202.wmf"/><Relationship Id="rId16" Type="http://schemas.openxmlformats.org/officeDocument/2006/relationships/oleObject" Target="../embeddings/oleObject231.bin"/><Relationship Id="rId15" Type="http://schemas.openxmlformats.org/officeDocument/2006/relationships/image" Target="../media/image201.wmf"/><Relationship Id="rId14" Type="http://schemas.openxmlformats.org/officeDocument/2006/relationships/oleObject" Target="../embeddings/oleObject230.bin"/><Relationship Id="rId13" Type="http://schemas.openxmlformats.org/officeDocument/2006/relationships/image" Target="../media/image200.wmf"/><Relationship Id="rId12" Type="http://schemas.openxmlformats.org/officeDocument/2006/relationships/oleObject" Target="../embeddings/oleObject229.bin"/><Relationship Id="rId11" Type="http://schemas.openxmlformats.org/officeDocument/2006/relationships/image" Target="../media/image199.wmf"/><Relationship Id="rId10" Type="http://schemas.openxmlformats.org/officeDocument/2006/relationships/oleObject" Target="../embeddings/oleObject228.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09.wmf"/><Relationship Id="rId7" Type="http://schemas.openxmlformats.org/officeDocument/2006/relationships/oleObject" Target="../embeddings/oleObject238.bin"/><Relationship Id="rId6" Type="http://schemas.openxmlformats.org/officeDocument/2006/relationships/image" Target="../media/image81.png"/><Relationship Id="rId5" Type="http://schemas.openxmlformats.org/officeDocument/2006/relationships/image" Target="../media/image208.wmf"/><Relationship Id="rId4" Type="http://schemas.openxmlformats.org/officeDocument/2006/relationships/oleObject" Target="../embeddings/oleObject237.bin"/><Relationship Id="rId3" Type="http://schemas.openxmlformats.org/officeDocument/2006/relationships/image" Target="../media/image207.wmf"/><Relationship Id="rId29" Type="http://schemas.openxmlformats.org/officeDocument/2006/relationships/vmlDrawing" Target="../drawings/vmlDrawing26.vml"/><Relationship Id="rId28" Type="http://schemas.openxmlformats.org/officeDocument/2006/relationships/slideLayout" Target="../slideLayouts/slideLayout29.xml"/><Relationship Id="rId27" Type="http://schemas.openxmlformats.org/officeDocument/2006/relationships/image" Target="../media/image5.png"/><Relationship Id="rId26" Type="http://schemas.openxmlformats.org/officeDocument/2006/relationships/image" Target="../media/image218.wmf"/><Relationship Id="rId25" Type="http://schemas.openxmlformats.org/officeDocument/2006/relationships/oleObject" Target="../embeddings/oleObject247.bin"/><Relationship Id="rId24" Type="http://schemas.openxmlformats.org/officeDocument/2006/relationships/image" Target="../media/image217.wmf"/><Relationship Id="rId23" Type="http://schemas.openxmlformats.org/officeDocument/2006/relationships/oleObject" Target="../embeddings/oleObject246.bin"/><Relationship Id="rId22" Type="http://schemas.openxmlformats.org/officeDocument/2006/relationships/image" Target="../media/image216.wmf"/><Relationship Id="rId21" Type="http://schemas.openxmlformats.org/officeDocument/2006/relationships/oleObject" Target="../embeddings/oleObject245.bin"/><Relationship Id="rId20" Type="http://schemas.openxmlformats.org/officeDocument/2006/relationships/image" Target="../media/image215.wmf"/><Relationship Id="rId2" Type="http://schemas.openxmlformats.org/officeDocument/2006/relationships/oleObject" Target="../embeddings/oleObject236.bin"/><Relationship Id="rId19" Type="http://schemas.openxmlformats.org/officeDocument/2006/relationships/oleObject" Target="../embeddings/oleObject244.bin"/><Relationship Id="rId18" Type="http://schemas.openxmlformats.org/officeDocument/2006/relationships/image" Target="../media/image214.wmf"/><Relationship Id="rId17" Type="http://schemas.openxmlformats.org/officeDocument/2006/relationships/oleObject" Target="../embeddings/oleObject243.bin"/><Relationship Id="rId16" Type="http://schemas.openxmlformats.org/officeDocument/2006/relationships/image" Target="../media/image213.wmf"/><Relationship Id="rId15" Type="http://schemas.openxmlformats.org/officeDocument/2006/relationships/oleObject" Target="../embeddings/oleObject242.bin"/><Relationship Id="rId14" Type="http://schemas.openxmlformats.org/officeDocument/2006/relationships/image" Target="../media/image212.wmf"/><Relationship Id="rId13" Type="http://schemas.openxmlformats.org/officeDocument/2006/relationships/oleObject" Target="../embeddings/oleObject241.bin"/><Relationship Id="rId12" Type="http://schemas.openxmlformats.org/officeDocument/2006/relationships/image" Target="../media/image211.wmf"/><Relationship Id="rId11" Type="http://schemas.openxmlformats.org/officeDocument/2006/relationships/oleObject" Target="../embeddings/oleObject240.bin"/><Relationship Id="rId10" Type="http://schemas.openxmlformats.org/officeDocument/2006/relationships/image" Target="../media/image210.wmf"/><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9" Type="http://schemas.openxmlformats.org/officeDocument/2006/relationships/image" Target="../media/image207.wmf"/><Relationship Id="rId8" Type="http://schemas.openxmlformats.org/officeDocument/2006/relationships/oleObject" Target="../embeddings/oleObject250.bin"/><Relationship Id="rId7" Type="http://schemas.openxmlformats.org/officeDocument/2006/relationships/image" Target="../media/image5.png"/><Relationship Id="rId6" Type="http://schemas.openxmlformats.org/officeDocument/2006/relationships/image" Target="../media/image17.png"/><Relationship Id="rId5" Type="http://schemas.openxmlformats.org/officeDocument/2006/relationships/image" Target="../media/image220.wmf"/><Relationship Id="rId4" Type="http://schemas.openxmlformats.org/officeDocument/2006/relationships/oleObject" Target="../embeddings/oleObject249.bin"/><Relationship Id="rId3" Type="http://schemas.openxmlformats.org/officeDocument/2006/relationships/image" Target="../media/image219.wmf"/><Relationship Id="rId2" Type="http://schemas.openxmlformats.org/officeDocument/2006/relationships/oleObject" Target="../embeddings/oleObject248.bin"/><Relationship Id="rId16" Type="http://schemas.openxmlformats.org/officeDocument/2006/relationships/vmlDrawing" Target="../drawings/vmlDrawing27.vml"/><Relationship Id="rId15" Type="http://schemas.openxmlformats.org/officeDocument/2006/relationships/slideLayout" Target="../slideLayouts/slideLayout29.xml"/><Relationship Id="rId14" Type="http://schemas.openxmlformats.org/officeDocument/2006/relationships/image" Target="../media/image209.wmf"/><Relationship Id="rId13" Type="http://schemas.openxmlformats.org/officeDocument/2006/relationships/oleObject" Target="../embeddings/oleObject252.bin"/><Relationship Id="rId12" Type="http://schemas.openxmlformats.org/officeDocument/2006/relationships/image" Target="../media/image81.png"/><Relationship Id="rId11" Type="http://schemas.openxmlformats.org/officeDocument/2006/relationships/image" Target="../media/image208.wmf"/><Relationship Id="rId10" Type="http://schemas.openxmlformats.org/officeDocument/2006/relationships/oleObject" Target="../embeddings/oleObject251.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9" Type="http://schemas.openxmlformats.org/officeDocument/2006/relationships/image" Target="../media/image224.wmf"/><Relationship Id="rId8" Type="http://schemas.openxmlformats.org/officeDocument/2006/relationships/oleObject" Target="../embeddings/oleObject256.bin"/><Relationship Id="rId7" Type="http://schemas.openxmlformats.org/officeDocument/2006/relationships/image" Target="../media/image223.wmf"/><Relationship Id="rId6" Type="http://schemas.openxmlformats.org/officeDocument/2006/relationships/oleObject" Target="../embeddings/oleObject255.bin"/><Relationship Id="rId5" Type="http://schemas.openxmlformats.org/officeDocument/2006/relationships/image" Target="../media/image222.wmf"/><Relationship Id="rId4" Type="http://schemas.openxmlformats.org/officeDocument/2006/relationships/oleObject" Target="../embeddings/oleObject254.bin"/><Relationship Id="rId3" Type="http://schemas.openxmlformats.org/officeDocument/2006/relationships/image" Target="../media/image221.wmf"/><Relationship Id="rId24" Type="http://schemas.openxmlformats.org/officeDocument/2006/relationships/vmlDrawing" Target="../drawings/vmlDrawing28.vml"/><Relationship Id="rId23" Type="http://schemas.openxmlformats.org/officeDocument/2006/relationships/slideLayout" Target="../slideLayouts/slideLayout29.xml"/><Relationship Id="rId22" Type="http://schemas.openxmlformats.org/officeDocument/2006/relationships/image" Target="../media/image5.png"/><Relationship Id="rId21" Type="http://schemas.openxmlformats.org/officeDocument/2006/relationships/image" Target="../media/image230.wmf"/><Relationship Id="rId20" Type="http://schemas.openxmlformats.org/officeDocument/2006/relationships/oleObject" Target="../embeddings/oleObject262.bin"/><Relationship Id="rId2" Type="http://schemas.openxmlformats.org/officeDocument/2006/relationships/oleObject" Target="../embeddings/oleObject253.bin"/><Relationship Id="rId19" Type="http://schemas.openxmlformats.org/officeDocument/2006/relationships/image" Target="../media/image229.wmf"/><Relationship Id="rId18" Type="http://schemas.openxmlformats.org/officeDocument/2006/relationships/oleObject" Target="../embeddings/oleObject261.bin"/><Relationship Id="rId17" Type="http://schemas.openxmlformats.org/officeDocument/2006/relationships/image" Target="../media/image228.wmf"/><Relationship Id="rId16" Type="http://schemas.openxmlformats.org/officeDocument/2006/relationships/oleObject" Target="../embeddings/oleObject260.bin"/><Relationship Id="rId15" Type="http://schemas.openxmlformats.org/officeDocument/2006/relationships/image" Target="../media/image227.wmf"/><Relationship Id="rId14" Type="http://schemas.openxmlformats.org/officeDocument/2006/relationships/oleObject" Target="../embeddings/oleObject259.bin"/><Relationship Id="rId13" Type="http://schemas.openxmlformats.org/officeDocument/2006/relationships/image" Target="../media/image226.wmf"/><Relationship Id="rId12" Type="http://schemas.openxmlformats.org/officeDocument/2006/relationships/oleObject" Target="../embeddings/oleObject258.bin"/><Relationship Id="rId11" Type="http://schemas.openxmlformats.org/officeDocument/2006/relationships/image" Target="../media/image225.wmf"/><Relationship Id="rId10" Type="http://schemas.openxmlformats.org/officeDocument/2006/relationships/oleObject" Target="../embeddings/oleObject257.bin"/><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9" Type="http://schemas.openxmlformats.org/officeDocument/2006/relationships/image" Target="../media/image234.wmf"/><Relationship Id="rId8" Type="http://schemas.openxmlformats.org/officeDocument/2006/relationships/oleObject" Target="../embeddings/oleObject266.bin"/><Relationship Id="rId7" Type="http://schemas.openxmlformats.org/officeDocument/2006/relationships/image" Target="../media/image233.wmf"/><Relationship Id="rId6" Type="http://schemas.openxmlformats.org/officeDocument/2006/relationships/oleObject" Target="../embeddings/oleObject265.bin"/><Relationship Id="rId5" Type="http://schemas.openxmlformats.org/officeDocument/2006/relationships/image" Target="../media/image232.wmf"/><Relationship Id="rId4" Type="http://schemas.openxmlformats.org/officeDocument/2006/relationships/oleObject" Target="../embeddings/oleObject264.bin"/><Relationship Id="rId3" Type="http://schemas.openxmlformats.org/officeDocument/2006/relationships/image" Target="../media/image231.wmf"/><Relationship Id="rId2" Type="http://schemas.openxmlformats.org/officeDocument/2006/relationships/oleObject" Target="../embeddings/oleObject263.bin"/><Relationship Id="rId19" Type="http://schemas.openxmlformats.org/officeDocument/2006/relationships/vmlDrawing" Target="../drawings/vmlDrawing29.vml"/><Relationship Id="rId18" Type="http://schemas.openxmlformats.org/officeDocument/2006/relationships/slideLayout" Target="../slideLayouts/slideLayout29.xml"/><Relationship Id="rId17" Type="http://schemas.openxmlformats.org/officeDocument/2006/relationships/image" Target="../media/image5.png"/><Relationship Id="rId16" Type="http://schemas.openxmlformats.org/officeDocument/2006/relationships/image" Target="../media/image17.png"/><Relationship Id="rId15" Type="http://schemas.openxmlformats.org/officeDocument/2006/relationships/image" Target="../media/image237.wmf"/><Relationship Id="rId14" Type="http://schemas.openxmlformats.org/officeDocument/2006/relationships/oleObject" Target="../embeddings/oleObject269.bin"/><Relationship Id="rId13" Type="http://schemas.openxmlformats.org/officeDocument/2006/relationships/image" Target="../media/image236.wmf"/><Relationship Id="rId12" Type="http://schemas.openxmlformats.org/officeDocument/2006/relationships/oleObject" Target="../embeddings/oleObject268.bin"/><Relationship Id="rId11" Type="http://schemas.openxmlformats.org/officeDocument/2006/relationships/image" Target="../media/image235.wmf"/><Relationship Id="rId10" Type="http://schemas.openxmlformats.org/officeDocument/2006/relationships/oleObject" Target="../embeddings/oleObject267.bin"/><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9" Type="http://schemas.openxmlformats.org/officeDocument/2006/relationships/image" Target="../media/image241.wmf"/><Relationship Id="rId8" Type="http://schemas.openxmlformats.org/officeDocument/2006/relationships/oleObject" Target="../embeddings/oleObject273.bin"/><Relationship Id="rId7" Type="http://schemas.openxmlformats.org/officeDocument/2006/relationships/image" Target="../media/image240.wmf"/><Relationship Id="rId6" Type="http://schemas.openxmlformats.org/officeDocument/2006/relationships/oleObject" Target="../embeddings/oleObject272.bin"/><Relationship Id="rId5" Type="http://schemas.openxmlformats.org/officeDocument/2006/relationships/image" Target="../media/image239.wmf"/><Relationship Id="rId4" Type="http://schemas.openxmlformats.org/officeDocument/2006/relationships/oleObject" Target="../embeddings/oleObject271.bin"/><Relationship Id="rId3" Type="http://schemas.openxmlformats.org/officeDocument/2006/relationships/image" Target="../media/image238.wmf"/><Relationship Id="rId22" Type="http://schemas.openxmlformats.org/officeDocument/2006/relationships/vmlDrawing" Target="../drawings/vmlDrawing30.vml"/><Relationship Id="rId21" Type="http://schemas.openxmlformats.org/officeDocument/2006/relationships/slideLayout" Target="../slideLayouts/slideLayout29.xml"/><Relationship Id="rId20" Type="http://schemas.openxmlformats.org/officeDocument/2006/relationships/image" Target="../media/image246.wmf"/><Relationship Id="rId2" Type="http://schemas.openxmlformats.org/officeDocument/2006/relationships/oleObject" Target="../embeddings/oleObject270.bin"/><Relationship Id="rId19" Type="http://schemas.openxmlformats.org/officeDocument/2006/relationships/oleObject" Target="../embeddings/oleObject278.bin"/><Relationship Id="rId18" Type="http://schemas.openxmlformats.org/officeDocument/2006/relationships/image" Target="../media/image245.wmf"/><Relationship Id="rId17" Type="http://schemas.openxmlformats.org/officeDocument/2006/relationships/oleObject" Target="../embeddings/oleObject277.bin"/><Relationship Id="rId16" Type="http://schemas.openxmlformats.org/officeDocument/2006/relationships/image" Target="../media/image244.wmf"/><Relationship Id="rId15" Type="http://schemas.openxmlformats.org/officeDocument/2006/relationships/oleObject" Target="../embeddings/oleObject276.bin"/><Relationship Id="rId14" Type="http://schemas.openxmlformats.org/officeDocument/2006/relationships/image" Target="../media/image243.wmf"/><Relationship Id="rId13" Type="http://schemas.openxmlformats.org/officeDocument/2006/relationships/oleObject" Target="../embeddings/oleObject275.bin"/><Relationship Id="rId12" Type="http://schemas.openxmlformats.org/officeDocument/2006/relationships/image" Target="../media/image242.wmf"/><Relationship Id="rId11" Type="http://schemas.openxmlformats.org/officeDocument/2006/relationships/oleObject" Target="../embeddings/oleObject274.bin"/><Relationship Id="rId10"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oleObject" Target="../embeddings/oleObject8.bin"/><Relationship Id="rId7" Type="http://schemas.openxmlformats.org/officeDocument/2006/relationships/image" Target="../media/image8.wmf"/><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3" Type="http://schemas.openxmlformats.org/officeDocument/2006/relationships/image" Target="../media/image6.wmf"/><Relationship Id="rId21" Type="http://schemas.openxmlformats.org/officeDocument/2006/relationships/vmlDrawing" Target="../drawings/vmlDrawing5.vml"/><Relationship Id="rId20" Type="http://schemas.openxmlformats.org/officeDocument/2006/relationships/slideLayout" Target="../slideLayouts/slideLayout24.xml"/><Relationship Id="rId2" Type="http://schemas.openxmlformats.org/officeDocument/2006/relationships/oleObject" Target="../embeddings/oleObject5.bin"/><Relationship Id="rId19" Type="http://schemas.openxmlformats.org/officeDocument/2006/relationships/image" Target="../media/image13.png"/><Relationship Id="rId18" Type="http://schemas.openxmlformats.org/officeDocument/2006/relationships/oleObject" Target="../embeddings/oleObject13.bin"/><Relationship Id="rId17" Type="http://schemas.openxmlformats.org/officeDocument/2006/relationships/image" Target="../media/image5.png"/><Relationship Id="rId16" Type="http://schemas.openxmlformats.org/officeDocument/2006/relationships/image" Target="../media/image12.wmf"/><Relationship Id="rId15" Type="http://schemas.openxmlformats.org/officeDocument/2006/relationships/oleObject" Target="../embeddings/oleObject12.bin"/><Relationship Id="rId14" Type="http://schemas.openxmlformats.org/officeDocument/2006/relationships/image" Target="../media/image11.wmf"/><Relationship Id="rId13" Type="http://schemas.openxmlformats.org/officeDocument/2006/relationships/oleObject" Target="../embeddings/oleObject11.bin"/><Relationship Id="rId12" Type="http://schemas.openxmlformats.org/officeDocument/2006/relationships/image" Target="../media/image10.wmf"/><Relationship Id="rId11" Type="http://schemas.openxmlformats.org/officeDocument/2006/relationships/oleObject" Target="../embeddings/oleObject10.bin"/><Relationship Id="rId10" Type="http://schemas.openxmlformats.org/officeDocument/2006/relationships/image" Target="../media/image9.wmf"/><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9" Type="http://schemas.openxmlformats.org/officeDocument/2006/relationships/image" Target="../media/image250.wmf"/><Relationship Id="rId8" Type="http://schemas.openxmlformats.org/officeDocument/2006/relationships/oleObject" Target="../embeddings/oleObject282.bin"/><Relationship Id="rId7" Type="http://schemas.openxmlformats.org/officeDocument/2006/relationships/image" Target="../media/image249.wmf"/><Relationship Id="rId6" Type="http://schemas.openxmlformats.org/officeDocument/2006/relationships/oleObject" Target="../embeddings/oleObject281.bin"/><Relationship Id="rId5" Type="http://schemas.openxmlformats.org/officeDocument/2006/relationships/image" Target="../media/image248.wmf"/><Relationship Id="rId4" Type="http://schemas.openxmlformats.org/officeDocument/2006/relationships/oleObject" Target="../embeddings/oleObject280.bin"/><Relationship Id="rId3" Type="http://schemas.openxmlformats.org/officeDocument/2006/relationships/image" Target="../media/image247.wmf"/><Relationship Id="rId2" Type="http://schemas.openxmlformats.org/officeDocument/2006/relationships/oleObject" Target="../embeddings/oleObject279.bin"/><Relationship Id="rId17" Type="http://schemas.openxmlformats.org/officeDocument/2006/relationships/vmlDrawing" Target="../drawings/vmlDrawing31.vml"/><Relationship Id="rId16" Type="http://schemas.openxmlformats.org/officeDocument/2006/relationships/slideLayout" Target="../slideLayouts/slideLayout29.xml"/><Relationship Id="rId15" Type="http://schemas.openxmlformats.org/officeDocument/2006/relationships/image" Target="../media/image253.wmf"/><Relationship Id="rId14" Type="http://schemas.openxmlformats.org/officeDocument/2006/relationships/oleObject" Target="../embeddings/oleObject285.bin"/><Relationship Id="rId13" Type="http://schemas.openxmlformats.org/officeDocument/2006/relationships/image" Target="../media/image252.wmf"/><Relationship Id="rId12" Type="http://schemas.openxmlformats.org/officeDocument/2006/relationships/oleObject" Target="../embeddings/oleObject284.bin"/><Relationship Id="rId11" Type="http://schemas.openxmlformats.org/officeDocument/2006/relationships/image" Target="../media/image251.wmf"/><Relationship Id="rId10" Type="http://schemas.openxmlformats.org/officeDocument/2006/relationships/oleObject" Target="../embeddings/oleObject283.bin"/><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88.bin"/><Relationship Id="rId8" Type="http://schemas.openxmlformats.org/officeDocument/2006/relationships/image" Target="../media/image255.wmf"/><Relationship Id="rId7" Type="http://schemas.openxmlformats.org/officeDocument/2006/relationships/oleObject" Target="../embeddings/oleObject287.bin"/><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254.wmf"/><Relationship Id="rId32" Type="http://schemas.openxmlformats.org/officeDocument/2006/relationships/vmlDrawing" Target="../drawings/vmlDrawing32.vml"/><Relationship Id="rId31" Type="http://schemas.openxmlformats.org/officeDocument/2006/relationships/slideLayout" Target="../slideLayouts/slideLayout29.xml"/><Relationship Id="rId30" Type="http://schemas.openxmlformats.org/officeDocument/2006/relationships/image" Target="../media/image263.wmf"/><Relationship Id="rId3" Type="http://schemas.openxmlformats.org/officeDocument/2006/relationships/oleObject" Target="../embeddings/oleObject286.bin"/><Relationship Id="rId29" Type="http://schemas.openxmlformats.org/officeDocument/2006/relationships/oleObject" Target="../embeddings/oleObject301.bin"/><Relationship Id="rId28" Type="http://schemas.openxmlformats.org/officeDocument/2006/relationships/oleObject" Target="../embeddings/oleObject300.bin"/><Relationship Id="rId27" Type="http://schemas.openxmlformats.org/officeDocument/2006/relationships/oleObject" Target="../embeddings/oleObject299.bin"/><Relationship Id="rId26" Type="http://schemas.openxmlformats.org/officeDocument/2006/relationships/oleObject" Target="../embeddings/oleObject298.bin"/><Relationship Id="rId25" Type="http://schemas.openxmlformats.org/officeDocument/2006/relationships/image" Target="../media/image262.wmf"/><Relationship Id="rId24" Type="http://schemas.openxmlformats.org/officeDocument/2006/relationships/oleObject" Target="../embeddings/oleObject297.bin"/><Relationship Id="rId23" Type="http://schemas.openxmlformats.org/officeDocument/2006/relationships/oleObject" Target="../embeddings/oleObject296.bin"/><Relationship Id="rId22" Type="http://schemas.openxmlformats.org/officeDocument/2006/relationships/oleObject" Target="../embeddings/oleObject295.bin"/><Relationship Id="rId21" Type="http://schemas.openxmlformats.org/officeDocument/2006/relationships/image" Target="../media/image261.wmf"/><Relationship Id="rId20" Type="http://schemas.openxmlformats.org/officeDocument/2006/relationships/oleObject" Target="../embeddings/oleObject294.bin"/><Relationship Id="rId2" Type="http://schemas.openxmlformats.org/officeDocument/2006/relationships/image" Target="../media/image81.png"/><Relationship Id="rId19" Type="http://schemas.openxmlformats.org/officeDocument/2006/relationships/image" Target="../media/image260.wmf"/><Relationship Id="rId18" Type="http://schemas.openxmlformats.org/officeDocument/2006/relationships/oleObject" Target="../embeddings/oleObject293.bin"/><Relationship Id="rId17" Type="http://schemas.openxmlformats.org/officeDocument/2006/relationships/oleObject" Target="../embeddings/oleObject292.bin"/><Relationship Id="rId16" Type="http://schemas.openxmlformats.org/officeDocument/2006/relationships/image" Target="../media/image259.wmf"/><Relationship Id="rId15" Type="http://schemas.openxmlformats.org/officeDocument/2006/relationships/oleObject" Target="../embeddings/oleObject291.bin"/><Relationship Id="rId14" Type="http://schemas.openxmlformats.org/officeDocument/2006/relationships/image" Target="../media/image258.wmf"/><Relationship Id="rId13" Type="http://schemas.openxmlformats.org/officeDocument/2006/relationships/oleObject" Target="../embeddings/oleObject290.bin"/><Relationship Id="rId12" Type="http://schemas.openxmlformats.org/officeDocument/2006/relationships/image" Target="../media/image257.wmf"/><Relationship Id="rId11" Type="http://schemas.openxmlformats.org/officeDocument/2006/relationships/oleObject" Target="../embeddings/oleObject289.bin"/><Relationship Id="rId10" Type="http://schemas.openxmlformats.org/officeDocument/2006/relationships/image" Target="../media/image256.wmf"/><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oleObject" Target="../embeddings/oleObject305.bin"/><Relationship Id="rId7" Type="http://schemas.openxmlformats.org/officeDocument/2006/relationships/image" Target="../media/image266.wmf"/><Relationship Id="rId6" Type="http://schemas.openxmlformats.org/officeDocument/2006/relationships/oleObject" Target="../embeddings/oleObject304.bin"/><Relationship Id="rId5" Type="http://schemas.openxmlformats.org/officeDocument/2006/relationships/image" Target="../media/image265.wmf"/><Relationship Id="rId4" Type="http://schemas.openxmlformats.org/officeDocument/2006/relationships/oleObject" Target="../embeddings/oleObject303.bin"/><Relationship Id="rId3" Type="http://schemas.openxmlformats.org/officeDocument/2006/relationships/image" Target="../media/image264.wmf"/><Relationship Id="rId23" Type="http://schemas.openxmlformats.org/officeDocument/2006/relationships/vmlDrawing" Target="../drawings/vmlDrawing33.vml"/><Relationship Id="rId22" Type="http://schemas.openxmlformats.org/officeDocument/2006/relationships/slideLayout" Target="../slideLayouts/slideLayout29.xml"/><Relationship Id="rId21" Type="http://schemas.openxmlformats.org/officeDocument/2006/relationships/image" Target="../media/image272.wmf"/><Relationship Id="rId20" Type="http://schemas.openxmlformats.org/officeDocument/2006/relationships/oleObject" Target="../embeddings/oleObject311.bin"/><Relationship Id="rId2" Type="http://schemas.openxmlformats.org/officeDocument/2006/relationships/oleObject" Target="../embeddings/oleObject302.bin"/><Relationship Id="rId19" Type="http://schemas.openxmlformats.org/officeDocument/2006/relationships/image" Target="../media/image271.wmf"/><Relationship Id="rId18" Type="http://schemas.openxmlformats.org/officeDocument/2006/relationships/oleObject" Target="../embeddings/oleObject310.bin"/><Relationship Id="rId17" Type="http://schemas.openxmlformats.org/officeDocument/2006/relationships/image" Target="../media/image5.png"/><Relationship Id="rId16" Type="http://schemas.openxmlformats.org/officeDocument/2006/relationships/image" Target="../media/image270.wmf"/><Relationship Id="rId15" Type="http://schemas.openxmlformats.org/officeDocument/2006/relationships/oleObject" Target="../embeddings/oleObject309.bin"/><Relationship Id="rId14" Type="http://schemas.openxmlformats.org/officeDocument/2006/relationships/oleObject" Target="../embeddings/oleObject308.bin"/><Relationship Id="rId13" Type="http://schemas.openxmlformats.org/officeDocument/2006/relationships/image" Target="../media/image269.wmf"/><Relationship Id="rId12" Type="http://schemas.openxmlformats.org/officeDocument/2006/relationships/oleObject" Target="../embeddings/oleObject307.bin"/><Relationship Id="rId11" Type="http://schemas.openxmlformats.org/officeDocument/2006/relationships/image" Target="../media/image268.wmf"/><Relationship Id="rId10" Type="http://schemas.openxmlformats.org/officeDocument/2006/relationships/oleObject" Target="../embeddings/oleObject306.bin"/><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7.png"/><Relationship Id="rId7" Type="http://schemas.openxmlformats.org/officeDocument/2006/relationships/image" Target="../media/image275.wmf"/><Relationship Id="rId6" Type="http://schemas.openxmlformats.org/officeDocument/2006/relationships/oleObject" Target="../embeddings/oleObject314.bin"/><Relationship Id="rId5" Type="http://schemas.openxmlformats.org/officeDocument/2006/relationships/image" Target="../media/image274.wmf"/><Relationship Id="rId4" Type="http://schemas.openxmlformats.org/officeDocument/2006/relationships/oleObject" Target="../embeddings/oleObject313.bin"/><Relationship Id="rId3" Type="http://schemas.openxmlformats.org/officeDocument/2006/relationships/image" Target="../media/image273.wmf"/><Relationship Id="rId20" Type="http://schemas.openxmlformats.org/officeDocument/2006/relationships/vmlDrawing" Target="../drawings/vmlDrawing34.vml"/><Relationship Id="rId2" Type="http://schemas.openxmlformats.org/officeDocument/2006/relationships/oleObject" Target="../embeddings/oleObject312.bin"/><Relationship Id="rId19" Type="http://schemas.openxmlformats.org/officeDocument/2006/relationships/slideLayout" Target="../slideLayouts/slideLayout29.xml"/><Relationship Id="rId18" Type="http://schemas.openxmlformats.org/officeDocument/2006/relationships/oleObject" Target="../embeddings/oleObject319.bin"/><Relationship Id="rId17" Type="http://schemas.openxmlformats.org/officeDocument/2006/relationships/image" Target="../media/image279.wmf"/><Relationship Id="rId16" Type="http://schemas.openxmlformats.org/officeDocument/2006/relationships/oleObject" Target="../embeddings/oleObject318.bin"/><Relationship Id="rId15" Type="http://schemas.openxmlformats.org/officeDocument/2006/relationships/image" Target="../media/image278.wmf"/><Relationship Id="rId14" Type="http://schemas.openxmlformats.org/officeDocument/2006/relationships/oleObject" Target="../embeddings/oleObject317.bin"/><Relationship Id="rId13" Type="http://schemas.openxmlformats.org/officeDocument/2006/relationships/image" Target="../media/image277.wmf"/><Relationship Id="rId12" Type="http://schemas.openxmlformats.org/officeDocument/2006/relationships/oleObject" Target="../embeddings/oleObject316.bin"/><Relationship Id="rId11" Type="http://schemas.openxmlformats.org/officeDocument/2006/relationships/image" Target="../media/image276.wmf"/><Relationship Id="rId10" Type="http://schemas.openxmlformats.org/officeDocument/2006/relationships/oleObject" Target="../embeddings/oleObject315.bin"/><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9" Type="http://schemas.openxmlformats.org/officeDocument/2006/relationships/image" Target="../media/image283.wmf"/><Relationship Id="rId8" Type="http://schemas.openxmlformats.org/officeDocument/2006/relationships/oleObject" Target="../embeddings/oleObject323.bin"/><Relationship Id="rId7" Type="http://schemas.openxmlformats.org/officeDocument/2006/relationships/image" Target="../media/image282.wmf"/><Relationship Id="rId6" Type="http://schemas.openxmlformats.org/officeDocument/2006/relationships/oleObject" Target="../embeddings/oleObject322.bin"/><Relationship Id="rId5" Type="http://schemas.openxmlformats.org/officeDocument/2006/relationships/image" Target="../media/image281.wmf"/><Relationship Id="rId4" Type="http://schemas.openxmlformats.org/officeDocument/2006/relationships/oleObject" Target="../embeddings/oleObject321.bin"/><Relationship Id="rId3" Type="http://schemas.openxmlformats.org/officeDocument/2006/relationships/image" Target="../media/image280.wmf"/><Relationship Id="rId24" Type="http://schemas.openxmlformats.org/officeDocument/2006/relationships/vmlDrawing" Target="../drawings/vmlDrawing35.vml"/><Relationship Id="rId23" Type="http://schemas.openxmlformats.org/officeDocument/2006/relationships/slideLayout" Target="../slideLayouts/slideLayout29.xml"/><Relationship Id="rId22" Type="http://schemas.openxmlformats.org/officeDocument/2006/relationships/image" Target="../media/image289.wmf"/><Relationship Id="rId21" Type="http://schemas.openxmlformats.org/officeDocument/2006/relationships/oleObject" Target="../embeddings/oleObject329.bin"/><Relationship Id="rId20" Type="http://schemas.openxmlformats.org/officeDocument/2006/relationships/image" Target="../media/image288.wmf"/><Relationship Id="rId2" Type="http://schemas.openxmlformats.org/officeDocument/2006/relationships/oleObject" Target="../embeddings/oleObject320.bin"/><Relationship Id="rId19" Type="http://schemas.openxmlformats.org/officeDocument/2006/relationships/oleObject" Target="../embeddings/oleObject328.bin"/><Relationship Id="rId18" Type="http://schemas.openxmlformats.org/officeDocument/2006/relationships/image" Target="../media/image287.wmf"/><Relationship Id="rId17" Type="http://schemas.openxmlformats.org/officeDocument/2006/relationships/oleObject" Target="../embeddings/oleObject327.bin"/><Relationship Id="rId16" Type="http://schemas.openxmlformats.org/officeDocument/2006/relationships/image" Target="../media/image5.png"/><Relationship Id="rId15" Type="http://schemas.openxmlformats.org/officeDocument/2006/relationships/image" Target="../media/image286.wmf"/><Relationship Id="rId14" Type="http://schemas.openxmlformats.org/officeDocument/2006/relationships/oleObject" Target="../embeddings/oleObject326.bin"/><Relationship Id="rId13" Type="http://schemas.openxmlformats.org/officeDocument/2006/relationships/image" Target="../media/image285.wmf"/><Relationship Id="rId12" Type="http://schemas.openxmlformats.org/officeDocument/2006/relationships/oleObject" Target="../embeddings/oleObject325.bin"/><Relationship Id="rId11" Type="http://schemas.openxmlformats.org/officeDocument/2006/relationships/image" Target="../media/image284.wmf"/><Relationship Id="rId10" Type="http://schemas.openxmlformats.org/officeDocument/2006/relationships/oleObject" Target="../embeddings/oleObject324.bin"/><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332.bin"/><Relationship Id="rId8" Type="http://schemas.openxmlformats.org/officeDocument/2006/relationships/image" Target="../media/image292.wmf"/><Relationship Id="rId7" Type="http://schemas.openxmlformats.org/officeDocument/2006/relationships/oleObject" Target="../embeddings/oleObject331.bin"/><Relationship Id="rId6" Type="http://schemas.openxmlformats.org/officeDocument/2006/relationships/image" Target="../media/image291.wmf"/><Relationship Id="rId5" Type="http://schemas.openxmlformats.org/officeDocument/2006/relationships/oleObject" Target="../embeddings/oleObject330.bin"/><Relationship Id="rId4" Type="http://schemas.openxmlformats.org/officeDocument/2006/relationships/image" Target="../media/image81.png"/><Relationship Id="rId3" Type="http://schemas.openxmlformats.org/officeDocument/2006/relationships/image" Target="../media/image5.png"/><Relationship Id="rId2" Type="http://schemas.openxmlformats.org/officeDocument/2006/relationships/image" Target="../media/image290.png"/><Relationship Id="rId14" Type="http://schemas.openxmlformats.org/officeDocument/2006/relationships/vmlDrawing" Target="../drawings/vmlDrawing36.vml"/><Relationship Id="rId13" Type="http://schemas.openxmlformats.org/officeDocument/2006/relationships/slideLayout" Target="../slideLayouts/slideLayout29.xml"/><Relationship Id="rId12" Type="http://schemas.openxmlformats.org/officeDocument/2006/relationships/image" Target="../media/image294.wmf"/><Relationship Id="rId11" Type="http://schemas.openxmlformats.org/officeDocument/2006/relationships/oleObject" Target="../embeddings/oleObject333.bin"/><Relationship Id="rId10" Type="http://schemas.openxmlformats.org/officeDocument/2006/relationships/image" Target="../media/image293.wmf"/><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9" Type="http://schemas.openxmlformats.org/officeDocument/2006/relationships/image" Target="../media/image296.wmf"/><Relationship Id="rId8" Type="http://schemas.openxmlformats.org/officeDocument/2006/relationships/oleObject" Target="../embeddings/oleObject336.bin"/><Relationship Id="rId7" Type="http://schemas.openxmlformats.org/officeDocument/2006/relationships/image" Target="../media/image295.wmf"/><Relationship Id="rId6" Type="http://schemas.openxmlformats.org/officeDocument/2006/relationships/oleObject" Target="../embeddings/oleObject335.bin"/><Relationship Id="rId5" Type="http://schemas.openxmlformats.org/officeDocument/2006/relationships/image" Target="../media/image291.wmf"/><Relationship Id="rId4" Type="http://schemas.openxmlformats.org/officeDocument/2006/relationships/oleObject" Target="../embeddings/oleObject334.bin"/><Relationship Id="rId3" Type="http://schemas.openxmlformats.org/officeDocument/2006/relationships/image" Target="../media/image81.png"/><Relationship Id="rId2" Type="http://schemas.openxmlformats.org/officeDocument/2006/relationships/image" Target="../media/image5.png"/><Relationship Id="rId17" Type="http://schemas.openxmlformats.org/officeDocument/2006/relationships/vmlDrawing" Target="../drawings/vmlDrawing37.vml"/><Relationship Id="rId16" Type="http://schemas.openxmlformats.org/officeDocument/2006/relationships/slideLayout" Target="../slideLayouts/slideLayout29.xml"/><Relationship Id="rId15" Type="http://schemas.openxmlformats.org/officeDocument/2006/relationships/image" Target="../media/image298.wmf"/><Relationship Id="rId14" Type="http://schemas.openxmlformats.org/officeDocument/2006/relationships/oleObject" Target="../embeddings/oleObject340.bin"/><Relationship Id="rId13" Type="http://schemas.openxmlformats.org/officeDocument/2006/relationships/image" Target="../media/image297.wmf"/><Relationship Id="rId12" Type="http://schemas.openxmlformats.org/officeDocument/2006/relationships/oleObject" Target="../embeddings/oleObject339.bin"/><Relationship Id="rId11" Type="http://schemas.openxmlformats.org/officeDocument/2006/relationships/oleObject" Target="../embeddings/oleObject338.bin"/><Relationship Id="rId10" Type="http://schemas.openxmlformats.org/officeDocument/2006/relationships/oleObject" Target="../embeddings/oleObject337.bin"/><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9" Type="http://schemas.openxmlformats.org/officeDocument/2006/relationships/image" Target="../media/image299.wmf"/><Relationship Id="rId8" Type="http://schemas.openxmlformats.org/officeDocument/2006/relationships/oleObject" Target="../embeddings/oleObject343.bin"/><Relationship Id="rId7" Type="http://schemas.openxmlformats.org/officeDocument/2006/relationships/image" Target="../media/image298.wmf"/><Relationship Id="rId6" Type="http://schemas.openxmlformats.org/officeDocument/2006/relationships/oleObject" Target="../embeddings/oleObject342.bin"/><Relationship Id="rId5" Type="http://schemas.openxmlformats.org/officeDocument/2006/relationships/image" Target="../media/image291.wmf"/><Relationship Id="rId4" Type="http://schemas.openxmlformats.org/officeDocument/2006/relationships/oleObject" Target="../embeddings/oleObject341.bin"/><Relationship Id="rId3" Type="http://schemas.openxmlformats.org/officeDocument/2006/relationships/image" Target="../media/image81.png"/><Relationship Id="rId2" Type="http://schemas.openxmlformats.org/officeDocument/2006/relationships/image" Target="../media/image5.png"/><Relationship Id="rId13" Type="http://schemas.openxmlformats.org/officeDocument/2006/relationships/vmlDrawing" Target="../drawings/vmlDrawing38.vml"/><Relationship Id="rId12" Type="http://schemas.openxmlformats.org/officeDocument/2006/relationships/slideLayout" Target="../slideLayouts/slideLayout29.xml"/><Relationship Id="rId11" Type="http://schemas.openxmlformats.org/officeDocument/2006/relationships/oleObject" Target="../embeddings/oleObject345.bin"/><Relationship Id="rId10" Type="http://schemas.openxmlformats.org/officeDocument/2006/relationships/oleObject" Target="../embeddings/oleObject344.bin"/><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9" Type="http://schemas.openxmlformats.org/officeDocument/2006/relationships/image" Target="../media/image303.wmf"/><Relationship Id="rId8" Type="http://schemas.openxmlformats.org/officeDocument/2006/relationships/oleObject" Target="../embeddings/oleObject349.bin"/><Relationship Id="rId7" Type="http://schemas.openxmlformats.org/officeDocument/2006/relationships/image" Target="../media/image302.wmf"/><Relationship Id="rId6" Type="http://schemas.openxmlformats.org/officeDocument/2006/relationships/oleObject" Target="../embeddings/oleObject348.bin"/><Relationship Id="rId5" Type="http://schemas.openxmlformats.org/officeDocument/2006/relationships/image" Target="../media/image301.wmf"/><Relationship Id="rId4" Type="http://schemas.openxmlformats.org/officeDocument/2006/relationships/oleObject" Target="../embeddings/oleObject347.bin"/><Relationship Id="rId3" Type="http://schemas.openxmlformats.org/officeDocument/2006/relationships/image" Target="../media/image300.wmf"/><Relationship Id="rId2" Type="http://schemas.openxmlformats.org/officeDocument/2006/relationships/oleObject" Target="../embeddings/oleObject346.bin"/><Relationship Id="rId19" Type="http://schemas.openxmlformats.org/officeDocument/2006/relationships/vmlDrawing" Target="../drawings/vmlDrawing39.vml"/><Relationship Id="rId18" Type="http://schemas.openxmlformats.org/officeDocument/2006/relationships/slideLayout" Target="../slideLayouts/slideLayout29.xml"/><Relationship Id="rId17" Type="http://schemas.openxmlformats.org/officeDocument/2006/relationships/image" Target="../media/image306.wmf"/><Relationship Id="rId16" Type="http://schemas.openxmlformats.org/officeDocument/2006/relationships/oleObject" Target="../embeddings/oleObject352.bin"/><Relationship Id="rId15" Type="http://schemas.openxmlformats.org/officeDocument/2006/relationships/image" Target="../media/image305.wmf"/><Relationship Id="rId14" Type="http://schemas.openxmlformats.org/officeDocument/2006/relationships/oleObject" Target="../embeddings/oleObject351.bin"/><Relationship Id="rId13" Type="http://schemas.openxmlformats.org/officeDocument/2006/relationships/image" Target="../media/image304.wmf"/><Relationship Id="rId12" Type="http://schemas.openxmlformats.org/officeDocument/2006/relationships/oleObject" Target="../embeddings/oleObject350.bin"/><Relationship Id="rId11" Type="http://schemas.openxmlformats.org/officeDocument/2006/relationships/image" Target="../media/image81.png"/><Relationship Id="rId10"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7.png"/><Relationship Id="rId7" Type="http://schemas.openxmlformats.org/officeDocument/2006/relationships/image" Target="../media/image16.wmf"/><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 Id="rId3" Type="http://schemas.openxmlformats.org/officeDocument/2006/relationships/image" Target="../media/image14.wmf"/><Relationship Id="rId2" Type="http://schemas.openxmlformats.org/officeDocument/2006/relationships/oleObject" Target="../embeddings/oleObject14.bin"/><Relationship Id="rId11" Type="http://schemas.openxmlformats.org/officeDocument/2006/relationships/vmlDrawing" Target="../drawings/vmlDrawing6.vml"/><Relationship Id="rId10" Type="http://schemas.openxmlformats.org/officeDocument/2006/relationships/slideLayout" Target="../slideLayouts/slideLayout24.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image" Target="../media/image308.wmf"/><Relationship Id="rId8" Type="http://schemas.openxmlformats.org/officeDocument/2006/relationships/oleObject" Target="../embeddings/oleObject355.bin"/><Relationship Id="rId7" Type="http://schemas.openxmlformats.org/officeDocument/2006/relationships/image" Target="../media/image307.wmf"/><Relationship Id="rId6" Type="http://schemas.openxmlformats.org/officeDocument/2006/relationships/oleObject" Target="../embeddings/oleObject354.bin"/><Relationship Id="rId5" Type="http://schemas.openxmlformats.org/officeDocument/2006/relationships/image" Target="../media/image304.wmf"/><Relationship Id="rId4" Type="http://schemas.openxmlformats.org/officeDocument/2006/relationships/oleObject" Target="../embeddings/oleObject353.bin"/><Relationship Id="rId3" Type="http://schemas.openxmlformats.org/officeDocument/2006/relationships/image" Target="../media/image81.png"/><Relationship Id="rId2" Type="http://schemas.openxmlformats.org/officeDocument/2006/relationships/image" Target="../media/image5.png"/><Relationship Id="rId19" Type="http://schemas.openxmlformats.org/officeDocument/2006/relationships/vmlDrawing" Target="../drawings/vmlDrawing40.vml"/><Relationship Id="rId18" Type="http://schemas.openxmlformats.org/officeDocument/2006/relationships/slideLayout" Target="../slideLayouts/slideLayout29.xml"/><Relationship Id="rId17" Type="http://schemas.openxmlformats.org/officeDocument/2006/relationships/image" Target="../media/image312.wmf"/><Relationship Id="rId16" Type="http://schemas.openxmlformats.org/officeDocument/2006/relationships/oleObject" Target="../embeddings/oleObject359.bin"/><Relationship Id="rId15" Type="http://schemas.openxmlformats.org/officeDocument/2006/relationships/image" Target="../media/image311.wmf"/><Relationship Id="rId14" Type="http://schemas.openxmlformats.org/officeDocument/2006/relationships/oleObject" Target="../embeddings/oleObject358.bin"/><Relationship Id="rId13" Type="http://schemas.openxmlformats.org/officeDocument/2006/relationships/image" Target="../media/image310.wmf"/><Relationship Id="rId12" Type="http://schemas.openxmlformats.org/officeDocument/2006/relationships/oleObject" Target="../embeddings/oleObject357.bin"/><Relationship Id="rId11" Type="http://schemas.openxmlformats.org/officeDocument/2006/relationships/image" Target="../media/image309.wmf"/><Relationship Id="rId10" Type="http://schemas.openxmlformats.org/officeDocument/2006/relationships/oleObject" Target="../embeddings/oleObject356.bin"/><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oleObject" Target="../embeddings/oleObject362.bin"/><Relationship Id="rId7" Type="http://schemas.openxmlformats.org/officeDocument/2006/relationships/image" Target="../media/image314.wmf"/><Relationship Id="rId6" Type="http://schemas.openxmlformats.org/officeDocument/2006/relationships/oleObject" Target="../embeddings/oleObject361.bin"/><Relationship Id="rId5" Type="http://schemas.openxmlformats.org/officeDocument/2006/relationships/image" Target="../media/image313.wmf"/><Relationship Id="rId4" Type="http://schemas.openxmlformats.org/officeDocument/2006/relationships/oleObject" Target="../embeddings/oleObject360.bin"/><Relationship Id="rId3" Type="http://schemas.openxmlformats.org/officeDocument/2006/relationships/image" Target="../media/image81.png"/><Relationship Id="rId2" Type="http://schemas.openxmlformats.org/officeDocument/2006/relationships/image" Target="../media/image5.png"/><Relationship Id="rId13" Type="http://schemas.openxmlformats.org/officeDocument/2006/relationships/vmlDrawing" Target="../drawings/vmlDrawing41.vml"/><Relationship Id="rId12" Type="http://schemas.openxmlformats.org/officeDocument/2006/relationships/slideLayout" Target="../slideLayouts/slideLayout29.xml"/><Relationship Id="rId11" Type="http://schemas.openxmlformats.org/officeDocument/2006/relationships/image" Target="../media/image315.wmf"/><Relationship Id="rId10" Type="http://schemas.openxmlformats.org/officeDocument/2006/relationships/oleObject" Target="../embeddings/oleObject363.bin"/><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9" Type="http://schemas.openxmlformats.org/officeDocument/2006/relationships/image" Target="../media/image318.wmf"/><Relationship Id="rId8" Type="http://schemas.openxmlformats.org/officeDocument/2006/relationships/oleObject" Target="../embeddings/oleObject367.bin"/><Relationship Id="rId7" Type="http://schemas.openxmlformats.org/officeDocument/2006/relationships/image" Target="../media/image314.wmf"/><Relationship Id="rId6" Type="http://schemas.openxmlformats.org/officeDocument/2006/relationships/oleObject" Target="../embeddings/oleObject366.bin"/><Relationship Id="rId5" Type="http://schemas.openxmlformats.org/officeDocument/2006/relationships/image" Target="../media/image317.wmf"/><Relationship Id="rId4" Type="http://schemas.openxmlformats.org/officeDocument/2006/relationships/oleObject" Target="../embeddings/oleObject365.bin"/><Relationship Id="rId3" Type="http://schemas.openxmlformats.org/officeDocument/2006/relationships/image" Target="../media/image316.wmf"/><Relationship Id="rId2" Type="http://schemas.openxmlformats.org/officeDocument/2006/relationships/oleObject" Target="../embeddings/oleObject364.bin"/><Relationship Id="rId18" Type="http://schemas.openxmlformats.org/officeDocument/2006/relationships/vmlDrawing" Target="../drawings/vmlDrawing42.vml"/><Relationship Id="rId17" Type="http://schemas.openxmlformats.org/officeDocument/2006/relationships/slideLayout" Target="../slideLayouts/slideLayout29.xml"/><Relationship Id="rId16" Type="http://schemas.openxmlformats.org/officeDocument/2006/relationships/image" Target="../media/image321.wmf"/><Relationship Id="rId15" Type="http://schemas.openxmlformats.org/officeDocument/2006/relationships/oleObject" Target="../embeddings/oleObject370.bin"/><Relationship Id="rId14" Type="http://schemas.openxmlformats.org/officeDocument/2006/relationships/image" Target="../media/image5.png"/><Relationship Id="rId13" Type="http://schemas.openxmlformats.org/officeDocument/2006/relationships/image" Target="../media/image320.wmf"/><Relationship Id="rId12" Type="http://schemas.openxmlformats.org/officeDocument/2006/relationships/oleObject" Target="../embeddings/oleObject369.bin"/><Relationship Id="rId11" Type="http://schemas.openxmlformats.org/officeDocument/2006/relationships/image" Target="../media/image319.wmf"/><Relationship Id="rId10" Type="http://schemas.openxmlformats.org/officeDocument/2006/relationships/oleObject" Target="../embeddings/oleObject368.bin"/><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9" Type="http://schemas.openxmlformats.org/officeDocument/2006/relationships/image" Target="../media/image320.wmf"/><Relationship Id="rId8" Type="http://schemas.openxmlformats.org/officeDocument/2006/relationships/oleObject" Target="../embeddings/oleObject373.bin"/><Relationship Id="rId7" Type="http://schemas.openxmlformats.org/officeDocument/2006/relationships/image" Target="../media/image323.wmf"/><Relationship Id="rId6" Type="http://schemas.openxmlformats.org/officeDocument/2006/relationships/oleObject" Target="../embeddings/oleObject372.bin"/><Relationship Id="rId5" Type="http://schemas.openxmlformats.org/officeDocument/2006/relationships/image" Target="../media/image81.png"/><Relationship Id="rId4" Type="http://schemas.openxmlformats.org/officeDocument/2006/relationships/image" Target="../media/image322.wmf"/><Relationship Id="rId3" Type="http://schemas.openxmlformats.org/officeDocument/2006/relationships/oleObject" Target="../embeddings/oleObject371.bin"/><Relationship Id="rId25" Type="http://schemas.openxmlformats.org/officeDocument/2006/relationships/vmlDrawing" Target="../drawings/vmlDrawing43.vml"/><Relationship Id="rId24" Type="http://schemas.openxmlformats.org/officeDocument/2006/relationships/slideLayout" Target="../slideLayouts/slideLayout29.xml"/><Relationship Id="rId23" Type="http://schemas.openxmlformats.org/officeDocument/2006/relationships/image" Target="../media/image314.wmf"/><Relationship Id="rId22" Type="http://schemas.openxmlformats.org/officeDocument/2006/relationships/oleObject" Target="../embeddings/oleObject381.bin"/><Relationship Id="rId21" Type="http://schemas.openxmlformats.org/officeDocument/2006/relationships/image" Target="../media/image317.wmf"/><Relationship Id="rId20" Type="http://schemas.openxmlformats.org/officeDocument/2006/relationships/oleObject" Target="../embeddings/oleObject380.bin"/><Relationship Id="rId2" Type="http://schemas.openxmlformats.org/officeDocument/2006/relationships/image" Target="../media/image5.png"/><Relationship Id="rId19" Type="http://schemas.openxmlformats.org/officeDocument/2006/relationships/oleObject" Target="../embeddings/oleObject379.bin"/><Relationship Id="rId18" Type="http://schemas.openxmlformats.org/officeDocument/2006/relationships/image" Target="../media/image325.wmf"/><Relationship Id="rId17" Type="http://schemas.openxmlformats.org/officeDocument/2006/relationships/oleObject" Target="../embeddings/oleObject378.bin"/><Relationship Id="rId16" Type="http://schemas.openxmlformats.org/officeDocument/2006/relationships/image" Target="../media/image324.wmf"/><Relationship Id="rId15" Type="http://schemas.openxmlformats.org/officeDocument/2006/relationships/oleObject" Target="../embeddings/oleObject377.bin"/><Relationship Id="rId14" Type="http://schemas.openxmlformats.org/officeDocument/2006/relationships/image" Target="../media/image321.wmf"/><Relationship Id="rId13" Type="http://schemas.openxmlformats.org/officeDocument/2006/relationships/oleObject" Target="../embeddings/oleObject376.bin"/><Relationship Id="rId12" Type="http://schemas.openxmlformats.org/officeDocument/2006/relationships/oleObject" Target="../embeddings/oleObject375.bin"/><Relationship Id="rId11" Type="http://schemas.openxmlformats.org/officeDocument/2006/relationships/image" Target="../media/image316.wmf"/><Relationship Id="rId10" Type="http://schemas.openxmlformats.org/officeDocument/2006/relationships/oleObject" Target="../embeddings/oleObject374.bin"/><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9" Type="http://schemas.openxmlformats.org/officeDocument/2006/relationships/image" Target="../media/image328.wmf"/><Relationship Id="rId8" Type="http://schemas.openxmlformats.org/officeDocument/2006/relationships/oleObject" Target="../embeddings/oleObject384.bin"/><Relationship Id="rId7" Type="http://schemas.openxmlformats.org/officeDocument/2006/relationships/image" Target="../media/image5.png"/><Relationship Id="rId6" Type="http://schemas.openxmlformats.org/officeDocument/2006/relationships/image" Target="../media/image327.wmf"/><Relationship Id="rId5" Type="http://schemas.openxmlformats.org/officeDocument/2006/relationships/oleObject" Target="../embeddings/oleObject383.bin"/><Relationship Id="rId4" Type="http://schemas.openxmlformats.org/officeDocument/2006/relationships/image" Target="../media/image326.wmf"/><Relationship Id="rId3" Type="http://schemas.openxmlformats.org/officeDocument/2006/relationships/oleObject" Target="../embeddings/oleObject382.bin"/><Relationship Id="rId2" Type="http://schemas.openxmlformats.org/officeDocument/2006/relationships/image" Target="../media/image81.png"/><Relationship Id="rId13" Type="http://schemas.openxmlformats.org/officeDocument/2006/relationships/vmlDrawing" Target="../drawings/vmlDrawing44.vml"/><Relationship Id="rId12" Type="http://schemas.openxmlformats.org/officeDocument/2006/relationships/slideLayout" Target="../slideLayouts/slideLayout29.xml"/><Relationship Id="rId11" Type="http://schemas.openxmlformats.org/officeDocument/2006/relationships/image" Target="../media/image329.wmf"/><Relationship Id="rId10" Type="http://schemas.openxmlformats.org/officeDocument/2006/relationships/oleObject" Target="../embeddings/oleObject385.bin"/><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9" Type="http://schemas.openxmlformats.org/officeDocument/2006/relationships/image" Target="../media/image332.wmf"/><Relationship Id="rId8" Type="http://schemas.openxmlformats.org/officeDocument/2006/relationships/oleObject" Target="../embeddings/oleObject388.bin"/><Relationship Id="rId7" Type="http://schemas.openxmlformats.org/officeDocument/2006/relationships/image" Target="../media/image5.png"/><Relationship Id="rId6" Type="http://schemas.openxmlformats.org/officeDocument/2006/relationships/image" Target="../media/image331.wmf"/><Relationship Id="rId5" Type="http://schemas.openxmlformats.org/officeDocument/2006/relationships/oleObject" Target="../embeddings/oleObject387.bin"/><Relationship Id="rId4" Type="http://schemas.openxmlformats.org/officeDocument/2006/relationships/image" Target="../media/image330.wmf"/><Relationship Id="rId3" Type="http://schemas.openxmlformats.org/officeDocument/2006/relationships/oleObject" Target="../embeddings/oleObject386.bin"/><Relationship Id="rId27" Type="http://schemas.openxmlformats.org/officeDocument/2006/relationships/vmlDrawing" Target="../drawings/vmlDrawing45.vml"/><Relationship Id="rId26" Type="http://schemas.openxmlformats.org/officeDocument/2006/relationships/slideLayout" Target="../slideLayouts/slideLayout29.xml"/><Relationship Id="rId25" Type="http://schemas.openxmlformats.org/officeDocument/2006/relationships/image" Target="../media/image340.wmf"/><Relationship Id="rId24" Type="http://schemas.openxmlformats.org/officeDocument/2006/relationships/oleObject" Target="../embeddings/oleObject396.bin"/><Relationship Id="rId23" Type="http://schemas.openxmlformats.org/officeDocument/2006/relationships/image" Target="../media/image339.wmf"/><Relationship Id="rId22" Type="http://schemas.openxmlformats.org/officeDocument/2006/relationships/oleObject" Target="../embeddings/oleObject395.bin"/><Relationship Id="rId21" Type="http://schemas.openxmlformats.org/officeDocument/2006/relationships/image" Target="../media/image338.wmf"/><Relationship Id="rId20" Type="http://schemas.openxmlformats.org/officeDocument/2006/relationships/oleObject" Target="../embeddings/oleObject394.bin"/><Relationship Id="rId2" Type="http://schemas.openxmlformats.org/officeDocument/2006/relationships/image" Target="../media/image81.png"/><Relationship Id="rId19" Type="http://schemas.openxmlformats.org/officeDocument/2006/relationships/image" Target="../media/image337.wmf"/><Relationship Id="rId18" Type="http://schemas.openxmlformats.org/officeDocument/2006/relationships/oleObject" Target="../embeddings/oleObject393.bin"/><Relationship Id="rId17" Type="http://schemas.openxmlformats.org/officeDocument/2006/relationships/image" Target="../media/image336.wmf"/><Relationship Id="rId16" Type="http://schemas.openxmlformats.org/officeDocument/2006/relationships/oleObject" Target="../embeddings/oleObject392.bin"/><Relationship Id="rId15" Type="http://schemas.openxmlformats.org/officeDocument/2006/relationships/image" Target="../media/image335.wmf"/><Relationship Id="rId14" Type="http://schemas.openxmlformats.org/officeDocument/2006/relationships/oleObject" Target="../embeddings/oleObject391.bin"/><Relationship Id="rId13" Type="http://schemas.openxmlformats.org/officeDocument/2006/relationships/image" Target="../media/image334.wmf"/><Relationship Id="rId12" Type="http://schemas.openxmlformats.org/officeDocument/2006/relationships/oleObject" Target="../embeddings/oleObject390.bin"/><Relationship Id="rId11" Type="http://schemas.openxmlformats.org/officeDocument/2006/relationships/image" Target="../media/image333.wmf"/><Relationship Id="rId10" Type="http://schemas.openxmlformats.org/officeDocument/2006/relationships/oleObject" Target="../embeddings/oleObject389.bin"/><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9" Type="http://schemas.openxmlformats.org/officeDocument/2006/relationships/image" Target="../media/image344.wmf"/><Relationship Id="rId8" Type="http://schemas.openxmlformats.org/officeDocument/2006/relationships/oleObject" Target="../embeddings/oleObject400.bin"/><Relationship Id="rId7" Type="http://schemas.openxmlformats.org/officeDocument/2006/relationships/image" Target="../media/image343.wmf"/><Relationship Id="rId6" Type="http://schemas.openxmlformats.org/officeDocument/2006/relationships/oleObject" Target="../embeddings/oleObject399.bin"/><Relationship Id="rId5" Type="http://schemas.openxmlformats.org/officeDocument/2006/relationships/image" Target="../media/image342.wmf"/><Relationship Id="rId4" Type="http://schemas.openxmlformats.org/officeDocument/2006/relationships/oleObject" Target="../embeddings/oleObject398.bin"/><Relationship Id="rId35" Type="http://schemas.openxmlformats.org/officeDocument/2006/relationships/vmlDrawing" Target="../drawings/vmlDrawing46.vml"/><Relationship Id="rId34" Type="http://schemas.openxmlformats.org/officeDocument/2006/relationships/slideLayout" Target="../slideLayouts/slideLayout29.xml"/><Relationship Id="rId33" Type="http://schemas.openxmlformats.org/officeDocument/2006/relationships/oleObject" Target="../embeddings/oleObject412.bin"/><Relationship Id="rId32" Type="http://schemas.openxmlformats.org/officeDocument/2006/relationships/image" Target="../media/image353.wmf"/><Relationship Id="rId31" Type="http://schemas.openxmlformats.org/officeDocument/2006/relationships/oleObject" Target="../embeddings/oleObject411.bin"/><Relationship Id="rId30" Type="http://schemas.openxmlformats.org/officeDocument/2006/relationships/image" Target="../media/image352.wmf"/><Relationship Id="rId3" Type="http://schemas.openxmlformats.org/officeDocument/2006/relationships/image" Target="../media/image341.wmf"/><Relationship Id="rId29" Type="http://schemas.openxmlformats.org/officeDocument/2006/relationships/oleObject" Target="../embeddings/oleObject410.bin"/><Relationship Id="rId28" Type="http://schemas.openxmlformats.org/officeDocument/2006/relationships/image" Target="../media/image351.wmf"/><Relationship Id="rId27" Type="http://schemas.openxmlformats.org/officeDocument/2006/relationships/oleObject" Target="../embeddings/oleObject409.bin"/><Relationship Id="rId26" Type="http://schemas.openxmlformats.org/officeDocument/2006/relationships/image" Target="../media/image350.wmf"/><Relationship Id="rId25" Type="http://schemas.openxmlformats.org/officeDocument/2006/relationships/oleObject" Target="../embeddings/oleObject408.bin"/><Relationship Id="rId24" Type="http://schemas.openxmlformats.org/officeDocument/2006/relationships/image" Target="../media/image349.wmf"/><Relationship Id="rId23" Type="http://schemas.openxmlformats.org/officeDocument/2006/relationships/oleObject" Target="../embeddings/oleObject407.bin"/><Relationship Id="rId22" Type="http://schemas.openxmlformats.org/officeDocument/2006/relationships/image" Target="../media/image348.wmf"/><Relationship Id="rId21" Type="http://schemas.openxmlformats.org/officeDocument/2006/relationships/oleObject" Target="../embeddings/oleObject406.bin"/><Relationship Id="rId20" Type="http://schemas.openxmlformats.org/officeDocument/2006/relationships/image" Target="../media/image347.wmf"/><Relationship Id="rId2" Type="http://schemas.openxmlformats.org/officeDocument/2006/relationships/oleObject" Target="../embeddings/oleObject397.bin"/><Relationship Id="rId19" Type="http://schemas.openxmlformats.org/officeDocument/2006/relationships/oleObject" Target="../embeddings/oleObject405.bin"/><Relationship Id="rId18" Type="http://schemas.openxmlformats.org/officeDocument/2006/relationships/image" Target="../media/image346.wmf"/><Relationship Id="rId17" Type="http://schemas.openxmlformats.org/officeDocument/2006/relationships/oleObject" Target="../embeddings/oleObject404.bin"/><Relationship Id="rId16" Type="http://schemas.openxmlformats.org/officeDocument/2006/relationships/image" Target="../media/image334.wmf"/><Relationship Id="rId15" Type="http://schemas.openxmlformats.org/officeDocument/2006/relationships/oleObject" Target="../embeddings/oleObject403.bin"/><Relationship Id="rId14" Type="http://schemas.openxmlformats.org/officeDocument/2006/relationships/image" Target="../media/image333.wmf"/><Relationship Id="rId13" Type="http://schemas.openxmlformats.org/officeDocument/2006/relationships/oleObject" Target="../embeddings/oleObject402.bin"/><Relationship Id="rId12" Type="http://schemas.openxmlformats.org/officeDocument/2006/relationships/image" Target="../media/image5.png"/><Relationship Id="rId11" Type="http://schemas.openxmlformats.org/officeDocument/2006/relationships/image" Target="../media/image345.wmf"/><Relationship Id="rId10" Type="http://schemas.openxmlformats.org/officeDocument/2006/relationships/oleObject" Target="../embeddings/oleObject401.bin"/><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9" Type="http://schemas.openxmlformats.org/officeDocument/2006/relationships/image" Target="../media/image357.wmf"/><Relationship Id="rId8" Type="http://schemas.openxmlformats.org/officeDocument/2006/relationships/oleObject" Target="../embeddings/oleObject416.bin"/><Relationship Id="rId7" Type="http://schemas.openxmlformats.org/officeDocument/2006/relationships/image" Target="../media/image356.wmf"/><Relationship Id="rId6" Type="http://schemas.openxmlformats.org/officeDocument/2006/relationships/oleObject" Target="../embeddings/oleObject415.bin"/><Relationship Id="rId5" Type="http://schemas.openxmlformats.org/officeDocument/2006/relationships/image" Target="../media/image355.wmf"/><Relationship Id="rId4" Type="http://schemas.openxmlformats.org/officeDocument/2006/relationships/oleObject" Target="../embeddings/oleObject414.bin"/><Relationship Id="rId3" Type="http://schemas.openxmlformats.org/officeDocument/2006/relationships/image" Target="../media/image354.wmf"/><Relationship Id="rId29" Type="http://schemas.openxmlformats.org/officeDocument/2006/relationships/vmlDrawing" Target="../drawings/vmlDrawing47.vml"/><Relationship Id="rId28" Type="http://schemas.openxmlformats.org/officeDocument/2006/relationships/slideLayout" Target="../slideLayouts/slideLayout29.xml"/><Relationship Id="rId27" Type="http://schemas.openxmlformats.org/officeDocument/2006/relationships/image" Target="../media/image5.png"/><Relationship Id="rId26" Type="http://schemas.openxmlformats.org/officeDocument/2006/relationships/oleObject" Target="../embeddings/oleObject425.bin"/><Relationship Id="rId25" Type="http://schemas.openxmlformats.org/officeDocument/2006/relationships/image" Target="../media/image365.wmf"/><Relationship Id="rId24" Type="http://schemas.openxmlformats.org/officeDocument/2006/relationships/oleObject" Target="../embeddings/oleObject424.bin"/><Relationship Id="rId23" Type="http://schemas.openxmlformats.org/officeDocument/2006/relationships/image" Target="../media/image364.wmf"/><Relationship Id="rId22" Type="http://schemas.openxmlformats.org/officeDocument/2006/relationships/oleObject" Target="../embeddings/oleObject423.bin"/><Relationship Id="rId21" Type="http://schemas.openxmlformats.org/officeDocument/2006/relationships/image" Target="../media/image363.wmf"/><Relationship Id="rId20" Type="http://schemas.openxmlformats.org/officeDocument/2006/relationships/oleObject" Target="../embeddings/oleObject422.bin"/><Relationship Id="rId2" Type="http://schemas.openxmlformats.org/officeDocument/2006/relationships/oleObject" Target="../embeddings/oleObject413.bin"/><Relationship Id="rId19" Type="http://schemas.openxmlformats.org/officeDocument/2006/relationships/image" Target="../media/image362.wmf"/><Relationship Id="rId18" Type="http://schemas.openxmlformats.org/officeDocument/2006/relationships/oleObject" Target="../embeddings/oleObject421.bin"/><Relationship Id="rId17" Type="http://schemas.openxmlformats.org/officeDocument/2006/relationships/image" Target="../media/image361.wmf"/><Relationship Id="rId16" Type="http://schemas.openxmlformats.org/officeDocument/2006/relationships/oleObject" Target="../embeddings/oleObject420.bin"/><Relationship Id="rId15" Type="http://schemas.openxmlformats.org/officeDocument/2006/relationships/image" Target="../media/image360.wmf"/><Relationship Id="rId14" Type="http://schemas.openxmlformats.org/officeDocument/2006/relationships/oleObject" Target="../embeddings/oleObject419.bin"/><Relationship Id="rId13" Type="http://schemas.openxmlformats.org/officeDocument/2006/relationships/image" Target="../media/image359.wmf"/><Relationship Id="rId12" Type="http://schemas.openxmlformats.org/officeDocument/2006/relationships/oleObject" Target="../embeddings/oleObject418.bin"/><Relationship Id="rId11" Type="http://schemas.openxmlformats.org/officeDocument/2006/relationships/image" Target="../media/image358.wmf"/><Relationship Id="rId10" Type="http://schemas.openxmlformats.org/officeDocument/2006/relationships/oleObject" Target="../embeddings/oleObject417.bin"/><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9" Type="http://schemas.openxmlformats.org/officeDocument/2006/relationships/image" Target="../media/image356.wmf"/><Relationship Id="rId8" Type="http://schemas.openxmlformats.org/officeDocument/2006/relationships/oleObject" Target="../embeddings/oleObject429.bin"/><Relationship Id="rId7" Type="http://schemas.openxmlformats.org/officeDocument/2006/relationships/image" Target="../media/image355.wmf"/><Relationship Id="rId6" Type="http://schemas.openxmlformats.org/officeDocument/2006/relationships/oleObject" Target="../embeddings/oleObject428.bin"/><Relationship Id="rId5" Type="http://schemas.openxmlformats.org/officeDocument/2006/relationships/image" Target="../media/image367.wmf"/><Relationship Id="rId4" Type="http://schemas.openxmlformats.org/officeDocument/2006/relationships/oleObject" Target="../embeddings/oleObject427.bin"/><Relationship Id="rId32" Type="http://schemas.openxmlformats.org/officeDocument/2006/relationships/vmlDrawing" Target="../drawings/vmlDrawing48.vml"/><Relationship Id="rId31" Type="http://schemas.openxmlformats.org/officeDocument/2006/relationships/slideLayout" Target="../slideLayouts/slideLayout29.xml"/><Relationship Id="rId30" Type="http://schemas.openxmlformats.org/officeDocument/2006/relationships/image" Target="../media/image5.png"/><Relationship Id="rId3" Type="http://schemas.openxmlformats.org/officeDocument/2006/relationships/image" Target="../media/image366.wmf"/><Relationship Id="rId29" Type="http://schemas.openxmlformats.org/officeDocument/2006/relationships/oleObject" Target="../embeddings/oleObject440.bin"/><Relationship Id="rId28" Type="http://schemas.openxmlformats.org/officeDocument/2006/relationships/image" Target="../media/image375.wmf"/><Relationship Id="rId27" Type="http://schemas.openxmlformats.org/officeDocument/2006/relationships/oleObject" Target="../embeddings/oleObject439.bin"/><Relationship Id="rId26" Type="http://schemas.openxmlformats.org/officeDocument/2006/relationships/oleObject" Target="../embeddings/oleObject438.bin"/><Relationship Id="rId25" Type="http://schemas.openxmlformats.org/officeDocument/2006/relationships/image" Target="../media/image374.wmf"/><Relationship Id="rId24" Type="http://schemas.openxmlformats.org/officeDocument/2006/relationships/oleObject" Target="../embeddings/oleObject437.bin"/><Relationship Id="rId23" Type="http://schemas.openxmlformats.org/officeDocument/2006/relationships/image" Target="../media/image373.wmf"/><Relationship Id="rId22" Type="http://schemas.openxmlformats.org/officeDocument/2006/relationships/oleObject" Target="../embeddings/oleObject436.bin"/><Relationship Id="rId21" Type="http://schemas.openxmlformats.org/officeDocument/2006/relationships/image" Target="../media/image372.wmf"/><Relationship Id="rId20" Type="http://schemas.openxmlformats.org/officeDocument/2006/relationships/oleObject" Target="../embeddings/oleObject435.bin"/><Relationship Id="rId2" Type="http://schemas.openxmlformats.org/officeDocument/2006/relationships/oleObject" Target="../embeddings/oleObject426.bin"/><Relationship Id="rId19" Type="http://schemas.openxmlformats.org/officeDocument/2006/relationships/image" Target="../media/image371.wmf"/><Relationship Id="rId18" Type="http://schemas.openxmlformats.org/officeDocument/2006/relationships/oleObject" Target="../embeddings/oleObject434.bin"/><Relationship Id="rId17" Type="http://schemas.openxmlformats.org/officeDocument/2006/relationships/image" Target="../media/image370.wmf"/><Relationship Id="rId16" Type="http://schemas.openxmlformats.org/officeDocument/2006/relationships/oleObject" Target="../embeddings/oleObject433.bin"/><Relationship Id="rId15" Type="http://schemas.openxmlformats.org/officeDocument/2006/relationships/image" Target="../media/image369.wmf"/><Relationship Id="rId14" Type="http://schemas.openxmlformats.org/officeDocument/2006/relationships/oleObject" Target="../embeddings/oleObject432.bin"/><Relationship Id="rId13" Type="http://schemas.openxmlformats.org/officeDocument/2006/relationships/image" Target="../media/image368.wmf"/><Relationship Id="rId12" Type="http://schemas.openxmlformats.org/officeDocument/2006/relationships/oleObject" Target="../embeddings/oleObject431.bin"/><Relationship Id="rId11" Type="http://schemas.openxmlformats.org/officeDocument/2006/relationships/image" Target="../media/image357.wmf"/><Relationship Id="rId10" Type="http://schemas.openxmlformats.org/officeDocument/2006/relationships/oleObject" Target="../embeddings/oleObject430.bin"/><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9" Type="http://schemas.openxmlformats.org/officeDocument/2006/relationships/image" Target="../media/image379.wmf"/><Relationship Id="rId8" Type="http://schemas.openxmlformats.org/officeDocument/2006/relationships/oleObject" Target="../embeddings/oleObject444.bin"/><Relationship Id="rId7" Type="http://schemas.openxmlformats.org/officeDocument/2006/relationships/image" Target="../media/image378.wmf"/><Relationship Id="rId6" Type="http://schemas.openxmlformats.org/officeDocument/2006/relationships/oleObject" Target="../embeddings/oleObject443.bin"/><Relationship Id="rId5" Type="http://schemas.openxmlformats.org/officeDocument/2006/relationships/image" Target="../media/image377.wmf"/><Relationship Id="rId4" Type="http://schemas.openxmlformats.org/officeDocument/2006/relationships/oleObject" Target="../embeddings/oleObject442.bin"/><Relationship Id="rId32" Type="http://schemas.openxmlformats.org/officeDocument/2006/relationships/vmlDrawing" Target="../drawings/vmlDrawing49.vml"/><Relationship Id="rId31" Type="http://schemas.openxmlformats.org/officeDocument/2006/relationships/slideLayout" Target="../slideLayouts/slideLayout29.xml"/><Relationship Id="rId30" Type="http://schemas.openxmlformats.org/officeDocument/2006/relationships/image" Target="../media/image389.wmf"/><Relationship Id="rId3" Type="http://schemas.openxmlformats.org/officeDocument/2006/relationships/image" Target="../media/image376.wmf"/><Relationship Id="rId29" Type="http://schemas.openxmlformats.org/officeDocument/2006/relationships/oleObject" Target="../embeddings/oleObject454.bin"/><Relationship Id="rId28" Type="http://schemas.openxmlformats.org/officeDocument/2006/relationships/image" Target="../media/image388.wmf"/><Relationship Id="rId27" Type="http://schemas.openxmlformats.org/officeDocument/2006/relationships/oleObject" Target="../embeddings/oleObject453.bin"/><Relationship Id="rId26" Type="http://schemas.openxmlformats.org/officeDocument/2006/relationships/image" Target="../media/image5.png"/><Relationship Id="rId25" Type="http://schemas.openxmlformats.org/officeDocument/2006/relationships/image" Target="../media/image387.wmf"/><Relationship Id="rId24" Type="http://schemas.openxmlformats.org/officeDocument/2006/relationships/oleObject" Target="../embeddings/oleObject452.bin"/><Relationship Id="rId23" Type="http://schemas.openxmlformats.org/officeDocument/2006/relationships/image" Target="../media/image386.wmf"/><Relationship Id="rId22" Type="http://schemas.openxmlformats.org/officeDocument/2006/relationships/oleObject" Target="../embeddings/oleObject451.bin"/><Relationship Id="rId21" Type="http://schemas.openxmlformats.org/officeDocument/2006/relationships/image" Target="../media/image385.wmf"/><Relationship Id="rId20" Type="http://schemas.openxmlformats.org/officeDocument/2006/relationships/oleObject" Target="../embeddings/oleObject450.bin"/><Relationship Id="rId2" Type="http://schemas.openxmlformats.org/officeDocument/2006/relationships/oleObject" Target="../embeddings/oleObject441.bin"/><Relationship Id="rId19" Type="http://schemas.openxmlformats.org/officeDocument/2006/relationships/image" Target="../media/image384.wmf"/><Relationship Id="rId18" Type="http://schemas.openxmlformats.org/officeDocument/2006/relationships/oleObject" Target="../embeddings/oleObject449.bin"/><Relationship Id="rId17" Type="http://schemas.openxmlformats.org/officeDocument/2006/relationships/image" Target="../media/image383.wmf"/><Relationship Id="rId16" Type="http://schemas.openxmlformats.org/officeDocument/2006/relationships/oleObject" Target="../embeddings/oleObject448.bin"/><Relationship Id="rId15" Type="http://schemas.openxmlformats.org/officeDocument/2006/relationships/image" Target="../media/image382.wmf"/><Relationship Id="rId14" Type="http://schemas.openxmlformats.org/officeDocument/2006/relationships/oleObject" Target="../embeddings/oleObject447.bin"/><Relationship Id="rId13" Type="http://schemas.openxmlformats.org/officeDocument/2006/relationships/image" Target="../media/image381.wmf"/><Relationship Id="rId12" Type="http://schemas.openxmlformats.org/officeDocument/2006/relationships/oleObject" Target="../embeddings/oleObject446.bin"/><Relationship Id="rId11" Type="http://schemas.openxmlformats.org/officeDocument/2006/relationships/image" Target="../media/image380.wmf"/><Relationship Id="rId10" Type="http://schemas.openxmlformats.org/officeDocument/2006/relationships/oleObject" Target="../embeddings/oleObject445.bin"/><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20.bin"/><Relationship Id="rId7" Type="http://schemas.openxmlformats.org/officeDocument/2006/relationships/image" Target="../media/image20.wmf"/><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 Id="rId30" Type="http://schemas.openxmlformats.org/officeDocument/2006/relationships/vmlDrawing" Target="../drawings/vmlDrawing7.vml"/><Relationship Id="rId3" Type="http://schemas.openxmlformats.org/officeDocument/2006/relationships/image" Target="../media/image18.wmf"/><Relationship Id="rId29" Type="http://schemas.openxmlformats.org/officeDocument/2006/relationships/slideLayout" Target="../slideLayouts/slideLayout24.xml"/><Relationship Id="rId28" Type="http://schemas.openxmlformats.org/officeDocument/2006/relationships/image" Target="../media/image5.png"/><Relationship Id="rId27" Type="http://schemas.openxmlformats.org/officeDocument/2006/relationships/image" Target="../media/image30.png"/><Relationship Id="rId26" Type="http://schemas.openxmlformats.org/officeDocument/2006/relationships/oleObject" Target="../embeddings/oleObject29.bin"/><Relationship Id="rId25" Type="http://schemas.openxmlformats.org/officeDocument/2006/relationships/image" Target="../media/image29.wmf"/><Relationship Id="rId24" Type="http://schemas.openxmlformats.org/officeDocument/2006/relationships/oleObject" Target="../embeddings/oleObject28.bin"/><Relationship Id="rId23" Type="http://schemas.openxmlformats.org/officeDocument/2006/relationships/image" Target="../media/image28.wmf"/><Relationship Id="rId22" Type="http://schemas.openxmlformats.org/officeDocument/2006/relationships/oleObject" Target="../embeddings/oleObject27.bin"/><Relationship Id="rId21" Type="http://schemas.openxmlformats.org/officeDocument/2006/relationships/image" Target="../media/image27.wmf"/><Relationship Id="rId20" Type="http://schemas.openxmlformats.org/officeDocument/2006/relationships/oleObject" Target="../embeddings/oleObject26.bin"/><Relationship Id="rId2" Type="http://schemas.openxmlformats.org/officeDocument/2006/relationships/oleObject" Target="../embeddings/oleObject17.bin"/><Relationship Id="rId19" Type="http://schemas.openxmlformats.org/officeDocument/2006/relationships/image" Target="../media/image26.wmf"/><Relationship Id="rId18" Type="http://schemas.openxmlformats.org/officeDocument/2006/relationships/oleObject" Target="../embeddings/oleObject25.bin"/><Relationship Id="rId17" Type="http://schemas.openxmlformats.org/officeDocument/2006/relationships/image" Target="../media/image25.wmf"/><Relationship Id="rId16" Type="http://schemas.openxmlformats.org/officeDocument/2006/relationships/oleObject" Target="../embeddings/oleObject24.bin"/><Relationship Id="rId15" Type="http://schemas.openxmlformats.org/officeDocument/2006/relationships/image" Target="../media/image24.wmf"/><Relationship Id="rId14" Type="http://schemas.openxmlformats.org/officeDocument/2006/relationships/oleObject" Target="../embeddings/oleObject23.bin"/><Relationship Id="rId13" Type="http://schemas.openxmlformats.org/officeDocument/2006/relationships/image" Target="../media/image23.wmf"/><Relationship Id="rId12" Type="http://schemas.openxmlformats.org/officeDocument/2006/relationships/oleObject" Target="../embeddings/oleObject22.bin"/><Relationship Id="rId11" Type="http://schemas.openxmlformats.org/officeDocument/2006/relationships/image" Target="../media/image22.wmf"/><Relationship Id="rId10" Type="http://schemas.openxmlformats.org/officeDocument/2006/relationships/oleObject" Target="../embeddings/oleObject21.bin"/><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9" Type="http://schemas.openxmlformats.org/officeDocument/2006/relationships/image" Target="../media/image393.wmf"/><Relationship Id="rId8" Type="http://schemas.openxmlformats.org/officeDocument/2006/relationships/oleObject" Target="../embeddings/oleObject458.bin"/><Relationship Id="rId7" Type="http://schemas.openxmlformats.org/officeDocument/2006/relationships/image" Target="../media/image392.wmf"/><Relationship Id="rId6" Type="http://schemas.openxmlformats.org/officeDocument/2006/relationships/oleObject" Target="../embeddings/oleObject457.bin"/><Relationship Id="rId5" Type="http://schemas.openxmlformats.org/officeDocument/2006/relationships/image" Target="../media/image391.wmf"/><Relationship Id="rId4" Type="http://schemas.openxmlformats.org/officeDocument/2006/relationships/oleObject" Target="../embeddings/oleObject456.bin"/><Relationship Id="rId3" Type="http://schemas.openxmlformats.org/officeDocument/2006/relationships/image" Target="../media/image390.wmf"/><Relationship Id="rId21" Type="http://schemas.openxmlformats.org/officeDocument/2006/relationships/vmlDrawing" Target="../drawings/vmlDrawing50.vml"/><Relationship Id="rId20" Type="http://schemas.openxmlformats.org/officeDocument/2006/relationships/slideLayout" Target="../slideLayouts/slideLayout29.xml"/><Relationship Id="rId2" Type="http://schemas.openxmlformats.org/officeDocument/2006/relationships/oleObject" Target="../embeddings/oleObject455.bin"/><Relationship Id="rId19" Type="http://schemas.openxmlformats.org/officeDocument/2006/relationships/image" Target="../media/image389.wmf"/><Relationship Id="rId18" Type="http://schemas.openxmlformats.org/officeDocument/2006/relationships/oleObject" Target="../embeddings/oleObject463.bin"/><Relationship Id="rId17" Type="http://schemas.openxmlformats.org/officeDocument/2006/relationships/image" Target="../media/image396.wmf"/><Relationship Id="rId16" Type="http://schemas.openxmlformats.org/officeDocument/2006/relationships/oleObject" Target="../embeddings/oleObject462.bin"/><Relationship Id="rId15" Type="http://schemas.openxmlformats.org/officeDocument/2006/relationships/image" Target="../media/image5.png"/><Relationship Id="rId14" Type="http://schemas.openxmlformats.org/officeDocument/2006/relationships/oleObject" Target="../embeddings/oleObject461.bin"/><Relationship Id="rId13" Type="http://schemas.openxmlformats.org/officeDocument/2006/relationships/image" Target="../media/image395.wmf"/><Relationship Id="rId12" Type="http://schemas.openxmlformats.org/officeDocument/2006/relationships/oleObject" Target="../embeddings/oleObject460.bin"/><Relationship Id="rId11" Type="http://schemas.openxmlformats.org/officeDocument/2006/relationships/image" Target="../media/image394.wmf"/><Relationship Id="rId10" Type="http://schemas.openxmlformats.org/officeDocument/2006/relationships/oleObject" Target="../embeddings/oleObject459.bin"/><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9" Type="http://schemas.openxmlformats.org/officeDocument/2006/relationships/image" Target="../media/image400.wmf"/><Relationship Id="rId8" Type="http://schemas.openxmlformats.org/officeDocument/2006/relationships/oleObject" Target="../embeddings/oleObject467.bin"/><Relationship Id="rId7" Type="http://schemas.openxmlformats.org/officeDocument/2006/relationships/image" Target="../media/image399.wmf"/><Relationship Id="rId6" Type="http://schemas.openxmlformats.org/officeDocument/2006/relationships/oleObject" Target="../embeddings/oleObject466.bin"/><Relationship Id="rId5" Type="http://schemas.openxmlformats.org/officeDocument/2006/relationships/image" Target="../media/image398.wmf"/><Relationship Id="rId4" Type="http://schemas.openxmlformats.org/officeDocument/2006/relationships/oleObject" Target="../embeddings/oleObject465.bin"/><Relationship Id="rId31" Type="http://schemas.openxmlformats.org/officeDocument/2006/relationships/vmlDrawing" Target="../drawings/vmlDrawing51.vml"/><Relationship Id="rId30" Type="http://schemas.openxmlformats.org/officeDocument/2006/relationships/slideLayout" Target="../slideLayouts/slideLayout29.xml"/><Relationship Id="rId3" Type="http://schemas.openxmlformats.org/officeDocument/2006/relationships/image" Target="../media/image397.wmf"/><Relationship Id="rId29" Type="http://schemas.openxmlformats.org/officeDocument/2006/relationships/image" Target="../media/image5.png"/><Relationship Id="rId28" Type="http://schemas.openxmlformats.org/officeDocument/2006/relationships/image" Target="../media/image17.png"/><Relationship Id="rId27" Type="http://schemas.openxmlformats.org/officeDocument/2006/relationships/image" Target="../media/image408.wmf"/><Relationship Id="rId26" Type="http://schemas.openxmlformats.org/officeDocument/2006/relationships/oleObject" Target="../embeddings/oleObject476.bin"/><Relationship Id="rId25" Type="http://schemas.openxmlformats.org/officeDocument/2006/relationships/image" Target="../media/image407.wmf"/><Relationship Id="rId24" Type="http://schemas.openxmlformats.org/officeDocument/2006/relationships/oleObject" Target="../embeddings/oleObject475.bin"/><Relationship Id="rId23" Type="http://schemas.openxmlformats.org/officeDocument/2006/relationships/image" Target="../media/image406.wmf"/><Relationship Id="rId22" Type="http://schemas.openxmlformats.org/officeDocument/2006/relationships/oleObject" Target="../embeddings/oleObject474.bin"/><Relationship Id="rId21" Type="http://schemas.openxmlformats.org/officeDocument/2006/relationships/image" Target="../media/image405.wmf"/><Relationship Id="rId20" Type="http://schemas.openxmlformats.org/officeDocument/2006/relationships/oleObject" Target="../embeddings/oleObject473.bin"/><Relationship Id="rId2" Type="http://schemas.openxmlformats.org/officeDocument/2006/relationships/oleObject" Target="../embeddings/oleObject464.bin"/><Relationship Id="rId19" Type="http://schemas.openxmlformats.org/officeDocument/2006/relationships/image" Target="../media/image404.wmf"/><Relationship Id="rId18" Type="http://schemas.openxmlformats.org/officeDocument/2006/relationships/oleObject" Target="../embeddings/oleObject472.bin"/><Relationship Id="rId17" Type="http://schemas.openxmlformats.org/officeDocument/2006/relationships/image" Target="../media/image403.wmf"/><Relationship Id="rId16" Type="http://schemas.openxmlformats.org/officeDocument/2006/relationships/oleObject" Target="../embeddings/oleObject471.bin"/><Relationship Id="rId15" Type="http://schemas.openxmlformats.org/officeDocument/2006/relationships/image" Target="../media/image402.wmf"/><Relationship Id="rId14" Type="http://schemas.openxmlformats.org/officeDocument/2006/relationships/oleObject" Target="../embeddings/oleObject470.bin"/><Relationship Id="rId13" Type="http://schemas.openxmlformats.org/officeDocument/2006/relationships/image" Target="../media/image401.wmf"/><Relationship Id="rId12" Type="http://schemas.openxmlformats.org/officeDocument/2006/relationships/oleObject" Target="../embeddings/oleObject469.bin"/><Relationship Id="rId11" Type="http://schemas.openxmlformats.org/officeDocument/2006/relationships/image" Target="../media/image389.wmf"/><Relationship Id="rId10" Type="http://schemas.openxmlformats.org/officeDocument/2006/relationships/oleObject" Target="../embeddings/oleObject468.bin"/><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9" Type="http://schemas.openxmlformats.org/officeDocument/2006/relationships/image" Target="../media/image412.wmf"/><Relationship Id="rId8" Type="http://schemas.openxmlformats.org/officeDocument/2006/relationships/oleObject" Target="../embeddings/oleObject480.bin"/><Relationship Id="rId7" Type="http://schemas.openxmlformats.org/officeDocument/2006/relationships/image" Target="../media/image411.wmf"/><Relationship Id="rId6" Type="http://schemas.openxmlformats.org/officeDocument/2006/relationships/oleObject" Target="../embeddings/oleObject479.bin"/><Relationship Id="rId5" Type="http://schemas.openxmlformats.org/officeDocument/2006/relationships/image" Target="../media/image410.wmf"/><Relationship Id="rId4" Type="http://schemas.openxmlformats.org/officeDocument/2006/relationships/oleObject" Target="../embeddings/oleObject478.bin"/><Relationship Id="rId36" Type="http://schemas.openxmlformats.org/officeDocument/2006/relationships/vmlDrawing" Target="../drawings/vmlDrawing52.vml"/><Relationship Id="rId35" Type="http://schemas.openxmlformats.org/officeDocument/2006/relationships/slideLayout" Target="../slideLayouts/slideLayout29.xml"/><Relationship Id="rId34" Type="http://schemas.openxmlformats.org/officeDocument/2006/relationships/slide" Target="slide23.xml"/><Relationship Id="rId33" Type="http://schemas.openxmlformats.org/officeDocument/2006/relationships/image" Target="../media/image422.wmf"/><Relationship Id="rId32" Type="http://schemas.openxmlformats.org/officeDocument/2006/relationships/oleObject" Target="../embeddings/oleObject491.bin"/><Relationship Id="rId31" Type="http://schemas.openxmlformats.org/officeDocument/2006/relationships/image" Target="../media/image421.wmf"/><Relationship Id="rId30" Type="http://schemas.openxmlformats.org/officeDocument/2006/relationships/oleObject" Target="../embeddings/oleObject490.bin"/><Relationship Id="rId3" Type="http://schemas.openxmlformats.org/officeDocument/2006/relationships/image" Target="../media/image409.wmf"/><Relationship Id="rId29" Type="http://schemas.openxmlformats.org/officeDocument/2006/relationships/image" Target="../media/image420.wmf"/><Relationship Id="rId28" Type="http://schemas.openxmlformats.org/officeDocument/2006/relationships/oleObject" Target="../embeddings/oleObject489.bin"/><Relationship Id="rId27" Type="http://schemas.openxmlformats.org/officeDocument/2006/relationships/image" Target="../media/image419.wmf"/><Relationship Id="rId26" Type="http://schemas.openxmlformats.org/officeDocument/2006/relationships/oleObject" Target="../embeddings/oleObject488.bin"/><Relationship Id="rId25" Type="http://schemas.openxmlformats.org/officeDocument/2006/relationships/image" Target="../media/image418.wmf"/><Relationship Id="rId24" Type="http://schemas.openxmlformats.org/officeDocument/2006/relationships/oleObject" Target="../embeddings/oleObject487.bin"/><Relationship Id="rId23" Type="http://schemas.openxmlformats.org/officeDocument/2006/relationships/image" Target="../media/image417.wmf"/><Relationship Id="rId22" Type="http://schemas.openxmlformats.org/officeDocument/2006/relationships/oleObject" Target="../embeddings/oleObject486.bin"/><Relationship Id="rId21" Type="http://schemas.openxmlformats.org/officeDocument/2006/relationships/image" Target="../media/image416.wmf"/><Relationship Id="rId20" Type="http://schemas.openxmlformats.org/officeDocument/2006/relationships/oleObject" Target="../embeddings/oleObject485.bin"/><Relationship Id="rId2" Type="http://schemas.openxmlformats.org/officeDocument/2006/relationships/oleObject" Target="../embeddings/oleObject477.bin"/><Relationship Id="rId19" Type="http://schemas.openxmlformats.org/officeDocument/2006/relationships/image" Target="../media/image5.png"/><Relationship Id="rId18" Type="http://schemas.openxmlformats.org/officeDocument/2006/relationships/image" Target="../media/image17.png"/><Relationship Id="rId17" Type="http://schemas.openxmlformats.org/officeDocument/2006/relationships/image" Target="../media/image314.wmf"/><Relationship Id="rId16" Type="http://schemas.openxmlformats.org/officeDocument/2006/relationships/oleObject" Target="../embeddings/oleObject484.bin"/><Relationship Id="rId15" Type="http://schemas.openxmlformats.org/officeDocument/2006/relationships/image" Target="../media/image415.wmf"/><Relationship Id="rId14" Type="http://schemas.openxmlformats.org/officeDocument/2006/relationships/oleObject" Target="../embeddings/oleObject483.bin"/><Relationship Id="rId13" Type="http://schemas.openxmlformats.org/officeDocument/2006/relationships/image" Target="../media/image414.wmf"/><Relationship Id="rId12" Type="http://schemas.openxmlformats.org/officeDocument/2006/relationships/oleObject" Target="../embeddings/oleObject482.bin"/><Relationship Id="rId11" Type="http://schemas.openxmlformats.org/officeDocument/2006/relationships/image" Target="../media/image413.wmf"/><Relationship Id="rId10" Type="http://schemas.openxmlformats.org/officeDocument/2006/relationships/oleObject" Target="../embeddings/oleObject481.bin"/><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423.jpeg"/><Relationship Id="rId2" Type="http://schemas.openxmlformats.org/officeDocument/2006/relationships/image" Target="../media/image5.png"/><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9" Type="http://schemas.openxmlformats.org/officeDocument/2006/relationships/image" Target="../media/image426.wmf"/><Relationship Id="rId8" Type="http://schemas.openxmlformats.org/officeDocument/2006/relationships/oleObject" Target="../embeddings/oleObject494.bin"/><Relationship Id="rId7" Type="http://schemas.openxmlformats.org/officeDocument/2006/relationships/image" Target="../media/image425.wmf"/><Relationship Id="rId6" Type="http://schemas.openxmlformats.org/officeDocument/2006/relationships/oleObject" Target="../embeddings/oleObject493.bin"/><Relationship Id="rId5" Type="http://schemas.openxmlformats.org/officeDocument/2006/relationships/image" Target="../media/image424.wmf"/><Relationship Id="rId4" Type="http://schemas.openxmlformats.org/officeDocument/2006/relationships/oleObject" Target="../embeddings/oleObject492.bin"/><Relationship Id="rId33" Type="http://schemas.openxmlformats.org/officeDocument/2006/relationships/vmlDrawing" Target="../drawings/vmlDrawing53.vml"/><Relationship Id="rId32" Type="http://schemas.openxmlformats.org/officeDocument/2006/relationships/slideLayout" Target="../slideLayouts/slideLayout29.xml"/><Relationship Id="rId31" Type="http://schemas.openxmlformats.org/officeDocument/2006/relationships/image" Target="../media/image437.wmf"/><Relationship Id="rId30" Type="http://schemas.openxmlformats.org/officeDocument/2006/relationships/oleObject" Target="../embeddings/oleObject505.bin"/><Relationship Id="rId3" Type="http://schemas.openxmlformats.org/officeDocument/2006/relationships/image" Target="../media/image81.png"/><Relationship Id="rId29" Type="http://schemas.openxmlformats.org/officeDocument/2006/relationships/image" Target="../media/image436.wmf"/><Relationship Id="rId28" Type="http://schemas.openxmlformats.org/officeDocument/2006/relationships/oleObject" Target="../embeddings/oleObject504.bin"/><Relationship Id="rId27" Type="http://schemas.openxmlformats.org/officeDocument/2006/relationships/image" Target="../media/image435.wmf"/><Relationship Id="rId26" Type="http://schemas.openxmlformats.org/officeDocument/2006/relationships/oleObject" Target="../embeddings/oleObject503.bin"/><Relationship Id="rId25" Type="http://schemas.openxmlformats.org/officeDocument/2006/relationships/image" Target="../media/image434.wmf"/><Relationship Id="rId24" Type="http://schemas.openxmlformats.org/officeDocument/2006/relationships/oleObject" Target="../embeddings/oleObject502.bin"/><Relationship Id="rId23" Type="http://schemas.openxmlformats.org/officeDocument/2006/relationships/image" Target="../media/image433.wmf"/><Relationship Id="rId22" Type="http://schemas.openxmlformats.org/officeDocument/2006/relationships/oleObject" Target="../embeddings/oleObject501.bin"/><Relationship Id="rId21" Type="http://schemas.openxmlformats.org/officeDocument/2006/relationships/image" Target="../media/image432.wmf"/><Relationship Id="rId20" Type="http://schemas.openxmlformats.org/officeDocument/2006/relationships/oleObject" Target="../embeddings/oleObject500.bin"/><Relationship Id="rId2" Type="http://schemas.openxmlformats.org/officeDocument/2006/relationships/image" Target="../media/image5.png"/><Relationship Id="rId19" Type="http://schemas.openxmlformats.org/officeDocument/2006/relationships/image" Target="../media/image431.wmf"/><Relationship Id="rId18" Type="http://schemas.openxmlformats.org/officeDocument/2006/relationships/oleObject" Target="../embeddings/oleObject499.bin"/><Relationship Id="rId17" Type="http://schemas.openxmlformats.org/officeDocument/2006/relationships/image" Target="../media/image430.wmf"/><Relationship Id="rId16" Type="http://schemas.openxmlformats.org/officeDocument/2006/relationships/oleObject" Target="../embeddings/oleObject498.bin"/><Relationship Id="rId15" Type="http://schemas.openxmlformats.org/officeDocument/2006/relationships/image" Target="../media/image429.wmf"/><Relationship Id="rId14" Type="http://schemas.openxmlformats.org/officeDocument/2006/relationships/oleObject" Target="../embeddings/oleObject497.bin"/><Relationship Id="rId13" Type="http://schemas.openxmlformats.org/officeDocument/2006/relationships/image" Target="../media/image428.wmf"/><Relationship Id="rId12" Type="http://schemas.openxmlformats.org/officeDocument/2006/relationships/oleObject" Target="../embeddings/oleObject496.bin"/><Relationship Id="rId11" Type="http://schemas.openxmlformats.org/officeDocument/2006/relationships/image" Target="../media/image427.wmf"/><Relationship Id="rId10" Type="http://schemas.openxmlformats.org/officeDocument/2006/relationships/oleObject" Target="../embeddings/oleObject495.bin"/><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438.jpeg"/><Relationship Id="rId2" Type="http://schemas.openxmlformats.org/officeDocument/2006/relationships/image" Target="../media/image81.png"/><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439.png"/><Relationship Id="rId2" Type="http://schemas.openxmlformats.org/officeDocument/2006/relationships/image" Target="../media/image81.png"/><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439.png"/><Relationship Id="rId2" Type="http://schemas.openxmlformats.org/officeDocument/2006/relationships/image" Target="../media/image81.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439.png"/><Relationship Id="rId2" Type="http://schemas.openxmlformats.org/officeDocument/2006/relationships/image" Target="../media/image81.png"/><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81.png"/><Relationship Id="rId2" Type="http://schemas.openxmlformats.org/officeDocument/2006/relationships/image" Target="../media/image439.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oleObject" Target="../embeddings/oleObject33.bin"/><Relationship Id="rId7" Type="http://schemas.openxmlformats.org/officeDocument/2006/relationships/image" Target="../media/image33.wmf"/><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 Id="rId3" Type="http://schemas.openxmlformats.org/officeDocument/2006/relationships/image" Target="../media/image31.wmf"/><Relationship Id="rId22" Type="http://schemas.openxmlformats.org/officeDocument/2006/relationships/vmlDrawing" Target="../drawings/vmlDrawing8.vml"/><Relationship Id="rId21" Type="http://schemas.openxmlformats.org/officeDocument/2006/relationships/slideLayout" Target="../slideLayouts/slideLayout24.xml"/><Relationship Id="rId20" Type="http://schemas.openxmlformats.org/officeDocument/2006/relationships/image" Target="../media/image5.png"/><Relationship Id="rId2" Type="http://schemas.openxmlformats.org/officeDocument/2006/relationships/oleObject" Target="../embeddings/oleObject30.bin"/><Relationship Id="rId19" Type="http://schemas.openxmlformats.org/officeDocument/2006/relationships/image" Target="../media/image17.png"/><Relationship Id="rId18" Type="http://schemas.openxmlformats.org/officeDocument/2006/relationships/oleObject" Target="../embeddings/oleObject38.bin"/><Relationship Id="rId17" Type="http://schemas.openxmlformats.org/officeDocument/2006/relationships/image" Target="../media/image37.wmf"/><Relationship Id="rId16" Type="http://schemas.openxmlformats.org/officeDocument/2006/relationships/oleObject" Target="../embeddings/oleObject37.bin"/><Relationship Id="rId15" Type="http://schemas.openxmlformats.org/officeDocument/2006/relationships/image" Target="../media/image36.wmf"/><Relationship Id="rId14" Type="http://schemas.openxmlformats.org/officeDocument/2006/relationships/oleObject" Target="../embeddings/oleObject36.bin"/><Relationship Id="rId13" Type="http://schemas.openxmlformats.org/officeDocument/2006/relationships/image" Target="../media/image23.wmf"/><Relationship Id="rId12" Type="http://schemas.openxmlformats.org/officeDocument/2006/relationships/oleObject" Target="../embeddings/oleObject35.bin"/><Relationship Id="rId11" Type="http://schemas.openxmlformats.org/officeDocument/2006/relationships/image" Target="../media/image35.wmf"/><Relationship Id="rId10" Type="http://schemas.openxmlformats.org/officeDocument/2006/relationships/oleObject" Target="../embeddings/oleObject34.bin"/><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5.png"/><Relationship Id="rId3" Type="http://schemas.openxmlformats.org/officeDocument/2006/relationships/image" Target="../media/image439.png"/><Relationship Id="rId2" Type="http://schemas.openxmlformats.org/officeDocument/2006/relationships/image" Target="../media/image81.png"/><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slide" Target="slide4.xml"/><Relationship Id="rId4" Type="http://schemas.openxmlformats.org/officeDocument/2006/relationships/image" Target="../media/image17.png"/><Relationship Id="rId3" Type="http://schemas.openxmlformats.org/officeDocument/2006/relationships/image" Target="../media/image81.png"/><Relationship Id="rId2" Type="http://schemas.openxmlformats.org/officeDocument/2006/relationships/image" Target="../media/image439.png"/><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9" Type="http://schemas.openxmlformats.org/officeDocument/2006/relationships/image" Target="../media/image443.wmf"/><Relationship Id="rId8" Type="http://schemas.openxmlformats.org/officeDocument/2006/relationships/oleObject" Target="../embeddings/oleObject509.bin"/><Relationship Id="rId7" Type="http://schemas.openxmlformats.org/officeDocument/2006/relationships/image" Target="../media/image442.wmf"/><Relationship Id="rId6" Type="http://schemas.openxmlformats.org/officeDocument/2006/relationships/oleObject" Target="../embeddings/oleObject508.bin"/><Relationship Id="rId5" Type="http://schemas.openxmlformats.org/officeDocument/2006/relationships/image" Target="../media/image441.wmf"/><Relationship Id="rId4" Type="http://schemas.openxmlformats.org/officeDocument/2006/relationships/oleObject" Target="../embeddings/oleObject507.bin"/><Relationship Id="rId3" Type="http://schemas.openxmlformats.org/officeDocument/2006/relationships/image" Target="../media/image440.wmf"/><Relationship Id="rId2" Type="http://schemas.openxmlformats.org/officeDocument/2006/relationships/oleObject" Target="../embeddings/oleObject506.bin"/><Relationship Id="rId16" Type="http://schemas.openxmlformats.org/officeDocument/2006/relationships/vmlDrawing" Target="../drawings/vmlDrawing54.vml"/><Relationship Id="rId15" Type="http://schemas.openxmlformats.org/officeDocument/2006/relationships/slideLayout" Target="../slideLayouts/slideLayout29.xml"/><Relationship Id="rId14" Type="http://schemas.openxmlformats.org/officeDocument/2006/relationships/image" Target="../media/image5.png"/><Relationship Id="rId13" Type="http://schemas.openxmlformats.org/officeDocument/2006/relationships/image" Target="../media/image445.wmf"/><Relationship Id="rId12" Type="http://schemas.openxmlformats.org/officeDocument/2006/relationships/oleObject" Target="../embeddings/oleObject511.bin"/><Relationship Id="rId11" Type="http://schemas.openxmlformats.org/officeDocument/2006/relationships/image" Target="../media/image444.wmf"/><Relationship Id="rId10" Type="http://schemas.openxmlformats.org/officeDocument/2006/relationships/oleObject" Target="../embeddings/oleObject510.bin"/><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9" Type="http://schemas.openxmlformats.org/officeDocument/2006/relationships/image" Target="../media/image449.wmf"/><Relationship Id="rId8" Type="http://schemas.openxmlformats.org/officeDocument/2006/relationships/oleObject" Target="../embeddings/oleObject515.bin"/><Relationship Id="rId7" Type="http://schemas.openxmlformats.org/officeDocument/2006/relationships/image" Target="../media/image448.wmf"/><Relationship Id="rId6" Type="http://schemas.openxmlformats.org/officeDocument/2006/relationships/oleObject" Target="../embeddings/oleObject514.bin"/><Relationship Id="rId5" Type="http://schemas.openxmlformats.org/officeDocument/2006/relationships/image" Target="../media/image447.wmf"/><Relationship Id="rId4" Type="http://schemas.openxmlformats.org/officeDocument/2006/relationships/oleObject" Target="../embeddings/oleObject513.bin"/><Relationship Id="rId3" Type="http://schemas.openxmlformats.org/officeDocument/2006/relationships/image" Target="../media/image446.wmf"/><Relationship Id="rId2" Type="http://schemas.openxmlformats.org/officeDocument/2006/relationships/oleObject" Target="../embeddings/oleObject512.bin"/><Relationship Id="rId17" Type="http://schemas.openxmlformats.org/officeDocument/2006/relationships/vmlDrawing" Target="../drawings/vmlDrawing55.vml"/><Relationship Id="rId16" Type="http://schemas.openxmlformats.org/officeDocument/2006/relationships/slideLayout" Target="../slideLayouts/slideLayout29.xml"/><Relationship Id="rId15" Type="http://schemas.openxmlformats.org/officeDocument/2006/relationships/image" Target="../media/image451.wmf"/><Relationship Id="rId14" Type="http://schemas.openxmlformats.org/officeDocument/2006/relationships/oleObject" Target="../embeddings/oleObject517.bin"/><Relationship Id="rId13" Type="http://schemas.openxmlformats.org/officeDocument/2006/relationships/image" Target="../media/image5.png"/><Relationship Id="rId12" Type="http://schemas.openxmlformats.org/officeDocument/2006/relationships/image" Target="../media/image450.wmf"/><Relationship Id="rId11" Type="http://schemas.openxmlformats.org/officeDocument/2006/relationships/oleObject" Target="../embeddings/oleObject516.bin"/><Relationship Id="rId10" Type="http://schemas.openxmlformats.org/officeDocument/2006/relationships/image" Target="../media/image439.png"/><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522.bin"/><Relationship Id="rId8" Type="http://schemas.openxmlformats.org/officeDocument/2006/relationships/image" Target="../media/image454.wmf"/><Relationship Id="rId7" Type="http://schemas.openxmlformats.org/officeDocument/2006/relationships/oleObject" Target="../embeddings/oleObject521.bin"/><Relationship Id="rId6" Type="http://schemas.openxmlformats.org/officeDocument/2006/relationships/oleObject" Target="../embeddings/oleObject520.bin"/><Relationship Id="rId5" Type="http://schemas.openxmlformats.org/officeDocument/2006/relationships/image" Target="../media/image453.wmf"/><Relationship Id="rId4" Type="http://schemas.openxmlformats.org/officeDocument/2006/relationships/oleObject" Target="../embeddings/oleObject519.bin"/><Relationship Id="rId3" Type="http://schemas.openxmlformats.org/officeDocument/2006/relationships/image" Target="../media/image452.wmf"/><Relationship Id="rId27" Type="http://schemas.openxmlformats.org/officeDocument/2006/relationships/vmlDrawing" Target="../drawings/vmlDrawing56.vml"/><Relationship Id="rId26" Type="http://schemas.openxmlformats.org/officeDocument/2006/relationships/slideLayout" Target="../slideLayouts/slideLayout29.xml"/><Relationship Id="rId25" Type="http://schemas.openxmlformats.org/officeDocument/2006/relationships/image" Target="../media/image447.wmf"/><Relationship Id="rId24" Type="http://schemas.openxmlformats.org/officeDocument/2006/relationships/oleObject" Target="../embeddings/oleObject528.bin"/><Relationship Id="rId23" Type="http://schemas.openxmlformats.org/officeDocument/2006/relationships/image" Target="../media/image5.png"/><Relationship Id="rId22" Type="http://schemas.openxmlformats.org/officeDocument/2006/relationships/slide" Target="slide3.xml"/><Relationship Id="rId21" Type="http://schemas.openxmlformats.org/officeDocument/2006/relationships/image" Target="../media/image17.png"/><Relationship Id="rId20" Type="http://schemas.openxmlformats.org/officeDocument/2006/relationships/image" Target="../media/image460.wmf"/><Relationship Id="rId2" Type="http://schemas.openxmlformats.org/officeDocument/2006/relationships/oleObject" Target="../embeddings/oleObject518.bin"/><Relationship Id="rId19" Type="http://schemas.openxmlformats.org/officeDocument/2006/relationships/oleObject" Target="../embeddings/oleObject527.bin"/><Relationship Id="rId18" Type="http://schemas.openxmlformats.org/officeDocument/2006/relationships/image" Target="../media/image459.wmf"/><Relationship Id="rId17" Type="http://schemas.openxmlformats.org/officeDocument/2006/relationships/oleObject" Target="../embeddings/oleObject526.bin"/><Relationship Id="rId16" Type="http://schemas.openxmlformats.org/officeDocument/2006/relationships/image" Target="../media/image458.wmf"/><Relationship Id="rId15" Type="http://schemas.openxmlformats.org/officeDocument/2006/relationships/oleObject" Target="../embeddings/oleObject525.bin"/><Relationship Id="rId14" Type="http://schemas.openxmlformats.org/officeDocument/2006/relationships/image" Target="../media/image457.wmf"/><Relationship Id="rId13" Type="http://schemas.openxmlformats.org/officeDocument/2006/relationships/oleObject" Target="../embeddings/oleObject524.bin"/><Relationship Id="rId12" Type="http://schemas.openxmlformats.org/officeDocument/2006/relationships/image" Target="../media/image456.wmf"/><Relationship Id="rId11" Type="http://schemas.openxmlformats.org/officeDocument/2006/relationships/oleObject" Target="../embeddings/oleObject523.bin"/><Relationship Id="rId10" Type="http://schemas.openxmlformats.org/officeDocument/2006/relationships/image" Target="../media/image455.wmf"/><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9" Type="http://schemas.openxmlformats.org/officeDocument/2006/relationships/image" Target="../media/image464.wmf"/><Relationship Id="rId8" Type="http://schemas.openxmlformats.org/officeDocument/2006/relationships/oleObject" Target="../embeddings/oleObject532.bin"/><Relationship Id="rId7" Type="http://schemas.openxmlformats.org/officeDocument/2006/relationships/image" Target="../media/image463.wmf"/><Relationship Id="rId6" Type="http://schemas.openxmlformats.org/officeDocument/2006/relationships/oleObject" Target="../embeddings/oleObject531.bin"/><Relationship Id="rId5" Type="http://schemas.openxmlformats.org/officeDocument/2006/relationships/image" Target="../media/image462.wmf"/><Relationship Id="rId47" Type="http://schemas.openxmlformats.org/officeDocument/2006/relationships/vmlDrawing" Target="../drawings/vmlDrawing57.vml"/><Relationship Id="rId46" Type="http://schemas.openxmlformats.org/officeDocument/2006/relationships/slideLayout" Target="../slideLayouts/slideLayout29.xml"/><Relationship Id="rId45" Type="http://schemas.openxmlformats.org/officeDocument/2006/relationships/image" Target="../media/image5.png"/><Relationship Id="rId44" Type="http://schemas.openxmlformats.org/officeDocument/2006/relationships/slide" Target="slide6.xml"/><Relationship Id="rId43" Type="http://schemas.openxmlformats.org/officeDocument/2006/relationships/image" Target="../media/image17.png"/><Relationship Id="rId42" Type="http://schemas.openxmlformats.org/officeDocument/2006/relationships/image" Target="../media/image480.wmf"/><Relationship Id="rId41" Type="http://schemas.openxmlformats.org/officeDocument/2006/relationships/oleObject" Target="../embeddings/oleObject548.bin"/><Relationship Id="rId40" Type="http://schemas.openxmlformats.org/officeDocument/2006/relationships/image" Target="../media/image479.wmf"/><Relationship Id="rId4" Type="http://schemas.openxmlformats.org/officeDocument/2006/relationships/oleObject" Target="../embeddings/oleObject530.bin"/><Relationship Id="rId39" Type="http://schemas.openxmlformats.org/officeDocument/2006/relationships/oleObject" Target="../embeddings/oleObject547.bin"/><Relationship Id="rId38" Type="http://schemas.openxmlformats.org/officeDocument/2006/relationships/image" Target="../media/image478.wmf"/><Relationship Id="rId37" Type="http://schemas.openxmlformats.org/officeDocument/2006/relationships/oleObject" Target="../embeddings/oleObject546.bin"/><Relationship Id="rId36" Type="http://schemas.openxmlformats.org/officeDocument/2006/relationships/image" Target="../media/image477.wmf"/><Relationship Id="rId35" Type="http://schemas.openxmlformats.org/officeDocument/2006/relationships/oleObject" Target="../embeddings/oleObject545.bin"/><Relationship Id="rId34" Type="http://schemas.openxmlformats.org/officeDocument/2006/relationships/image" Target="../media/image81.png"/><Relationship Id="rId33" Type="http://schemas.openxmlformats.org/officeDocument/2006/relationships/image" Target="../media/image476.wmf"/><Relationship Id="rId32" Type="http://schemas.openxmlformats.org/officeDocument/2006/relationships/oleObject" Target="../embeddings/oleObject544.bin"/><Relationship Id="rId31" Type="http://schemas.openxmlformats.org/officeDocument/2006/relationships/image" Target="../media/image475.wmf"/><Relationship Id="rId30" Type="http://schemas.openxmlformats.org/officeDocument/2006/relationships/oleObject" Target="../embeddings/oleObject543.bin"/><Relationship Id="rId3" Type="http://schemas.openxmlformats.org/officeDocument/2006/relationships/image" Target="../media/image461.wmf"/><Relationship Id="rId29" Type="http://schemas.openxmlformats.org/officeDocument/2006/relationships/image" Target="../media/image474.wmf"/><Relationship Id="rId28" Type="http://schemas.openxmlformats.org/officeDocument/2006/relationships/oleObject" Target="../embeddings/oleObject542.bin"/><Relationship Id="rId27" Type="http://schemas.openxmlformats.org/officeDocument/2006/relationships/image" Target="../media/image473.wmf"/><Relationship Id="rId26" Type="http://schemas.openxmlformats.org/officeDocument/2006/relationships/oleObject" Target="../embeddings/oleObject541.bin"/><Relationship Id="rId25" Type="http://schemas.openxmlformats.org/officeDocument/2006/relationships/image" Target="../media/image472.wmf"/><Relationship Id="rId24" Type="http://schemas.openxmlformats.org/officeDocument/2006/relationships/oleObject" Target="../embeddings/oleObject540.bin"/><Relationship Id="rId23" Type="http://schemas.openxmlformats.org/officeDocument/2006/relationships/image" Target="../media/image471.wmf"/><Relationship Id="rId22" Type="http://schemas.openxmlformats.org/officeDocument/2006/relationships/oleObject" Target="../embeddings/oleObject539.bin"/><Relationship Id="rId21" Type="http://schemas.openxmlformats.org/officeDocument/2006/relationships/image" Target="../media/image470.wmf"/><Relationship Id="rId20" Type="http://schemas.openxmlformats.org/officeDocument/2006/relationships/oleObject" Target="../embeddings/oleObject538.bin"/><Relationship Id="rId2" Type="http://schemas.openxmlformats.org/officeDocument/2006/relationships/oleObject" Target="../embeddings/oleObject529.bin"/><Relationship Id="rId19" Type="http://schemas.openxmlformats.org/officeDocument/2006/relationships/image" Target="../media/image469.wmf"/><Relationship Id="rId18" Type="http://schemas.openxmlformats.org/officeDocument/2006/relationships/oleObject" Target="../embeddings/oleObject537.bin"/><Relationship Id="rId17" Type="http://schemas.openxmlformats.org/officeDocument/2006/relationships/image" Target="../media/image468.wmf"/><Relationship Id="rId16" Type="http://schemas.openxmlformats.org/officeDocument/2006/relationships/oleObject" Target="../embeddings/oleObject536.bin"/><Relationship Id="rId15" Type="http://schemas.openxmlformats.org/officeDocument/2006/relationships/image" Target="../media/image467.wmf"/><Relationship Id="rId14" Type="http://schemas.openxmlformats.org/officeDocument/2006/relationships/oleObject" Target="../embeddings/oleObject535.bin"/><Relationship Id="rId13" Type="http://schemas.openxmlformats.org/officeDocument/2006/relationships/image" Target="../media/image466.wmf"/><Relationship Id="rId12" Type="http://schemas.openxmlformats.org/officeDocument/2006/relationships/oleObject" Target="../embeddings/oleObject534.bin"/><Relationship Id="rId11" Type="http://schemas.openxmlformats.org/officeDocument/2006/relationships/image" Target="../media/image465.wmf"/><Relationship Id="rId10" Type="http://schemas.openxmlformats.org/officeDocument/2006/relationships/oleObject" Target="../embeddings/oleObject533.bin"/><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83.wmf"/><Relationship Id="rId7" Type="http://schemas.openxmlformats.org/officeDocument/2006/relationships/oleObject" Target="../embeddings/oleObject551.bin"/><Relationship Id="rId6" Type="http://schemas.openxmlformats.org/officeDocument/2006/relationships/image" Target="../media/image482.wmf"/><Relationship Id="rId5" Type="http://schemas.openxmlformats.org/officeDocument/2006/relationships/oleObject" Target="../embeddings/oleObject550.bin"/><Relationship Id="rId4" Type="http://schemas.openxmlformats.org/officeDocument/2006/relationships/image" Target="../media/image481.wmf"/><Relationship Id="rId3" Type="http://schemas.openxmlformats.org/officeDocument/2006/relationships/oleObject" Target="../embeddings/oleObject549.bin"/><Relationship Id="rId2" Type="http://schemas.openxmlformats.org/officeDocument/2006/relationships/image" Target="../media/image81.png"/><Relationship Id="rId11" Type="http://schemas.openxmlformats.org/officeDocument/2006/relationships/vmlDrawing" Target="../drawings/vmlDrawing58.vml"/><Relationship Id="rId10" Type="http://schemas.openxmlformats.org/officeDocument/2006/relationships/slideLayout" Target="../slideLayouts/slideLayout29.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9" Type="http://schemas.openxmlformats.org/officeDocument/2006/relationships/image" Target="../media/image487.wmf"/><Relationship Id="rId8" Type="http://schemas.openxmlformats.org/officeDocument/2006/relationships/oleObject" Target="../embeddings/oleObject555.bin"/><Relationship Id="rId7" Type="http://schemas.openxmlformats.org/officeDocument/2006/relationships/image" Target="../media/image486.wmf"/><Relationship Id="rId6" Type="http://schemas.openxmlformats.org/officeDocument/2006/relationships/oleObject" Target="../embeddings/oleObject554.bin"/><Relationship Id="rId5" Type="http://schemas.openxmlformats.org/officeDocument/2006/relationships/image" Target="../media/image485.wmf"/><Relationship Id="rId4" Type="http://schemas.openxmlformats.org/officeDocument/2006/relationships/oleObject" Target="../embeddings/oleObject553.bin"/><Relationship Id="rId3" Type="http://schemas.openxmlformats.org/officeDocument/2006/relationships/image" Target="../media/image484.wmf"/><Relationship Id="rId24" Type="http://schemas.openxmlformats.org/officeDocument/2006/relationships/vmlDrawing" Target="../drawings/vmlDrawing59.vml"/><Relationship Id="rId23" Type="http://schemas.openxmlformats.org/officeDocument/2006/relationships/slideLayout" Target="../slideLayouts/slideLayout29.xml"/><Relationship Id="rId22" Type="http://schemas.openxmlformats.org/officeDocument/2006/relationships/image" Target="../media/image490.wmf"/><Relationship Id="rId21" Type="http://schemas.openxmlformats.org/officeDocument/2006/relationships/oleObject" Target="../embeddings/oleObject561.bin"/><Relationship Id="rId20" Type="http://schemas.openxmlformats.org/officeDocument/2006/relationships/image" Target="../media/image489.wmf"/><Relationship Id="rId2" Type="http://schemas.openxmlformats.org/officeDocument/2006/relationships/oleObject" Target="../embeddings/oleObject552.bin"/><Relationship Id="rId19" Type="http://schemas.openxmlformats.org/officeDocument/2006/relationships/oleObject" Target="../embeddings/oleObject560.bin"/><Relationship Id="rId18" Type="http://schemas.openxmlformats.org/officeDocument/2006/relationships/image" Target="../media/image488.wmf"/><Relationship Id="rId17" Type="http://schemas.openxmlformats.org/officeDocument/2006/relationships/oleObject" Target="../embeddings/oleObject559.bin"/><Relationship Id="rId16" Type="http://schemas.openxmlformats.org/officeDocument/2006/relationships/image" Target="../media/image483.wmf"/><Relationship Id="rId15" Type="http://schemas.openxmlformats.org/officeDocument/2006/relationships/oleObject" Target="../embeddings/oleObject558.bin"/><Relationship Id="rId14" Type="http://schemas.openxmlformats.org/officeDocument/2006/relationships/image" Target="../media/image482.wmf"/><Relationship Id="rId13" Type="http://schemas.openxmlformats.org/officeDocument/2006/relationships/oleObject" Target="../embeddings/oleObject557.bin"/><Relationship Id="rId12" Type="http://schemas.openxmlformats.org/officeDocument/2006/relationships/image" Target="../media/image481.wmf"/><Relationship Id="rId11" Type="http://schemas.openxmlformats.org/officeDocument/2006/relationships/oleObject" Target="../embeddings/oleObject556.bin"/><Relationship Id="rId10" Type="http://schemas.openxmlformats.org/officeDocument/2006/relationships/image" Target="../media/image5.png"/><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9" Type="http://schemas.openxmlformats.org/officeDocument/2006/relationships/image" Target="../media/image494.wmf"/><Relationship Id="rId8" Type="http://schemas.openxmlformats.org/officeDocument/2006/relationships/oleObject" Target="../embeddings/oleObject565.bin"/><Relationship Id="rId7" Type="http://schemas.openxmlformats.org/officeDocument/2006/relationships/image" Target="../media/image493.wmf"/><Relationship Id="rId6" Type="http://schemas.openxmlformats.org/officeDocument/2006/relationships/oleObject" Target="../embeddings/oleObject564.bin"/><Relationship Id="rId5" Type="http://schemas.openxmlformats.org/officeDocument/2006/relationships/image" Target="../media/image492.wmf"/><Relationship Id="rId4" Type="http://schemas.openxmlformats.org/officeDocument/2006/relationships/oleObject" Target="../embeddings/oleObject563.bin"/><Relationship Id="rId3" Type="http://schemas.openxmlformats.org/officeDocument/2006/relationships/image" Target="../media/image491.wmf"/><Relationship Id="rId27" Type="http://schemas.openxmlformats.org/officeDocument/2006/relationships/vmlDrawing" Target="../drawings/vmlDrawing60.vml"/><Relationship Id="rId26" Type="http://schemas.openxmlformats.org/officeDocument/2006/relationships/slideLayout" Target="../slideLayouts/slideLayout29.xml"/><Relationship Id="rId25" Type="http://schemas.openxmlformats.org/officeDocument/2006/relationships/image" Target="../media/image483.wmf"/><Relationship Id="rId24" Type="http://schemas.openxmlformats.org/officeDocument/2006/relationships/oleObject" Target="../embeddings/oleObject572.bin"/><Relationship Id="rId23" Type="http://schemas.openxmlformats.org/officeDocument/2006/relationships/image" Target="../media/image499.wmf"/><Relationship Id="rId22" Type="http://schemas.openxmlformats.org/officeDocument/2006/relationships/oleObject" Target="../embeddings/oleObject571.bin"/><Relationship Id="rId21" Type="http://schemas.openxmlformats.org/officeDocument/2006/relationships/image" Target="../media/image489.wmf"/><Relationship Id="rId20" Type="http://schemas.openxmlformats.org/officeDocument/2006/relationships/oleObject" Target="../embeddings/oleObject570.bin"/><Relationship Id="rId2" Type="http://schemas.openxmlformats.org/officeDocument/2006/relationships/oleObject" Target="../embeddings/oleObject562.bin"/><Relationship Id="rId19" Type="http://schemas.openxmlformats.org/officeDocument/2006/relationships/image" Target="../media/image5.png"/><Relationship Id="rId18" Type="http://schemas.openxmlformats.org/officeDocument/2006/relationships/image" Target="../media/image17.png"/><Relationship Id="rId17" Type="http://schemas.openxmlformats.org/officeDocument/2006/relationships/image" Target="../media/image498.wmf"/><Relationship Id="rId16" Type="http://schemas.openxmlformats.org/officeDocument/2006/relationships/oleObject" Target="../embeddings/oleObject569.bin"/><Relationship Id="rId15" Type="http://schemas.openxmlformats.org/officeDocument/2006/relationships/image" Target="../media/image497.wmf"/><Relationship Id="rId14" Type="http://schemas.openxmlformats.org/officeDocument/2006/relationships/oleObject" Target="../embeddings/oleObject568.bin"/><Relationship Id="rId13" Type="http://schemas.openxmlformats.org/officeDocument/2006/relationships/image" Target="../media/image496.wmf"/><Relationship Id="rId12" Type="http://schemas.openxmlformats.org/officeDocument/2006/relationships/oleObject" Target="../embeddings/oleObject567.bin"/><Relationship Id="rId11" Type="http://schemas.openxmlformats.org/officeDocument/2006/relationships/image" Target="../media/image495.wmf"/><Relationship Id="rId10" Type="http://schemas.openxmlformats.org/officeDocument/2006/relationships/oleObject" Target="../embeddings/oleObject566.bin"/><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423.jpe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oleObject" Target="../embeddings/oleObject42.bin"/><Relationship Id="rId7" Type="http://schemas.openxmlformats.org/officeDocument/2006/relationships/image" Target="../media/image40.wmf"/><Relationship Id="rId6" Type="http://schemas.openxmlformats.org/officeDocument/2006/relationships/oleObject" Target="../embeddings/oleObject41.bin"/><Relationship Id="rId5" Type="http://schemas.openxmlformats.org/officeDocument/2006/relationships/image" Target="../media/image39.wmf"/><Relationship Id="rId4" Type="http://schemas.openxmlformats.org/officeDocument/2006/relationships/oleObject" Target="../embeddings/oleObject40.bin"/><Relationship Id="rId3" Type="http://schemas.openxmlformats.org/officeDocument/2006/relationships/image" Target="../media/image38.wmf"/><Relationship Id="rId2" Type="http://schemas.openxmlformats.org/officeDocument/2006/relationships/oleObject" Target="../embeddings/oleObject39.bin"/><Relationship Id="rId17" Type="http://schemas.openxmlformats.org/officeDocument/2006/relationships/vmlDrawing" Target="../drawings/vmlDrawing9.vml"/><Relationship Id="rId16" Type="http://schemas.openxmlformats.org/officeDocument/2006/relationships/slideLayout" Target="../slideLayouts/slideLayout29.xml"/><Relationship Id="rId15" Type="http://schemas.openxmlformats.org/officeDocument/2006/relationships/image" Target="../media/image5.png"/><Relationship Id="rId14" Type="http://schemas.openxmlformats.org/officeDocument/2006/relationships/image" Target="../media/image43.wmf"/><Relationship Id="rId13" Type="http://schemas.openxmlformats.org/officeDocument/2006/relationships/oleObject" Target="../embeddings/oleObject45.bin"/><Relationship Id="rId12" Type="http://schemas.openxmlformats.org/officeDocument/2006/relationships/oleObject" Target="../embeddings/oleObject44.bin"/><Relationship Id="rId11" Type="http://schemas.openxmlformats.org/officeDocument/2006/relationships/image" Target="../media/image42.wmf"/><Relationship Id="rId10" Type="http://schemas.openxmlformats.org/officeDocument/2006/relationships/oleObject" Target="../embeddings/oleObject43.bin"/><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oleObject" Target="../embeddings/oleObject49.bin"/><Relationship Id="rId7" Type="http://schemas.openxmlformats.org/officeDocument/2006/relationships/image" Target="../media/image46.wmf"/><Relationship Id="rId6" Type="http://schemas.openxmlformats.org/officeDocument/2006/relationships/oleObject" Target="../embeddings/oleObject48.bin"/><Relationship Id="rId5" Type="http://schemas.openxmlformats.org/officeDocument/2006/relationships/image" Target="../media/image45.wmf"/><Relationship Id="rId4" Type="http://schemas.openxmlformats.org/officeDocument/2006/relationships/oleObject" Target="../embeddings/oleObject47.bin"/><Relationship Id="rId36" Type="http://schemas.openxmlformats.org/officeDocument/2006/relationships/vmlDrawing" Target="../drawings/vmlDrawing10.vml"/><Relationship Id="rId35" Type="http://schemas.openxmlformats.org/officeDocument/2006/relationships/slideLayout" Target="../slideLayouts/slideLayout29.xml"/><Relationship Id="rId34" Type="http://schemas.openxmlformats.org/officeDocument/2006/relationships/image" Target="../media/image5.png"/><Relationship Id="rId33" Type="http://schemas.openxmlformats.org/officeDocument/2006/relationships/image" Target="../media/image59.wmf"/><Relationship Id="rId32" Type="http://schemas.openxmlformats.org/officeDocument/2006/relationships/oleObject" Target="../embeddings/oleObject61.bin"/><Relationship Id="rId31" Type="http://schemas.openxmlformats.org/officeDocument/2006/relationships/image" Target="../media/image58.wmf"/><Relationship Id="rId30" Type="http://schemas.openxmlformats.org/officeDocument/2006/relationships/oleObject" Target="../embeddings/oleObject60.bin"/><Relationship Id="rId3" Type="http://schemas.openxmlformats.org/officeDocument/2006/relationships/image" Target="../media/image44.wmf"/><Relationship Id="rId29" Type="http://schemas.openxmlformats.org/officeDocument/2006/relationships/image" Target="../media/image57.wmf"/><Relationship Id="rId28" Type="http://schemas.openxmlformats.org/officeDocument/2006/relationships/oleObject" Target="../embeddings/oleObject59.bin"/><Relationship Id="rId27" Type="http://schemas.openxmlformats.org/officeDocument/2006/relationships/image" Target="../media/image56.wmf"/><Relationship Id="rId26" Type="http://schemas.openxmlformats.org/officeDocument/2006/relationships/oleObject" Target="../embeddings/oleObject58.bin"/><Relationship Id="rId25" Type="http://schemas.openxmlformats.org/officeDocument/2006/relationships/image" Target="../media/image55.wmf"/><Relationship Id="rId24" Type="http://schemas.openxmlformats.org/officeDocument/2006/relationships/oleObject" Target="../embeddings/oleObject57.bin"/><Relationship Id="rId23" Type="http://schemas.openxmlformats.org/officeDocument/2006/relationships/image" Target="../media/image54.wmf"/><Relationship Id="rId22" Type="http://schemas.openxmlformats.org/officeDocument/2006/relationships/oleObject" Target="../embeddings/oleObject56.bin"/><Relationship Id="rId21" Type="http://schemas.openxmlformats.org/officeDocument/2006/relationships/image" Target="../media/image53.wmf"/><Relationship Id="rId20" Type="http://schemas.openxmlformats.org/officeDocument/2006/relationships/oleObject" Target="../embeddings/oleObject55.bin"/><Relationship Id="rId2" Type="http://schemas.openxmlformats.org/officeDocument/2006/relationships/oleObject" Target="../embeddings/oleObject46.bin"/><Relationship Id="rId19" Type="http://schemas.openxmlformats.org/officeDocument/2006/relationships/image" Target="../media/image52.wmf"/><Relationship Id="rId18" Type="http://schemas.openxmlformats.org/officeDocument/2006/relationships/oleObject" Target="../embeddings/oleObject54.bin"/><Relationship Id="rId17" Type="http://schemas.openxmlformats.org/officeDocument/2006/relationships/image" Target="../media/image51.wmf"/><Relationship Id="rId16" Type="http://schemas.openxmlformats.org/officeDocument/2006/relationships/oleObject" Target="../embeddings/oleObject53.bin"/><Relationship Id="rId15" Type="http://schemas.openxmlformats.org/officeDocument/2006/relationships/image" Target="../media/image50.wmf"/><Relationship Id="rId14" Type="http://schemas.openxmlformats.org/officeDocument/2006/relationships/oleObject" Target="../embeddings/oleObject52.bin"/><Relationship Id="rId13" Type="http://schemas.openxmlformats.org/officeDocument/2006/relationships/image" Target="../media/image49.wmf"/><Relationship Id="rId12" Type="http://schemas.openxmlformats.org/officeDocument/2006/relationships/oleObject" Target="../embeddings/oleObject51.bin"/><Relationship Id="rId11" Type="http://schemas.openxmlformats.org/officeDocument/2006/relationships/image" Target="../media/image48.wmf"/><Relationship Id="rId10" Type="http://schemas.openxmlformats.org/officeDocument/2006/relationships/oleObject" Target="../embeddings/oleObject50.bin"/><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65.bin"/><Relationship Id="rId7" Type="http://schemas.openxmlformats.org/officeDocument/2006/relationships/image" Target="../media/image62.wmf"/><Relationship Id="rId6" Type="http://schemas.openxmlformats.org/officeDocument/2006/relationships/oleObject" Target="../embeddings/oleObject64.bin"/><Relationship Id="rId5" Type="http://schemas.openxmlformats.org/officeDocument/2006/relationships/image" Target="../media/image61.wmf"/><Relationship Id="rId4" Type="http://schemas.openxmlformats.org/officeDocument/2006/relationships/oleObject" Target="../embeddings/oleObject63.bin"/><Relationship Id="rId3" Type="http://schemas.openxmlformats.org/officeDocument/2006/relationships/image" Target="../media/image60.wmf"/><Relationship Id="rId26" Type="http://schemas.openxmlformats.org/officeDocument/2006/relationships/vmlDrawing" Target="../drawings/vmlDrawing11.vml"/><Relationship Id="rId25" Type="http://schemas.openxmlformats.org/officeDocument/2006/relationships/slideLayout" Target="../slideLayouts/slideLayout29.xml"/><Relationship Id="rId24" Type="http://schemas.openxmlformats.org/officeDocument/2006/relationships/oleObject" Target="../embeddings/oleObject73.bin"/><Relationship Id="rId23" Type="http://schemas.openxmlformats.org/officeDocument/2006/relationships/oleObject" Target="../embeddings/oleObject72.bin"/><Relationship Id="rId22" Type="http://schemas.openxmlformats.org/officeDocument/2006/relationships/image" Target="../media/image54.wmf"/><Relationship Id="rId21" Type="http://schemas.openxmlformats.org/officeDocument/2006/relationships/oleObject" Target="../embeddings/oleObject71.bin"/><Relationship Id="rId20" Type="http://schemas.openxmlformats.org/officeDocument/2006/relationships/oleObject" Target="../embeddings/oleObject70.bin"/><Relationship Id="rId2" Type="http://schemas.openxmlformats.org/officeDocument/2006/relationships/oleObject" Target="../embeddings/oleObject62.bin"/><Relationship Id="rId19" Type="http://schemas.openxmlformats.org/officeDocument/2006/relationships/image" Target="../media/image47.wmf"/><Relationship Id="rId18" Type="http://schemas.openxmlformats.org/officeDocument/2006/relationships/oleObject" Target="../embeddings/oleObject69.bin"/><Relationship Id="rId17" Type="http://schemas.openxmlformats.org/officeDocument/2006/relationships/image" Target="../media/image64.wmf"/><Relationship Id="rId16" Type="http://schemas.openxmlformats.org/officeDocument/2006/relationships/oleObject" Target="../embeddings/oleObject68.bin"/><Relationship Id="rId15" Type="http://schemas.openxmlformats.org/officeDocument/2006/relationships/image" Target="../media/image63.wmf"/><Relationship Id="rId14" Type="http://schemas.openxmlformats.org/officeDocument/2006/relationships/oleObject" Target="../embeddings/oleObject67.bin"/><Relationship Id="rId13" Type="http://schemas.openxmlformats.org/officeDocument/2006/relationships/image" Target="../media/image5.png"/><Relationship Id="rId12" Type="http://schemas.openxmlformats.org/officeDocument/2006/relationships/image" Target="../media/image17.png"/><Relationship Id="rId11" Type="http://schemas.openxmlformats.org/officeDocument/2006/relationships/image" Target="../media/image56.wmf"/><Relationship Id="rId10" Type="http://schemas.openxmlformats.org/officeDocument/2006/relationships/oleObject" Target="../embeddings/oleObject66.bin"/><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3794"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3795"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3796"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3797"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3798" name="Picture 1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3799"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3800" name="Picture 1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3801"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3802" name="Picture 1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3803"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3804" name="Picture 2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3805"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3806" name="Picture 2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3807" name="Picture 2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3808"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3809"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3810" name="Picture 2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3811"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1266" name="Text Box 2"/>
          <p:cNvSpPr txBox="1">
            <a:spLocks noChangeArrowheads="1"/>
          </p:cNvSpPr>
          <p:nvPr/>
        </p:nvSpPr>
        <p:spPr bwMode="auto">
          <a:xfrm>
            <a:off x="722313" y="727075"/>
            <a:ext cx="7048500" cy="609600"/>
          </a:xfrm>
          <a:prstGeom prst="rect">
            <a:avLst/>
          </a:prstGeom>
          <a:noFill/>
          <a:ln>
            <a:noFill/>
          </a:ln>
          <a:effectLst/>
        </p:spPr>
        <p:txBody>
          <a:bodyPr lIns="0" tIns="0" rIns="0" bIns="0">
            <a:spAutoFit/>
          </a:bodyPr>
          <a:lstStyle/>
          <a:p>
            <a:pPr>
              <a:defRPr/>
            </a:pPr>
            <a:r>
              <a:rPr kumimoji="1" lang="zh-CN" altLang="en-US" sz="4000">
                <a:solidFill>
                  <a:srgbClr val="000099"/>
                </a:solidFill>
                <a:latin typeface="宋体" panose="02010600030101010101" charset="-122"/>
              </a:rPr>
              <a:t>第四章 </a:t>
            </a:r>
            <a:r>
              <a:rPr kumimoji="1" lang="zh-CN" altLang="en-US" sz="4000">
                <a:solidFill>
                  <a:srgbClr val="000099"/>
                </a:solidFill>
              </a:rPr>
              <a:t>解析函数的级数表示  </a:t>
            </a:r>
            <a:endParaRPr kumimoji="1" lang="zh-CN" altLang="en-US" sz="4000">
              <a:solidFill>
                <a:srgbClr val="000099"/>
              </a:solidFill>
            </a:endParaRPr>
          </a:p>
        </p:txBody>
      </p:sp>
      <p:grpSp>
        <p:nvGrpSpPr>
          <p:cNvPr id="11273" name="Group 9"/>
          <p:cNvGrpSpPr/>
          <p:nvPr/>
        </p:nvGrpSpPr>
        <p:grpSpPr bwMode="auto">
          <a:xfrm>
            <a:off x="817563" y="1597025"/>
            <a:ext cx="4094162" cy="2479675"/>
            <a:chOff x="515" y="1006"/>
            <a:chExt cx="2579" cy="1562"/>
          </a:xfrm>
        </p:grpSpPr>
        <p:sp>
          <p:nvSpPr>
            <p:cNvPr id="11267" name="Text Box 3"/>
            <p:cNvSpPr txBox="1">
              <a:spLocks noChangeArrowheads="1"/>
            </p:cNvSpPr>
            <p:nvPr/>
          </p:nvSpPr>
          <p:spPr bwMode="auto">
            <a:xfrm>
              <a:off x="516" y="1420"/>
              <a:ext cx="2578" cy="327"/>
            </a:xfrm>
            <a:prstGeom prst="rect">
              <a:avLst/>
            </a:prstGeom>
            <a:noFill/>
            <a:ln>
              <a:noFill/>
            </a:ln>
            <a:effectLst/>
          </p:spPr>
          <p:txBody>
            <a:bodyPr>
              <a:spAutoFit/>
            </a:bodyPr>
            <a:lstStyle/>
            <a:p>
              <a:pPr>
                <a:defRPr/>
              </a:pPr>
              <a:r>
                <a:rPr kumimoji="1" lang="en-US" altLang="zh-CN" sz="2800">
                  <a:solidFill>
                    <a:srgbClr val="000099"/>
                  </a:solidFill>
                </a:rPr>
                <a:t>§4.2  </a:t>
              </a:r>
              <a:r>
                <a:rPr kumimoji="1" lang="zh-CN" altLang="en-US" sz="2800">
                  <a:solidFill>
                    <a:srgbClr val="000099"/>
                  </a:solidFill>
                </a:rPr>
                <a:t>复变函数项级数</a:t>
              </a:r>
              <a:endParaRPr kumimoji="1" lang="zh-CN" altLang="en-US" sz="2800">
                <a:solidFill>
                  <a:srgbClr val="000099"/>
                </a:solidFill>
              </a:endParaRPr>
            </a:p>
          </p:txBody>
        </p:sp>
        <p:sp>
          <p:nvSpPr>
            <p:cNvPr id="11268" name="Text Box 4"/>
            <p:cNvSpPr txBox="1">
              <a:spLocks noChangeArrowheads="1"/>
            </p:cNvSpPr>
            <p:nvPr/>
          </p:nvSpPr>
          <p:spPr bwMode="auto">
            <a:xfrm>
              <a:off x="516" y="1006"/>
              <a:ext cx="2258" cy="327"/>
            </a:xfrm>
            <a:prstGeom prst="rect">
              <a:avLst/>
            </a:prstGeom>
            <a:noFill/>
            <a:ln>
              <a:noFill/>
            </a:ln>
            <a:effectLst/>
          </p:spPr>
          <p:txBody>
            <a:bodyPr>
              <a:spAutoFit/>
            </a:bodyPr>
            <a:lstStyle/>
            <a:p>
              <a:pPr>
                <a:defRPr/>
              </a:pPr>
              <a:r>
                <a:rPr kumimoji="1" lang="en-US" altLang="zh-CN" sz="2800">
                  <a:solidFill>
                    <a:srgbClr val="000099"/>
                  </a:solidFill>
                </a:rPr>
                <a:t>§4.1  </a:t>
              </a:r>
              <a:r>
                <a:rPr kumimoji="1" lang="zh-CN" altLang="en-US" sz="2800">
                  <a:solidFill>
                    <a:srgbClr val="000099"/>
                  </a:solidFill>
                </a:rPr>
                <a:t>复数项级数</a:t>
              </a:r>
              <a:endParaRPr kumimoji="1" lang="zh-CN" altLang="en-US" sz="2800">
                <a:solidFill>
                  <a:srgbClr val="000099"/>
                </a:solidFill>
              </a:endParaRPr>
            </a:p>
          </p:txBody>
        </p:sp>
        <p:sp>
          <p:nvSpPr>
            <p:cNvPr id="11269" name="Text Box 5"/>
            <p:cNvSpPr txBox="1">
              <a:spLocks noChangeArrowheads="1"/>
            </p:cNvSpPr>
            <p:nvPr/>
          </p:nvSpPr>
          <p:spPr bwMode="auto">
            <a:xfrm>
              <a:off x="515" y="1833"/>
              <a:ext cx="2033" cy="327"/>
            </a:xfrm>
            <a:prstGeom prst="rect">
              <a:avLst/>
            </a:prstGeom>
            <a:noFill/>
            <a:ln>
              <a:noFill/>
            </a:ln>
            <a:effectLst/>
          </p:spPr>
          <p:txBody>
            <a:bodyPr>
              <a:spAutoFit/>
            </a:bodyPr>
            <a:lstStyle/>
            <a:p>
              <a:pPr>
                <a:defRPr/>
              </a:pPr>
              <a:r>
                <a:rPr kumimoji="1" lang="en-US" altLang="zh-CN" sz="2800">
                  <a:solidFill>
                    <a:srgbClr val="000099"/>
                  </a:solidFill>
                </a:rPr>
                <a:t>§4.3  </a:t>
              </a:r>
              <a:r>
                <a:rPr kumimoji="1" lang="zh-CN" altLang="en-US" sz="2800">
                  <a:solidFill>
                    <a:srgbClr val="000099"/>
                  </a:solidFill>
                </a:rPr>
                <a:t>泰勒级数</a:t>
              </a:r>
              <a:endParaRPr kumimoji="1" lang="en-US" altLang="zh-CN" sz="2800">
                <a:solidFill>
                  <a:srgbClr val="000099"/>
                </a:solidFill>
              </a:endParaRPr>
            </a:p>
          </p:txBody>
        </p:sp>
        <p:sp>
          <p:nvSpPr>
            <p:cNvPr id="11271" name="Text Box 7"/>
            <p:cNvSpPr txBox="1">
              <a:spLocks noChangeArrowheads="1"/>
            </p:cNvSpPr>
            <p:nvPr/>
          </p:nvSpPr>
          <p:spPr bwMode="auto">
            <a:xfrm>
              <a:off x="515" y="2241"/>
              <a:ext cx="1954" cy="327"/>
            </a:xfrm>
            <a:prstGeom prst="rect">
              <a:avLst/>
            </a:prstGeom>
            <a:noFill/>
            <a:ln>
              <a:noFill/>
            </a:ln>
            <a:effectLst/>
          </p:spPr>
          <p:txBody>
            <a:bodyPr>
              <a:spAutoFit/>
            </a:bodyPr>
            <a:lstStyle/>
            <a:p>
              <a:pPr>
                <a:defRPr/>
              </a:pPr>
              <a:r>
                <a:rPr kumimoji="1" lang="en-US" altLang="zh-CN" sz="2800">
                  <a:solidFill>
                    <a:srgbClr val="000099"/>
                  </a:solidFill>
                </a:rPr>
                <a:t>§4.4  </a:t>
              </a:r>
              <a:r>
                <a:rPr kumimoji="1" lang="zh-CN" altLang="en-US" sz="2800">
                  <a:solidFill>
                    <a:srgbClr val="000099"/>
                  </a:solidFill>
                </a:rPr>
                <a:t>洛朗级数</a:t>
              </a:r>
              <a:endParaRPr kumimoji="1" lang="en-US" altLang="zh-CN" sz="2800">
                <a:solidFill>
                  <a:srgbClr val="000099"/>
                </a:solidFill>
              </a:endParaRPr>
            </a:p>
          </p:txBody>
        </p:sp>
      </p:grpSp>
      <p:pic>
        <p:nvPicPr>
          <p:cNvPr id="33814" name="Picture 30"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33815" name="Picture 31"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1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wipe(left)">
                                      <p:cBhvr>
                                        <p:cTn id="12" dur="10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5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62313"/>
            <a:ext cx="838200" cy="219075"/>
          </a:xfrm>
          <a:prstGeom prst="rect">
            <a:avLst/>
          </a:prstGeom>
          <a:noFill/>
          <a:ln>
            <a:noFill/>
          </a:ln>
        </p:spPr>
      </p:pic>
      <p:pic>
        <p:nvPicPr>
          <p:cNvPr id="13314" name="Picture 5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60725"/>
            <a:ext cx="838200" cy="219075"/>
          </a:xfrm>
          <a:prstGeom prst="rect">
            <a:avLst/>
          </a:prstGeom>
          <a:noFill/>
          <a:ln>
            <a:noFill/>
          </a:ln>
        </p:spPr>
      </p:pic>
      <p:pic>
        <p:nvPicPr>
          <p:cNvPr id="13315"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62313"/>
            <a:ext cx="838200" cy="219075"/>
          </a:xfrm>
          <a:prstGeom prst="rect">
            <a:avLst/>
          </a:prstGeom>
          <a:noFill/>
          <a:ln>
            <a:noFill/>
          </a:ln>
        </p:spPr>
      </p:pic>
      <p:pic>
        <p:nvPicPr>
          <p:cNvPr id="13316" name="Picture 5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60725"/>
            <a:ext cx="838200" cy="219075"/>
          </a:xfrm>
          <a:prstGeom prst="rect">
            <a:avLst/>
          </a:prstGeom>
          <a:noFill/>
          <a:ln>
            <a:noFill/>
          </a:ln>
        </p:spPr>
      </p:pic>
      <p:pic>
        <p:nvPicPr>
          <p:cNvPr id="13317"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51200"/>
            <a:ext cx="838200" cy="219075"/>
          </a:xfrm>
          <a:prstGeom prst="rect">
            <a:avLst/>
          </a:prstGeom>
          <a:noFill/>
          <a:ln>
            <a:noFill/>
          </a:ln>
        </p:spPr>
      </p:pic>
      <p:pic>
        <p:nvPicPr>
          <p:cNvPr id="13318" name="Picture 5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9613"/>
            <a:ext cx="838200" cy="219075"/>
          </a:xfrm>
          <a:prstGeom prst="rect">
            <a:avLst/>
          </a:prstGeom>
          <a:noFill/>
          <a:ln>
            <a:noFill/>
          </a:ln>
        </p:spPr>
      </p:pic>
      <p:pic>
        <p:nvPicPr>
          <p:cNvPr id="13319"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74825"/>
            <a:ext cx="838200" cy="219075"/>
          </a:xfrm>
          <a:prstGeom prst="rect">
            <a:avLst/>
          </a:prstGeom>
          <a:noFill/>
          <a:ln>
            <a:noFill/>
          </a:ln>
        </p:spPr>
      </p:pic>
      <p:pic>
        <p:nvPicPr>
          <p:cNvPr id="13320" name="Picture 57"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73238"/>
            <a:ext cx="838200" cy="219075"/>
          </a:xfrm>
          <a:prstGeom prst="rect">
            <a:avLst/>
          </a:prstGeom>
          <a:noFill/>
          <a:ln>
            <a:noFill/>
          </a:ln>
        </p:spPr>
      </p:pic>
      <p:pic>
        <p:nvPicPr>
          <p:cNvPr id="13321"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74825"/>
            <a:ext cx="838200" cy="219075"/>
          </a:xfrm>
          <a:prstGeom prst="rect">
            <a:avLst/>
          </a:prstGeom>
          <a:noFill/>
          <a:ln>
            <a:noFill/>
          </a:ln>
        </p:spPr>
      </p:pic>
      <p:pic>
        <p:nvPicPr>
          <p:cNvPr id="13322"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73238"/>
            <a:ext cx="838200" cy="219075"/>
          </a:xfrm>
          <a:prstGeom prst="rect">
            <a:avLst/>
          </a:prstGeom>
          <a:noFill/>
          <a:ln>
            <a:noFill/>
          </a:ln>
        </p:spPr>
      </p:pic>
      <p:pic>
        <p:nvPicPr>
          <p:cNvPr id="13323" name="Picture 6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74825"/>
            <a:ext cx="838200" cy="219075"/>
          </a:xfrm>
          <a:prstGeom prst="rect">
            <a:avLst/>
          </a:prstGeom>
          <a:noFill/>
          <a:ln>
            <a:noFill/>
          </a:ln>
        </p:spPr>
      </p:pic>
      <p:pic>
        <p:nvPicPr>
          <p:cNvPr id="13324" name="Picture 6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73238"/>
            <a:ext cx="838200" cy="219075"/>
          </a:xfrm>
          <a:prstGeom prst="rect">
            <a:avLst/>
          </a:prstGeom>
          <a:noFill/>
          <a:ln>
            <a:noFill/>
          </a:ln>
        </p:spPr>
      </p:pic>
      <p:pic>
        <p:nvPicPr>
          <p:cNvPr id="13325"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3326" name="Picture 6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3327" name="Picture 6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3328" name="Picture 6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3329"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3330" name="Picture 6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grpSp>
        <p:nvGrpSpPr>
          <p:cNvPr id="53337" name="Group 89"/>
          <p:cNvGrpSpPr/>
          <p:nvPr/>
        </p:nvGrpSpPr>
        <p:grpSpPr bwMode="auto">
          <a:xfrm>
            <a:off x="534988" y="1550988"/>
            <a:ext cx="2195512" cy="876300"/>
            <a:chOff x="337" y="977"/>
            <a:chExt cx="1383" cy="552"/>
          </a:xfrm>
        </p:grpSpPr>
        <p:sp>
          <p:nvSpPr>
            <p:cNvPr id="53256" name="Text Box 8"/>
            <p:cNvSpPr txBox="1">
              <a:spLocks noChangeArrowheads="1"/>
            </p:cNvSpPr>
            <p:nvPr/>
          </p:nvSpPr>
          <p:spPr bwMode="auto">
            <a:xfrm>
              <a:off x="337" y="1110"/>
              <a:ext cx="405" cy="288"/>
            </a:xfrm>
            <a:prstGeom prst="rect">
              <a:avLst/>
            </a:prstGeom>
            <a:noFill/>
            <a:ln>
              <a:noFill/>
            </a:ln>
            <a:effectLst/>
          </p:spPr>
          <p:txBody>
            <a:bodyPr wrap="none">
              <a:spAutoFit/>
            </a:bodyPr>
            <a:lstStyle/>
            <a:p>
              <a:pPr>
                <a:defRPr/>
              </a:pPr>
              <a:r>
                <a:rPr lang="zh-CN" altLang="en-US">
                  <a:solidFill>
                    <a:srgbClr val="0000FF"/>
                  </a:solidFill>
                </a:rPr>
                <a:t>解  </a:t>
              </a:r>
              <a:endParaRPr lang="zh-CN" altLang="en-US">
                <a:solidFill>
                  <a:srgbClr val="0000FF"/>
                </a:solidFill>
              </a:endParaRPr>
            </a:p>
          </p:txBody>
        </p:sp>
        <p:grpSp>
          <p:nvGrpSpPr>
            <p:cNvPr id="13363" name="Group 86"/>
            <p:cNvGrpSpPr/>
            <p:nvPr/>
          </p:nvGrpSpPr>
          <p:grpSpPr bwMode="auto">
            <a:xfrm>
              <a:off x="662" y="977"/>
              <a:ext cx="1058" cy="552"/>
              <a:chOff x="662" y="977"/>
              <a:chExt cx="1058" cy="552"/>
            </a:xfrm>
          </p:grpSpPr>
          <p:sp>
            <p:nvSpPr>
              <p:cNvPr id="53250" name="Rectangle 2"/>
              <p:cNvSpPr>
                <a:spLocks noChangeArrowheads="1"/>
              </p:cNvSpPr>
              <p:nvPr/>
            </p:nvSpPr>
            <p:spPr bwMode="auto">
              <a:xfrm>
                <a:off x="662" y="1111"/>
                <a:ext cx="598" cy="288"/>
              </a:xfrm>
              <a:prstGeom prst="rect">
                <a:avLst/>
              </a:prstGeom>
              <a:noFill/>
              <a:ln>
                <a:noFill/>
              </a:ln>
              <a:effectLst/>
            </p:spPr>
            <p:txBody>
              <a:bodyPr wrap="none">
                <a:spAutoFit/>
              </a:bodyPr>
              <a:lstStyle/>
              <a:p>
                <a:pPr>
                  <a:defRPr/>
                </a:pPr>
                <a:r>
                  <a:rPr lang="zh-CN" altLang="en-US"/>
                  <a:t>级数  </a:t>
                </a:r>
                <a:endParaRPr lang="zh-CN" altLang="en-US"/>
              </a:p>
            </p:txBody>
          </p:sp>
          <p:graphicFrame>
            <p:nvGraphicFramePr>
              <p:cNvPr id="13365" name="Object 32"/>
              <p:cNvGraphicFramePr/>
              <p:nvPr/>
            </p:nvGraphicFramePr>
            <p:xfrm>
              <a:off x="1150" y="977"/>
              <a:ext cx="570" cy="552"/>
            </p:xfrm>
            <a:graphic>
              <a:graphicData uri="http://schemas.openxmlformats.org/presentationml/2006/ole">
                <mc:AlternateContent xmlns:mc="http://schemas.openxmlformats.org/markup-compatibility/2006">
                  <mc:Choice xmlns:v="urn:schemas-microsoft-com:vml" Requires="v">
                    <p:oleObj spid="_x0000_s657466" name="公式" r:id="rId2" imgW="901700" imgH="876300" progId="Equation.3">
                      <p:embed/>
                    </p:oleObj>
                  </mc:Choice>
                  <mc:Fallback>
                    <p:oleObj name="公式" r:id="rId2" imgW="901700" imgH="876300" progId="Equation.3">
                      <p:embed/>
                      <p:pic>
                        <p:nvPicPr>
                          <p:cNvPr id="0" name="图片 6574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 y="977"/>
                            <a:ext cx="570" cy="552"/>
                          </a:xfrm>
                          <a:prstGeom prst="rect">
                            <a:avLst/>
                          </a:prstGeom>
                          <a:noFill/>
                          <a:ln>
                            <a:noFill/>
                          </a:ln>
                          <a:effectLst/>
                        </p:spPr>
                      </p:pic>
                    </p:oleObj>
                  </mc:Fallback>
                </mc:AlternateContent>
              </a:graphicData>
            </a:graphic>
          </p:graphicFrame>
        </p:grpSp>
      </p:grpSp>
      <p:grpSp>
        <p:nvGrpSpPr>
          <p:cNvPr id="53335" name="Group 87"/>
          <p:cNvGrpSpPr/>
          <p:nvPr/>
        </p:nvGrpSpPr>
        <p:grpSpPr bwMode="auto">
          <a:xfrm>
            <a:off x="1049338" y="2673350"/>
            <a:ext cx="1557337" cy="876300"/>
            <a:chOff x="661" y="1684"/>
            <a:chExt cx="981" cy="552"/>
          </a:xfrm>
        </p:grpSpPr>
        <p:sp>
          <p:nvSpPr>
            <p:cNvPr id="53282" name="Rectangle 34"/>
            <p:cNvSpPr>
              <a:spLocks noChangeArrowheads="1"/>
            </p:cNvSpPr>
            <p:nvPr/>
          </p:nvSpPr>
          <p:spPr bwMode="auto">
            <a:xfrm>
              <a:off x="661" y="1812"/>
              <a:ext cx="598" cy="288"/>
            </a:xfrm>
            <a:prstGeom prst="rect">
              <a:avLst/>
            </a:prstGeom>
            <a:noFill/>
            <a:ln>
              <a:noFill/>
            </a:ln>
            <a:effectLst/>
          </p:spPr>
          <p:txBody>
            <a:bodyPr wrap="none">
              <a:spAutoFit/>
            </a:bodyPr>
            <a:lstStyle/>
            <a:p>
              <a:pPr>
                <a:defRPr/>
              </a:pPr>
              <a:r>
                <a:rPr lang="zh-CN" altLang="en-US"/>
                <a:t>级数  </a:t>
              </a:r>
              <a:endParaRPr lang="zh-CN" altLang="en-US"/>
            </a:p>
          </p:txBody>
        </p:sp>
        <p:graphicFrame>
          <p:nvGraphicFramePr>
            <p:cNvPr id="13361" name="Object 35"/>
            <p:cNvGraphicFramePr/>
            <p:nvPr/>
          </p:nvGraphicFramePr>
          <p:xfrm>
            <a:off x="1153" y="1684"/>
            <a:ext cx="489" cy="552"/>
          </p:xfrm>
          <a:graphic>
            <a:graphicData uri="http://schemas.openxmlformats.org/presentationml/2006/ole">
              <mc:AlternateContent xmlns:mc="http://schemas.openxmlformats.org/markup-compatibility/2006">
                <mc:Choice xmlns:v="urn:schemas-microsoft-com:vml" Requires="v">
                  <p:oleObj spid="_x0000_s657467" name="公式" r:id="rId4" imgW="774065" imgH="875665" progId="Equation.3">
                    <p:embed/>
                  </p:oleObj>
                </mc:Choice>
                <mc:Fallback>
                  <p:oleObj name="公式" r:id="rId4" imgW="774065" imgH="875665" progId="Equation.3">
                    <p:embed/>
                    <p:pic>
                      <p:nvPicPr>
                        <p:cNvPr id="0" name="图片 6574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 y="1684"/>
                          <a:ext cx="489" cy="552"/>
                        </a:xfrm>
                        <a:prstGeom prst="rect">
                          <a:avLst/>
                        </a:prstGeom>
                        <a:noFill/>
                        <a:ln>
                          <a:noFill/>
                        </a:ln>
                        <a:effectLst/>
                      </p:spPr>
                    </p:pic>
                  </p:oleObj>
                </mc:Fallback>
              </mc:AlternateContent>
            </a:graphicData>
          </a:graphic>
        </p:graphicFrame>
      </p:grpSp>
      <p:grpSp>
        <p:nvGrpSpPr>
          <p:cNvPr id="53336" name="Group 88"/>
          <p:cNvGrpSpPr/>
          <p:nvPr/>
        </p:nvGrpSpPr>
        <p:grpSpPr bwMode="auto">
          <a:xfrm>
            <a:off x="1050925" y="3662363"/>
            <a:ext cx="3319463" cy="825500"/>
            <a:chOff x="662" y="2307"/>
            <a:chExt cx="2091" cy="520"/>
          </a:xfrm>
        </p:grpSpPr>
        <p:sp>
          <p:nvSpPr>
            <p:cNvPr id="53284" name="Rectangle 36"/>
            <p:cNvSpPr>
              <a:spLocks noChangeArrowheads="1"/>
            </p:cNvSpPr>
            <p:nvPr/>
          </p:nvSpPr>
          <p:spPr bwMode="auto">
            <a:xfrm>
              <a:off x="662" y="2430"/>
              <a:ext cx="2091" cy="288"/>
            </a:xfrm>
            <a:prstGeom prst="rect">
              <a:avLst/>
            </a:prstGeom>
            <a:noFill/>
            <a:ln>
              <a:noFill/>
            </a:ln>
            <a:effectLst/>
          </p:spPr>
          <p:txBody>
            <a:bodyPr wrap="none">
              <a:spAutoFit/>
            </a:bodyPr>
            <a:lstStyle/>
            <a:p>
              <a:pPr>
                <a:defRPr/>
              </a:pPr>
              <a:r>
                <a:rPr lang="zh-CN" altLang="en-US"/>
                <a:t>因此级数          发散。   </a:t>
              </a:r>
              <a:endParaRPr lang="zh-CN" altLang="en-US"/>
            </a:p>
          </p:txBody>
        </p:sp>
        <p:graphicFrame>
          <p:nvGraphicFramePr>
            <p:cNvPr id="13359" name="Object 37"/>
            <p:cNvGraphicFramePr/>
            <p:nvPr/>
          </p:nvGraphicFramePr>
          <p:xfrm>
            <a:off x="1556" y="2307"/>
            <a:ext cx="393" cy="520"/>
          </p:xfrm>
          <a:graphic>
            <a:graphicData uri="http://schemas.openxmlformats.org/presentationml/2006/ole">
              <mc:AlternateContent xmlns:mc="http://schemas.openxmlformats.org/markup-compatibility/2006">
                <mc:Choice xmlns:v="urn:schemas-microsoft-com:vml" Requires="v">
                  <p:oleObj spid="_x0000_s657468" name="公式" r:id="rId6" imgW="622300" imgH="825500" progId="Equation.3">
                    <p:embed/>
                  </p:oleObj>
                </mc:Choice>
                <mc:Fallback>
                  <p:oleObj name="公式" r:id="rId6" imgW="622300" imgH="825500" progId="Equation.3">
                    <p:embed/>
                    <p:pic>
                      <p:nvPicPr>
                        <p:cNvPr id="0" name="图片 6574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6" y="2307"/>
                          <a:ext cx="393" cy="520"/>
                        </a:xfrm>
                        <a:prstGeom prst="rect">
                          <a:avLst/>
                        </a:prstGeom>
                        <a:noFill/>
                        <a:ln>
                          <a:noFill/>
                        </a:ln>
                        <a:effectLst/>
                      </p:spPr>
                    </p:pic>
                  </p:oleObj>
                </mc:Fallback>
              </mc:AlternateContent>
            </a:graphicData>
          </a:graphic>
        </p:graphicFrame>
      </p:grpSp>
      <p:grpSp>
        <p:nvGrpSpPr>
          <p:cNvPr id="53331" name="Group 83"/>
          <p:cNvGrpSpPr/>
          <p:nvPr/>
        </p:nvGrpSpPr>
        <p:grpSpPr bwMode="auto">
          <a:xfrm>
            <a:off x="3897313" y="1617663"/>
            <a:ext cx="2106612" cy="771525"/>
            <a:chOff x="2455" y="965"/>
            <a:chExt cx="1327" cy="486"/>
          </a:xfrm>
        </p:grpSpPr>
        <p:sp>
          <p:nvSpPr>
            <p:cNvPr id="53286" name="Rectangle 38"/>
            <p:cNvSpPr>
              <a:spLocks noChangeArrowheads="1"/>
            </p:cNvSpPr>
            <p:nvPr/>
          </p:nvSpPr>
          <p:spPr bwMode="auto">
            <a:xfrm>
              <a:off x="2455" y="1062"/>
              <a:ext cx="1001" cy="250"/>
            </a:xfrm>
            <a:prstGeom prst="rect">
              <a:avLst/>
            </a:prstGeom>
            <a:noFill/>
            <a:ln>
              <a:noFill/>
            </a:ln>
            <a:effectLst/>
          </p:spPr>
          <p:txBody>
            <a:bodyPr wrap="none">
              <a:spAutoFit/>
            </a:bodyPr>
            <a:lstStyle/>
            <a:p>
              <a:pPr>
                <a:defRPr/>
              </a:pPr>
              <a:r>
                <a:rPr lang="zh-CN" altLang="en-US" sz="2000" u="sng">
                  <a:solidFill>
                    <a:srgbClr val="CC0000"/>
                  </a:solidFill>
                  <a:ea typeface="楷体" panose="02010609060101010101" charset="-122"/>
                  <a:cs typeface="楷体" panose="02010609060101010101" charset="-122"/>
                </a:rPr>
                <a:t>几何级数</a:t>
              </a:r>
              <a:r>
                <a:rPr lang="zh-CN" altLang="en-US" sz="2000">
                  <a:solidFill>
                    <a:srgbClr val="CC0000"/>
                  </a:solidFill>
                  <a:ea typeface="楷体" panose="02010609060101010101" charset="-122"/>
                  <a:cs typeface="楷体" panose="02010609060101010101" charset="-122"/>
                </a:rPr>
                <a:t>：</a:t>
              </a:r>
              <a:r>
                <a:rPr lang="zh-CN" altLang="en-US" sz="2000">
                  <a:solidFill>
                    <a:srgbClr val="009900"/>
                  </a:solidFill>
                  <a:ea typeface="楷体" panose="02010609060101010101" charset="-122"/>
                  <a:cs typeface="楷体" panose="02010609060101010101" charset="-122"/>
                </a:rPr>
                <a:t>  </a:t>
              </a:r>
              <a:endParaRPr lang="zh-CN" altLang="en-US" sz="2000">
                <a:solidFill>
                  <a:srgbClr val="009900"/>
                </a:solidFill>
                <a:latin typeface="宋体" panose="02010600030101010101" charset="-122"/>
              </a:endParaRPr>
            </a:p>
          </p:txBody>
        </p:sp>
        <p:graphicFrame>
          <p:nvGraphicFramePr>
            <p:cNvPr id="13357" name="Object 39"/>
            <p:cNvGraphicFramePr/>
            <p:nvPr/>
          </p:nvGraphicFramePr>
          <p:xfrm>
            <a:off x="3304" y="965"/>
            <a:ext cx="478" cy="486"/>
          </p:xfrm>
          <a:graphic>
            <a:graphicData uri="http://schemas.openxmlformats.org/presentationml/2006/ole">
              <mc:AlternateContent xmlns:mc="http://schemas.openxmlformats.org/markup-compatibility/2006">
                <mc:Choice xmlns:v="urn:schemas-microsoft-com:vml" Requires="v">
                  <p:oleObj spid="_x0000_s657469" name="公式" r:id="rId8" imgW="862965" imgH="875665" progId="Equation.3">
                    <p:embed/>
                  </p:oleObj>
                </mc:Choice>
                <mc:Fallback>
                  <p:oleObj name="公式" r:id="rId8" imgW="862965" imgH="875665" progId="Equation.3">
                    <p:embed/>
                    <p:pic>
                      <p:nvPicPr>
                        <p:cNvPr id="0" name="图片 65746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4" y="965"/>
                          <a:ext cx="478" cy="486"/>
                        </a:xfrm>
                        <a:prstGeom prst="rect">
                          <a:avLst/>
                        </a:prstGeom>
                        <a:noFill/>
                        <a:ln>
                          <a:noFill/>
                        </a:ln>
                        <a:effectLst/>
                      </p:spPr>
                    </p:pic>
                  </p:oleObj>
                </mc:Fallback>
              </mc:AlternateContent>
            </a:graphicData>
          </a:graphic>
        </p:graphicFrame>
      </p:grpSp>
      <p:grpSp>
        <p:nvGrpSpPr>
          <p:cNvPr id="53330" name="Group 82"/>
          <p:cNvGrpSpPr/>
          <p:nvPr/>
        </p:nvGrpSpPr>
        <p:grpSpPr bwMode="auto">
          <a:xfrm>
            <a:off x="3971925" y="2701925"/>
            <a:ext cx="1909763" cy="769938"/>
            <a:chOff x="2502" y="1636"/>
            <a:chExt cx="1203" cy="485"/>
          </a:xfrm>
        </p:grpSpPr>
        <p:sp>
          <p:nvSpPr>
            <p:cNvPr id="53289" name="Rectangle 41"/>
            <p:cNvSpPr>
              <a:spLocks noChangeArrowheads="1"/>
            </p:cNvSpPr>
            <p:nvPr/>
          </p:nvSpPr>
          <p:spPr bwMode="auto">
            <a:xfrm>
              <a:off x="2502" y="1745"/>
              <a:ext cx="785" cy="250"/>
            </a:xfrm>
            <a:prstGeom prst="rect">
              <a:avLst/>
            </a:prstGeom>
            <a:noFill/>
            <a:ln>
              <a:noFill/>
            </a:ln>
            <a:effectLst/>
          </p:spPr>
          <p:txBody>
            <a:bodyPr wrap="none">
              <a:spAutoFit/>
            </a:bodyPr>
            <a:lstStyle/>
            <a:p>
              <a:pPr>
                <a:defRPr/>
              </a:pPr>
              <a:r>
                <a:rPr lang="en-US" altLang="zh-CN" sz="2000" i="1" u="sng">
                  <a:solidFill>
                    <a:srgbClr val="CC0000"/>
                  </a:solidFill>
                  <a:ea typeface="楷体" panose="02010609060101010101" charset="-122"/>
                  <a:cs typeface="楷体" panose="02010609060101010101" charset="-122"/>
                </a:rPr>
                <a:t>p</a:t>
              </a:r>
              <a:r>
                <a:rPr lang="en-US" altLang="zh-CN" sz="2000" i="1" u="sng" baseline="30000">
                  <a:solidFill>
                    <a:srgbClr val="CC0000"/>
                  </a:solidFill>
                  <a:ea typeface="楷体" panose="02010609060101010101" charset="-122"/>
                  <a:cs typeface="楷体" panose="02010609060101010101" charset="-122"/>
                </a:rPr>
                <a:t> </a:t>
              </a:r>
              <a:r>
                <a:rPr lang="zh-CN" altLang="en-US" sz="2000" u="sng">
                  <a:solidFill>
                    <a:srgbClr val="CC0000"/>
                  </a:solidFill>
                  <a:ea typeface="楷体" panose="02010609060101010101" charset="-122"/>
                  <a:cs typeface="楷体" panose="02010609060101010101" charset="-122"/>
                </a:rPr>
                <a:t>级数</a:t>
              </a:r>
              <a:r>
                <a:rPr lang="zh-CN" altLang="en-US" sz="2000">
                  <a:solidFill>
                    <a:srgbClr val="CC0000"/>
                  </a:solidFill>
                  <a:ea typeface="楷体" panose="02010609060101010101" charset="-122"/>
                  <a:cs typeface="楷体" panose="02010609060101010101" charset="-122"/>
                </a:rPr>
                <a:t>：</a:t>
              </a:r>
              <a:r>
                <a:rPr lang="zh-CN" altLang="en-US" sz="2000">
                  <a:solidFill>
                    <a:srgbClr val="009900"/>
                  </a:solidFill>
                  <a:ea typeface="楷体" panose="02010609060101010101" charset="-122"/>
                  <a:cs typeface="楷体" panose="02010609060101010101" charset="-122"/>
                </a:rPr>
                <a:t>  </a:t>
              </a:r>
              <a:endParaRPr lang="zh-CN" altLang="en-US" sz="2000">
                <a:solidFill>
                  <a:srgbClr val="009900"/>
                </a:solidFill>
                <a:ea typeface="楷体" panose="02010609060101010101" charset="-122"/>
                <a:cs typeface="楷体" panose="02010609060101010101" charset="-122"/>
              </a:endParaRPr>
            </a:p>
          </p:txBody>
        </p:sp>
        <p:graphicFrame>
          <p:nvGraphicFramePr>
            <p:cNvPr id="13355" name="Object 42"/>
            <p:cNvGraphicFramePr/>
            <p:nvPr/>
          </p:nvGraphicFramePr>
          <p:xfrm>
            <a:off x="3141" y="1636"/>
            <a:ext cx="564" cy="485"/>
          </p:xfrm>
          <a:graphic>
            <a:graphicData uri="http://schemas.openxmlformats.org/presentationml/2006/ole">
              <mc:AlternateContent xmlns:mc="http://schemas.openxmlformats.org/markup-compatibility/2006">
                <mc:Choice xmlns:v="urn:schemas-microsoft-com:vml" Requires="v">
                  <p:oleObj spid="_x0000_s657470" name="公式" r:id="rId10" imgW="1016000" imgH="876300" progId="Equation.3">
                    <p:embed/>
                  </p:oleObj>
                </mc:Choice>
                <mc:Fallback>
                  <p:oleObj name="公式" r:id="rId10" imgW="1016000" imgH="876300" progId="Equation.3">
                    <p:embed/>
                    <p:pic>
                      <p:nvPicPr>
                        <p:cNvPr id="0" name="图片 65746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1" y="1636"/>
                          <a:ext cx="564" cy="485"/>
                        </a:xfrm>
                        <a:prstGeom prst="rect">
                          <a:avLst/>
                        </a:prstGeom>
                        <a:noFill/>
                        <a:ln>
                          <a:noFill/>
                        </a:ln>
                        <a:effectLst/>
                      </p:spPr>
                    </p:pic>
                  </p:oleObj>
                </mc:Fallback>
              </mc:AlternateContent>
            </a:graphicData>
          </a:graphic>
        </p:graphicFrame>
      </p:grpSp>
      <p:pic>
        <p:nvPicPr>
          <p:cNvPr id="13336" name="Picture 74"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3323" name="Group 75"/>
          <p:cNvGrpSpPr/>
          <p:nvPr/>
        </p:nvGrpSpPr>
        <p:grpSpPr bwMode="auto">
          <a:xfrm>
            <a:off x="6951663" y="800100"/>
            <a:ext cx="1450975" cy="338138"/>
            <a:chOff x="3299" y="1284"/>
            <a:chExt cx="914" cy="213"/>
          </a:xfrm>
        </p:grpSpPr>
        <p:sp>
          <p:nvSpPr>
            <p:cNvPr id="53324" name="Rectangle 76"/>
            <p:cNvSpPr>
              <a:spLocks noChangeArrowheads="1"/>
            </p:cNvSpPr>
            <p:nvPr/>
          </p:nvSpPr>
          <p:spPr bwMode="auto">
            <a:xfrm>
              <a:off x="3299" y="1307"/>
              <a:ext cx="907" cy="180"/>
            </a:xfrm>
            <a:prstGeom prst="rect">
              <a:avLst/>
            </a:prstGeom>
            <a:solidFill>
              <a:srgbClr val="FFDDDD"/>
            </a:solidFill>
            <a:ln w="9525">
              <a:solidFill>
                <a:srgbClr val="69FFFF"/>
              </a:solidFill>
              <a:miter lim="800000"/>
            </a:ln>
            <a:effectLst/>
          </p:spPr>
          <p:txBody>
            <a:bodyPr wrap="none" anchor="ctr"/>
            <a:lstStyle/>
            <a:p>
              <a:pPr>
                <a:defRPr/>
              </a:pPr>
              <a:endParaRPr lang="zh-CN" altLang="en-US"/>
            </a:p>
          </p:txBody>
        </p:sp>
        <p:sp>
          <p:nvSpPr>
            <p:cNvPr id="53325" name="Rectangle 77"/>
            <p:cNvSpPr>
              <a:spLocks noChangeArrowheads="1"/>
            </p:cNvSpPr>
            <p:nvPr/>
          </p:nvSpPr>
          <p:spPr bwMode="auto">
            <a:xfrm>
              <a:off x="3299" y="1284"/>
              <a:ext cx="914" cy="213"/>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800" dirty="0">
                  <a:solidFill>
                    <a:srgbClr val="8443B9"/>
                  </a:solidFill>
                  <a:ea typeface="楷体" panose="02010609060101010101" charset="-122"/>
                  <a:cs typeface="楷体" panose="02010609060101010101" charset="-122"/>
                </a:rPr>
                <a:t> </a:t>
              </a:r>
              <a:r>
                <a:rPr lang="zh-CN" altLang="zh-CN" sz="1400" dirty="0">
                  <a:solidFill>
                    <a:srgbClr val="8443B9"/>
                  </a:solidFill>
                  <a:ea typeface="楷体" panose="02010609060101010101" charset="-122"/>
                  <a:cs typeface="楷体" panose="02010609060101010101" charset="-122"/>
                </a:rPr>
                <a:t>6</a:t>
              </a:r>
              <a:r>
                <a:rPr lang="en-US" altLang="zh-CN" sz="1400" dirty="0">
                  <a:solidFill>
                    <a:srgbClr val="8443B9"/>
                  </a:solidFill>
                  <a:ea typeface="楷体" panose="02010609060101010101" charset="-122"/>
                  <a:cs typeface="楷体" panose="02010609060101010101" charset="-122"/>
                </a:rPr>
                <a:t>9</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8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4.2</a:t>
              </a: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(1) </a:t>
              </a:r>
              <a:endParaRPr lang="zh-CN" altLang="en-US" sz="1600" dirty="0">
                <a:solidFill>
                  <a:srgbClr val="916399"/>
                </a:solidFill>
                <a:ea typeface="楷体" panose="02010609060101010101" charset="-122"/>
                <a:cs typeface="楷体" panose="02010609060101010101" charset="-122"/>
              </a:endParaRPr>
            </a:p>
          </p:txBody>
        </p:sp>
      </p:grpSp>
      <p:grpSp>
        <p:nvGrpSpPr>
          <p:cNvPr id="53328" name="Group 80"/>
          <p:cNvGrpSpPr/>
          <p:nvPr/>
        </p:nvGrpSpPr>
        <p:grpSpPr bwMode="auto">
          <a:xfrm>
            <a:off x="6057900" y="1774825"/>
            <a:ext cx="2668588" cy="396875"/>
            <a:chOff x="4014" y="1064"/>
            <a:chExt cx="1681" cy="250"/>
          </a:xfrm>
        </p:grpSpPr>
        <p:sp>
          <p:nvSpPr>
            <p:cNvPr id="53326" name="Rectangle 78"/>
            <p:cNvSpPr>
              <a:spLocks noChangeArrowheads="1"/>
            </p:cNvSpPr>
            <p:nvPr/>
          </p:nvSpPr>
          <p:spPr bwMode="auto">
            <a:xfrm>
              <a:off x="4014" y="1064"/>
              <a:ext cx="1681" cy="250"/>
            </a:xfrm>
            <a:prstGeom prst="rect">
              <a:avLst/>
            </a:prstGeom>
            <a:noFill/>
            <a:ln>
              <a:noFill/>
            </a:ln>
            <a:effectLst/>
          </p:spPr>
          <p:txBody>
            <a:bodyPr wrap="none">
              <a:spAutoFit/>
            </a:bodyPr>
            <a:lstStyle/>
            <a:p>
              <a:pPr>
                <a:defRPr/>
              </a:pPr>
              <a:r>
                <a:rPr lang="zh-CN" altLang="en-US" sz="2000">
                  <a:solidFill>
                    <a:srgbClr val="009900"/>
                  </a:solidFill>
                  <a:ea typeface="楷体" panose="02010609060101010101" charset="-122"/>
                  <a:cs typeface="楷体" panose="02010609060101010101" charset="-122"/>
                </a:rPr>
                <a:t>当                 时收敛。  </a:t>
              </a:r>
              <a:endParaRPr lang="zh-CN" altLang="en-US" sz="2000">
                <a:solidFill>
                  <a:srgbClr val="009900"/>
                </a:solidFill>
                <a:ea typeface="楷体" panose="02010609060101010101" charset="-122"/>
                <a:cs typeface="楷体" panose="02010609060101010101" charset="-122"/>
              </a:endParaRPr>
            </a:p>
          </p:txBody>
        </p:sp>
        <p:graphicFrame>
          <p:nvGraphicFramePr>
            <p:cNvPr id="13351" name="Object 40"/>
            <p:cNvGraphicFramePr/>
            <p:nvPr/>
          </p:nvGraphicFramePr>
          <p:xfrm>
            <a:off x="4275" y="1122"/>
            <a:ext cx="608" cy="154"/>
          </p:xfrm>
          <a:graphic>
            <a:graphicData uri="http://schemas.openxmlformats.org/presentationml/2006/ole">
              <mc:AlternateContent xmlns:mc="http://schemas.openxmlformats.org/markup-compatibility/2006">
                <mc:Choice xmlns:v="urn:schemas-microsoft-com:vml" Requires="v">
                  <p:oleObj spid="_x0000_s657471" name="公式" r:id="rId13" imgW="1091565" imgH="279400" progId="Equation.3">
                    <p:embed/>
                  </p:oleObj>
                </mc:Choice>
                <mc:Fallback>
                  <p:oleObj name="公式" r:id="rId13" imgW="1091565" imgH="279400" progId="Equation.3">
                    <p:embed/>
                    <p:pic>
                      <p:nvPicPr>
                        <p:cNvPr id="0" name="图片 65747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5" y="1122"/>
                          <a:ext cx="608" cy="154"/>
                        </a:xfrm>
                        <a:prstGeom prst="rect">
                          <a:avLst/>
                        </a:prstGeom>
                        <a:noFill/>
                        <a:ln>
                          <a:noFill/>
                        </a:ln>
                        <a:effectLst/>
                      </p:spPr>
                    </p:pic>
                  </p:oleObj>
                </mc:Fallback>
              </mc:AlternateContent>
            </a:graphicData>
          </a:graphic>
        </p:graphicFrame>
      </p:grpSp>
      <p:grpSp>
        <p:nvGrpSpPr>
          <p:cNvPr id="53329" name="Group 81"/>
          <p:cNvGrpSpPr/>
          <p:nvPr/>
        </p:nvGrpSpPr>
        <p:grpSpPr bwMode="auto">
          <a:xfrm>
            <a:off x="5943600" y="2879725"/>
            <a:ext cx="2287588" cy="396875"/>
            <a:chOff x="3954" y="1748"/>
            <a:chExt cx="1441" cy="250"/>
          </a:xfrm>
        </p:grpSpPr>
        <p:sp>
          <p:nvSpPr>
            <p:cNvPr id="53327" name="Rectangle 79"/>
            <p:cNvSpPr>
              <a:spLocks noChangeArrowheads="1"/>
            </p:cNvSpPr>
            <p:nvPr/>
          </p:nvSpPr>
          <p:spPr bwMode="auto">
            <a:xfrm>
              <a:off x="3954" y="1748"/>
              <a:ext cx="1441" cy="250"/>
            </a:xfrm>
            <a:prstGeom prst="rect">
              <a:avLst/>
            </a:prstGeom>
            <a:noFill/>
            <a:ln>
              <a:noFill/>
            </a:ln>
            <a:effectLst/>
          </p:spPr>
          <p:txBody>
            <a:bodyPr wrap="none">
              <a:spAutoFit/>
            </a:bodyPr>
            <a:lstStyle/>
            <a:p>
              <a:pPr>
                <a:defRPr/>
              </a:pPr>
              <a:r>
                <a:rPr lang="zh-CN" altLang="en-US" sz="2000">
                  <a:solidFill>
                    <a:srgbClr val="009900"/>
                  </a:solidFill>
                  <a:ea typeface="楷体" panose="02010609060101010101" charset="-122"/>
                  <a:cs typeface="楷体" panose="02010609060101010101" charset="-122"/>
                </a:rPr>
                <a:t>当           时发散。  </a:t>
              </a:r>
              <a:endParaRPr lang="zh-CN" altLang="en-US" sz="2000">
                <a:solidFill>
                  <a:srgbClr val="009900"/>
                </a:solidFill>
                <a:ea typeface="楷体" panose="02010609060101010101" charset="-122"/>
                <a:cs typeface="楷体" panose="02010609060101010101" charset="-122"/>
              </a:endParaRPr>
            </a:p>
          </p:txBody>
        </p:sp>
        <p:graphicFrame>
          <p:nvGraphicFramePr>
            <p:cNvPr id="13349" name="Object 43"/>
            <p:cNvGraphicFramePr/>
            <p:nvPr/>
          </p:nvGraphicFramePr>
          <p:xfrm>
            <a:off x="4202" y="1791"/>
            <a:ext cx="374" cy="190"/>
          </p:xfrm>
          <a:graphic>
            <a:graphicData uri="http://schemas.openxmlformats.org/presentationml/2006/ole">
              <mc:AlternateContent xmlns:mc="http://schemas.openxmlformats.org/markup-compatibility/2006">
                <mc:Choice xmlns:v="urn:schemas-microsoft-com:vml" Requires="v">
                  <p:oleObj spid="_x0000_s657472" name="公式" r:id="rId15" imgW="673100" imgH="342900" progId="Equation.3">
                    <p:embed/>
                  </p:oleObj>
                </mc:Choice>
                <mc:Fallback>
                  <p:oleObj name="公式" r:id="rId15" imgW="673100" imgH="342900" progId="Equation.3">
                    <p:embed/>
                    <p:pic>
                      <p:nvPicPr>
                        <p:cNvPr id="0" name="图片 65747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2" y="1791"/>
                          <a:ext cx="374" cy="190"/>
                        </a:xfrm>
                        <a:prstGeom prst="rect">
                          <a:avLst/>
                        </a:prstGeom>
                        <a:noFill/>
                        <a:ln>
                          <a:noFill/>
                        </a:ln>
                        <a:effectLst/>
                      </p:spPr>
                    </p:pic>
                  </p:oleObj>
                </mc:Fallback>
              </mc:AlternateContent>
            </a:graphicData>
          </a:graphic>
        </p:graphicFrame>
      </p:grpSp>
      <p:sp>
        <p:nvSpPr>
          <p:cNvPr id="53332" name="Rectangle 84"/>
          <p:cNvSpPr>
            <a:spLocks noChangeArrowheads="1"/>
          </p:cNvSpPr>
          <p:nvPr/>
        </p:nvSpPr>
        <p:spPr bwMode="auto">
          <a:xfrm>
            <a:off x="2725738" y="1763713"/>
            <a:ext cx="1255712" cy="457200"/>
          </a:xfrm>
          <a:prstGeom prst="rect">
            <a:avLst/>
          </a:prstGeom>
          <a:noFill/>
          <a:ln>
            <a:noFill/>
          </a:ln>
          <a:effectLst/>
        </p:spPr>
        <p:txBody>
          <a:bodyPr wrap="none">
            <a:spAutoFit/>
          </a:bodyPr>
          <a:lstStyle/>
          <a:p>
            <a:pPr>
              <a:defRPr/>
            </a:pPr>
            <a:r>
              <a:rPr lang="zh-CN" altLang="en-US"/>
              <a:t>收敛，  </a:t>
            </a:r>
            <a:endParaRPr lang="zh-CN" altLang="en-US"/>
          </a:p>
        </p:txBody>
      </p:sp>
      <p:sp>
        <p:nvSpPr>
          <p:cNvPr id="53333" name="Rectangle 85"/>
          <p:cNvSpPr>
            <a:spLocks noChangeArrowheads="1"/>
          </p:cNvSpPr>
          <p:nvPr/>
        </p:nvSpPr>
        <p:spPr bwMode="auto">
          <a:xfrm>
            <a:off x="2649538" y="2878138"/>
            <a:ext cx="1255712" cy="457200"/>
          </a:xfrm>
          <a:prstGeom prst="rect">
            <a:avLst/>
          </a:prstGeom>
          <a:noFill/>
          <a:ln>
            <a:noFill/>
          </a:ln>
          <a:effectLst/>
        </p:spPr>
        <p:txBody>
          <a:bodyPr wrap="none">
            <a:spAutoFit/>
          </a:bodyPr>
          <a:lstStyle/>
          <a:p>
            <a:pPr>
              <a:defRPr/>
            </a:pPr>
            <a:r>
              <a:rPr lang="zh-CN" altLang="en-US"/>
              <a:t>发散，  </a:t>
            </a:r>
            <a:endParaRPr lang="zh-CN" altLang="en-US"/>
          </a:p>
        </p:txBody>
      </p:sp>
      <p:grpSp>
        <p:nvGrpSpPr>
          <p:cNvPr id="53338" name="Group 90"/>
          <p:cNvGrpSpPr/>
          <p:nvPr/>
        </p:nvGrpSpPr>
        <p:grpSpPr bwMode="auto">
          <a:xfrm>
            <a:off x="536575" y="558800"/>
            <a:ext cx="7099300" cy="825500"/>
            <a:chOff x="338" y="340"/>
            <a:chExt cx="4472" cy="520"/>
          </a:xfrm>
        </p:grpSpPr>
        <p:sp>
          <p:nvSpPr>
            <p:cNvPr id="53339" name="Text Box 91"/>
            <p:cNvSpPr txBox="1">
              <a:spLocks noChangeArrowheads="1"/>
            </p:cNvSpPr>
            <p:nvPr/>
          </p:nvSpPr>
          <p:spPr bwMode="auto">
            <a:xfrm>
              <a:off x="338" y="445"/>
              <a:ext cx="583" cy="288"/>
            </a:xfrm>
            <a:prstGeom prst="rect">
              <a:avLst/>
            </a:prstGeom>
            <a:noFill/>
            <a:ln>
              <a:noFill/>
            </a:ln>
            <a:effectLst/>
          </p:spPr>
          <p:txBody>
            <a:bodyPr>
              <a:spAutoFit/>
            </a:bodyPr>
            <a:lstStyle/>
            <a:p>
              <a:pPr>
                <a:defRPr/>
              </a:pPr>
              <a:r>
                <a:rPr lang="zh-CN" altLang="en-US">
                  <a:solidFill>
                    <a:srgbClr val="0000FF"/>
                  </a:solidFill>
                </a:rPr>
                <a:t>例</a:t>
              </a:r>
              <a:endParaRPr lang="zh-CN" altLang="en-US">
                <a:solidFill>
                  <a:srgbClr val="0000FF"/>
                </a:solidFill>
              </a:endParaRPr>
            </a:p>
          </p:txBody>
        </p:sp>
        <p:sp>
          <p:nvSpPr>
            <p:cNvPr id="53340" name="Text Box 92"/>
            <p:cNvSpPr txBox="1">
              <a:spLocks noChangeArrowheads="1"/>
            </p:cNvSpPr>
            <p:nvPr/>
          </p:nvSpPr>
          <p:spPr bwMode="auto">
            <a:xfrm>
              <a:off x="662" y="445"/>
              <a:ext cx="583" cy="288"/>
            </a:xfrm>
            <a:prstGeom prst="rect">
              <a:avLst/>
            </a:prstGeom>
            <a:noFill/>
            <a:ln>
              <a:noFill/>
            </a:ln>
            <a:effectLst/>
          </p:spPr>
          <p:txBody>
            <a:bodyPr>
              <a:spAutoFit/>
            </a:bodyPr>
            <a:lstStyle/>
            <a:p>
              <a:pPr>
                <a:defRPr/>
              </a:pPr>
              <a:r>
                <a:rPr lang="zh-CN" altLang="en-US"/>
                <a:t>设</a:t>
              </a:r>
              <a:endParaRPr lang="zh-CN" altLang="en-US"/>
            </a:p>
          </p:txBody>
        </p:sp>
        <p:sp>
          <p:nvSpPr>
            <p:cNvPr id="53341" name="Text Box 93"/>
            <p:cNvSpPr txBox="1">
              <a:spLocks noChangeArrowheads="1"/>
            </p:cNvSpPr>
            <p:nvPr/>
          </p:nvSpPr>
          <p:spPr bwMode="auto">
            <a:xfrm>
              <a:off x="2071" y="463"/>
              <a:ext cx="2739" cy="288"/>
            </a:xfrm>
            <a:prstGeom prst="rect">
              <a:avLst/>
            </a:prstGeom>
            <a:noFill/>
            <a:ln>
              <a:noFill/>
            </a:ln>
            <a:effectLst/>
          </p:spPr>
          <p:txBody>
            <a:bodyPr>
              <a:spAutoFit/>
            </a:bodyPr>
            <a:lstStyle/>
            <a:p>
              <a:pPr>
                <a:defRPr/>
              </a:pPr>
              <a:r>
                <a:rPr lang="zh-CN" altLang="en-US" dirty="0"/>
                <a:t>讨论级数         </a:t>
              </a:r>
              <a:r>
                <a:rPr lang="zh-CN" altLang="en-US" baseline="-25000" dirty="0"/>
                <a:t> </a:t>
              </a:r>
              <a:r>
                <a:rPr lang="zh-CN" altLang="en-US" dirty="0"/>
                <a:t>的收敛性。</a:t>
              </a:r>
              <a:endParaRPr lang="zh-CN" altLang="en-US" dirty="0"/>
            </a:p>
          </p:txBody>
        </p:sp>
        <p:graphicFrame>
          <p:nvGraphicFramePr>
            <p:cNvPr id="13346" name="Object 94"/>
            <p:cNvGraphicFramePr/>
            <p:nvPr/>
          </p:nvGraphicFramePr>
          <p:xfrm>
            <a:off x="927" y="354"/>
            <a:ext cx="1111" cy="504"/>
          </p:xfrm>
          <a:graphic>
            <a:graphicData uri="http://schemas.openxmlformats.org/presentationml/2006/ole">
              <mc:AlternateContent xmlns:mc="http://schemas.openxmlformats.org/markup-compatibility/2006">
                <mc:Choice xmlns:v="urn:schemas-microsoft-com:vml" Requires="v">
                  <p:oleObj spid="_x0000_s657473" name="公式" r:id="rId17" imgW="1765300" imgH="800100" progId="Equation.3">
                    <p:embed/>
                  </p:oleObj>
                </mc:Choice>
                <mc:Fallback>
                  <p:oleObj name="公式" r:id="rId17" imgW="1765300" imgH="800100" progId="Equation.3">
                    <p:embed/>
                    <p:pic>
                      <p:nvPicPr>
                        <p:cNvPr id="0" name="图片 65747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7" y="354"/>
                          <a:ext cx="1111" cy="504"/>
                        </a:xfrm>
                        <a:prstGeom prst="rect">
                          <a:avLst/>
                        </a:prstGeom>
                        <a:noFill/>
                        <a:ln>
                          <a:noFill/>
                        </a:ln>
                      </p:spPr>
                    </p:pic>
                  </p:oleObj>
                </mc:Fallback>
              </mc:AlternateContent>
            </a:graphicData>
          </a:graphic>
        </p:graphicFrame>
        <p:graphicFrame>
          <p:nvGraphicFramePr>
            <p:cNvPr id="13347" name="Object 95"/>
            <p:cNvGraphicFramePr/>
            <p:nvPr/>
          </p:nvGraphicFramePr>
          <p:xfrm>
            <a:off x="2955" y="340"/>
            <a:ext cx="393" cy="520"/>
          </p:xfrm>
          <a:graphic>
            <a:graphicData uri="http://schemas.openxmlformats.org/presentationml/2006/ole">
              <mc:AlternateContent xmlns:mc="http://schemas.openxmlformats.org/markup-compatibility/2006">
                <mc:Choice xmlns:v="urn:schemas-microsoft-com:vml" Requires="v">
                  <p:oleObj spid="_x0000_s657474" name="Equation" r:id="rId19" imgW="622300" imgH="825500" progId="Equation.DSMT4">
                    <p:embed/>
                  </p:oleObj>
                </mc:Choice>
                <mc:Fallback>
                  <p:oleObj name="Equation" r:id="rId19" imgW="622300" imgH="825500" progId="Equation.DSMT4">
                    <p:embed/>
                    <p:pic>
                      <p:nvPicPr>
                        <p:cNvPr id="0" name="图片 65747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55" y="340"/>
                          <a:ext cx="393" cy="520"/>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3338"/>
                                        </p:tgtEl>
                                        <p:attrNameLst>
                                          <p:attrName>style.visibility</p:attrName>
                                        </p:attrNameLst>
                                      </p:cBhvr>
                                      <p:to>
                                        <p:strVal val="visible"/>
                                      </p:to>
                                    </p:set>
                                    <p:animEffect transition="in" filter="wipe(left)">
                                      <p:cBhvr>
                                        <p:cTn id="7" dur="1000"/>
                                        <p:tgtEl>
                                          <p:spTgt spid="53338"/>
                                        </p:tgtEl>
                                      </p:cBhvr>
                                    </p:animEffect>
                                  </p:childTnLst>
                                </p:cTn>
                              </p:par>
                              <p:par>
                                <p:cTn id="8" presetID="22" presetClass="entr" presetSubtype="8" fill="hold" nodeType="withEffect">
                                  <p:stCondLst>
                                    <p:cond delay="0"/>
                                  </p:stCondLst>
                                  <p:childTnLst>
                                    <p:set>
                                      <p:cBhvr>
                                        <p:cTn id="9" dur="1" fill="hold">
                                          <p:stCondLst>
                                            <p:cond delay="0"/>
                                          </p:stCondLst>
                                        </p:cTn>
                                        <p:tgtEl>
                                          <p:spTgt spid="53323"/>
                                        </p:tgtEl>
                                        <p:attrNameLst>
                                          <p:attrName>style.visibility</p:attrName>
                                        </p:attrNameLst>
                                      </p:cBhvr>
                                      <p:to>
                                        <p:strVal val="visible"/>
                                      </p:to>
                                    </p:set>
                                    <p:animEffect transition="in" filter="wipe(left)">
                                      <p:cBhvr>
                                        <p:cTn id="10" dur="1000"/>
                                        <p:tgtEl>
                                          <p:spTgt spid="533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3337"/>
                                        </p:tgtEl>
                                        <p:attrNameLst>
                                          <p:attrName>style.visibility</p:attrName>
                                        </p:attrNameLst>
                                      </p:cBhvr>
                                      <p:to>
                                        <p:strVal val="visible"/>
                                      </p:to>
                                    </p:set>
                                    <p:animEffect transition="in" filter="wipe(left)">
                                      <p:cBhvr>
                                        <p:cTn id="15" dur="1000"/>
                                        <p:tgtEl>
                                          <p:spTgt spid="533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3331"/>
                                        </p:tgtEl>
                                        <p:attrNameLst>
                                          <p:attrName>style.visibility</p:attrName>
                                        </p:attrNameLst>
                                      </p:cBhvr>
                                      <p:to>
                                        <p:strVal val="visible"/>
                                      </p:to>
                                    </p:set>
                                    <p:animEffect transition="in" filter="wipe(left)">
                                      <p:cBhvr>
                                        <p:cTn id="20" dur="1000"/>
                                        <p:tgtEl>
                                          <p:spTgt spid="533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328"/>
                                        </p:tgtEl>
                                        <p:attrNameLst>
                                          <p:attrName>style.visibility</p:attrName>
                                        </p:attrNameLst>
                                      </p:cBhvr>
                                      <p:to>
                                        <p:strVal val="visible"/>
                                      </p:to>
                                    </p:set>
                                    <p:animEffect transition="in" filter="wipe(left)">
                                      <p:cBhvr>
                                        <p:cTn id="25" dur="1000"/>
                                        <p:tgtEl>
                                          <p:spTgt spid="533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332"/>
                                        </p:tgtEl>
                                        <p:attrNameLst>
                                          <p:attrName>style.visibility</p:attrName>
                                        </p:attrNameLst>
                                      </p:cBhvr>
                                      <p:to>
                                        <p:strVal val="visible"/>
                                      </p:to>
                                    </p:set>
                                    <p:animEffect transition="in" filter="wipe(left)">
                                      <p:cBhvr>
                                        <p:cTn id="30" dur="1000"/>
                                        <p:tgtEl>
                                          <p:spTgt spid="533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3335"/>
                                        </p:tgtEl>
                                        <p:attrNameLst>
                                          <p:attrName>style.visibility</p:attrName>
                                        </p:attrNameLst>
                                      </p:cBhvr>
                                      <p:to>
                                        <p:strVal val="visible"/>
                                      </p:to>
                                    </p:set>
                                    <p:animEffect transition="in" filter="wipe(left)">
                                      <p:cBhvr>
                                        <p:cTn id="35" dur="1000"/>
                                        <p:tgtEl>
                                          <p:spTgt spid="533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3330"/>
                                        </p:tgtEl>
                                        <p:attrNameLst>
                                          <p:attrName>style.visibility</p:attrName>
                                        </p:attrNameLst>
                                      </p:cBhvr>
                                      <p:to>
                                        <p:strVal val="visible"/>
                                      </p:to>
                                    </p:set>
                                    <p:animEffect transition="in" filter="wipe(left)">
                                      <p:cBhvr>
                                        <p:cTn id="40" dur="1000"/>
                                        <p:tgtEl>
                                          <p:spTgt spid="533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3329"/>
                                        </p:tgtEl>
                                        <p:attrNameLst>
                                          <p:attrName>style.visibility</p:attrName>
                                        </p:attrNameLst>
                                      </p:cBhvr>
                                      <p:to>
                                        <p:strVal val="visible"/>
                                      </p:to>
                                    </p:set>
                                    <p:animEffect transition="in" filter="wipe(left)">
                                      <p:cBhvr>
                                        <p:cTn id="45" dur="1000"/>
                                        <p:tgtEl>
                                          <p:spTgt spid="533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3333"/>
                                        </p:tgtEl>
                                        <p:attrNameLst>
                                          <p:attrName>style.visibility</p:attrName>
                                        </p:attrNameLst>
                                      </p:cBhvr>
                                      <p:to>
                                        <p:strVal val="visible"/>
                                      </p:to>
                                    </p:set>
                                    <p:animEffect transition="in" filter="wipe(left)">
                                      <p:cBhvr>
                                        <p:cTn id="50" dur="1000"/>
                                        <p:tgtEl>
                                          <p:spTgt spid="5333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3336"/>
                                        </p:tgtEl>
                                        <p:attrNameLst>
                                          <p:attrName>style.visibility</p:attrName>
                                        </p:attrNameLst>
                                      </p:cBhvr>
                                      <p:to>
                                        <p:strVal val="visible"/>
                                      </p:to>
                                    </p:set>
                                    <p:animEffect transition="in" filter="wipe(left)">
                                      <p:cBhvr>
                                        <p:cTn id="55" dur="1000"/>
                                        <p:tgtEl>
                                          <p:spTgt spid="5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32" grpId="0"/>
      <p:bldP spid="533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4338" name="Picture 4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4339" name="Picture 4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4340" name="Picture 4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4341" name="Picture 4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4342" name="Picture 4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4343" name="Picture 5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4344" name="Picture 51"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4345"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4346" name="Picture 5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4347"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4348" name="Picture 5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4349"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4350" name="Picture 5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4351"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4352"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4353" name="Picture 6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4354" name="Picture 6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graphicFrame>
        <p:nvGraphicFramePr>
          <p:cNvPr id="54294" name="Object 22"/>
          <p:cNvGraphicFramePr/>
          <p:nvPr/>
        </p:nvGraphicFramePr>
        <p:xfrm>
          <a:off x="2600325" y="2644775"/>
          <a:ext cx="3479800" cy="800100"/>
        </p:xfrm>
        <a:graphic>
          <a:graphicData uri="http://schemas.openxmlformats.org/presentationml/2006/ole">
            <mc:AlternateContent xmlns:mc="http://schemas.openxmlformats.org/markup-compatibility/2006">
              <mc:Choice xmlns:v="urn:schemas-microsoft-com:vml" Requires="v">
                <p:oleObj spid="_x0000_s658502" name="公式" r:id="rId2" imgW="3479800" imgH="800100" progId="Equation.3">
                  <p:embed/>
                </p:oleObj>
              </mc:Choice>
              <mc:Fallback>
                <p:oleObj name="公式" r:id="rId2" imgW="3479800" imgH="800100" progId="Equation.3">
                  <p:embed/>
                  <p:pic>
                    <p:nvPicPr>
                      <p:cNvPr id="0" name="图片 658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2644775"/>
                        <a:ext cx="3479800" cy="800100"/>
                      </a:xfrm>
                      <a:prstGeom prst="rect">
                        <a:avLst/>
                      </a:prstGeom>
                      <a:noFill/>
                      <a:ln>
                        <a:noFill/>
                      </a:ln>
                    </p:spPr>
                  </p:pic>
                </p:oleObj>
              </mc:Fallback>
            </mc:AlternateContent>
          </a:graphicData>
        </a:graphic>
      </p:graphicFrame>
      <p:grpSp>
        <p:nvGrpSpPr>
          <p:cNvPr id="54352" name="Group 80"/>
          <p:cNvGrpSpPr/>
          <p:nvPr/>
        </p:nvGrpSpPr>
        <p:grpSpPr bwMode="auto">
          <a:xfrm>
            <a:off x="1050925" y="3524250"/>
            <a:ext cx="5495925" cy="827088"/>
            <a:chOff x="662" y="2220"/>
            <a:chExt cx="3462" cy="521"/>
          </a:xfrm>
        </p:grpSpPr>
        <p:sp>
          <p:nvSpPr>
            <p:cNvPr id="54274" name="Rectangle 2"/>
            <p:cNvSpPr>
              <a:spLocks noChangeArrowheads="1"/>
            </p:cNvSpPr>
            <p:nvPr/>
          </p:nvSpPr>
          <p:spPr bwMode="auto">
            <a:xfrm>
              <a:off x="662" y="2347"/>
              <a:ext cx="3462" cy="288"/>
            </a:xfrm>
            <a:prstGeom prst="rect">
              <a:avLst/>
            </a:prstGeom>
            <a:noFill/>
            <a:ln>
              <a:noFill/>
            </a:ln>
            <a:effectLst/>
          </p:spPr>
          <p:txBody>
            <a:bodyPr wrap="none">
              <a:spAutoFit/>
            </a:bodyPr>
            <a:lstStyle/>
            <a:p>
              <a:pPr>
                <a:defRPr/>
              </a:pPr>
              <a:r>
                <a:rPr lang="zh-CN" altLang="en-US"/>
                <a:t>由于级数              和             </a:t>
              </a:r>
              <a:r>
                <a:rPr lang="zh-CN" altLang="en-US" sz="1200"/>
                <a:t> </a:t>
              </a:r>
              <a:r>
                <a:rPr lang="zh-CN" altLang="en-US"/>
                <a:t>均为收敛，  </a:t>
              </a:r>
              <a:endParaRPr lang="zh-CN" altLang="en-US"/>
            </a:p>
          </p:txBody>
        </p:sp>
        <p:graphicFrame>
          <p:nvGraphicFramePr>
            <p:cNvPr id="14388" name="Object 23"/>
            <p:cNvGraphicFramePr/>
            <p:nvPr/>
          </p:nvGraphicFramePr>
          <p:xfrm>
            <a:off x="1549" y="2221"/>
            <a:ext cx="552" cy="520"/>
          </p:xfrm>
          <a:graphic>
            <a:graphicData uri="http://schemas.openxmlformats.org/presentationml/2006/ole">
              <mc:AlternateContent xmlns:mc="http://schemas.openxmlformats.org/markup-compatibility/2006">
                <mc:Choice xmlns:v="urn:schemas-microsoft-com:vml" Requires="v">
                  <p:oleObj spid="_x0000_s658503" name="公式" r:id="rId4" imgW="876300" imgH="825500" progId="Equation.3">
                    <p:embed/>
                  </p:oleObj>
                </mc:Choice>
                <mc:Fallback>
                  <p:oleObj name="公式" r:id="rId4" imgW="876300" imgH="825500" progId="Equation.3">
                    <p:embed/>
                    <p:pic>
                      <p:nvPicPr>
                        <p:cNvPr id="0" name="图片 6585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 y="2221"/>
                          <a:ext cx="552" cy="520"/>
                        </a:xfrm>
                        <a:prstGeom prst="rect">
                          <a:avLst/>
                        </a:prstGeom>
                        <a:noFill/>
                        <a:ln>
                          <a:noFill/>
                        </a:ln>
                      </p:spPr>
                    </p:pic>
                  </p:oleObj>
                </mc:Fallback>
              </mc:AlternateContent>
            </a:graphicData>
          </a:graphic>
        </p:graphicFrame>
        <p:graphicFrame>
          <p:nvGraphicFramePr>
            <p:cNvPr id="14389" name="Object 26"/>
            <p:cNvGraphicFramePr/>
            <p:nvPr/>
          </p:nvGraphicFramePr>
          <p:xfrm>
            <a:off x="2400" y="2220"/>
            <a:ext cx="552" cy="520"/>
          </p:xfrm>
          <a:graphic>
            <a:graphicData uri="http://schemas.openxmlformats.org/presentationml/2006/ole">
              <mc:AlternateContent xmlns:mc="http://schemas.openxmlformats.org/markup-compatibility/2006">
                <mc:Choice xmlns:v="urn:schemas-microsoft-com:vml" Requires="v">
                  <p:oleObj spid="_x0000_s658504" name="公式" r:id="rId6" imgW="876300" imgH="825500" progId="Equation.3">
                    <p:embed/>
                  </p:oleObj>
                </mc:Choice>
                <mc:Fallback>
                  <p:oleObj name="公式" r:id="rId6" imgW="876300" imgH="825500" progId="Equation.3">
                    <p:embed/>
                    <p:pic>
                      <p:nvPicPr>
                        <p:cNvPr id="0" name="图片 65850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2220"/>
                          <a:ext cx="552" cy="520"/>
                        </a:xfrm>
                        <a:prstGeom prst="rect">
                          <a:avLst/>
                        </a:prstGeom>
                        <a:noFill/>
                        <a:ln>
                          <a:noFill/>
                        </a:ln>
                      </p:spPr>
                    </p:pic>
                  </p:oleObj>
                </mc:Fallback>
              </mc:AlternateContent>
            </a:graphicData>
          </a:graphic>
        </p:graphicFrame>
      </p:grpSp>
      <p:sp>
        <p:nvSpPr>
          <p:cNvPr id="54299" name="Rectangle 27"/>
          <p:cNvSpPr>
            <a:spLocks noChangeArrowheads="1"/>
          </p:cNvSpPr>
          <p:nvPr/>
        </p:nvSpPr>
        <p:spPr bwMode="auto">
          <a:xfrm>
            <a:off x="6248400" y="3733800"/>
            <a:ext cx="1870075" cy="457200"/>
          </a:xfrm>
          <a:prstGeom prst="rect">
            <a:avLst/>
          </a:prstGeom>
          <a:noFill/>
          <a:ln>
            <a:noFill/>
          </a:ln>
          <a:effectLst/>
        </p:spPr>
        <p:txBody>
          <a:bodyPr wrap="none">
            <a:spAutoFit/>
          </a:bodyPr>
          <a:lstStyle/>
          <a:p>
            <a:pPr>
              <a:defRPr/>
            </a:pPr>
            <a:r>
              <a:rPr lang="en-US" altLang="zh-CN">
                <a:solidFill>
                  <a:srgbClr val="CC0000"/>
                </a:solidFill>
                <a:latin typeface="宋体" panose="02010600030101010101" charset="-122"/>
              </a:rPr>
              <a:t>(</a:t>
            </a:r>
            <a:r>
              <a:rPr lang="zh-CN" altLang="en-US" u="sng">
                <a:solidFill>
                  <a:srgbClr val="CC0000"/>
                </a:solidFill>
                <a:ea typeface="楷体" panose="02010609060101010101" charset="-122"/>
                <a:cs typeface="楷体" panose="02010609060101010101" charset="-122"/>
              </a:rPr>
              <a:t>绝对收敛</a:t>
            </a:r>
            <a:r>
              <a:rPr lang="en-US" altLang="zh-CN">
                <a:solidFill>
                  <a:srgbClr val="CC0000"/>
                </a:solidFill>
                <a:latin typeface="宋体" panose="02010600030101010101" charset="-122"/>
              </a:rPr>
              <a:t>)</a:t>
            </a:r>
            <a:r>
              <a:rPr lang="en-US" altLang="zh-CN">
                <a:solidFill>
                  <a:srgbClr val="FF0000"/>
                </a:solidFill>
                <a:ea typeface="楷体" panose="02010609060101010101" charset="-122"/>
                <a:cs typeface="楷体" panose="02010609060101010101" charset="-122"/>
              </a:rPr>
              <a:t>  </a:t>
            </a:r>
            <a:endParaRPr lang="zh-CN" altLang="en-US">
              <a:solidFill>
                <a:srgbClr val="FF0000"/>
              </a:solidFill>
              <a:ea typeface="楷体" panose="02010609060101010101" charset="-122"/>
              <a:cs typeface="楷体" panose="02010609060101010101" charset="-122"/>
            </a:endParaRPr>
          </a:p>
        </p:txBody>
      </p:sp>
      <p:grpSp>
        <p:nvGrpSpPr>
          <p:cNvPr id="54353" name="Group 81"/>
          <p:cNvGrpSpPr/>
          <p:nvPr/>
        </p:nvGrpSpPr>
        <p:grpSpPr bwMode="auto">
          <a:xfrm>
            <a:off x="1049338" y="4237038"/>
            <a:ext cx="4770437" cy="836612"/>
            <a:chOff x="661" y="2669"/>
            <a:chExt cx="3005" cy="527"/>
          </a:xfrm>
        </p:grpSpPr>
        <p:sp>
          <p:nvSpPr>
            <p:cNvPr id="54300" name="Rectangle 28"/>
            <p:cNvSpPr>
              <a:spLocks noChangeArrowheads="1"/>
            </p:cNvSpPr>
            <p:nvPr/>
          </p:nvSpPr>
          <p:spPr bwMode="auto">
            <a:xfrm>
              <a:off x="661" y="2796"/>
              <a:ext cx="3005" cy="288"/>
            </a:xfrm>
            <a:prstGeom prst="rect">
              <a:avLst/>
            </a:prstGeom>
            <a:noFill/>
            <a:ln>
              <a:noFill/>
            </a:ln>
            <a:effectLst/>
          </p:spPr>
          <p:txBody>
            <a:bodyPr wrap="none">
              <a:spAutoFit/>
            </a:bodyPr>
            <a:lstStyle/>
            <a:p>
              <a:pPr>
                <a:defRPr/>
              </a:pPr>
              <a:r>
                <a:rPr lang="zh-CN" altLang="en-US"/>
                <a:t>故有级数           和           均收敛，  </a:t>
              </a:r>
              <a:endParaRPr lang="en-US" altLang="zh-CN"/>
            </a:p>
          </p:txBody>
        </p:sp>
        <p:graphicFrame>
          <p:nvGraphicFramePr>
            <p:cNvPr id="14385" name="Object 29"/>
            <p:cNvGraphicFramePr/>
            <p:nvPr/>
          </p:nvGraphicFramePr>
          <p:xfrm>
            <a:off x="1556" y="2676"/>
            <a:ext cx="424" cy="520"/>
          </p:xfrm>
          <a:graphic>
            <a:graphicData uri="http://schemas.openxmlformats.org/presentationml/2006/ole">
              <mc:AlternateContent xmlns:mc="http://schemas.openxmlformats.org/markup-compatibility/2006">
                <mc:Choice xmlns:v="urn:schemas-microsoft-com:vml" Requires="v">
                  <p:oleObj spid="_x0000_s658505" name="公式" r:id="rId8" imgW="673100" imgH="825500" progId="Equation.3">
                    <p:embed/>
                  </p:oleObj>
                </mc:Choice>
                <mc:Fallback>
                  <p:oleObj name="公式" r:id="rId8" imgW="673100" imgH="825500" progId="Equation.3">
                    <p:embed/>
                    <p:pic>
                      <p:nvPicPr>
                        <p:cNvPr id="0" name="图片 65850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6" y="2676"/>
                          <a:ext cx="424" cy="520"/>
                        </a:xfrm>
                        <a:prstGeom prst="rect">
                          <a:avLst/>
                        </a:prstGeom>
                        <a:noFill/>
                        <a:ln>
                          <a:noFill/>
                        </a:ln>
                      </p:spPr>
                    </p:pic>
                  </p:oleObj>
                </mc:Fallback>
              </mc:AlternateContent>
            </a:graphicData>
          </a:graphic>
        </p:graphicFrame>
        <p:graphicFrame>
          <p:nvGraphicFramePr>
            <p:cNvPr id="14386" name="Object 30"/>
            <p:cNvGraphicFramePr/>
            <p:nvPr/>
          </p:nvGraphicFramePr>
          <p:xfrm>
            <a:off x="2269" y="2669"/>
            <a:ext cx="424" cy="520"/>
          </p:xfrm>
          <a:graphic>
            <a:graphicData uri="http://schemas.openxmlformats.org/presentationml/2006/ole">
              <mc:AlternateContent xmlns:mc="http://schemas.openxmlformats.org/markup-compatibility/2006">
                <mc:Choice xmlns:v="urn:schemas-microsoft-com:vml" Requires="v">
                  <p:oleObj spid="_x0000_s658506" name="公式" r:id="rId10" imgW="673100" imgH="825500" progId="Equation.3">
                    <p:embed/>
                  </p:oleObj>
                </mc:Choice>
                <mc:Fallback>
                  <p:oleObj name="公式" r:id="rId10" imgW="673100" imgH="825500" progId="Equation.3">
                    <p:embed/>
                    <p:pic>
                      <p:nvPicPr>
                        <p:cNvPr id="0" name="图片 65850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9" y="2669"/>
                          <a:ext cx="424" cy="520"/>
                        </a:xfrm>
                        <a:prstGeom prst="rect">
                          <a:avLst/>
                        </a:prstGeom>
                        <a:noFill/>
                        <a:ln>
                          <a:noFill/>
                        </a:ln>
                      </p:spPr>
                    </p:pic>
                  </p:oleObj>
                </mc:Fallback>
              </mc:AlternateContent>
            </a:graphicData>
          </a:graphic>
        </p:graphicFrame>
      </p:grpSp>
      <p:grpSp>
        <p:nvGrpSpPr>
          <p:cNvPr id="54354" name="Group 82"/>
          <p:cNvGrpSpPr/>
          <p:nvPr/>
        </p:nvGrpSpPr>
        <p:grpSpPr bwMode="auto">
          <a:xfrm>
            <a:off x="5489575" y="4246563"/>
            <a:ext cx="3167063" cy="825500"/>
            <a:chOff x="3458" y="2675"/>
            <a:chExt cx="1995" cy="520"/>
          </a:xfrm>
        </p:grpSpPr>
        <p:sp>
          <p:nvSpPr>
            <p:cNvPr id="54303" name="Rectangle 31"/>
            <p:cNvSpPr>
              <a:spLocks noChangeArrowheads="1"/>
            </p:cNvSpPr>
            <p:nvPr/>
          </p:nvSpPr>
          <p:spPr bwMode="auto">
            <a:xfrm>
              <a:off x="3458" y="2795"/>
              <a:ext cx="1995" cy="288"/>
            </a:xfrm>
            <a:prstGeom prst="rect">
              <a:avLst/>
            </a:prstGeom>
            <a:noFill/>
            <a:ln>
              <a:noFill/>
            </a:ln>
            <a:effectLst/>
          </p:spPr>
          <p:txBody>
            <a:bodyPr wrap="none">
              <a:spAutoFit/>
            </a:bodyPr>
            <a:lstStyle/>
            <a:p>
              <a:pPr>
                <a:defRPr/>
              </a:pPr>
              <a:r>
                <a:rPr lang="zh-CN" altLang="en-US"/>
                <a:t>即得级数          收敛。 </a:t>
              </a:r>
              <a:endParaRPr lang="zh-CN" altLang="en-US"/>
            </a:p>
          </p:txBody>
        </p:sp>
        <p:graphicFrame>
          <p:nvGraphicFramePr>
            <p:cNvPr id="14383" name="Object 32"/>
            <p:cNvGraphicFramePr/>
            <p:nvPr/>
          </p:nvGraphicFramePr>
          <p:xfrm>
            <a:off x="4337" y="2675"/>
            <a:ext cx="392" cy="520"/>
          </p:xfrm>
          <a:graphic>
            <a:graphicData uri="http://schemas.openxmlformats.org/presentationml/2006/ole">
              <mc:AlternateContent xmlns:mc="http://schemas.openxmlformats.org/markup-compatibility/2006">
                <mc:Choice xmlns:v="urn:schemas-microsoft-com:vml" Requires="v">
                  <p:oleObj spid="_x0000_s658507" name="公式" r:id="rId12" imgW="622300" imgH="825500" progId="Equation.3">
                    <p:embed/>
                  </p:oleObj>
                </mc:Choice>
                <mc:Fallback>
                  <p:oleObj name="公式" r:id="rId12" imgW="622300" imgH="825500" progId="Equation.3">
                    <p:embed/>
                    <p:pic>
                      <p:nvPicPr>
                        <p:cNvPr id="0" name="图片 65850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7" y="2675"/>
                          <a:ext cx="392" cy="520"/>
                        </a:xfrm>
                        <a:prstGeom prst="rect">
                          <a:avLst/>
                        </a:prstGeom>
                        <a:noFill/>
                        <a:ln>
                          <a:noFill/>
                        </a:ln>
                      </p:spPr>
                    </p:pic>
                  </p:oleObj>
                </mc:Fallback>
              </mc:AlternateContent>
            </a:graphicData>
          </a:graphic>
        </p:graphicFrame>
      </p:grpSp>
      <p:grpSp>
        <p:nvGrpSpPr>
          <p:cNvPr id="54348" name="Group 76"/>
          <p:cNvGrpSpPr/>
          <p:nvPr/>
        </p:nvGrpSpPr>
        <p:grpSpPr bwMode="auto">
          <a:xfrm>
            <a:off x="6172200" y="2627313"/>
            <a:ext cx="1885950" cy="571500"/>
            <a:chOff x="3882" y="1625"/>
            <a:chExt cx="1188" cy="360"/>
          </a:xfrm>
        </p:grpSpPr>
        <p:graphicFrame>
          <p:nvGraphicFramePr>
            <p:cNvPr id="14377" name="Object 25"/>
            <p:cNvGraphicFramePr/>
            <p:nvPr/>
          </p:nvGraphicFramePr>
          <p:xfrm>
            <a:off x="4351" y="1745"/>
            <a:ext cx="719" cy="240"/>
          </p:xfrm>
          <a:graphic>
            <a:graphicData uri="http://schemas.openxmlformats.org/presentationml/2006/ole">
              <mc:AlternateContent xmlns:mc="http://schemas.openxmlformats.org/markup-compatibility/2006">
                <mc:Choice xmlns:v="urn:schemas-microsoft-com:vml" Requires="v">
                  <p:oleObj spid="_x0000_s658508" name="公式" r:id="rId14" imgW="1143000" imgH="381000" progId="Equation.3">
                    <p:embed/>
                  </p:oleObj>
                </mc:Choice>
                <mc:Fallback>
                  <p:oleObj name="公式" r:id="rId14" imgW="1143000" imgH="381000" progId="Equation.3">
                    <p:embed/>
                    <p:pic>
                      <p:nvPicPr>
                        <p:cNvPr id="0" name="图片 65850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1" y="1745"/>
                          <a:ext cx="719" cy="240"/>
                        </a:xfrm>
                        <a:prstGeom prst="rect">
                          <a:avLst/>
                        </a:prstGeom>
                        <a:noFill/>
                        <a:ln>
                          <a:noFill/>
                        </a:ln>
                      </p:spPr>
                    </p:pic>
                  </p:oleObj>
                </mc:Fallback>
              </mc:AlternateContent>
            </a:graphicData>
          </a:graphic>
        </p:graphicFrame>
        <p:grpSp>
          <p:nvGrpSpPr>
            <p:cNvPr id="14378" name="Group 75"/>
            <p:cNvGrpSpPr/>
            <p:nvPr/>
          </p:nvGrpSpPr>
          <p:grpSpPr bwMode="auto">
            <a:xfrm>
              <a:off x="3882" y="1625"/>
              <a:ext cx="558" cy="270"/>
              <a:chOff x="3882" y="1625"/>
              <a:chExt cx="558" cy="270"/>
            </a:xfrm>
          </p:grpSpPr>
          <p:sp>
            <p:nvSpPr>
              <p:cNvPr id="54306" name="Rectangle 34"/>
              <p:cNvSpPr>
                <a:spLocks noChangeArrowheads="1"/>
              </p:cNvSpPr>
              <p:nvPr/>
            </p:nvSpPr>
            <p:spPr bwMode="auto">
              <a:xfrm>
                <a:off x="3888" y="1625"/>
                <a:ext cx="552" cy="231"/>
              </a:xfrm>
              <a:prstGeom prst="rect">
                <a:avLst/>
              </a:prstGeom>
              <a:noFill/>
              <a:ln>
                <a:noFill/>
              </a:ln>
              <a:effectLst/>
            </p:spPr>
            <p:txBody>
              <a:bodyPr wrap="none">
                <a:spAutoFit/>
              </a:bodyPr>
              <a:lstStyle/>
              <a:p>
                <a:pPr>
                  <a:defRPr/>
                </a:pPr>
                <a:r>
                  <a:rPr lang="zh-CN" altLang="en-US" sz="1800">
                    <a:solidFill>
                      <a:srgbClr val="990033"/>
                    </a:solidFill>
                    <a:latin typeface="楷体" panose="02010609060101010101" charset="-122"/>
                    <a:ea typeface="楷体" panose="02010609060101010101" charset="-122"/>
                    <a:cs typeface="楷体" panose="02010609060101010101" charset="-122"/>
                  </a:rPr>
                  <a:t>记为</a:t>
                </a:r>
                <a:r>
                  <a:rPr lang="zh-CN" altLang="en-US" sz="1800">
                    <a:solidFill>
                      <a:srgbClr val="CC0000"/>
                    </a:solidFill>
                    <a:latin typeface="楷体" panose="02010609060101010101" charset="-122"/>
                    <a:ea typeface="楷体" panose="02010609060101010101" charset="-122"/>
                    <a:cs typeface="楷体" panose="02010609060101010101" charset="-122"/>
                  </a:rPr>
                  <a:t>  </a:t>
                </a:r>
                <a:endParaRPr lang="en-US" altLang="zh-CN" sz="1800">
                  <a:solidFill>
                    <a:srgbClr val="CC0000"/>
                  </a:solidFill>
                  <a:latin typeface="楷体" panose="02010609060101010101" charset="-122"/>
                  <a:ea typeface="楷体" panose="02010609060101010101" charset="-122"/>
                  <a:cs typeface="楷体" panose="02010609060101010101" charset="-122"/>
                </a:endParaRPr>
              </a:p>
            </p:txBody>
          </p:sp>
          <p:sp>
            <p:nvSpPr>
              <p:cNvPr id="54307" name="Line 35"/>
              <p:cNvSpPr>
                <a:spLocks noChangeShapeType="1"/>
              </p:cNvSpPr>
              <p:nvPr/>
            </p:nvSpPr>
            <p:spPr bwMode="auto">
              <a:xfrm>
                <a:off x="3882" y="1860"/>
                <a:ext cx="408" cy="0"/>
              </a:xfrm>
              <a:prstGeom prst="line">
                <a:avLst/>
              </a:prstGeom>
              <a:noFill/>
              <a:ln w="12700">
                <a:solidFill>
                  <a:schemeClr val="tx1"/>
                </a:solidFill>
                <a:round/>
              </a:ln>
              <a:effectLst/>
            </p:spPr>
            <p:txBody>
              <a:bodyPr wrap="none">
                <a:spAutoFit/>
              </a:bodyPr>
              <a:lstStyle/>
              <a:p>
                <a:pPr>
                  <a:defRPr/>
                </a:pPr>
                <a:endParaRPr lang="zh-CN" altLang="en-US"/>
              </a:p>
            </p:txBody>
          </p:sp>
          <p:sp>
            <p:nvSpPr>
              <p:cNvPr id="54308" name="Line 36"/>
              <p:cNvSpPr>
                <a:spLocks noChangeShapeType="1"/>
              </p:cNvSpPr>
              <p:nvPr/>
            </p:nvSpPr>
            <p:spPr bwMode="auto">
              <a:xfrm>
                <a:off x="3882" y="1895"/>
                <a:ext cx="408" cy="0"/>
              </a:xfrm>
              <a:prstGeom prst="line">
                <a:avLst/>
              </a:prstGeom>
              <a:noFill/>
              <a:ln w="12700">
                <a:solidFill>
                  <a:schemeClr val="tx1"/>
                </a:solidFill>
                <a:round/>
              </a:ln>
              <a:effectLst/>
            </p:spPr>
            <p:txBody>
              <a:bodyPr wrap="none">
                <a:spAutoFit/>
              </a:bodyPr>
              <a:lstStyle/>
              <a:p>
                <a:pPr>
                  <a:defRPr/>
                </a:pPr>
                <a:endParaRPr lang="zh-CN" altLang="en-US"/>
              </a:p>
            </p:txBody>
          </p:sp>
        </p:grpSp>
      </p:grpSp>
      <p:sp>
        <p:nvSpPr>
          <p:cNvPr id="54335" name="Rectangle 63"/>
          <p:cNvSpPr>
            <a:spLocks noChangeArrowheads="1"/>
          </p:cNvSpPr>
          <p:nvPr/>
        </p:nvSpPr>
        <p:spPr bwMode="auto">
          <a:xfrm>
            <a:off x="536575" y="5411788"/>
            <a:ext cx="7343775" cy="457200"/>
          </a:xfrm>
          <a:prstGeom prst="rect">
            <a:avLst/>
          </a:prstGeom>
          <a:noFill/>
          <a:ln>
            <a:noFill/>
          </a:ln>
          <a:effectLst/>
        </p:spPr>
        <p:txBody>
          <a:bodyPr wrap="none">
            <a:spAutoFit/>
          </a:bodyPr>
          <a:lstStyle/>
          <a:p>
            <a:pPr>
              <a:buSzPct val="90000"/>
              <a:buFontTx/>
              <a:buBlip>
                <a:blip r:embed="rId16"/>
              </a:buBlip>
              <a:defRPr/>
            </a:pPr>
            <a:r>
              <a:rPr lang="zh-CN" altLang="en-US">
                <a:solidFill>
                  <a:srgbClr val="008000"/>
                </a:solidFill>
                <a:ea typeface="楷体" panose="02010609060101010101" charset="-122"/>
                <a:cs typeface="楷体" panose="02010609060101010101" charset="-122"/>
              </a:rPr>
              <a:t> 在复数项级数中是否也能引入</a:t>
            </a:r>
            <a:r>
              <a:rPr lang="zh-CN" altLang="en-US" u="sng">
                <a:solidFill>
                  <a:srgbClr val="CC0000"/>
                </a:solidFill>
                <a:ea typeface="楷体" panose="02010609060101010101" charset="-122"/>
                <a:cs typeface="楷体" panose="02010609060101010101" charset="-122"/>
              </a:rPr>
              <a:t>绝对收敛</a:t>
            </a:r>
            <a:r>
              <a:rPr lang="zh-CN" altLang="en-US">
                <a:solidFill>
                  <a:srgbClr val="008000"/>
                </a:solidFill>
                <a:ea typeface="楷体" panose="02010609060101010101" charset="-122"/>
                <a:cs typeface="楷体" panose="02010609060101010101" charset="-122"/>
              </a:rPr>
              <a:t>的概念呢</a:t>
            </a:r>
            <a:r>
              <a:rPr lang="zh-CN" altLang="en-US">
                <a:solidFill>
                  <a:srgbClr val="008000"/>
                </a:solidFill>
              </a:rPr>
              <a:t>？</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pic>
        <p:nvPicPr>
          <p:cNvPr id="54337" name="Picture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14363" name="Picture 71" descr="xs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4344" name="Group 72"/>
          <p:cNvGrpSpPr/>
          <p:nvPr/>
        </p:nvGrpSpPr>
        <p:grpSpPr bwMode="auto">
          <a:xfrm>
            <a:off x="6675438" y="790575"/>
            <a:ext cx="1450975" cy="338138"/>
            <a:chOff x="3299" y="1284"/>
            <a:chExt cx="914" cy="213"/>
          </a:xfrm>
        </p:grpSpPr>
        <p:sp>
          <p:nvSpPr>
            <p:cNvPr id="54345" name="Rectangle 73"/>
            <p:cNvSpPr>
              <a:spLocks noChangeArrowheads="1"/>
            </p:cNvSpPr>
            <p:nvPr/>
          </p:nvSpPr>
          <p:spPr bwMode="auto">
            <a:xfrm>
              <a:off x="3299" y="1307"/>
              <a:ext cx="907" cy="180"/>
            </a:xfrm>
            <a:prstGeom prst="rect">
              <a:avLst/>
            </a:prstGeom>
            <a:solidFill>
              <a:srgbClr val="FFDDDD"/>
            </a:solidFill>
            <a:ln w="9525">
              <a:solidFill>
                <a:srgbClr val="69FFFF"/>
              </a:solidFill>
              <a:miter lim="800000"/>
            </a:ln>
            <a:effectLst/>
          </p:spPr>
          <p:txBody>
            <a:bodyPr wrap="none" anchor="ctr"/>
            <a:lstStyle/>
            <a:p>
              <a:pPr>
                <a:defRPr/>
              </a:pPr>
              <a:endParaRPr lang="zh-CN" altLang="en-US"/>
            </a:p>
          </p:txBody>
        </p:sp>
        <p:sp>
          <p:nvSpPr>
            <p:cNvPr id="54346" name="Rectangle 74"/>
            <p:cNvSpPr>
              <a:spLocks noChangeArrowheads="1"/>
            </p:cNvSpPr>
            <p:nvPr/>
          </p:nvSpPr>
          <p:spPr bwMode="auto">
            <a:xfrm>
              <a:off x="3299" y="1284"/>
              <a:ext cx="914" cy="213"/>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8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69</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8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4.2</a:t>
              </a: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(3) </a:t>
              </a:r>
              <a:endParaRPr lang="zh-CN" altLang="en-US" sz="1600" dirty="0">
                <a:solidFill>
                  <a:srgbClr val="916399"/>
                </a:solidFill>
                <a:ea typeface="楷体" panose="02010609060101010101" charset="-122"/>
                <a:cs typeface="楷体" panose="02010609060101010101" charset="-122"/>
              </a:endParaRPr>
            </a:p>
          </p:txBody>
        </p:sp>
      </p:grpSp>
      <p:graphicFrame>
        <p:nvGraphicFramePr>
          <p:cNvPr id="54349" name="Object 77"/>
          <p:cNvGraphicFramePr/>
          <p:nvPr/>
        </p:nvGraphicFramePr>
        <p:xfrm>
          <a:off x="2849563" y="1511300"/>
          <a:ext cx="1092200" cy="914400"/>
        </p:xfrm>
        <a:graphic>
          <a:graphicData uri="http://schemas.openxmlformats.org/presentationml/2006/ole">
            <mc:AlternateContent xmlns:mc="http://schemas.openxmlformats.org/markup-compatibility/2006">
              <mc:Choice xmlns:v="urn:schemas-microsoft-com:vml" Requires="v">
                <p:oleObj spid="_x0000_s658509" name="公式" r:id="rId19" imgW="1092200" imgH="914400" progId="Equation.3">
                  <p:embed/>
                </p:oleObj>
              </mc:Choice>
              <mc:Fallback>
                <p:oleObj name="公式" r:id="rId19" imgW="1092200" imgH="914400" progId="Equation.3">
                  <p:embed/>
                  <p:pic>
                    <p:nvPicPr>
                      <p:cNvPr id="0" name="图片 65850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9563" y="1511300"/>
                        <a:ext cx="1092200" cy="914400"/>
                      </a:xfrm>
                      <a:prstGeom prst="rect">
                        <a:avLst/>
                      </a:prstGeom>
                      <a:noFill/>
                      <a:ln>
                        <a:noFill/>
                      </a:ln>
                    </p:spPr>
                  </p:pic>
                </p:oleObj>
              </mc:Fallback>
            </mc:AlternateContent>
          </a:graphicData>
        </a:graphic>
      </p:graphicFrame>
      <p:grpSp>
        <p:nvGrpSpPr>
          <p:cNvPr id="54351" name="Group 79"/>
          <p:cNvGrpSpPr/>
          <p:nvPr/>
        </p:nvGrpSpPr>
        <p:grpSpPr bwMode="auto">
          <a:xfrm>
            <a:off x="534988" y="1624013"/>
            <a:ext cx="2281237" cy="800100"/>
            <a:chOff x="337" y="1023"/>
            <a:chExt cx="1437" cy="504"/>
          </a:xfrm>
        </p:grpSpPr>
        <p:sp>
          <p:nvSpPr>
            <p:cNvPr id="54279" name="Text Box 7"/>
            <p:cNvSpPr txBox="1">
              <a:spLocks noChangeArrowheads="1"/>
            </p:cNvSpPr>
            <p:nvPr/>
          </p:nvSpPr>
          <p:spPr bwMode="auto">
            <a:xfrm>
              <a:off x="337" y="1128"/>
              <a:ext cx="453" cy="288"/>
            </a:xfrm>
            <a:prstGeom prst="rect">
              <a:avLst/>
            </a:prstGeom>
            <a:noFill/>
            <a:ln>
              <a:noFill/>
            </a:ln>
            <a:effectLst/>
          </p:spPr>
          <p:txBody>
            <a:bodyPr wrap="none">
              <a:spAutoFit/>
            </a:bodyPr>
            <a:lstStyle/>
            <a:p>
              <a:pPr>
                <a:defRPr/>
              </a:pPr>
              <a:r>
                <a:rPr lang="zh-CN" altLang="en-US">
                  <a:solidFill>
                    <a:srgbClr val="0000FF"/>
                  </a:solidFill>
                </a:rPr>
                <a:t>解   </a:t>
              </a:r>
              <a:endParaRPr lang="zh-CN" altLang="en-US">
                <a:solidFill>
                  <a:srgbClr val="0000FF"/>
                </a:solidFill>
              </a:endParaRPr>
            </a:p>
          </p:txBody>
        </p:sp>
        <p:graphicFrame>
          <p:nvGraphicFramePr>
            <p:cNvPr id="14374" name="Object 78"/>
            <p:cNvGraphicFramePr/>
            <p:nvPr/>
          </p:nvGraphicFramePr>
          <p:xfrm>
            <a:off x="751" y="1023"/>
            <a:ext cx="1023" cy="504"/>
          </p:xfrm>
          <a:graphic>
            <a:graphicData uri="http://schemas.openxmlformats.org/presentationml/2006/ole">
              <mc:AlternateContent xmlns:mc="http://schemas.openxmlformats.org/markup-compatibility/2006">
                <mc:Choice xmlns:v="urn:schemas-microsoft-com:vml" Requires="v">
                  <p:oleObj spid="_x0000_s658510" name="公式" r:id="rId21" imgW="1625600" imgH="800100" progId="Equation.3">
                    <p:embed/>
                  </p:oleObj>
                </mc:Choice>
                <mc:Fallback>
                  <p:oleObj name="公式" r:id="rId21" imgW="1625600" imgH="800100" progId="Equation.3">
                    <p:embed/>
                    <p:pic>
                      <p:nvPicPr>
                        <p:cNvPr id="0" name="图片 658509"/>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1" y="1023"/>
                          <a:ext cx="1023" cy="504"/>
                        </a:xfrm>
                        <a:prstGeom prst="rect">
                          <a:avLst/>
                        </a:prstGeom>
                        <a:noFill/>
                        <a:ln>
                          <a:noFill/>
                        </a:ln>
                      </p:spPr>
                    </p:pic>
                  </p:oleObj>
                </mc:Fallback>
              </mc:AlternateContent>
            </a:graphicData>
          </a:graphic>
        </p:graphicFrame>
      </p:grpSp>
      <p:grpSp>
        <p:nvGrpSpPr>
          <p:cNvPr id="54355" name="Group 83"/>
          <p:cNvGrpSpPr/>
          <p:nvPr/>
        </p:nvGrpSpPr>
        <p:grpSpPr bwMode="auto">
          <a:xfrm>
            <a:off x="536575" y="558800"/>
            <a:ext cx="6577013" cy="841375"/>
            <a:chOff x="338" y="340"/>
            <a:chExt cx="4143" cy="530"/>
          </a:xfrm>
        </p:grpSpPr>
        <p:sp>
          <p:nvSpPr>
            <p:cNvPr id="54356" name="Text Box 84"/>
            <p:cNvSpPr txBox="1">
              <a:spLocks noChangeArrowheads="1"/>
            </p:cNvSpPr>
            <p:nvPr/>
          </p:nvSpPr>
          <p:spPr bwMode="auto">
            <a:xfrm>
              <a:off x="338" y="445"/>
              <a:ext cx="456" cy="288"/>
            </a:xfrm>
            <a:prstGeom prst="rect">
              <a:avLst/>
            </a:prstGeom>
            <a:noFill/>
            <a:ln>
              <a:noFill/>
            </a:ln>
            <a:effectLst/>
          </p:spPr>
          <p:txBody>
            <a:bodyPr>
              <a:spAutoFit/>
            </a:bodyPr>
            <a:lstStyle/>
            <a:p>
              <a:pPr>
                <a:defRPr/>
              </a:pPr>
              <a:r>
                <a:rPr lang="zh-CN" altLang="en-US">
                  <a:solidFill>
                    <a:srgbClr val="0000FF"/>
                  </a:solidFill>
                </a:rPr>
                <a:t>例</a:t>
              </a:r>
              <a:endParaRPr lang="zh-CN" altLang="en-US">
                <a:solidFill>
                  <a:srgbClr val="0000FF"/>
                </a:solidFill>
              </a:endParaRPr>
            </a:p>
          </p:txBody>
        </p:sp>
        <p:sp>
          <p:nvSpPr>
            <p:cNvPr id="54357" name="Text Box 85"/>
            <p:cNvSpPr txBox="1">
              <a:spLocks noChangeArrowheads="1"/>
            </p:cNvSpPr>
            <p:nvPr/>
          </p:nvSpPr>
          <p:spPr bwMode="auto">
            <a:xfrm>
              <a:off x="662" y="445"/>
              <a:ext cx="456" cy="288"/>
            </a:xfrm>
            <a:prstGeom prst="rect">
              <a:avLst/>
            </a:prstGeom>
            <a:noFill/>
            <a:ln>
              <a:noFill/>
            </a:ln>
            <a:effectLst/>
          </p:spPr>
          <p:txBody>
            <a:bodyPr>
              <a:spAutoFit/>
            </a:bodyPr>
            <a:lstStyle/>
            <a:p>
              <a:pPr>
                <a:defRPr/>
              </a:pPr>
              <a:r>
                <a:rPr lang="zh-CN" altLang="en-US"/>
                <a:t>设</a:t>
              </a:r>
              <a:endParaRPr lang="zh-CN" altLang="en-US"/>
            </a:p>
          </p:txBody>
        </p:sp>
        <p:sp>
          <p:nvSpPr>
            <p:cNvPr id="54358" name="Text Box 86"/>
            <p:cNvSpPr txBox="1">
              <a:spLocks noChangeArrowheads="1"/>
            </p:cNvSpPr>
            <p:nvPr/>
          </p:nvSpPr>
          <p:spPr bwMode="auto">
            <a:xfrm>
              <a:off x="1909" y="463"/>
              <a:ext cx="2572" cy="288"/>
            </a:xfrm>
            <a:prstGeom prst="rect">
              <a:avLst/>
            </a:prstGeom>
            <a:noFill/>
            <a:ln>
              <a:noFill/>
            </a:ln>
            <a:effectLst/>
          </p:spPr>
          <p:txBody>
            <a:bodyPr>
              <a:spAutoFit/>
            </a:bodyPr>
            <a:lstStyle/>
            <a:p>
              <a:pPr>
                <a:defRPr/>
              </a:pPr>
              <a:r>
                <a:rPr lang="zh-CN" altLang="en-US"/>
                <a:t>讨论级数         </a:t>
              </a:r>
              <a:r>
                <a:rPr lang="zh-CN" altLang="en-US" baseline="-25000"/>
                <a:t> </a:t>
              </a:r>
              <a:r>
                <a:rPr lang="zh-CN" altLang="en-US"/>
                <a:t>的收敛性。</a:t>
              </a:r>
              <a:endParaRPr lang="zh-CN" altLang="en-US"/>
            </a:p>
          </p:txBody>
        </p:sp>
        <p:graphicFrame>
          <p:nvGraphicFramePr>
            <p:cNvPr id="14371" name="Object 87"/>
            <p:cNvGraphicFramePr/>
            <p:nvPr/>
          </p:nvGraphicFramePr>
          <p:xfrm>
            <a:off x="950" y="366"/>
            <a:ext cx="920" cy="504"/>
          </p:xfrm>
          <a:graphic>
            <a:graphicData uri="http://schemas.openxmlformats.org/presentationml/2006/ole">
              <mc:AlternateContent xmlns:mc="http://schemas.openxmlformats.org/markup-compatibility/2006">
                <mc:Choice xmlns:v="urn:schemas-microsoft-com:vml" Requires="v">
                  <p:oleObj spid="_x0000_s658511" name="公式" r:id="rId23" imgW="1459865" imgH="799465" progId="Equation.3">
                    <p:embed/>
                  </p:oleObj>
                </mc:Choice>
                <mc:Fallback>
                  <p:oleObj name="公式" r:id="rId23" imgW="1459865" imgH="799465" progId="Equation.3">
                    <p:embed/>
                    <p:pic>
                      <p:nvPicPr>
                        <p:cNvPr id="0" name="图片 658510"/>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0" y="366"/>
                          <a:ext cx="920" cy="504"/>
                        </a:xfrm>
                        <a:prstGeom prst="rect">
                          <a:avLst/>
                        </a:prstGeom>
                        <a:noFill/>
                        <a:ln>
                          <a:noFill/>
                        </a:ln>
                      </p:spPr>
                    </p:pic>
                  </p:oleObj>
                </mc:Fallback>
              </mc:AlternateContent>
            </a:graphicData>
          </a:graphic>
        </p:graphicFrame>
        <p:graphicFrame>
          <p:nvGraphicFramePr>
            <p:cNvPr id="14372" name="Object 88"/>
            <p:cNvGraphicFramePr/>
            <p:nvPr/>
          </p:nvGraphicFramePr>
          <p:xfrm>
            <a:off x="2787" y="340"/>
            <a:ext cx="393" cy="520"/>
          </p:xfrm>
          <a:graphic>
            <a:graphicData uri="http://schemas.openxmlformats.org/presentationml/2006/ole">
              <mc:AlternateContent xmlns:mc="http://schemas.openxmlformats.org/markup-compatibility/2006">
                <mc:Choice xmlns:v="urn:schemas-microsoft-com:vml" Requires="v">
                  <p:oleObj spid="_x0000_s658512" name="Equation" r:id="rId25" imgW="622300" imgH="825500" progId="Equation.DSMT4">
                    <p:embed/>
                  </p:oleObj>
                </mc:Choice>
                <mc:Fallback>
                  <p:oleObj name="Equation" r:id="rId25" imgW="622300" imgH="825500" progId="Equation.DSMT4">
                    <p:embed/>
                    <p:pic>
                      <p:nvPicPr>
                        <p:cNvPr id="0" name="图片 65851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87" y="340"/>
                          <a:ext cx="393" cy="520"/>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4355"/>
                                        </p:tgtEl>
                                        <p:attrNameLst>
                                          <p:attrName>style.visibility</p:attrName>
                                        </p:attrNameLst>
                                      </p:cBhvr>
                                      <p:to>
                                        <p:strVal val="visible"/>
                                      </p:to>
                                    </p:set>
                                    <p:animEffect transition="in" filter="wipe(left)">
                                      <p:cBhvr>
                                        <p:cTn id="7" dur="1000"/>
                                        <p:tgtEl>
                                          <p:spTgt spid="54355"/>
                                        </p:tgtEl>
                                      </p:cBhvr>
                                    </p:animEffect>
                                  </p:childTnLst>
                                </p:cTn>
                              </p:par>
                              <p:par>
                                <p:cTn id="8" presetID="22" presetClass="entr" presetSubtype="8" fill="hold" nodeType="withEffect">
                                  <p:stCondLst>
                                    <p:cond delay="0"/>
                                  </p:stCondLst>
                                  <p:childTnLst>
                                    <p:set>
                                      <p:cBhvr>
                                        <p:cTn id="9" dur="1" fill="hold">
                                          <p:stCondLst>
                                            <p:cond delay="0"/>
                                          </p:stCondLst>
                                        </p:cTn>
                                        <p:tgtEl>
                                          <p:spTgt spid="54344"/>
                                        </p:tgtEl>
                                        <p:attrNameLst>
                                          <p:attrName>style.visibility</p:attrName>
                                        </p:attrNameLst>
                                      </p:cBhvr>
                                      <p:to>
                                        <p:strVal val="visible"/>
                                      </p:to>
                                    </p:set>
                                    <p:animEffect transition="in" filter="wipe(left)">
                                      <p:cBhvr>
                                        <p:cTn id="10" dur="1000"/>
                                        <p:tgtEl>
                                          <p:spTgt spid="543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4351"/>
                                        </p:tgtEl>
                                        <p:attrNameLst>
                                          <p:attrName>style.visibility</p:attrName>
                                        </p:attrNameLst>
                                      </p:cBhvr>
                                      <p:to>
                                        <p:strVal val="visible"/>
                                      </p:to>
                                    </p:set>
                                    <p:animEffect transition="in" filter="wipe(left)">
                                      <p:cBhvr>
                                        <p:cTn id="15" dur="1000"/>
                                        <p:tgtEl>
                                          <p:spTgt spid="543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4349"/>
                                        </p:tgtEl>
                                        <p:attrNameLst>
                                          <p:attrName>style.visibility</p:attrName>
                                        </p:attrNameLst>
                                      </p:cBhvr>
                                      <p:to>
                                        <p:strVal val="visible"/>
                                      </p:to>
                                    </p:set>
                                    <p:animEffect transition="in" filter="wipe(left)">
                                      <p:cBhvr>
                                        <p:cTn id="20" dur="1000"/>
                                        <p:tgtEl>
                                          <p:spTgt spid="543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4294"/>
                                        </p:tgtEl>
                                        <p:attrNameLst>
                                          <p:attrName>style.visibility</p:attrName>
                                        </p:attrNameLst>
                                      </p:cBhvr>
                                      <p:to>
                                        <p:strVal val="visible"/>
                                      </p:to>
                                    </p:set>
                                    <p:animEffect transition="in" filter="wipe(left)">
                                      <p:cBhvr>
                                        <p:cTn id="25" dur="1000"/>
                                        <p:tgtEl>
                                          <p:spTgt spid="5429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348"/>
                                        </p:tgtEl>
                                        <p:attrNameLst>
                                          <p:attrName>style.visibility</p:attrName>
                                        </p:attrNameLst>
                                      </p:cBhvr>
                                      <p:to>
                                        <p:strVal val="visible"/>
                                      </p:to>
                                    </p:set>
                                    <p:animEffect transition="in" filter="wipe(left)">
                                      <p:cBhvr>
                                        <p:cTn id="30" dur="1000"/>
                                        <p:tgtEl>
                                          <p:spTgt spid="543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4352"/>
                                        </p:tgtEl>
                                        <p:attrNameLst>
                                          <p:attrName>style.visibility</p:attrName>
                                        </p:attrNameLst>
                                      </p:cBhvr>
                                      <p:to>
                                        <p:strVal val="visible"/>
                                      </p:to>
                                    </p:set>
                                    <p:animEffect transition="in" filter="wipe(left)">
                                      <p:cBhvr>
                                        <p:cTn id="35" dur="1000"/>
                                        <p:tgtEl>
                                          <p:spTgt spid="543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299"/>
                                        </p:tgtEl>
                                        <p:attrNameLst>
                                          <p:attrName>style.visibility</p:attrName>
                                        </p:attrNameLst>
                                      </p:cBhvr>
                                      <p:to>
                                        <p:strVal val="visible"/>
                                      </p:to>
                                    </p:set>
                                    <p:animEffect transition="in" filter="wipe(left)">
                                      <p:cBhvr>
                                        <p:cTn id="40" dur="1000"/>
                                        <p:tgtEl>
                                          <p:spTgt spid="5429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4353"/>
                                        </p:tgtEl>
                                        <p:attrNameLst>
                                          <p:attrName>style.visibility</p:attrName>
                                        </p:attrNameLst>
                                      </p:cBhvr>
                                      <p:to>
                                        <p:strVal val="visible"/>
                                      </p:to>
                                    </p:set>
                                    <p:animEffect transition="in" filter="wipe(left)">
                                      <p:cBhvr>
                                        <p:cTn id="45" dur="1000"/>
                                        <p:tgtEl>
                                          <p:spTgt spid="5435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4354"/>
                                        </p:tgtEl>
                                        <p:attrNameLst>
                                          <p:attrName>style.visibility</p:attrName>
                                        </p:attrNameLst>
                                      </p:cBhvr>
                                      <p:to>
                                        <p:strVal val="visible"/>
                                      </p:to>
                                    </p:set>
                                    <p:animEffect transition="in" filter="wipe(left)">
                                      <p:cBhvr>
                                        <p:cTn id="50" dur="1000"/>
                                        <p:tgtEl>
                                          <p:spTgt spid="5435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335"/>
                                        </p:tgtEl>
                                        <p:attrNameLst>
                                          <p:attrName>style.visibility</p:attrName>
                                        </p:attrNameLst>
                                      </p:cBhvr>
                                      <p:to>
                                        <p:strVal val="visible"/>
                                      </p:to>
                                    </p:set>
                                    <p:animEffect transition="in" filter="wipe(left)">
                                      <p:cBhvr>
                                        <p:cTn id="55" dur="1000"/>
                                        <p:tgtEl>
                                          <p:spTgt spid="54335"/>
                                        </p:tgtEl>
                                      </p:cBhvr>
                                    </p:animEffect>
                                  </p:childTnLst>
                                </p:cTn>
                              </p:par>
                            </p:childTnLst>
                          </p:cTn>
                        </p:par>
                        <p:par>
                          <p:cTn id="56" fill="hold">
                            <p:stCondLst>
                              <p:cond delay="1000"/>
                            </p:stCondLst>
                            <p:childTnLst>
                              <p:par>
                                <p:cTn id="57" presetID="26" presetClass="entr" presetSubtype="0" fill="hold" nodeType="afterEffect">
                                  <p:stCondLst>
                                    <p:cond delay="0"/>
                                  </p:stCondLst>
                                  <p:childTnLst>
                                    <p:set>
                                      <p:cBhvr>
                                        <p:cTn id="58" dur="1" fill="hold">
                                          <p:stCondLst>
                                            <p:cond delay="0"/>
                                          </p:stCondLst>
                                        </p:cTn>
                                        <p:tgtEl>
                                          <p:spTgt spid="54337"/>
                                        </p:tgtEl>
                                        <p:attrNameLst>
                                          <p:attrName>style.visibility</p:attrName>
                                        </p:attrNameLst>
                                      </p:cBhvr>
                                      <p:to>
                                        <p:strVal val="visible"/>
                                      </p:to>
                                    </p:set>
                                    <p:animEffect transition="in" filter="wipe(down)">
                                      <p:cBhvr>
                                        <p:cTn id="59" dur="580">
                                          <p:stCondLst>
                                            <p:cond delay="0"/>
                                          </p:stCondLst>
                                        </p:cTn>
                                        <p:tgtEl>
                                          <p:spTgt spid="54337"/>
                                        </p:tgtEl>
                                      </p:cBhvr>
                                    </p:animEffect>
                                    <p:anim calcmode="lin" valueType="num">
                                      <p:cBhvr>
                                        <p:cTn id="60" dur="1822" tmFilter="0,0; 0.14,0.36; 0.43,0.73; 0.71,0.91; 1.0,1.0">
                                          <p:stCondLst>
                                            <p:cond delay="0"/>
                                          </p:stCondLst>
                                        </p:cTn>
                                        <p:tgtEl>
                                          <p:spTgt spid="5433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5433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5433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5433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54337"/>
                                        </p:tgtEl>
                                        <p:attrNameLst>
                                          <p:attrName>ppt_y</p:attrName>
                                        </p:attrNameLst>
                                      </p:cBhvr>
                                      <p:tavLst>
                                        <p:tav tm="0" fmla="#ppt_y-sin(pi*$)/81">
                                          <p:val>
                                            <p:fltVal val="0"/>
                                          </p:val>
                                        </p:tav>
                                        <p:tav tm="100000">
                                          <p:val>
                                            <p:fltVal val="1"/>
                                          </p:val>
                                        </p:tav>
                                      </p:tavLst>
                                    </p:anim>
                                    <p:animScale>
                                      <p:cBhvr>
                                        <p:cTn id="65" dur="26">
                                          <p:stCondLst>
                                            <p:cond delay="650"/>
                                          </p:stCondLst>
                                        </p:cTn>
                                        <p:tgtEl>
                                          <p:spTgt spid="54337"/>
                                        </p:tgtEl>
                                      </p:cBhvr>
                                      <p:to x="100000" y="60000"/>
                                    </p:animScale>
                                    <p:animScale>
                                      <p:cBhvr>
                                        <p:cTn id="66" dur="166" decel="50000">
                                          <p:stCondLst>
                                            <p:cond delay="676"/>
                                          </p:stCondLst>
                                        </p:cTn>
                                        <p:tgtEl>
                                          <p:spTgt spid="54337"/>
                                        </p:tgtEl>
                                      </p:cBhvr>
                                      <p:to x="100000" y="100000"/>
                                    </p:animScale>
                                    <p:animScale>
                                      <p:cBhvr>
                                        <p:cTn id="67" dur="26">
                                          <p:stCondLst>
                                            <p:cond delay="1312"/>
                                          </p:stCondLst>
                                        </p:cTn>
                                        <p:tgtEl>
                                          <p:spTgt spid="54337"/>
                                        </p:tgtEl>
                                      </p:cBhvr>
                                      <p:to x="100000" y="80000"/>
                                    </p:animScale>
                                    <p:animScale>
                                      <p:cBhvr>
                                        <p:cTn id="68" dur="166" decel="50000">
                                          <p:stCondLst>
                                            <p:cond delay="1338"/>
                                          </p:stCondLst>
                                        </p:cTn>
                                        <p:tgtEl>
                                          <p:spTgt spid="54337"/>
                                        </p:tgtEl>
                                      </p:cBhvr>
                                      <p:to x="100000" y="100000"/>
                                    </p:animScale>
                                    <p:animScale>
                                      <p:cBhvr>
                                        <p:cTn id="69" dur="26">
                                          <p:stCondLst>
                                            <p:cond delay="1642"/>
                                          </p:stCondLst>
                                        </p:cTn>
                                        <p:tgtEl>
                                          <p:spTgt spid="54337"/>
                                        </p:tgtEl>
                                      </p:cBhvr>
                                      <p:to x="100000" y="90000"/>
                                    </p:animScale>
                                    <p:animScale>
                                      <p:cBhvr>
                                        <p:cTn id="70" dur="166" decel="50000">
                                          <p:stCondLst>
                                            <p:cond delay="1668"/>
                                          </p:stCondLst>
                                        </p:cTn>
                                        <p:tgtEl>
                                          <p:spTgt spid="54337"/>
                                        </p:tgtEl>
                                      </p:cBhvr>
                                      <p:to x="100000" y="100000"/>
                                    </p:animScale>
                                    <p:animScale>
                                      <p:cBhvr>
                                        <p:cTn id="71" dur="26">
                                          <p:stCondLst>
                                            <p:cond delay="1808"/>
                                          </p:stCondLst>
                                        </p:cTn>
                                        <p:tgtEl>
                                          <p:spTgt spid="54337"/>
                                        </p:tgtEl>
                                      </p:cBhvr>
                                      <p:to x="100000" y="95000"/>
                                    </p:animScale>
                                    <p:animScale>
                                      <p:cBhvr>
                                        <p:cTn id="72" dur="166" decel="50000">
                                          <p:stCondLst>
                                            <p:cond delay="1834"/>
                                          </p:stCondLst>
                                        </p:cTn>
                                        <p:tgtEl>
                                          <p:spTgt spid="543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9" grpId="0"/>
      <p:bldP spid="543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8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5362" name="Picture 8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5363" name="Picture 8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5364" name="Picture 86"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5365" name="Picture 8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5366" name="Picture 8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5367" name="Picture 8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5368" name="Picture 90"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5369" name="Picture 9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5370" name="Picture 9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5371" name="Picture 9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5372" name="Picture 9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5373" name="Picture 9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5374" name="Picture 96"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5375" name="Picture 9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5376" name="Picture 9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5377" name="Picture 9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5378" name="Picture 10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15379" name="Picture 10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33800" name="Rectangle 8"/>
          <p:cNvSpPr>
            <a:spLocks noChangeArrowheads="1"/>
          </p:cNvSpPr>
          <p:nvPr/>
        </p:nvSpPr>
        <p:spPr bwMode="auto">
          <a:xfrm>
            <a:off x="533400" y="1133475"/>
            <a:ext cx="5237163" cy="457200"/>
          </a:xfrm>
          <a:prstGeom prst="rect">
            <a:avLst/>
          </a:prstGeom>
          <a:noFill/>
          <a:ln>
            <a:noFill/>
          </a:ln>
          <a:effectLst/>
        </p:spPr>
        <p:txBody>
          <a:bodyPr wrap="none">
            <a:spAutoFit/>
          </a:bodyPr>
          <a:lstStyle/>
          <a:p>
            <a:pPr>
              <a:defRPr/>
            </a:pPr>
            <a:r>
              <a:rPr kumimoji="1" lang="en-US" altLang="zh-CN">
                <a:solidFill>
                  <a:srgbClr val="000099"/>
                </a:solidFill>
              </a:rPr>
              <a:t>4. </a:t>
            </a:r>
            <a:r>
              <a:rPr kumimoji="1" lang="zh-CN" altLang="en-US">
                <a:solidFill>
                  <a:srgbClr val="000099"/>
                </a:solidFill>
              </a:rPr>
              <a:t>复数项级数的绝对收敛与条件收敛  </a:t>
            </a:r>
            <a:endParaRPr kumimoji="1" lang="zh-CN" altLang="en-US">
              <a:solidFill>
                <a:srgbClr val="000099"/>
              </a:solidFill>
            </a:endParaRPr>
          </a:p>
        </p:txBody>
      </p:sp>
      <p:sp>
        <p:nvSpPr>
          <p:cNvPr id="33799" name="Rectangle 7"/>
          <p:cNvSpPr>
            <a:spLocks noChangeArrowheads="1"/>
          </p:cNvSpPr>
          <p:nvPr/>
        </p:nvSpPr>
        <p:spPr bwMode="auto">
          <a:xfrm>
            <a:off x="536575" y="530225"/>
            <a:ext cx="2862263" cy="519113"/>
          </a:xfrm>
          <a:prstGeom prst="rect">
            <a:avLst/>
          </a:prstGeom>
          <a:noFill/>
          <a:ln>
            <a:noFill/>
          </a:ln>
          <a:effectLst/>
        </p:spPr>
        <p:txBody>
          <a:bodyPr wrap="none">
            <a:spAutoFit/>
          </a:bodyPr>
          <a:lstStyle/>
          <a:p>
            <a:pPr>
              <a:defRPr/>
            </a:pPr>
            <a:r>
              <a:rPr kumimoji="1" lang="zh-CN" altLang="en-US" sz="2800">
                <a:solidFill>
                  <a:srgbClr val="969696"/>
                </a:solidFill>
              </a:rPr>
              <a:t>二、复数项级数  </a:t>
            </a:r>
            <a:endParaRPr kumimoji="1" lang="zh-CN" altLang="en-US" sz="2800">
              <a:solidFill>
                <a:srgbClr val="969696"/>
              </a:solidFill>
            </a:endParaRPr>
          </a:p>
        </p:txBody>
      </p:sp>
      <p:sp>
        <p:nvSpPr>
          <p:cNvPr id="33802" name="Rectangle 10"/>
          <p:cNvSpPr>
            <a:spLocks noChangeArrowheads="1"/>
          </p:cNvSpPr>
          <p:nvPr/>
        </p:nvSpPr>
        <p:spPr bwMode="auto">
          <a:xfrm>
            <a:off x="536575" y="1727200"/>
            <a:ext cx="10223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定义   </a:t>
            </a:r>
            <a:endParaRPr kumimoji="1" lang="zh-CN" altLang="en-US">
              <a:solidFill>
                <a:srgbClr val="0000FF"/>
              </a:solidFill>
            </a:endParaRPr>
          </a:p>
        </p:txBody>
      </p:sp>
      <p:grpSp>
        <p:nvGrpSpPr>
          <p:cNvPr id="33909" name="Group 117"/>
          <p:cNvGrpSpPr/>
          <p:nvPr/>
        </p:nvGrpSpPr>
        <p:grpSpPr bwMode="auto">
          <a:xfrm>
            <a:off x="1352550" y="1533525"/>
            <a:ext cx="5865813" cy="827088"/>
            <a:chOff x="852" y="966"/>
            <a:chExt cx="3695" cy="521"/>
          </a:xfrm>
        </p:grpSpPr>
        <p:sp>
          <p:nvSpPr>
            <p:cNvPr id="33834" name="Rectangle 42"/>
            <p:cNvSpPr>
              <a:spLocks noChangeArrowheads="1"/>
            </p:cNvSpPr>
            <p:nvPr/>
          </p:nvSpPr>
          <p:spPr bwMode="auto">
            <a:xfrm>
              <a:off x="852" y="1087"/>
              <a:ext cx="3695" cy="288"/>
            </a:xfrm>
            <a:prstGeom prst="rect">
              <a:avLst/>
            </a:prstGeom>
            <a:noFill/>
            <a:ln>
              <a:noFill/>
            </a:ln>
            <a:effectLst/>
          </p:spPr>
          <p:txBody>
            <a:bodyPr wrap="none">
              <a:spAutoFit/>
            </a:bodyPr>
            <a:lstStyle/>
            <a:p>
              <a:pPr>
                <a:defRPr/>
              </a:pPr>
              <a:r>
                <a:rPr lang="en-US" altLang="zh-CN"/>
                <a:t>(1) </a:t>
              </a:r>
              <a:r>
                <a:rPr lang="zh-CN" altLang="en-US"/>
                <a:t>若            </a:t>
              </a:r>
              <a:r>
                <a:rPr lang="zh-CN" altLang="en-US" baseline="-25000"/>
                <a:t> </a:t>
              </a:r>
              <a:r>
                <a:rPr lang="zh-CN" altLang="en-US"/>
                <a:t>收敛，则称          </a:t>
              </a:r>
              <a:r>
                <a:rPr lang="zh-CN" altLang="en-US" u="sng">
                  <a:solidFill>
                    <a:schemeClr val="folHlink"/>
                  </a:solidFill>
                  <a:ea typeface="楷体" panose="02010609060101010101" charset="-122"/>
                  <a:cs typeface="楷体" panose="02010609060101010101" charset="-122"/>
                </a:rPr>
                <a:t>绝对收敛</a:t>
              </a:r>
              <a:r>
                <a:rPr lang="zh-CN" altLang="en-US"/>
                <a:t>。  </a:t>
              </a:r>
              <a:endParaRPr lang="zh-CN" altLang="en-US"/>
            </a:p>
          </p:txBody>
        </p:sp>
        <p:graphicFrame>
          <p:nvGraphicFramePr>
            <p:cNvPr id="15427" name="Object 44"/>
            <p:cNvGraphicFramePr/>
            <p:nvPr/>
          </p:nvGraphicFramePr>
          <p:xfrm>
            <a:off x="1413" y="967"/>
            <a:ext cx="528" cy="520"/>
          </p:xfrm>
          <a:graphic>
            <a:graphicData uri="http://schemas.openxmlformats.org/presentationml/2006/ole">
              <mc:AlternateContent xmlns:mc="http://schemas.openxmlformats.org/markup-compatibility/2006">
                <mc:Choice xmlns:v="urn:schemas-microsoft-com:vml" Requires="v">
                  <p:oleObj spid="_x0000_s659562" name="公式" r:id="rId2" imgW="838200" imgH="825500" progId="Equation.3">
                    <p:embed/>
                  </p:oleObj>
                </mc:Choice>
                <mc:Fallback>
                  <p:oleObj name="公式" r:id="rId2" imgW="838200" imgH="825500" progId="Equation.3">
                    <p:embed/>
                    <p:pic>
                      <p:nvPicPr>
                        <p:cNvPr id="0" name="图片 6595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 y="967"/>
                          <a:ext cx="528" cy="520"/>
                        </a:xfrm>
                        <a:prstGeom prst="rect">
                          <a:avLst/>
                        </a:prstGeom>
                        <a:noFill/>
                        <a:ln>
                          <a:noFill/>
                        </a:ln>
                      </p:spPr>
                    </p:pic>
                  </p:oleObj>
                </mc:Fallback>
              </mc:AlternateContent>
            </a:graphicData>
          </a:graphic>
        </p:graphicFrame>
        <p:graphicFrame>
          <p:nvGraphicFramePr>
            <p:cNvPr id="15428" name="Object 45"/>
            <p:cNvGraphicFramePr/>
            <p:nvPr/>
          </p:nvGraphicFramePr>
          <p:xfrm>
            <a:off x="2992" y="966"/>
            <a:ext cx="392" cy="520"/>
          </p:xfrm>
          <a:graphic>
            <a:graphicData uri="http://schemas.openxmlformats.org/presentationml/2006/ole">
              <mc:AlternateContent xmlns:mc="http://schemas.openxmlformats.org/markup-compatibility/2006">
                <mc:Choice xmlns:v="urn:schemas-microsoft-com:vml" Requires="v">
                  <p:oleObj spid="_x0000_s659563" name="公式" r:id="rId4" imgW="622300" imgH="825500" progId="Equation.3">
                    <p:embed/>
                  </p:oleObj>
                </mc:Choice>
                <mc:Fallback>
                  <p:oleObj name="公式" r:id="rId4" imgW="622300" imgH="825500" progId="Equation.3">
                    <p:embed/>
                    <p:pic>
                      <p:nvPicPr>
                        <p:cNvPr id="0" name="图片 65956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 y="966"/>
                          <a:ext cx="392" cy="520"/>
                        </a:xfrm>
                        <a:prstGeom prst="rect">
                          <a:avLst/>
                        </a:prstGeom>
                        <a:noFill/>
                        <a:ln>
                          <a:noFill/>
                        </a:ln>
                      </p:spPr>
                    </p:pic>
                  </p:oleObj>
                </mc:Fallback>
              </mc:AlternateContent>
            </a:graphicData>
          </a:graphic>
        </p:graphicFrame>
      </p:grpSp>
      <p:grpSp>
        <p:nvGrpSpPr>
          <p:cNvPr id="33910" name="Group 118"/>
          <p:cNvGrpSpPr/>
          <p:nvPr/>
        </p:nvGrpSpPr>
        <p:grpSpPr bwMode="auto">
          <a:xfrm>
            <a:off x="1350963" y="2132013"/>
            <a:ext cx="7419975" cy="827087"/>
            <a:chOff x="851" y="1343"/>
            <a:chExt cx="4674" cy="521"/>
          </a:xfrm>
        </p:grpSpPr>
        <p:sp>
          <p:nvSpPr>
            <p:cNvPr id="33838" name="Rectangle 46"/>
            <p:cNvSpPr>
              <a:spLocks noChangeArrowheads="1"/>
            </p:cNvSpPr>
            <p:nvPr/>
          </p:nvSpPr>
          <p:spPr bwMode="auto">
            <a:xfrm>
              <a:off x="851" y="1470"/>
              <a:ext cx="4674" cy="288"/>
            </a:xfrm>
            <a:prstGeom prst="rect">
              <a:avLst/>
            </a:prstGeom>
            <a:noFill/>
            <a:ln>
              <a:noFill/>
            </a:ln>
            <a:effectLst/>
          </p:spPr>
          <p:txBody>
            <a:bodyPr wrap="none">
              <a:spAutoFit/>
            </a:bodyPr>
            <a:lstStyle/>
            <a:p>
              <a:pPr>
                <a:defRPr/>
              </a:pPr>
              <a:r>
                <a:rPr lang="en-US" altLang="zh-CN"/>
                <a:t>(2) </a:t>
              </a:r>
              <a:r>
                <a:rPr lang="zh-CN" altLang="en-US"/>
                <a:t>若            </a:t>
              </a:r>
              <a:r>
                <a:rPr lang="zh-CN" altLang="en-US" baseline="-25000"/>
                <a:t> </a:t>
              </a:r>
              <a:r>
                <a:rPr lang="zh-CN" altLang="en-US"/>
                <a:t>发散，        </a:t>
              </a:r>
              <a:r>
                <a:rPr lang="zh-CN" altLang="en-US" baseline="-25000"/>
                <a:t> </a:t>
              </a:r>
              <a:r>
                <a:rPr lang="zh-CN" altLang="en-US"/>
                <a:t>收敛，则称         </a:t>
              </a:r>
              <a:r>
                <a:rPr lang="zh-CN" altLang="en-US" baseline="-25000"/>
                <a:t> </a:t>
              </a:r>
              <a:r>
                <a:rPr lang="zh-CN" altLang="en-US" u="sng">
                  <a:solidFill>
                    <a:schemeClr val="folHlink"/>
                  </a:solidFill>
                  <a:ea typeface="楷体" panose="02010609060101010101" charset="-122"/>
                  <a:cs typeface="楷体" panose="02010609060101010101" charset="-122"/>
                </a:rPr>
                <a:t>条件收敛</a:t>
              </a:r>
              <a:r>
                <a:rPr lang="zh-CN" altLang="en-US"/>
                <a:t>。  </a:t>
              </a:r>
              <a:endParaRPr lang="zh-CN" altLang="en-US"/>
            </a:p>
          </p:txBody>
        </p:sp>
        <p:graphicFrame>
          <p:nvGraphicFramePr>
            <p:cNvPr id="15423" name="Object 47"/>
            <p:cNvGraphicFramePr/>
            <p:nvPr/>
          </p:nvGraphicFramePr>
          <p:xfrm>
            <a:off x="1418" y="1344"/>
            <a:ext cx="528" cy="520"/>
          </p:xfrm>
          <a:graphic>
            <a:graphicData uri="http://schemas.openxmlformats.org/presentationml/2006/ole">
              <mc:AlternateContent xmlns:mc="http://schemas.openxmlformats.org/markup-compatibility/2006">
                <mc:Choice xmlns:v="urn:schemas-microsoft-com:vml" Requires="v">
                  <p:oleObj spid="_x0000_s659564" name="公式" r:id="rId6" imgW="838200" imgH="825500" progId="Equation.3">
                    <p:embed/>
                  </p:oleObj>
                </mc:Choice>
                <mc:Fallback>
                  <p:oleObj name="公式" r:id="rId6" imgW="838200" imgH="825500" progId="Equation.3">
                    <p:embed/>
                    <p:pic>
                      <p:nvPicPr>
                        <p:cNvPr id="0" name="图片 65956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8" y="1344"/>
                          <a:ext cx="528" cy="520"/>
                        </a:xfrm>
                        <a:prstGeom prst="rect">
                          <a:avLst/>
                        </a:prstGeom>
                        <a:noFill/>
                        <a:ln>
                          <a:noFill/>
                        </a:ln>
                      </p:spPr>
                    </p:pic>
                  </p:oleObj>
                </mc:Fallback>
              </mc:AlternateContent>
            </a:graphicData>
          </a:graphic>
        </p:graphicFrame>
        <p:graphicFrame>
          <p:nvGraphicFramePr>
            <p:cNvPr id="15424" name="Object 48"/>
            <p:cNvGraphicFramePr/>
            <p:nvPr/>
          </p:nvGraphicFramePr>
          <p:xfrm>
            <a:off x="2577" y="1343"/>
            <a:ext cx="392" cy="520"/>
          </p:xfrm>
          <a:graphic>
            <a:graphicData uri="http://schemas.openxmlformats.org/presentationml/2006/ole">
              <mc:AlternateContent xmlns:mc="http://schemas.openxmlformats.org/markup-compatibility/2006">
                <mc:Choice xmlns:v="urn:schemas-microsoft-com:vml" Requires="v">
                  <p:oleObj spid="_x0000_s659565" name="公式" r:id="rId8" imgW="622300" imgH="825500" progId="Equation.3">
                    <p:embed/>
                  </p:oleObj>
                </mc:Choice>
                <mc:Fallback>
                  <p:oleObj name="公式" r:id="rId8" imgW="622300" imgH="825500" progId="Equation.3">
                    <p:embed/>
                    <p:pic>
                      <p:nvPicPr>
                        <p:cNvPr id="0" name="图片 65956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7" y="1343"/>
                          <a:ext cx="392" cy="520"/>
                        </a:xfrm>
                        <a:prstGeom prst="rect">
                          <a:avLst/>
                        </a:prstGeom>
                        <a:noFill/>
                        <a:ln>
                          <a:noFill/>
                        </a:ln>
                      </p:spPr>
                    </p:pic>
                  </p:oleObj>
                </mc:Fallback>
              </mc:AlternateContent>
            </a:graphicData>
          </a:graphic>
        </p:graphicFrame>
        <p:graphicFrame>
          <p:nvGraphicFramePr>
            <p:cNvPr id="15425" name="Object 49"/>
            <p:cNvGraphicFramePr/>
            <p:nvPr/>
          </p:nvGraphicFramePr>
          <p:xfrm>
            <a:off x="3981" y="1343"/>
            <a:ext cx="392" cy="520"/>
          </p:xfrm>
          <a:graphic>
            <a:graphicData uri="http://schemas.openxmlformats.org/presentationml/2006/ole">
              <mc:AlternateContent xmlns:mc="http://schemas.openxmlformats.org/markup-compatibility/2006">
                <mc:Choice xmlns:v="urn:schemas-microsoft-com:vml" Requires="v">
                  <p:oleObj spid="_x0000_s659566" name="公式" r:id="rId10" imgW="622300" imgH="825500" progId="Equation.3">
                    <p:embed/>
                  </p:oleObj>
                </mc:Choice>
                <mc:Fallback>
                  <p:oleObj name="公式" r:id="rId10" imgW="622300" imgH="825500" progId="Equation.3">
                    <p:embed/>
                    <p:pic>
                      <p:nvPicPr>
                        <p:cNvPr id="0" name="图片 65956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1" y="1343"/>
                          <a:ext cx="392" cy="520"/>
                        </a:xfrm>
                        <a:prstGeom prst="rect">
                          <a:avLst/>
                        </a:prstGeom>
                        <a:noFill/>
                        <a:ln>
                          <a:noFill/>
                        </a:ln>
                      </p:spPr>
                    </p:pic>
                  </p:oleObj>
                </mc:Fallback>
              </mc:AlternateContent>
            </a:graphicData>
          </a:graphic>
        </p:graphicFrame>
      </p:grpSp>
      <p:sp>
        <p:nvSpPr>
          <p:cNvPr id="33797" name="Rectangle 5"/>
          <p:cNvSpPr>
            <a:spLocks noChangeArrowheads="1"/>
          </p:cNvSpPr>
          <p:nvPr/>
        </p:nvSpPr>
        <p:spPr bwMode="auto">
          <a:xfrm>
            <a:off x="528638" y="3811588"/>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证明  </a:t>
            </a:r>
            <a:endParaRPr kumimoji="1" lang="zh-CN" altLang="en-US">
              <a:solidFill>
                <a:srgbClr val="0000FF"/>
              </a:solidFill>
            </a:endParaRPr>
          </a:p>
        </p:txBody>
      </p:sp>
      <p:grpSp>
        <p:nvGrpSpPr>
          <p:cNvPr id="33912" name="Group 120"/>
          <p:cNvGrpSpPr/>
          <p:nvPr/>
        </p:nvGrpSpPr>
        <p:grpSpPr bwMode="auto">
          <a:xfrm>
            <a:off x="1355725" y="3638550"/>
            <a:ext cx="2552700" cy="822325"/>
            <a:chOff x="854" y="2292"/>
            <a:chExt cx="1608" cy="518"/>
          </a:xfrm>
        </p:grpSpPr>
        <p:sp>
          <p:nvSpPr>
            <p:cNvPr id="33849" name="Rectangle 57"/>
            <p:cNvSpPr>
              <a:spLocks noChangeArrowheads="1"/>
            </p:cNvSpPr>
            <p:nvPr/>
          </p:nvSpPr>
          <p:spPr bwMode="auto">
            <a:xfrm>
              <a:off x="854" y="2401"/>
              <a:ext cx="1608" cy="288"/>
            </a:xfrm>
            <a:prstGeom prst="rect">
              <a:avLst/>
            </a:prstGeom>
            <a:noFill/>
            <a:ln>
              <a:noFill/>
            </a:ln>
            <a:effectLst/>
          </p:spPr>
          <p:txBody>
            <a:bodyPr wrap="none">
              <a:spAutoFit/>
            </a:bodyPr>
            <a:lstStyle/>
            <a:p>
              <a:pPr>
                <a:defRPr/>
              </a:pPr>
              <a:r>
                <a:rPr lang="zh-CN" altLang="en-US"/>
                <a:t>由             收敛，  </a:t>
              </a:r>
              <a:endParaRPr lang="zh-CN" altLang="en-US"/>
            </a:p>
          </p:txBody>
        </p:sp>
        <p:graphicFrame>
          <p:nvGraphicFramePr>
            <p:cNvPr id="15421" name="Object 55"/>
            <p:cNvGraphicFramePr/>
            <p:nvPr/>
          </p:nvGraphicFramePr>
          <p:xfrm>
            <a:off x="1154" y="2292"/>
            <a:ext cx="528" cy="518"/>
          </p:xfrm>
          <a:graphic>
            <a:graphicData uri="http://schemas.openxmlformats.org/presentationml/2006/ole">
              <mc:AlternateContent xmlns:mc="http://schemas.openxmlformats.org/markup-compatibility/2006">
                <mc:Choice xmlns:v="urn:schemas-microsoft-com:vml" Requires="v">
                  <p:oleObj spid="_x0000_s659567" name="公式" r:id="rId12" imgW="838200" imgH="825500" progId="Equation.3">
                    <p:embed/>
                  </p:oleObj>
                </mc:Choice>
                <mc:Fallback>
                  <p:oleObj name="公式" r:id="rId12" imgW="838200" imgH="825500" progId="Equation.3">
                    <p:embed/>
                    <p:pic>
                      <p:nvPicPr>
                        <p:cNvPr id="0" name="图片 65956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4" y="2292"/>
                          <a:ext cx="528" cy="518"/>
                        </a:xfrm>
                        <a:prstGeom prst="rect">
                          <a:avLst/>
                        </a:prstGeom>
                        <a:noFill/>
                        <a:ln>
                          <a:noFill/>
                        </a:ln>
                      </p:spPr>
                    </p:pic>
                  </p:oleObj>
                </mc:Fallback>
              </mc:AlternateContent>
            </a:graphicData>
          </a:graphic>
        </p:graphicFrame>
      </p:grpSp>
      <p:grpSp>
        <p:nvGrpSpPr>
          <p:cNvPr id="33913" name="Group 121"/>
          <p:cNvGrpSpPr/>
          <p:nvPr/>
        </p:nvGrpSpPr>
        <p:grpSpPr bwMode="auto">
          <a:xfrm>
            <a:off x="3703638" y="3656013"/>
            <a:ext cx="3211512" cy="822325"/>
            <a:chOff x="2333" y="2303"/>
            <a:chExt cx="2023" cy="518"/>
          </a:xfrm>
        </p:grpSpPr>
        <p:graphicFrame>
          <p:nvGraphicFramePr>
            <p:cNvPr id="15418" name="Object 58"/>
            <p:cNvGraphicFramePr/>
            <p:nvPr/>
          </p:nvGraphicFramePr>
          <p:xfrm>
            <a:off x="2333" y="2303"/>
            <a:ext cx="1240" cy="518"/>
          </p:xfrm>
          <a:graphic>
            <a:graphicData uri="http://schemas.openxmlformats.org/presentationml/2006/ole">
              <mc:AlternateContent xmlns:mc="http://schemas.openxmlformats.org/markup-compatibility/2006">
                <mc:Choice xmlns:v="urn:schemas-microsoft-com:vml" Requires="v">
                  <p:oleObj spid="_x0000_s659568" name="公式" r:id="rId14" imgW="1968500" imgH="825500" progId="Equation.3">
                    <p:embed/>
                  </p:oleObj>
                </mc:Choice>
                <mc:Fallback>
                  <p:oleObj name="公式" r:id="rId14" imgW="1968500" imgH="825500" progId="Equation.3">
                    <p:embed/>
                    <p:pic>
                      <p:nvPicPr>
                        <p:cNvPr id="0" name="图片 65956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3" y="2303"/>
                          <a:ext cx="1240" cy="518"/>
                        </a:xfrm>
                        <a:prstGeom prst="rect">
                          <a:avLst/>
                        </a:prstGeom>
                        <a:noFill/>
                        <a:ln>
                          <a:noFill/>
                        </a:ln>
                      </p:spPr>
                    </p:pic>
                  </p:oleObj>
                </mc:Fallback>
              </mc:AlternateContent>
            </a:graphicData>
          </a:graphic>
        </p:graphicFrame>
        <p:sp>
          <p:nvSpPr>
            <p:cNvPr id="33852" name="Rectangle 60"/>
            <p:cNvSpPr>
              <a:spLocks noChangeArrowheads="1"/>
            </p:cNvSpPr>
            <p:nvPr/>
          </p:nvSpPr>
          <p:spPr bwMode="auto">
            <a:xfrm>
              <a:off x="3565" y="2400"/>
              <a:ext cx="791" cy="288"/>
            </a:xfrm>
            <a:prstGeom prst="rect">
              <a:avLst/>
            </a:prstGeom>
            <a:noFill/>
            <a:ln>
              <a:noFill/>
            </a:ln>
            <a:effectLst/>
          </p:spPr>
          <p:txBody>
            <a:bodyPr wrap="none">
              <a:spAutoFit/>
            </a:bodyPr>
            <a:lstStyle/>
            <a:p>
              <a:pPr>
                <a:defRPr/>
              </a:pPr>
              <a:r>
                <a:rPr lang="zh-CN" altLang="en-US"/>
                <a:t>收敛，  </a:t>
              </a:r>
              <a:endParaRPr lang="zh-CN" altLang="en-US"/>
            </a:p>
          </p:txBody>
        </p:sp>
      </p:grpSp>
      <p:sp>
        <p:nvSpPr>
          <p:cNvPr id="33796" name="Rectangle 4"/>
          <p:cNvSpPr>
            <a:spLocks noChangeArrowheads="1"/>
          </p:cNvSpPr>
          <p:nvPr/>
        </p:nvSpPr>
        <p:spPr bwMode="auto">
          <a:xfrm>
            <a:off x="528638" y="3141663"/>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定理  </a:t>
            </a:r>
            <a:endParaRPr kumimoji="1" lang="zh-CN" altLang="en-US">
              <a:solidFill>
                <a:srgbClr val="0000FF"/>
              </a:solidFill>
            </a:endParaRPr>
          </a:p>
        </p:txBody>
      </p:sp>
      <p:grpSp>
        <p:nvGrpSpPr>
          <p:cNvPr id="33911" name="Group 119"/>
          <p:cNvGrpSpPr/>
          <p:nvPr/>
        </p:nvGrpSpPr>
        <p:grpSpPr bwMode="auto">
          <a:xfrm>
            <a:off x="1350963" y="2949575"/>
            <a:ext cx="4846637" cy="828675"/>
            <a:chOff x="851" y="1858"/>
            <a:chExt cx="3053" cy="522"/>
          </a:xfrm>
        </p:grpSpPr>
        <p:sp>
          <p:nvSpPr>
            <p:cNvPr id="33842" name="Rectangle 50"/>
            <p:cNvSpPr>
              <a:spLocks noChangeArrowheads="1"/>
            </p:cNvSpPr>
            <p:nvPr/>
          </p:nvSpPr>
          <p:spPr bwMode="auto">
            <a:xfrm>
              <a:off x="851" y="1980"/>
              <a:ext cx="3053" cy="288"/>
            </a:xfrm>
            <a:prstGeom prst="rect">
              <a:avLst/>
            </a:prstGeom>
            <a:noFill/>
            <a:ln>
              <a:noFill/>
            </a:ln>
            <a:effectLst/>
          </p:spPr>
          <p:txBody>
            <a:bodyPr wrap="none">
              <a:spAutoFit/>
            </a:bodyPr>
            <a:lstStyle/>
            <a:p>
              <a:pPr>
                <a:defRPr/>
              </a:pPr>
              <a:r>
                <a:rPr lang="zh-CN" altLang="en-US"/>
                <a:t>若             收敛，则          必收敛。  </a:t>
              </a:r>
              <a:endParaRPr lang="zh-CN" altLang="en-US"/>
            </a:p>
          </p:txBody>
        </p:sp>
        <p:graphicFrame>
          <p:nvGraphicFramePr>
            <p:cNvPr id="15416" name="Object 51"/>
            <p:cNvGraphicFramePr/>
            <p:nvPr/>
          </p:nvGraphicFramePr>
          <p:xfrm>
            <a:off x="1148" y="1860"/>
            <a:ext cx="528" cy="520"/>
          </p:xfrm>
          <a:graphic>
            <a:graphicData uri="http://schemas.openxmlformats.org/presentationml/2006/ole">
              <mc:AlternateContent xmlns:mc="http://schemas.openxmlformats.org/markup-compatibility/2006">
                <mc:Choice xmlns:v="urn:schemas-microsoft-com:vml" Requires="v">
                  <p:oleObj spid="_x0000_s659569" name="公式" r:id="rId16" imgW="838200" imgH="825500" progId="Equation.3">
                    <p:embed/>
                  </p:oleObj>
                </mc:Choice>
                <mc:Fallback>
                  <p:oleObj name="公式" r:id="rId16" imgW="838200" imgH="825500" progId="Equation.3">
                    <p:embed/>
                    <p:pic>
                      <p:nvPicPr>
                        <p:cNvPr id="0" name="图片 65956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 y="1860"/>
                          <a:ext cx="528" cy="520"/>
                        </a:xfrm>
                        <a:prstGeom prst="rect">
                          <a:avLst/>
                        </a:prstGeom>
                        <a:noFill/>
                        <a:ln>
                          <a:noFill/>
                        </a:ln>
                      </p:spPr>
                    </p:pic>
                  </p:oleObj>
                </mc:Fallback>
              </mc:AlternateContent>
            </a:graphicData>
          </a:graphic>
        </p:graphicFrame>
        <p:graphicFrame>
          <p:nvGraphicFramePr>
            <p:cNvPr id="15417" name="Object 61"/>
            <p:cNvGraphicFramePr/>
            <p:nvPr/>
          </p:nvGraphicFramePr>
          <p:xfrm>
            <a:off x="2546" y="1858"/>
            <a:ext cx="392" cy="520"/>
          </p:xfrm>
          <a:graphic>
            <a:graphicData uri="http://schemas.openxmlformats.org/presentationml/2006/ole">
              <mc:AlternateContent xmlns:mc="http://schemas.openxmlformats.org/markup-compatibility/2006">
                <mc:Choice xmlns:v="urn:schemas-microsoft-com:vml" Requires="v">
                  <p:oleObj spid="_x0000_s659570" name="公式" r:id="rId17" imgW="622300" imgH="825500" progId="Equation.3">
                    <p:embed/>
                  </p:oleObj>
                </mc:Choice>
                <mc:Fallback>
                  <p:oleObj name="公式" r:id="rId17" imgW="622300" imgH="825500" progId="Equation.3">
                    <p:embed/>
                    <p:pic>
                      <p:nvPicPr>
                        <p:cNvPr id="0" name="图片 65956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6" y="1858"/>
                          <a:ext cx="392" cy="520"/>
                        </a:xfrm>
                        <a:prstGeom prst="rect">
                          <a:avLst/>
                        </a:prstGeom>
                        <a:noFill/>
                        <a:ln>
                          <a:noFill/>
                        </a:ln>
                      </p:spPr>
                    </p:pic>
                  </p:oleObj>
                </mc:Fallback>
              </mc:AlternateContent>
            </a:graphicData>
          </a:graphic>
        </p:graphicFrame>
      </p:grpSp>
      <p:grpSp>
        <p:nvGrpSpPr>
          <p:cNvPr id="33914" name="Group 122"/>
          <p:cNvGrpSpPr/>
          <p:nvPr/>
        </p:nvGrpSpPr>
        <p:grpSpPr bwMode="auto">
          <a:xfrm>
            <a:off x="1355725" y="4510088"/>
            <a:ext cx="5294313" cy="500062"/>
            <a:chOff x="854" y="2841"/>
            <a:chExt cx="3335" cy="315"/>
          </a:xfrm>
        </p:grpSpPr>
        <p:graphicFrame>
          <p:nvGraphicFramePr>
            <p:cNvPr id="15413" name="Object 56"/>
            <p:cNvGraphicFramePr/>
            <p:nvPr/>
          </p:nvGraphicFramePr>
          <p:xfrm>
            <a:off x="1357" y="2841"/>
            <a:ext cx="2832" cy="304"/>
          </p:xfrm>
          <a:graphic>
            <a:graphicData uri="http://schemas.openxmlformats.org/presentationml/2006/ole">
              <mc:AlternateContent xmlns:mc="http://schemas.openxmlformats.org/markup-compatibility/2006">
                <mc:Choice xmlns:v="urn:schemas-microsoft-com:vml" Requires="v">
                  <p:oleObj spid="_x0000_s659571" name="公式" r:id="rId18" imgW="4495800" imgH="482600" progId="Equation.3">
                    <p:embed/>
                  </p:oleObj>
                </mc:Choice>
                <mc:Fallback>
                  <p:oleObj name="公式" r:id="rId18" imgW="4495800" imgH="482600" progId="Equation.3">
                    <p:embed/>
                    <p:pic>
                      <p:nvPicPr>
                        <p:cNvPr id="0" name="图片 659570"/>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57" y="2841"/>
                          <a:ext cx="2832" cy="304"/>
                        </a:xfrm>
                        <a:prstGeom prst="rect">
                          <a:avLst/>
                        </a:prstGeom>
                        <a:noFill/>
                        <a:ln>
                          <a:noFill/>
                        </a:ln>
                      </p:spPr>
                    </p:pic>
                  </p:oleObj>
                </mc:Fallback>
              </mc:AlternateContent>
            </a:graphicData>
          </a:graphic>
        </p:graphicFrame>
        <p:sp>
          <p:nvSpPr>
            <p:cNvPr id="33854" name="Rectangle 62"/>
            <p:cNvSpPr>
              <a:spLocks noChangeArrowheads="1"/>
            </p:cNvSpPr>
            <p:nvPr/>
          </p:nvSpPr>
          <p:spPr bwMode="auto">
            <a:xfrm>
              <a:off x="854" y="2868"/>
              <a:ext cx="598" cy="288"/>
            </a:xfrm>
            <a:prstGeom prst="rect">
              <a:avLst/>
            </a:prstGeom>
            <a:noFill/>
            <a:ln>
              <a:noFill/>
            </a:ln>
            <a:effectLst/>
          </p:spPr>
          <p:txBody>
            <a:bodyPr wrap="none">
              <a:spAutoFit/>
            </a:bodyPr>
            <a:lstStyle/>
            <a:p>
              <a:pPr>
                <a:defRPr/>
              </a:pPr>
              <a:r>
                <a:rPr lang="zh-CN" altLang="en-US"/>
                <a:t>又由  </a:t>
              </a:r>
              <a:endParaRPr lang="zh-CN" altLang="en-US"/>
            </a:p>
          </p:txBody>
        </p:sp>
      </p:grpSp>
      <p:sp>
        <p:nvSpPr>
          <p:cNvPr id="33855" name="Rectangle 63"/>
          <p:cNvSpPr>
            <a:spLocks noChangeArrowheads="1"/>
          </p:cNvSpPr>
          <p:nvPr/>
        </p:nvSpPr>
        <p:spPr bwMode="auto">
          <a:xfrm>
            <a:off x="1354138" y="5208588"/>
            <a:ext cx="4395787" cy="457200"/>
          </a:xfrm>
          <a:prstGeom prst="rect">
            <a:avLst/>
          </a:prstGeom>
          <a:noFill/>
          <a:ln>
            <a:noFill/>
          </a:ln>
          <a:effectLst/>
        </p:spPr>
        <p:txBody>
          <a:bodyPr wrap="none">
            <a:spAutoFit/>
          </a:bodyPr>
          <a:lstStyle/>
          <a:p>
            <a:pPr>
              <a:defRPr/>
            </a:pPr>
            <a:r>
              <a:rPr lang="zh-CN" altLang="en-US"/>
              <a:t>根据</a:t>
            </a:r>
            <a:r>
              <a:rPr lang="zh-CN" altLang="en-US" u="sng">
                <a:solidFill>
                  <a:srgbClr val="CC3300"/>
                </a:solidFill>
                <a:ea typeface="楷体" panose="02010609060101010101" charset="-122"/>
                <a:cs typeface="楷体" panose="02010609060101010101" charset="-122"/>
              </a:rPr>
              <a:t>正项级数的比较法</a:t>
            </a:r>
            <a:r>
              <a:rPr lang="zh-CN" altLang="en-US"/>
              <a:t>可得，   </a:t>
            </a:r>
            <a:endParaRPr lang="zh-CN" altLang="en-US"/>
          </a:p>
        </p:txBody>
      </p:sp>
      <p:grpSp>
        <p:nvGrpSpPr>
          <p:cNvPr id="33915" name="Group 123"/>
          <p:cNvGrpSpPr/>
          <p:nvPr/>
        </p:nvGrpSpPr>
        <p:grpSpPr bwMode="auto">
          <a:xfrm>
            <a:off x="5408613" y="5019675"/>
            <a:ext cx="3679825" cy="836613"/>
            <a:chOff x="3407" y="3162"/>
            <a:chExt cx="2318" cy="527"/>
          </a:xfrm>
        </p:grpSpPr>
        <p:sp>
          <p:nvSpPr>
            <p:cNvPr id="33856" name="Rectangle 64"/>
            <p:cNvSpPr>
              <a:spLocks noChangeArrowheads="1"/>
            </p:cNvSpPr>
            <p:nvPr/>
          </p:nvSpPr>
          <p:spPr bwMode="auto">
            <a:xfrm>
              <a:off x="3940" y="3283"/>
              <a:ext cx="1785" cy="288"/>
            </a:xfrm>
            <a:prstGeom prst="rect">
              <a:avLst/>
            </a:prstGeom>
            <a:noFill/>
            <a:ln>
              <a:noFill/>
            </a:ln>
            <a:effectLst/>
          </p:spPr>
          <p:txBody>
            <a:bodyPr wrap="none">
              <a:spAutoFit/>
            </a:bodyPr>
            <a:lstStyle/>
            <a:p>
              <a:pPr>
                <a:defRPr/>
              </a:pPr>
              <a:r>
                <a:rPr lang="zh-CN" altLang="en-US"/>
                <a:t>和            </a:t>
              </a:r>
              <a:r>
                <a:rPr lang="zh-CN" altLang="en-US" baseline="30000"/>
                <a:t> </a:t>
              </a:r>
              <a:r>
                <a:rPr lang="zh-CN" altLang="en-US" sz="1200" baseline="30000"/>
                <a:t> </a:t>
              </a:r>
              <a:r>
                <a:rPr lang="zh-CN" altLang="en-US"/>
                <a:t>均收敛，</a:t>
              </a:r>
              <a:r>
                <a:rPr lang="zh-CN" altLang="en-US" sz="2000"/>
                <a:t>  </a:t>
              </a:r>
              <a:endParaRPr lang="zh-CN" altLang="en-US" sz="2000"/>
            </a:p>
          </p:txBody>
        </p:sp>
        <p:graphicFrame>
          <p:nvGraphicFramePr>
            <p:cNvPr id="15411" name="Object 65"/>
            <p:cNvGraphicFramePr/>
            <p:nvPr/>
          </p:nvGraphicFramePr>
          <p:xfrm>
            <a:off x="3407" y="3169"/>
            <a:ext cx="552" cy="520"/>
          </p:xfrm>
          <a:graphic>
            <a:graphicData uri="http://schemas.openxmlformats.org/presentationml/2006/ole">
              <mc:AlternateContent xmlns:mc="http://schemas.openxmlformats.org/markup-compatibility/2006">
                <mc:Choice xmlns:v="urn:schemas-microsoft-com:vml" Requires="v">
                  <p:oleObj spid="_x0000_s659572" name="公式" r:id="rId20" imgW="876300" imgH="825500" progId="Equation.3">
                    <p:embed/>
                  </p:oleObj>
                </mc:Choice>
                <mc:Fallback>
                  <p:oleObj name="公式" r:id="rId20" imgW="876300" imgH="825500" progId="Equation.3">
                    <p:embed/>
                    <p:pic>
                      <p:nvPicPr>
                        <p:cNvPr id="0" name="图片 65957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07" y="3169"/>
                          <a:ext cx="552" cy="520"/>
                        </a:xfrm>
                        <a:prstGeom prst="rect">
                          <a:avLst/>
                        </a:prstGeom>
                        <a:noFill/>
                        <a:ln>
                          <a:noFill/>
                        </a:ln>
                      </p:spPr>
                    </p:pic>
                  </p:oleObj>
                </mc:Fallback>
              </mc:AlternateContent>
            </a:graphicData>
          </a:graphic>
        </p:graphicFrame>
        <p:graphicFrame>
          <p:nvGraphicFramePr>
            <p:cNvPr id="15412" name="Object 66"/>
            <p:cNvGraphicFramePr/>
            <p:nvPr/>
          </p:nvGraphicFramePr>
          <p:xfrm>
            <a:off x="4216" y="3162"/>
            <a:ext cx="552" cy="520"/>
          </p:xfrm>
          <a:graphic>
            <a:graphicData uri="http://schemas.openxmlformats.org/presentationml/2006/ole">
              <mc:AlternateContent xmlns:mc="http://schemas.openxmlformats.org/markup-compatibility/2006">
                <mc:Choice xmlns:v="urn:schemas-microsoft-com:vml" Requires="v">
                  <p:oleObj spid="_x0000_s659573" name="公式" r:id="rId22" imgW="876300" imgH="825500" progId="Equation.3">
                    <p:embed/>
                  </p:oleObj>
                </mc:Choice>
                <mc:Fallback>
                  <p:oleObj name="公式" r:id="rId22" imgW="876300" imgH="825500" progId="Equation.3">
                    <p:embed/>
                    <p:pic>
                      <p:nvPicPr>
                        <p:cNvPr id="0" name="图片 65957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6" y="3162"/>
                          <a:ext cx="552" cy="520"/>
                        </a:xfrm>
                        <a:prstGeom prst="rect">
                          <a:avLst/>
                        </a:prstGeom>
                        <a:noFill/>
                        <a:ln>
                          <a:noFill/>
                        </a:ln>
                      </p:spPr>
                    </p:pic>
                  </p:oleObj>
                </mc:Fallback>
              </mc:AlternateContent>
            </a:graphicData>
          </a:graphic>
        </p:graphicFrame>
      </p:grpSp>
      <p:grpSp>
        <p:nvGrpSpPr>
          <p:cNvPr id="33916" name="Group 124"/>
          <p:cNvGrpSpPr/>
          <p:nvPr/>
        </p:nvGrpSpPr>
        <p:grpSpPr bwMode="auto">
          <a:xfrm>
            <a:off x="2076450" y="5703888"/>
            <a:ext cx="3816350" cy="827087"/>
            <a:chOff x="1308" y="3593"/>
            <a:chExt cx="2404" cy="521"/>
          </a:xfrm>
        </p:grpSpPr>
        <p:graphicFrame>
          <p:nvGraphicFramePr>
            <p:cNvPr id="15406" name="Object 67"/>
            <p:cNvGraphicFramePr/>
            <p:nvPr/>
          </p:nvGraphicFramePr>
          <p:xfrm>
            <a:off x="1308" y="3801"/>
            <a:ext cx="216" cy="136"/>
          </p:xfrm>
          <a:graphic>
            <a:graphicData uri="http://schemas.openxmlformats.org/presentationml/2006/ole">
              <mc:AlternateContent xmlns:mc="http://schemas.openxmlformats.org/markup-compatibility/2006">
                <mc:Choice xmlns:v="urn:schemas-microsoft-com:vml" Requires="v">
                  <p:oleObj spid="_x0000_s659574" name="公式" r:id="rId24" imgW="342900" imgH="215900" progId="Equation.3">
                    <p:embed/>
                  </p:oleObj>
                </mc:Choice>
                <mc:Fallback>
                  <p:oleObj name="公式" r:id="rId24" imgW="342900" imgH="215900" progId="Equation.3">
                    <p:embed/>
                    <p:pic>
                      <p:nvPicPr>
                        <p:cNvPr id="0" name="图片 65957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08" y="3801"/>
                          <a:ext cx="216" cy="136"/>
                        </a:xfrm>
                        <a:prstGeom prst="rect">
                          <a:avLst/>
                        </a:prstGeom>
                        <a:noFill/>
                        <a:ln>
                          <a:noFill/>
                        </a:ln>
                      </p:spPr>
                    </p:pic>
                  </p:oleObj>
                </mc:Fallback>
              </mc:AlternateContent>
            </a:graphicData>
          </a:graphic>
        </p:graphicFrame>
        <p:sp>
          <p:nvSpPr>
            <p:cNvPr id="33860" name="Rectangle 68"/>
            <p:cNvSpPr>
              <a:spLocks noChangeArrowheads="1"/>
            </p:cNvSpPr>
            <p:nvPr/>
          </p:nvSpPr>
          <p:spPr bwMode="auto">
            <a:xfrm>
              <a:off x="2007" y="3720"/>
              <a:ext cx="1705" cy="288"/>
            </a:xfrm>
            <a:prstGeom prst="rect">
              <a:avLst/>
            </a:prstGeom>
            <a:noFill/>
            <a:ln>
              <a:noFill/>
            </a:ln>
            <a:effectLst/>
          </p:spPr>
          <p:txBody>
            <a:bodyPr wrap="none">
              <a:spAutoFit/>
            </a:bodyPr>
            <a:lstStyle/>
            <a:p>
              <a:pPr>
                <a:defRPr/>
              </a:pPr>
              <a:r>
                <a:rPr lang="zh-CN" altLang="en-US"/>
                <a:t>和          均收敛，   </a:t>
              </a:r>
              <a:endParaRPr lang="zh-CN" altLang="en-US"/>
            </a:p>
          </p:txBody>
        </p:sp>
        <p:graphicFrame>
          <p:nvGraphicFramePr>
            <p:cNvPr id="15408" name="Object 69"/>
            <p:cNvGraphicFramePr/>
            <p:nvPr/>
          </p:nvGraphicFramePr>
          <p:xfrm>
            <a:off x="1616" y="3594"/>
            <a:ext cx="424" cy="520"/>
          </p:xfrm>
          <a:graphic>
            <a:graphicData uri="http://schemas.openxmlformats.org/presentationml/2006/ole">
              <mc:AlternateContent xmlns:mc="http://schemas.openxmlformats.org/markup-compatibility/2006">
                <mc:Choice xmlns:v="urn:schemas-microsoft-com:vml" Requires="v">
                  <p:oleObj spid="_x0000_s659575" name="公式" r:id="rId26" imgW="673100" imgH="825500" progId="Equation.3">
                    <p:embed/>
                  </p:oleObj>
                </mc:Choice>
                <mc:Fallback>
                  <p:oleObj name="公式" r:id="rId26" imgW="673100" imgH="825500" progId="Equation.3">
                    <p:embed/>
                    <p:pic>
                      <p:nvPicPr>
                        <p:cNvPr id="0" name="图片 659574"/>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16" y="3594"/>
                          <a:ext cx="424" cy="520"/>
                        </a:xfrm>
                        <a:prstGeom prst="rect">
                          <a:avLst/>
                        </a:prstGeom>
                        <a:noFill/>
                        <a:ln>
                          <a:noFill/>
                        </a:ln>
                      </p:spPr>
                    </p:pic>
                  </p:oleObj>
                </mc:Fallback>
              </mc:AlternateContent>
            </a:graphicData>
          </a:graphic>
        </p:graphicFrame>
        <p:graphicFrame>
          <p:nvGraphicFramePr>
            <p:cNvPr id="15409" name="Object 70"/>
            <p:cNvGraphicFramePr/>
            <p:nvPr/>
          </p:nvGraphicFramePr>
          <p:xfrm>
            <a:off x="2293" y="3593"/>
            <a:ext cx="424" cy="520"/>
          </p:xfrm>
          <a:graphic>
            <a:graphicData uri="http://schemas.openxmlformats.org/presentationml/2006/ole">
              <mc:AlternateContent xmlns:mc="http://schemas.openxmlformats.org/markup-compatibility/2006">
                <mc:Choice xmlns:v="urn:schemas-microsoft-com:vml" Requires="v">
                  <p:oleObj spid="_x0000_s659576" name="公式" r:id="rId28" imgW="673100" imgH="825500" progId="Equation.3">
                    <p:embed/>
                  </p:oleObj>
                </mc:Choice>
                <mc:Fallback>
                  <p:oleObj name="公式" r:id="rId28" imgW="673100" imgH="825500" progId="Equation.3">
                    <p:embed/>
                    <p:pic>
                      <p:nvPicPr>
                        <p:cNvPr id="0" name="图片 659575"/>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93" y="3593"/>
                          <a:ext cx="424" cy="520"/>
                        </a:xfrm>
                        <a:prstGeom prst="rect">
                          <a:avLst/>
                        </a:prstGeom>
                        <a:noFill/>
                        <a:ln>
                          <a:noFill/>
                        </a:ln>
                      </p:spPr>
                    </p:pic>
                  </p:oleObj>
                </mc:Fallback>
              </mc:AlternateContent>
            </a:graphicData>
          </a:graphic>
        </p:graphicFrame>
      </p:grpSp>
      <p:grpSp>
        <p:nvGrpSpPr>
          <p:cNvPr id="33917" name="Group 125"/>
          <p:cNvGrpSpPr/>
          <p:nvPr/>
        </p:nvGrpSpPr>
        <p:grpSpPr bwMode="auto">
          <a:xfrm>
            <a:off x="5637213" y="5703888"/>
            <a:ext cx="2355850" cy="825500"/>
            <a:chOff x="3551" y="3593"/>
            <a:chExt cx="1484" cy="520"/>
          </a:xfrm>
        </p:grpSpPr>
        <p:graphicFrame>
          <p:nvGraphicFramePr>
            <p:cNvPr id="15403" name="Object 71"/>
            <p:cNvGraphicFramePr/>
            <p:nvPr/>
          </p:nvGraphicFramePr>
          <p:xfrm>
            <a:off x="3551" y="3800"/>
            <a:ext cx="216" cy="136"/>
          </p:xfrm>
          <a:graphic>
            <a:graphicData uri="http://schemas.openxmlformats.org/presentationml/2006/ole">
              <mc:AlternateContent xmlns:mc="http://schemas.openxmlformats.org/markup-compatibility/2006">
                <mc:Choice xmlns:v="urn:schemas-microsoft-com:vml" Requires="v">
                  <p:oleObj spid="_x0000_s659577" name="公式" r:id="rId30" imgW="342900" imgH="215900" progId="Equation.3">
                    <p:embed/>
                  </p:oleObj>
                </mc:Choice>
                <mc:Fallback>
                  <p:oleObj name="公式" r:id="rId30" imgW="342900" imgH="215900" progId="Equation.3">
                    <p:embed/>
                    <p:pic>
                      <p:nvPicPr>
                        <p:cNvPr id="0" name="图片 659576"/>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51" y="3800"/>
                          <a:ext cx="216" cy="136"/>
                        </a:xfrm>
                        <a:prstGeom prst="rect">
                          <a:avLst/>
                        </a:prstGeom>
                        <a:noFill/>
                        <a:ln>
                          <a:noFill/>
                        </a:ln>
                      </p:spPr>
                    </p:pic>
                  </p:oleObj>
                </mc:Fallback>
              </mc:AlternateContent>
            </a:graphicData>
          </a:graphic>
        </p:graphicFrame>
        <p:sp>
          <p:nvSpPr>
            <p:cNvPr id="33864" name="Rectangle 72"/>
            <p:cNvSpPr>
              <a:spLocks noChangeArrowheads="1"/>
            </p:cNvSpPr>
            <p:nvPr/>
          </p:nvSpPr>
          <p:spPr bwMode="auto">
            <a:xfrm>
              <a:off x="4244" y="3719"/>
              <a:ext cx="791" cy="288"/>
            </a:xfrm>
            <a:prstGeom prst="rect">
              <a:avLst/>
            </a:prstGeom>
            <a:noFill/>
            <a:ln>
              <a:noFill/>
            </a:ln>
            <a:effectLst/>
          </p:spPr>
          <p:txBody>
            <a:bodyPr wrap="none">
              <a:spAutoFit/>
            </a:bodyPr>
            <a:lstStyle/>
            <a:p>
              <a:pPr>
                <a:defRPr/>
              </a:pPr>
              <a:r>
                <a:rPr lang="zh-CN" altLang="en-US"/>
                <a:t>收敛。  </a:t>
              </a:r>
              <a:endParaRPr lang="zh-CN" altLang="en-US"/>
            </a:p>
          </p:txBody>
        </p:sp>
        <p:graphicFrame>
          <p:nvGraphicFramePr>
            <p:cNvPr id="15405" name="Object 73"/>
            <p:cNvGraphicFramePr/>
            <p:nvPr/>
          </p:nvGraphicFramePr>
          <p:xfrm>
            <a:off x="3875" y="3593"/>
            <a:ext cx="392" cy="520"/>
          </p:xfrm>
          <a:graphic>
            <a:graphicData uri="http://schemas.openxmlformats.org/presentationml/2006/ole">
              <mc:AlternateContent xmlns:mc="http://schemas.openxmlformats.org/markup-compatibility/2006">
                <mc:Choice xmlns:v="urn:schemas-microsoft-com:vml" Requires="v">
                  <p:oleObj spid="_x0000_s659578" name="Equation" r:id="rId32" imgW="622300" imgH="825500" progId="Equation.DSMT4">
                    <p:embed/>
                  </p:oleObj>
                </mc:Choice>
                <mc:Fallback>
                  <p:oleObj name="Equation" r:id="rId32" imgW="622300" imgH="825500" progId="Equation.DSMT4">
                    <p:embed/>
                    <p:pic>
                      <p:nvPicPr>
                        <p:cNvPr id="0" name="图片 659577"/>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875" y="3593"/>
                          <a:ext cx="392" cy="520"/>
                        </a:xfrm>
                        <a:prstGeom prst="rect">
                          <a:avLst/>
                        </a:prstGeom>
                        <a:noFill/>
                        <a:ln>
                          <a:noFill/>
                        </a:ln>
                      </p:spPr>
                    </p:pic>
                  </p:oleObj>
                </mc:Fallback>
              </mc:AlternateContent>
            </a:graphicData>
          </a:graphic>
        </p:graphicFrame>
      </p:grpSp>
      <p:pic>
        <p:nvPicPr>
          <p:cNvPr id="33895" name="Picture 103"/>
          <p:cNvPicPr preferRelativeResize="0">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grpSp>
        <p:nvGrpSpPr>
          <p:cNvPr id="33907" name="Group 115"/>
          <p:cNvGrpSpPr/>
          <p:nvPr/>
        </p:nvGrpSpPr>
        <p:grpSpPr bwMode="auto">
          <a:xfrm>
            <a:off x="5999163" y="3190875"/>
            <a:ext cx="1450975" cy="338138"/>
            <a:chOff x="3701" y="2010"/>
            <a:chExt cx="914" cy="213"/>
          </a:xfrm>
        </p:grpSpPr>
        <p:sp>
          <p:nvSpPr>
            <p:cNvPr id="33900" name="Rectangle 108"/>
            <p:cNvSpPr>
              <a:spLocks noChangeArrowheads="1"/>
            </p:cNvSpPr>
            <p:nvPr/>
          </p:nvSpPr>
          <p:spPr bwMode="auto">
            <a:xfrm>
              <a:off x="3755" y="2027"/>
              <a:ext cx="804" cy="180"/>
            </a:xfrm>
            <a:prstGeom prst="rect">
              <a:avLst/>
            </a:prstGeom>
            <a:solidFill>
              <a:srgbClr val="FFDDDD"/>
            </a:solidFill>
            <a:ln w="9525">
              <a:solidFill>
                <a:srgbClr val="69FFFF"/>
              </a:solidFill>
              <a:miter lim="800000"/>
            </a:ln>
            <a:effectLst/>
          </p:spPr>
          <p:txBody>
            <a:bodyPr wrap="none" anchor="ctr">
              <a:spAutoFit/>
            </a:bodyPr>
            <a:lstStyle/>
            <a:p>
              <a:pPr>
                <a:defRPr/>
              </a:pPr>
              <a:endParaRPr lang="zh-CN" altLang="en-US"/>
            </a:p>
          </p:txBody>
        </p:sp>
        <p:sp>
          <p:nvSpPr>
            <p:cNvPr id="33901" name="Rectangle 109"/>
            <p:cNvSpPr>
              <a:spLocks noChangeArrowheads="1"/>
            </p:cNvSpPr>
            <p:nvPr/>
          </p:nvSpPr>
          <p:spPr bwMode="auto">
            <a:xfrm>
              <a:off x="3701" y="2010"/>
              <a:ext cx="914" cy="213"/>
            </a:xfrm>
            <a:prstGeom prst="rect">
              <a:avLst/>
            </a:prstGeom>
            <a:noFill/>
            <a:ln>
              <a:noFill/>
            </a:ln>
            <a:effectLst/>
          </p:spPr>
          <p:txBody>
            <a:bodyPr wrap="none">
              <a:spAutoFit/>
            </a:bodyPr>
            <a:lstStyle/>
            <a:p>
              <a:pPr algn="ctr">
                <a:defRPr/>
              </a:pPr>
              <a:r>
                <a:rPr lang="en-US" altLang="zh-CN" sz="1600" dirty="0">
                  <a:solidFill>
                    <a:srgbClr val="8443B9"/>
                  </a:solidFill>
                  <a:ea typeface="楷体" panose="02010609060101010101" charset="-122"/>
                  <a:cs typeface="楷体" panose="02010609060101010101" charset="-122"/>
                </a:rPr>
                <a:t>  P</a:t>
              </a:r>
              <a:r>
                <a:rPr lang="en-US" altLang="zh-CN"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69 </a:t>
              </a:r>
              <a:r>
                <a:rPr lang="zh-CN" altLang="en-US" sz="1600" dirty="0">
                  <a:solidFill>
                    <a:srgbClr val="8443B9"/>
                  </a:solidFill>
                  <a:ea typeface="楷体" panose="02010609060101010101" charset="-122"/>
                  <a:cs typeface="楷体" panose="02010609060101010101" charset="-122"/>
                </a:rPr>
                <a:t>定理</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4.4  </a:t>
              </a:r>
              <a:endParaRPr lang="zh-CN" altLang="en-US" sz="1600" dirty="0">
                <a:solidFill>
                  <a:srgbClr val="916399"/>
                </a:solidFill>
                <a:ea typeface="楷体" panose="02010609060101010101" charset="-122"/>
                <a:cs typeface="楷体" panose="02010609060101010101" charset="-122"/>
              </a:endParaRPr>
            </a:p>
          </p:txBody>
        </p:sp>
      </p:grpSp>
      <p:pic>
        <p:nvPicPr>
          <p:cNvPr id="15397" name="Picture 111" descr="xsf"/>
          <p:cNvPicPr preferRelativeResize="0">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33908" name="Group 116"/>
          <p:cNvGrpSpPr/>
          <p:nvPr/>
        </p:nvGrpSpPr>
        <p:grpSpPr bwMode="auto">
          <a:xfrm>
            <a:off x="603250" y="2201863"/>
            <a:ext cx="723900" cy="304800"/>
            <a:chOff x="380" y="1429"/>
            <a:chExt cx="456" cy="192"/>
          </a:xfrm>
        </p:grpSpPr>
        <p:sp>
          <p:nvSpPr>
            <p:cNvPr id="33905" name="Rectangle 113"/>
            <p:cNvSpPr>
              <a:spLocks noChangeArrowheads="1"/>
            </p:cNvSpPr>
            <p:nvPr/>
          </p:nvSpPr>
          <p:spPr bwMode="auto">
            <a:xfrm>
              <a:off x="425" y="1451"/>
              <a:ext cx="342" cy="150"/>
            </a:xfrm>
            <a:prstGeom prst="rect">
              <a:avLst/>
            </a:prstGeom>
            <a:solidFill>
              <a:srgbClr val="FFDDDD"/>
            </a:solidFill>
            <a:ln w="9525">
              <a:solidFill>
                <a:srgbClr val="69FFFF"/>
              </a:solidFill>
              <a:miter lim="800000"/>
            </a:ln>
            <a:effectLst/>
          </p:spPr>
          <p:txBody>
            <a:bodyPr wrap="none" anchor="ctr">
              <a:spAutoFit/>
            </a:bodyPr>
            <a:lstStyle/>
            <a:p>
              <a:pPr>
                <a:defRPr/>
              </a:pPr>
              <a:endParaRPr lang="zh-CN" altLang="en-US"/>
            </a:p>
          </p:txBody>
        </p:sp>
        <p:sp>
          <p:nvSpPr>
            <p:cNvPr id="33906" name="Rectangle 114"/>
            <p:cNvSpPr>
              <a:spLocks noChangeArrowheads="1"/>
            </p:cNvSpPr>
            <p:nvPr/>
          </p:nvSpPr>
          <p:spPr bwMode="auto">
            <a:xfrm>
              <a:off x="380" y="1429"/>
              <a:ext cx="456" cy="192"/>
            </a:xfrm>
            <a:prstGeom prst="rect">
              <a:avLst/>
            </a:prstGeom>
            <a:noFill/>
            <a:ln>
              <a:noFill/>
            </a:ln>
            <a:effectLst/>
          </p:spPr>
          <p:txBody>
            <a:bodyPr wrap="none">
              <a:spAutoFit/>
            </a:bodyPr>
            <a:lstStyle/>
            <a:p>
              <a:pPr algn="ctr">
                <a:defRPr/>
              </a:pPr>
              <a:r>
                <a:rPr lang="en-US" altLang="zh-CN" sz="1400">
                  <a:solidFill>
                    <a:srgbClr val="8443B9"/>
                  </a:solidFill>
                  <a:ea typeface="楷体" panose="02010609060101010101" charset="-122"/>
                  <a:cs typeface="楷体" panose="02010609060101010101" charset="-122"/>
                </a:rPr>
                <a:t>  P</a:t>
              </a:r>
              <a:r>
                <a:rPr lang="en-US" altLang="zh-CN" sz="500">
                  <a:solidFill>
                    <a:srgbClr val="8443B9"/>
                  </a:solidFill>
                  <a:ea typeface="楷体" panose="02010609060101010101" charset="-122"/>
                  <a:cs typeface="楷体" panose="02010609060101010101" charset="-122"/>
                </a:rPr>
                <a:t>  </a:t>
              </a:r>
              <a:r>
                <a:rPr lang="en-US" altLang="zh-CN" sz="1400">
                  <a:solidFill>
                    <a:srgbClr val="8443B9"/>
                  </a:solidFill>
                  <a:ea typeface="楷体" panose="02010609060101010101" charset="-122"/>
                  <a:cs typeface="楷体" panose="02010609060101010101" charset="-122"/>
                </a:rPr>
                <a:t>81   </a:t>
              </a:r>
              <a:endParaRPr lang="en-US" altLang="zh-CN" sz="1400">
                <a:solidFill>
                  <a:srgbClr val="916399"/>
                </a:solidFill>
                <a:ea typeface="楷体" panose="02010609060101010101" charset="-122"/>
                <a:cs typeface="楷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1000"/>
                                        <p:tgtEl>
                                          <p:spTgt spid="33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2"/>
                                        </p:tgtEl>
                                        <p:attrNameLst>
                                          <p:attrName>style.visibility</p:attrName>
                                        </p:attrNameLst>
                                      </p:cBhvr>
                                      <p:to>
                                        <p:strVal val="visible"/>
                                      </p:to>
                                    </p:set>
                                    <p:animEffect transition="in" filter="wipe(left)">
                                      <p:cBhvr>
                                        <p:cTn id="12" dur="1000"/>
                                        <p:tgtEl>
                                          <p:spTgt spid="33802"/>
                                        </p:tgtEl>
                                      </p:cBhvr>
                                    </p:animEffect>
                                  </p:childTnLst>
                                </p:cTn>
                              </p:par>
                              <p:par>
                                <p:cTn id="13" presetID="22" presetClass="entr" presetSubtype="8" fill="hold" nodeType="withEffect">
                                  <p:stCondLst>
                                    <p:cond delay="0"/>
                                  </p:stCondLst>
                                  <p:childTnLst>
                                    <p:set>
                                      <p:cBhvr>
                                        <p:cTn id="14" dur="1" fill="hold">
                                          <p:stCondLst>
                                            <p:cond delay="0"/>
                                          </p:stCondLst>
                                        </p:cTn>
                                        <p:tgtEl>
                                          <p:spTgt spid="33908"/>
                                        </p:tgtEl>
                                        <p:attrNameLst>
                                          <p:attrName>style.visibility</p:attrName>
                                        </p:attrNameLst>
                                      </p:cBhvr>
                                      <p:to>
                                        <p:strVal val="visible"/>
                                      </p:to>
                                    </p:set>
                                    <p:animEffect transition="in" filter="wipe(left)">
                                      <p:cBhvr>
                                        <p:cTn id="15" dur="1000"/>
                                        <p:tgtEl>
                                          <p:spTgt spid="339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909"/>
                                        </p:tgtEl>
                                        <p:attrNameLst>
                                          <p:attrName>style.visibility</p:attrName>
                                        </p:attrNameLst>
                                      </p:cBhvr>
                                      <p:to>
                                        <p:strVal val="visible"/>
                                      </p:to>
                                    </p:set>
                                    <p:animEffect transition="in" filter="wipe(left)">
                                      <p:cBhvr>
                                        <p:cTn id="20" dur="1000"/>
                                        <p:tgtEl>
                                          <p:spTgt spid="339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3910"/>
                                        </p:tgtEl>
                                        <p:attrNameLst>
                                          <p:attrName>style.visibility</p:attrName>
                                        </p:attrNameLst>
                                      </p:cBhvr>
                                      <p:to>
                                        <p:strVal val="visible"/>
                                      </p:to>
                                    </p:set>
                                    <p:animEffect transition="in" filter="wipe(left)">
                                      <p:cBhvr>
                                        <p:cTn id="25" dur="1000"/>
                                        <p:tgtEl>
                                          <p:spTgt spid="339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3796"/>
                                        </p:tgtEl>
                                        <p:attrNameLst>
                                          <p:attrName>style.visibility</p:attrName>
                                        </p:attrNameLst>
                                      </p:cBhvr>
                                      <p:to>
                                        <p:strVal val="visible"/>
                                      </p:to>
                                    </p:set>
                                    <p:animEffect transition="in" filter="wipe(left)">
                                      <p:cBhvr>
                                        <p:cTn id="30" dur="1000"/>
                                        <p:tgtEl>
                                          <p:spTgt spid="337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3911"/>
                                        </p:tgtEl>
                                        <p:attrNameLst>
                                          <p:attrName>style.visibility</p:attrName>
                                        </p:attrNameLst>
                                      </p:cBhvr>
                                      <p:to>
                                        <p:strVal val="visible"/>
                                      </p:to>
                                    </p:set>
                                    <p:animEffect transition="in" filter="wipe(left)">
                                      <p:cBhvr>
                                        <p:cTn id="35" dur="1000"/>
                                        <p:tgtEl>
                                          <p:spTgt spid="33911"/>
                                        </p:tgtEl>
                                      </p:cBhvr>
                                    </p:animEffect>
                                  </p:childTnLst>
                                </p:cTn>
                              </p:par>
                              <p:par>
                                <p:cTn id="36" presetID="22" presetClass="entr" presetSubtype="8" fill="hold" nodeType="withEffect">
                                  <p:stCondLst>
                                    <p:cond delay="0"/>
                                  </p:stCondLst>
                                  <p:childTnLst>
                                    <p:set>
                                      <p:cBhvr>
                                        <p:cTn id="37" dur="1" fill="hold">
                                          <p:stCondLst>
                                            <p:cond delay="0"/>
                                          </p:stCondLst>
                                        </p:cTn>
                                        <p:tgtEl>
                                          <p:spTgt spid="33907"/>
                                        </p:tgtEl>
                                        <p:attrNameLst>
                                          <p:attrName>style.visibility</p:attrName>
                                        </p:attrNameLst>
                                      </p:cBhvr>
                                      <p:to>
                                        <p:strVal val="visible"/>
                                      </p:to>
                                    </p:set>
                                    <p:animEffect transition="in" filter="wipe(left)">
                                      <p:cBhvr>
                                        <p:cTn id="38" dur="1000"/>
                                        <p:tgtEl>
                                          <p:spTgt spid="3390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3797"/>
                                        </p:tgtEl>
                                        <p:attrNameLst>
                                          <p:attrName>style.visibility</p:attrName>
                                        </p:attrNameLst>
                                      </p:cBhvr>
                                      <p:to>
                                        <p:strVal val="visible"/>
                                      </p:to>
                                    </p:set>
                                    <p:animEffect transition="in" filter="wipe(left)">
                                      <p:cBhvr>
                                        <p:cTn id="43" dur="1000"/>
                                        <p:tgtEl>
                                          <p:spTgt spid="3379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3912"/>
                                        </p:tgtEl>
                                        <p:attrNameLst>
                                          <p:attrName>style.visibility</p:attrName>
                                        </p:attrNameLst>
                                      </p:cBhvr>
                                      <p:to>
                                        <p:strVal val="visible"/>
                                      </p:to>
                                    </p:set>
                                    <p:animEffect transition="in" filter="wipe(left)">
                                      <p:cBhvr>
                                        <p:cTn id="48" dur="1000"/>
                                        <p:tgtEl>
                                          <p:spTgt spid="339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3913"/>
                                        </p:tgtEl>
                                        <p:attrNameLst>
                                          <p:attrName>style.visibility</p:attrName>
                                        </p:attrNameLst>
                                      </p:cBhvr>
                                      <p:to>
                                        <p:strVal val="visible"/>
                                      </p:to>
                                    </p:set>
                                    <p:animEffect transition="in" filter="wipe(left)">
                                      <p:cBhvr>
                                        <p:cTn id="53" dur="1000"/>
                                        <p:tgtEl>
                                          <p:spTgt spid="339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3914"/>
                                        </p:tgtEl>
                                        <p:attrNameLst>
                                          <p:attrName>style.visibility</p:attrName>
                                        </p:attrNameLst>
                                      </p:cBhvr>
                                      <p:to>
                                        <p:strVal val="visible"/>
                                      </p:to>
                                    </p:set>
                                    <p:animEffect transition="in" filter="wipe(left)">
                                      <p:cBhvr>
                                        <p:cTn id="58" dur="1000"/>
                                        <p:tgtEl>
                                          <p:spTgt spid="339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3855"/>
                                        </p:tgtEl>
                                        <p:attrNameLst>
                                          <p:attrName>style.visibility</p:attrName>
                                        </p:attrNameLst>
                                      </p:cBhvr>
                                      <p:to>
                                        <p:strVal val="visible"/>
                                      </p:to>
                                    </p:set>
                                    <p:animEffect transition="in" filter="wipe(left)">
                                      <p:cBhvr>
                                        <p:cTn id="63" dur="1000"/>
                                        <p:tgtEl>
                                          <p:spTgt spid="3385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3915"/>
                                        </p:tgtEl>
                                        <p:attrNameLst>
                                          <p:attrName>style.visibility</p:attrName>
                                        </p:attrNameLst>
                                      </p:cBhvr>
                                      <p:to>
                                        <p:strVal val="visible"/>
                                      </p:to>
                                    </p:set>
                                    <p:animEffect transition="in" filter="wipe(left)">
                                      <p:cBhvr>
                                        <p:cTn id="68" dur="1000"/>
                                        <p:tgtEl>
                                          <p:spTgt spid="3391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3916"/>
                                        </p:tgtEl>
                                        <p:attrNameLst>
                                          <p:attrName>style.visibility</p:attrName>
                                        </p:attrNameLst>
                                      </p:cBhvr>
                                      <p:to>
                                        <p:strVal val="visible"/>
                                      </p:to>
                                    </p:set>
                                    <p:animEffect transition="in" filter="wipe(left)">
                                      <p:cBhvr>
                                        <p:cTn id="73" dur="1000"/>
                                        <p:tgtEl>
                                          <p:spTgt spid="339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917"/>
                                        </p:tgtEl>
                                        <p:attrNameLst>
                                          <p:attrName>style.visibility</p:attrName>
                                        </p:attrNameLst>
                                      </p:cBhvr>
                                      <p:to>
                                        <p:strVal val="visible"/>
                                      </p:to>
                                    </p:set>
                                    <p:animEffect transition="in" filter="wipe(left)">
                                      <p:cBhvr>
                                        <p:cTn id="78" dur="1000"/>
                                        <p:tgtEl>
                                          <p:spTgt spid="33917"/>
                                        </p:tgtEl>
                                      </p:cBhvr>
                                    </p:animEffect>
                                  </p:childTnLst>
                                </p:cTn>
                              </p:par>
                            </p:childTnLst>
                          </p:cTn>
                        </p:par>
                        <p:par>
                          <p:cTn id="79" fill="hold">
                            <p:stCondLst>
                              <p:cond delay="1000"/>
                            </p:stCondLst>
                            <p:childTnLst>
                              <p:par>
                                <p:cTn id="80" presetID="26" presetClass="entr" presetSubtype="0" fill="hold" nodeType="afterEffect">
                                  <p:stCondLst>
                                    <p:cond delay="0"/>
                                  </p:stCondLst>
                                  <p:childTnLst>
                                    <p:set>
                                      <p:cBhvr>
                                        <p:cTn id="81" dur="1" fill="hold">
                                          <p:stCondLst>
                                            <p:cond delay="0"/>
                                          </p:stCondLst>
                                        </p:cTn>
                                        <p:tgtEl>
                                          <p:spTgt spid="33895"/>
                                        </p:tgtEl>
                                        <p:attrNameLst>
                                          <p:attrName>style.visibility</p:attrName>
                                        </p:attrNameLst>
                                      </p:cBhvr>
                                      <p:to>
                                        <p:strVal val="visible"/>
                                      </p:to>
                                    </p:set>
                                    <p:animEffect transition="in" filter="wipe(down)">
                                      <p:cBhvr>
                                        <p:cTn id="82" dur="580">
                                          <p:stCondLst>
                                            <p:cond delay="0"/>
                                          </p:stCondLst>
                                        </p:cTn>
                                        <p:tgtEl>
                                          <p:spTgt spid="33895"/>
                                        </p:tgtEl>
                                      </p:cBhvr>
                                    </p:animEffect>
                                    <p:anim calcmode="lin" valueType="num">
                                      <p:cBhvr>
                                        <p:cTn id="83" dur="1822" tmFilter="0,0; 0.14,0.36; 0.43,0.73; 0.71,0.91; 1.0,1.0">
                                          <p:stCondLst>
                                            <p:cond delay="0"/>
                                          </p:stCondLst>
                                        </p:cTn>
                                        <p:tgtEl>
                                          <p:spTgt spid="33895"/>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33895"/>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33895"/>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33895"/>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33895"/>
                                        </p:tgtEl>
                                        <p:attrNameLst>
                                          <p:attrName>ppt_y</p:attrName>
                                        </p:attrNameLst>
                                      </p:cBhvr>
                                      <p:tavLst>
                                        <p:tav tm="0" fmla="#ppt_y-sin(pi*$)/81">
                                          <p:val>
                                            <p:fltVal val="0"/>
                                          </p:val>
                                        </p:tav>
                                        <p:tav tm="100000">
                                          <p:val>
                                            <p:fltVal val="1"/>
                                          </p:val>
                                        </p:tav>
                                      </p:tavLst>
                                    </p:anim>
                                    <p:animScale>
                                      <p:cBhvr>
                                        <p:cTn id="88" dur="26">
                                          <p:stCondLst>
                                            <p:cond delay="650"/>
                                          </p:stCondLst>
                                        </p:cTn>
                                        <p:tgtEl>
                                          <p:spTgt spid="33895"/>
                                        </p:tgtEl>
                                      </p:cBhvr>
                                      <p:to x="100000" y="60000"/>
                                    </p:animScale>
                                    <p:animScale>
                                      <p:cBhvr>
                                        <p:cTn id="89" dur="166" decel="50000">
                                          <p:stCondLst>
                                            <p:cond delay="676"/>
                                          </p:stCondLst>
                                        </p:cTn>
                                        <p:tgtEl>
                                          <p:spTgt spid="33895"/>
                                        </p:tgtEl>
                                      </p:cBhvr>
                                      <p:to x="100000" y="100000"/>
                                    </p:animScale>
                                    <p:animScale>
                                      <p:cBhvr>
                                        <p:cTn id="90" dur="26">
                                          <p:stCondLst>
                                            <p:cond delay="1312"/>
                                          </p:stCondLst>
                                        </p:cTn>
                                        <p:tgtEl>
                                          <p:spTgt spid="33895"/>
                                        </p:tgtEl>
                                      </p:cBhvr>
                                      <p:to x="100000" y="80000"/>
                                    </p:animScale>
                                    <p:animScale>
                                      <p:cBhvr>
                                        <p:cTn id="91" dur="166" decel="50000">
                                          <p:stCondLst>
                                            <p:cond delay="1338"/>
                                          </p:stCondLst>
                                        </p:cTn>
                                        <p:tgtEl>
                                          <p:spTgt spid="33895"/>
                                        </p:tgtEl>
                                      </p:cBhvr>
                                      <p:to x="100000" y="100000"/>
                                    </p:animScale>
                                    <p:animScale>
                                      <p:cBhvr>
                                        <p:cTn id="92" dur="26">
                                          <p:stCondLst>
                                            <p:cond delay="1642"/>
                                          </p:stCondLst>
                                        </p:cTn>
                                        <p:tgtEl>
                                          <p:spTgt spid="33895"/>
                                        </p:tgtEl>
                                      </p:cBhvr>
                                      <p:to x="100000" y="90000"/>
                                    </p:animScale>
                                    <p:animScale>
                                      <p:cBhvr>
                                        <p:cTn id="93" dur="166" decel="50000">
                                          <p:stCondLst>
                                            <p:cond delay="1668"/>
                                          </p:stCondLst>
                                        </p:cTn>
                                        <p:tgtEl>
                                          <p:spTgt spid="33895"/>
                                        </p:tgtEl>
                                      </p:cBhvr>
                                      <p:to x="100000" y="100000"/>
                                    </p:animScale>
                                    <p:animScale>
                                      <p:cBhvr>
                                        <p:cTn id="94" dur="26">
                                          <p:stCondLst>
                                            <p:cond delay="1808"/>
                                          </p:stCondLst>
                                        </p:cTn>
                                        <p:tgtEl>
                                          <p:spTgt spid="33895"/>
                                        </p:tgtEl>
                                      </p:cBhvr>
                                      <p:to x="100000" y="95000"/>
                                    </p:animScale>
                                    <p:animScale>
                                      <p:cBhvr>
                                        <p:cTn id="95" dur="166" decel="50000">
                                          <p:stCondLst>
                                            <p:cond delay="1834"/>
                                          </p:stCondLst>
                                        </p:cTn>
                                        <p:tgtEl>
                                          <p:spTgt spid="338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2" grpId="0"/>
      <p:bldP spid="33797" grpId="0"/>
      <p:bldP spid="33796" grpId="0"/>
      <p:bldP spid="338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6386" name="Picture 3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6387" name="Picture 3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6388" name="Picture 3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6389" name="Picture 4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6390" name="Picture 4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6391" name="Picture 4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6392" name="Picture 43"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6393"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6394" name="Picture 4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6395" name="Picture 4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6396" name="Picture 4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6397"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6398" name="Picture 4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6399"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6400" name="Picture 5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6401"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6402" name="Picture 5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sp>
        <p:nvSpPr>
          <p:cNvPr id="55303" name="Text Box 7"/>
          <p:cNvSpPr txBox="1">
            <a:spLocks noChangeArrowheads="1"/>
          </p:cNvSpPr>
          <p:nvPr/>
        </p:nvSpPr>
        <p:spPr bwMode="auto">
          <a:xfrm>
            <a:off x="534988" y="1800225"/>
            <a:ext cx="642937" cy="457200"/>
          </a:xfrm>
          <a:prstGeom prst="rect">
            <a:avLst/>
          </a:prstGeom>
          <a:noFill/>
          <a:ln>
            <a:noFill/>
          </a:ln>
          <a:effectLst/>
        </p:spPr>
        <p:txBody>
          <a:bodyPr wrap="none">
            <a:spAutoFit/>
          </a:bodyPr>
          <a:lstStyle/>
          <a:p>
            <a:pPr>
              <a:defRPr/>
            </a:pPr>
            <a:r>
              <a:rPr lang="zh-CN" altLang="en-US">
                <a:solidFill>
                  <a:srgbClr val="0000FF"/>
                </a:solidFill>
              </a:rPr>
              <a:t>解  </a:t>
            </a:r>
            <a:endParaRPr lang="zh-CN" altLang="en-US">
              <a:solidFill>
                <a:srgbClr val="0000FF"/>
              </a:solidFill>
            </a:endParaRPr>
          </a:p>
        </p:txBody>
      </p:sp>
      <p:grpSp>
        <p:nvGrpSpPr>
          <p:cNvPr id="55354" name="Group 58"/>
          <p:cNvGrpSpPr/>
          <p:nvPr/>
        </p:nvGrpSpPr>
        <p:grpSpPr bwMode="auto">
          <a:xfrm>
            <a:off x="1049338" y="1577975"/>
            <a:ext cx="2532062" cy="876300"/>
            <a:chOff x="661" y="994"/>
            <a:chExt cx="1595" cy="552"/>
          </a:xfrm>
        </p:grpSpPr>
        <p:sp>
          <p:nvSpPr>
            <p:cNvPr id="55319" name="Text Box 23"/>
            <p:cNvSpPr txBox="1">
              <a:spLocks noChangeArrowheads="1"/>
            </p:cNvSpPr>
            <p:nvPr/>
          </p:nvSpPr>
          <p:spPr bwMode="auto">
            <a:xfrm>
              <a:off x="661" y="1134"/>
              <a:ext cx="405" cy="288"/>
            </a:xfrm>
            <a:prstGeom prst="rect">
              <a:avLst/>
            </a:prstGeom>
            <a:noFill/>
            <a:ln>
              <a:noFill/>
            </a:ln>
            <a:effectLst/>
          </p:spPr>
          <p:txBody>
            <a:bodyPr wrap="none">
              <a:spAutoFit/>
            </a:bodyPr>
            <a:lstStyle/>
            <a:p>
              <a:pPr>
                <a:defRPr/>
              </a:pPr>
              <a:r>
                <a:rPr lang="zh-CN" altLang="en-US"/>
                <a:t>由  </a:t>
              </a:r>
              <a:endParaRPr lang="zh-CN" altLang="en-US"/>
            </a:p>
          </p:txBody>
        </p:sp>
        <p:graphicFrame>
          <p:nvGraphicFramePr>
            <p:cNvPr id="16420" name="Object 25"/>
            <p:cNvGraphicFramePr/>
            <p:nvPr/>
          </p:nvGraphicFramePr>
          <p:xfrm>
            <a:off x="948" y="994"/>
            <a:ext cx="1308" cy="552"/>
          </p:xfrm>
          <a:graphic>
            <a:graphicData uri="http://schemas.openxmlformats.org/presentationml/2006/ole">
              <mc:AlternateContent xmlns:mc="http://schemas.openxmlformats.org/markup-compatibility/2006">
                <mc:Choice xmlns:v="urn:schemas-microsoft-com:vml" Requires="v">
                  <p:oleObj spid="_x0000_s660520" name="公式" r:id="rId2" imgW="2070100" imgH="876300" progId="Equation.3">
                    <p:embed/>
                  </p:oleObj>
                </mc:Choice>
                <mc:Fallback>
                  <p:oleObj name="公式" r:id="rId2" imgW="2070100" imgH="876300" progId="Equation.3">
                    <p:embed/>
                    <p:pic>
                      <p:nvPicPr>
                        <p:cNvPr id="0" name="图片 6605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994"/>
                          <a:ext cx="1308" cy="552"/>
                        </a:xfrm>
                        <a:prstGeom prst="rect">
                          <a:avLst/>
                        </a:prstGeom>
                        <a:noFill/>
                        <a:ln>
                          <a:noFill/>
                        </a:ln>
                        <a:effectLst/>
                      </p:spPr>
                    </p:pic>
                  </p:oleObj>
                </mc:Fallback>
              </mc:AlternateContent>
            </a:graphicData>
          </a:graphic>
        </p:graphicFrame>
      </p:grpSp>
      <p:graphicFrame>
        <p:nvGraphicFramePr>
          <p:cNvPr id="55322" name="Object 26"/>
          <p:cNvGraphicFramePr/>
          <p:nvPr/>
        </p:nvGraphicFramePr>
        <p:xfrm>
          <a:off x="3676650" y="1900238"/>
          <a:ext cx="547688" cy="304800"/>
        </p:xfrm>
        <a:graphic>
          <a:graphicData uri="http://schemas.openxmlformats.org/presentationml/2006/ole">
            <mc:AlternateContent xmlns:mc="http://schemas.openxmlformats.org/markup-compatibility/2006">
              <mc:Choice xmlns:v="urn:schemas-microsoft-com:vml" Requires="v">
                <p:oleObj spid="_x0000_s660521" name="公式" r:id="rId4" imgW="545465" imgH="304800" progId="Equation.3">
                  <p:embed/>
                </p:oleObj>
              </mc:Choice>
              <mc:Fallback>
                <p:oleObj name="公式" r:id="rId4" imgW="545465" imgH="304800" progId="Equation.3">
                  <p:embed/>
                  <p:pic>
                    <p:nvPicPr>
                      <p:cNvPr id="0" name="图片 6605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0" y="1900238"/>
                        <a:ext cx="547688" cy="304800"/>
                      </a:xfrm>
                      <a:prstGeom prst="rect">
                        <a:avLst/>
                      </a:prstGeom>
                      <a:noFill/>
                      <a:ln>
                        <a:noFill/>
                      </a:ln>
                      <a:effectLst/>
                    </p:spPr>
                  </p:pic>
                </p:oleObj>
              </mc:Fallback>
            </mc:AlternateContent>
          </a:graphicData>
        </a:graphic>
      </p:graphicFrame>
      <p:grpSp>
        <p:nvGrpSpPr>
          <p:cNvPr id="55355" name="Group 59"/>
          <p:cNvGrpSpPr/>
          <p:nvPr/>
        </p:nvGrpSpPr>
        <p:grpSpPr bwMode="auto">
          <a:xfrm>
            <a:off x="1047750" y="2646363"/>
            <a:ext cx="3281363" cy="876300"/>
            <a:chOff x="660" y="1667"/>
            <a:chExt cx="2067" cy="552"/>
          </a:xfrm>
        </p:grpSpPr>
        <p:sp>
          <p:nvSpPr>
            <p:cNvPr id="55324" name="Text Box 28"/>
            <p:cNvSpPr txBox="1">
              <a:spLocks noChangeArrowheads="1"/>
            </p:cNvSpPr>
            <p:nvPr/>
          </p:nvSpPr>
          <p:spPr bwMode="auto">
            <a:xfrm>
              <a:off x="660" y="1812"/>
              <a:ext cx="2067" cy="288"/>
            </a:xfrm>
            <a:prstGeom prst="rect">
              <a:avLst/>
            </a:prstGeom>
            <a:noFill/>
            <a:ln>
              <a:noFill/>
            </a:ln>
            <a:effectLst/>
          </p:spPr>
          <p:txBody>
            <a:bodyPr wrap="none">
              <a:spAutoFit/>
            </a:bodyPr>
            <a:lstStyle/>
            <a:p>
              <a:pPr>
                <a:defRPr/>
              </a:pPr>
              <a:r>
                <a:rPr lang="zh-CN" altLang="en-US"/>
                <a:t>可知          </a:t>
              </a:r>
              <a:r>
                <a:rPr lang="zh-CN" altLang="en-US" sz="1200"/>
                <a:t> </a:t>
              </a:r>
              <a:r>
                <a:rPr lang="zh-CN" altLang="en-US"/>
                <a:t>绝对收敛，  </a:t>
              </a:r>
              <a:endParaRPr lang="zh-CN" altLang="en-US"/>
            </a:p>
          </p:txBody>
        </p:sp>
        <p:graphicFrame>
          <p:nvGraphicFramePr>
            <p:cNvPr id="16418" name="Object 29"/>
            <p:cNvGraphicFramePr/>
            <p:nvPr/>
          </p:nvGraphicFramePr>
          <p:xfrm>
            <a:off x="1126" y="1667"/>
            <a:ext cx="449" cy="552"/>
          </p:xfrm>
          <a:graphic>
            <a:graphicData uri="http://schemas.openxmlformats.org/presentationml/2006/ole">
              <mc:AlternateContent xmlns:mc="http://schemas.openxmlformats.org/markup-compatibility/2006">
                <mc:Choice xmlns:v="urn:schemas-microsoft-com:vml" Requires="v">
                  <p:oleObj spid="_x0000_s660522" name="公式" r:id="rId6" imgW="711200" imgH="876300" progId="Equation.3">
                    <p:embed/>
                  </p:oleObj>
                </mc:Choice>
                <mc:Fallback>
                  <p:oleObj name="公式" r:id="rId6" imgW="711200" imgH="876300" progId="Equation.3">
                    <p:embed/>
                    <p:pic>
                      <p:nvPicPr>
                        <p:cNvPr id="0" name="图片 6605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6" y="1667"/>
                          <a:ext cx="449" cy="552"/>
                        </a:xfrm>
                        <a:prstGeom prst="rect">
                          <a:avLst/>
                        </a:prstGeom>
                        <a:noFill/>
                        <a:ln>
                          <a:noFill/>
                        </a:ln>
                        <a:effectLst/>
                      </p:spPr>
                    </p:pic>
                  </p:oleObj>
                </mc:Fallback>
              </mc:AlternateContent>
            </a:graphicData>
          </a:graphic>
        </p:graphicFrame>
      </p:grpSp>
      <p:grpSp>
        <p:nvGrpSpPr>
          <p:cNvPr id="55356" name="Group 60"/>
          <p:cNvGrpSpPr/>
          <p:nvPr/>
        </p:nvGrpSpPr>
        <p:grpSpPr bwMode="auto">
          <a:xfrm>
            <a:off x="3970338" y="2644775"/>
            <a:ext cx="2400300" cy="876300"/>
            <a:chOff x="2501" y="1666"/>
            <a:chExt cx="1512" cy="552"/>
          </a:xfrm>
        </p:grpSpPr>
        <p:sp>
          <p:nvSpPr>
            <p:cNvPr id="55326" name="Text Box 30"/>
            <p:cNvSpPr txBox="1">
              <a:spLocks noChangeArrowheads="1"/>
            </p:cNvSpPr>
            <p:nvPr/>
          </p:nvSpPr>
          <p:spPr bwMode="auto">
            <a:xfrm>
              <a:off x="2501" y="1811"/>
              <a:ext cx="1512" cy="288"/>
            </a:xfrm>
            <a:prstGeom prst="rect">
              <a:avLst/>
            </a:prstGeom>
            <a:noFill/>
            <a:ln>
              <a:noFill/>
            </a:ln>
            <a:effectLst/>
          </p:spPr>
          <p:txBody>
            <a:bodyPr wrap="none">
              <a:spAutoFit/>
            </a:bodyPr>
            <a:lstStyle/>
            <a:p>
              <a:pPr>
                <a:defRPr/>
              </a:pPr>
              <a:r>
                <a:rPr lang="zh-CN" altLang="en-US"/>
                <a:t>故           收敛。  </a:t>
              </a:r>
              <a:endParaRPr lang="zh-CN" altLang="en-US"/>
            </a:p>
          </p:txBody>
        </p:sp>
        <p:graphicFrame>
          <p:nvGraphicFramePr>
            <p:cNvPr id="16416" name="Object 31"/>
            <p:cNvGraphicFramePr/>
            <p:nvPr/>
          </p:nvGraphicFramePr>
          <p:xfrm>
            <a:off x="2787" y="1666"/>
            <a:ext cx="449" cy="552"/>
          </p:xfrm>
          <a:graphic>
            <a:graphicData uri="http://schemas.openxmlformats.org/presentationml/2006/ole">
              <mc:AlternateContent xmlns:mc="http://schemas.openxmlformats.org/markup-compatibility/2006">
                <mc:Choice xmlns:v="urn:schemas-microsoft-com:vml" Requires="v">
                  <p:oleObj spid="_x0000_s660523" name="公式" r:id="rId8" imgW="711200" imgH="876300" progId="Equation.3">
                    <p:embed/>
                  </p:oleObj>
                </mc:Choice>
                <mc:Fallback>
                  <p:oleObj name="公式" r:id="rId8" imgW="711200" imgH="876300" progId="Equation.3">
                    <p:embed/>
                    <p:pic>
                      <p:nvPicPr>
                        <p:cNvPr id="0" name="图片 6605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7" y="1666"/>
                          <a:ext cx="449" cy="552"/>
                        </a:xfrm>
                        <a:prstGeom prst="rect">
                          <a:avLst/>
                        </a:prstGeom>
                        <a:noFill/>
                        <a:ln>
                          <a:noFill/>
                        </a:ln>
                        <a:effectLst/>
                      </p:spPr>
                    </p:pic>
                  </p:oleObj>
                </mc:Fallback>
              </mc:AlternateContent>
            </a:graphicData>
          </a:graphic>
        </p:graphicFrame>
      </p:grpSp>
      <p:pic>
        <p:nvPicPr>
          <p:cNvPr id="16408" name="Picture 57" descr="xs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5357" name="Group 61"/>
          <p:cNvGrpSpPr/>
          <p:nvPr/>
        </p:nvGrpSpPr>
        <p:grpSpPr bwMode="auto">
          <a:xfrm>
            <a:off x="536575" y="536575"/>
            <a:ext cx="6292850" cy="850900"/>
            <a:chOff x="338" y="314"/>
            <a:chExt cx="3964" cy="536"/>
          </a:xfrm>
        </p:grpSpPr>
        <p:sp>
          <p:nvSpPr>
            <p:cNvPr id="55358" name="Text Box 62"/>
            <p:cNvSpPr txBox="1">
              <a:spLocks noChangeArrowheads="1"/>
            </p:cNvSpPr>
            <p:nvPr/>
          </p:nvSpPr>
          <p:spPr bwMode="auto">
            <a:xfrm>
              <a:off x="338" y="445"/>
              <a:ext cx="455" cy="288"/>
            </a:xfrm>
            <a:prstGeom prst="rect">
              <a:avLst/>
            </a:prstGeom>
            <a:noFill/>
            <a:ln>
              <a:noFill/>
            </a:ln>
            <a:effectLst/>
          </p:spPr>
          <p:txBody>
            <a:bodyPr>
              <a:spAutoFit/>
            </a:bodyPr>
            <a:lstStyle/>
            <a:p>
              <a:pPr>
                <a:defRPr/>
              </a:pPr>
              <a:r>
                <a:rPr lang="zh-CN" altLang="en-US">
                  <a:solidFill>
                    <a:srgbClr val="0000FF"/>
                  </a:solidFill>
                </a:rPr>
                <a:t>例</a:t>
              </a:r>
              <a:endParaRPr lang="zh-CN" altLang="en-US">
                <a:solidFill>
                  <a:srgbClr val="0000FF"/>
                </a:solidFill>
              </a:endParaRPr>
            </a:p>
          </p:txBody>
        </p:sp>
        <p:sp>
          <p:nvSpPr>
            <p:cNvPr id="55359" name="Text Box 63"/>
            <p:cNvSpPr txBox="1">
              <a:spLocks noChangeArrowheads="1"/>
            </p:cNvSpPr>
            <p:nvPr/>
          </p:nvSpPr>
          <p:spPr bwMode="auto">
            <a:xfrm>
              <a:off x="662" y="445"/>
              <a:ext cx="455" cy="288"/>
            </a:xfrm>
            <a:prstGeom prst="rect">
              <a:avLst/>
            </a:prstGeom>
            <a:noFill/>
            <a:ln>
              <a:noFill/>
            </a:ln>
            <a:effectLst/>
          </p:spPr>
          <p:txBody>
            <a:bodyPr>
              <a:spAutoFit/>
            </a:bodyPr>
            <a:lstStyle/>
            <a:p>
              <a:pPr>
                <a:defRPr/>
              </a:pPr>
              <a:r>
                <a:rPr lang="zh-CN" altLang="en-US"/>
                <a:t>设</a:t>
              </a:r>
              <a:endParaRPr lang="zh-CN" altLang="en-US"/>
            </a:p>
          </p:txBody>
        </p:sp>
        <p:sp>
          <p:nvSpPr>
            <p:cNvPr id="55360" name="Text Box 64"/>
            <p:cNvSpPr txBox="1">
              <a:spLocks noChangeArrowheads="1"/>
            </p:cNvSpPr>
            <p:nvPr/>
          </p:nvSpPr>
          <p:spPr bwMode="auto">
            <a:xfrm>
              <a:off x="1759" y="463"/>
              <a:ext cx="2543" cy="288"/>
            </a:xfrm>
            <a:prstGeom prst="rect">
              <a:avLst/>
            </a:prstGeom>
            <a:noFill/>
            <a:ln>
              <a:noFill/>
            </a:ln>
            <a:effectLst/>
          </p:spPr>
          <p:txBody>
            <a:bodyPr>
              <a:spAutoFit/>
            </a:bodyPr>
            <a:lstStyle/>
            <a:p>
              <a:pPr>
                <a:defRPr/>
              </a:pPr>
              <a:r>
                <a:rPr lang="zh-CN" altLang="en-US"/>
                <a:t>讨论级数         </a:t>
              </a:r>
              <a:r>
                <a:rPr lang="zh-CN" altLang="en-US" baseline="-25000"/>
                <a:t>  </a:t>
              </a:r>
              <a:r>
                <a:rPr lang="zh-CN" altLang="en-US"/>
                <a:t>的收敛性。</a:t>
              </a:r>
              <a:endParaRPr lang="zh-CN" altLang="en-US"/>
            </a:p>
          </p:txBody>
        </p:sp>
        <p:graphicFrame>
          <p:nvGraphicFramePr>
            <p:cNvPr id="16413" name="Object 65"/>
            <p:cNvGraphicFramePr/>
            <p:nvPr/>
          </p:nvGraphicFramePr>
          <p:xfrm>
            <a:off x="966" y="314"/>
            <a:ext cx="720" cy="536"/>
          </p:xfrm>
          <a:graphic>
            <a:graphicData uri="http://schemas.openxmlformats.org/presentationml/2006/ole">
              <mc:AlternateContent xmlns:mc="http://schemas.openxmlformats.org/markup-compatibility/2006">
                <mc:Choice xmlns:v="urn:schemas-microsoft-com:vml" Requires="v">
                  <p:oleObj spid="_x0000_s660524" name="公式" r:id="rId11" imgW="1143000" imgH="850900" progId="Equation.3">
                    <p:embed/>
                  </p:oleObj>
                </mc:Choice>
                <mc:Fallback>
                  <p:oleObj name="公式" r:id="rId11" imgW="1143000" imgH="850900" progId="Equation.3">
                    <p:embed/>
                    <p:pic>
                      <p:nvPicPr>
                        <p:cNvPr id="0" name="图片 6605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 y="314"/>
                          <a:ext cx="720" cy="536"/>
                        </a:xfrm>
                        <a:prstGeom prst="rect">
                          <a:avLst/>
                        </a:prstGeom>
                        <a:noFill/>
                        <a:ln>
                          <a:noFill/>
                        </a:ln>
                      </p:spPr>
                    </p:pic>
                  </p:oleObj>
                </mc:Fallback>
              </mc:AlternateContent>
            </a:graphicData>
          </a:graphic>
        </p:graphicFrame>
        <p:graphicFrame>
          <p:nvGraphicFramePr>
            <p:cNvPr id="16414" name="Object 66"/>
            <p:cNvGraphicFramePr/>
            <p:nvPr/>
          </p:nvGraphicFramePr>
          <p:xfrm>
            <a:off x="2627" y="356"/>
            <a:ext cx="425" cy="488"/>
          </p:xfrm>
          <a:graphic>
            <a:graphicData uri="http://schemas.openxmlformats.org/presentationml/2006/ole">
              <mc:AlternateContent xmlns:mc="http://schemas.openxmlformats.org/markup-compatibility/2006">
                <mc:Choice xmlns:v="urn:schemas-microsoft-com:vml" Requires="v">
                  <p:oleObj spid="_x0000_s660525" name="Equation" r:id="rId13" imgW="673100" imgH="774065" progId="Equation.DSMT4">
                    <p:embed/>
                  </p:oleObj>
                </mc:Choice>
                <mc:Fallback>
                  <p:oleObj name="Equation" r:id="rId13" imgW="673100" imgH="774065" progId="Equation.DSMT4">
                    <p:embed/>
                    <p:pic>
                      <p:nvPicPr>
                        <p:cNvPr id="0" name="图片 6605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 y="356"/>
                          <a:ext cx="425" cy="488"/>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357"/>
                                        </p:tgtEl>
                                        <p:attrNameLst>
                                          <p:attrName>style.visibility</p:attrName>
                                        </p:attrNameLst>
                                      </p:cBhvr>
                                      <p:to>
                                        <p:strVal val="visible"/>
                                      </p:to>
                                    </p:set>
                                    <p:animEffect transition="in" filter="wipe(left)">
                                      <p:cBhvr>
                                        <p:cTn id="7" dur="1000"/>
                                        <p:tgtEl>
                                          <p:spTgt spid="55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wipe(left)">
                                      <p:cBhvr>
                                        <p:cTn id="12" dur="1000"/>
                                        <p:tgtEl>
                                          <p:spTgt spid="553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54"/>
                                        </p:tgtEl>
                                        <p:attrNameLst>
                                          <p:attrName>style.visibility</p:attrName>
                                        </p:attrNameLst>
                                      </p:cBhvr>
                                      <p:to>
                                        <p:strVal val="visible"/>
                                      </p:to>
                                    </p:set>
                                    <p:animEffect transition="in" filter="wipe(left)">
                                      <p:cBhvr>
                                        <p:cTn id="17" dur="1000"/>
                                        <p:tgtEl>
                                          <p:spTgt spid="553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22"/>
                                        </p:tgtEl>
                                        <p:attrNameLst>
                                          <p:attrName>style.visibility</p:attrName>
                                        </p:attrNameLst>
                                      </p:cBhvr>
                                      <p:to>
                                        <p:strVal val="visible"/>
                                      </p:to>
                                    </p:set>
                                    <p:animEffect transition="in" filter="wipe(left)">
                                      <p:cBhvr>
                                        <p:cTn id="22" dur="1000"/>
                                        <p:tgtEl>
                                          <p:spTgt spid="553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55"/>
                                        </p:tgtEl>
                                        <p:attrNameLst>
                                          <p:attrName>style.visibility</p:attrName>
                                        </p:attrNameLst>
                                      </p:cBhvr>
                                      <p:to>
                                        <p:strVal val="visible"/>
                                      </p:to>
                                    </p:set>
                                    <p:animEffect transition="in" filter="wipe(left)">
                                      <p:cBhvr>
                                        <p:cTn id="27" dur="1000"/>
                                        <p:tgtEl>
                                          <p:spTgt spid="553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56"/>
                                        </p:tgtEl>
                                        <p:attrNameLst>
                                          <p:attrName>style.visibility</p:attrName>
                                        </p:attrNameLst>
                                      </p:cBhvr>
                                      <p:to>
                                        <p:strVal val="visible"/>
                                      </p:to>
                                    </p:set>
                                    <p:animEffect transition="in" filter="wipe(left)">
                                      <p:cBhvr>
                                        <p:cTn id="32" dur="1000"/>
                                        <p:tgtEl>
                                          <p:spTgt spid="5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6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7410" name="Picture 6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7411" name="Picture 6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7412" name="Picture 6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7413" name="Picture 7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7414" name="Picture 7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7415" name="Picture 7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7416" name="Picture 73"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7417" name="Picture 7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7418" name="Picture 7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7419" name="Picture 7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7420" name="Picture 7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7421" name="Picture 7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7422" name="Picture 7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7423" name="Picture 8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7424" name="Picture 8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7425" name="Picture 8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7426" name="Picture 8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sp>
        <p:nvSpPr>
          <p:cNvPr id="56326" name="Text Box 6"/>
          <p:cNvSpPr txBox="1">
            <a:spLocks noChangeArrowheads="1"/>
          </p:cNvSpPr>
          <p:nvPr/>
        </p:nvSpPr>
        <p:spPr bwMode="auto">
          <a:xfrm>
            <a:off x="534988" y="1792288"/>
            <a:ext cx="946150" cy="457200"/>
          </a:xfrm>
          <a:prstGeom prst="rect">
            <a:avLst/>
          </a:prstGeom>
          <a:noFill/>
          <a:ln>
            <a:noFill/>
          </a:ln>
          <a:effectLst/>
        </p:spPr>
        <p:txBody>
          <a:bodyPr wrap="none">
            <a:spAutoFit/>
          </a:bodyPr>
          <a:lstStyle/>
          <a:p>
            <a:pPr>
              <a:defRPr/>
            </a:pPr>
            <a:r>
              <a:rPr lang="zh-CN" altLang="en-US">
                <a:solidFill>
                  <a:srgbClr val="0000FF"/>
                </a:solidFill>
              </a:rPr>
              <a:t>分析  </a:t>
            </a:r>
            <a:endParaRPr lang="zh-CN" altLang="en-US">
              <a:solidFill>
                <a:srgbClr val="0000FF"/>
              </a:solidFill>
            </a:endParaRPr>
          </a:p>
        </p:txBody>
      </p:sp>
      <p:grpSp>
        <p:nvGrpSpPr>
          <p:cNvPr id="56415" name="Group 95"/>
          <p:cNvGrpSpPr/>
          <p:nvPr/>
        </p:nvGrpSpPr>
        <p:grpSpPr bwMode="auto">
          <a:xfrm>
            <a:off x="1354138" y="1577975"/>
            <a:ext cx="2994025" cy="876300"/>
            <a:chOff x="853" y="994"/>
            <a:chExt cx="1886" cy="552"/>
          </a:xfrm>
        </p:grpSpPr>
        <p:sp>
          <p:nvSpPr>
            <p:cNvPr id="56328" name="Text Box 8"/>
            <p:cNvSpPr txBox="1">
              <a:spLocks noChangeArrowheads="1"/>
            </p:cNvSpPr>
            <p:nvPr/>
          </p:nvSpPr>
          <p:spPr bwMode="auto">
            <a:xfrm>
              <a:off x="853" y="1129"/>
              <a:ext cx="598" cy="288"/>
            </a:xfrm>
            <a:prstGeom prst="rect">
              <a:avLst/>
            </a:prstGeom>
            <a:noFill/>
            <a:ln>
              <a:noFill/>
            </a:ln>
            <a:effectLst/>
          </p:spPr>
          <p:txBody>
            <a:bodyPr wrap="none">
              <a:spAutoFit/>
            </a:bodyPr>
            <a:lstStyle/>
            <a:p>
              <a:pPr>
                <a:defRPr/>
              </a:pPr>
              <a:r>
                <a:rPr lang="zh-CN" altLang="en-US"/>
                <a:t>由于  </a:t>
              </a:r>
              <a:endParaRPr lang="zh-CN" altLang="en-US"/>
            </a:p>
          </p:txBody>
        </p:sp>
        <p:graphicFrame>
          <p:nvGraphicFramePr>
            <p:cNvPr id="17463" name="Object 9"/>
            <p:cNvGraphicFramePr/>
            <p:nvPr/>
          </p:nvGraphicFramePr>
          <p:xfrm>
            <a:off x="1328" y="994"/>
            <a:ext cx="1411" cy="552"/>
          </p:xfrm>
          <a:graphic>
            <a:graphicData uri="http://schemas.openxmlformats.org/presentationml/2006/ole">
              <mc:AlternateContent xmlns:mc="http://schemas.openxmlformats.org/markup-compatibility/2006">
                <mc:Choice xmlns:v="urn:schemas-microsoft-com:vml" Requires="v">
                  <p:oleObj spid="_x0000_s661580" name="公式" r:id="rId2" imgW="2235200" imgH="876300" progId="Equation.3">
                    <p:embed/>
                  </p:oleObj>
                </mc:Choice>
                <mc:Fallback>
                  <p:oleObj name="公式" r:id="rId2" imgW="2235200" imgH="876300" progId="Equation.3">
                    <p:embed/>
                    <p:pic>
                      <p:nvPicPr>
                        <p:cNvPr id="0" name="图片 6615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 y="994"/>
                          <a:ext cx="1411" cy="552"/>
                        </a:xfrm>
                        <a:prstGeom prst="rect">
                          <a:avLst/>
                        </a:prstGeom>
                        <a:noFill/>
                        <a:ln>
                          <a:noFill/>
                        </a:ln>
                        <a:effectLst/>
                      </p:spPr>
                    </p:pic>
                  </p:oleObj>
                </mc:Fallback>
              </mc:AlternateContent>
            </a:graphicData>
          </a:graphic>
        </p:graphicFrame>
      </p:grpSp>
      <p:sp>
        <p:nvSpPr>
          <p:cNvPr id="56335" name="Rectangle 15"/>
          <p:cNvSpPr>
            <a:spLocks noChangeArrowheads="1"/>
          </p:cNvSpPr>
          <p:nvPr/>
        </p:nvSpPr>
        <p:spPr bwMode="auto">
          <a:xfrm>
            <a:off x="5238750" y="1798638"/>
            <a:ext cx="2870200" cy="396875"/>
          </a:xfrm>
          <a:prstGeom prst="rect">
            <a:avLst/>
          </a:prstGeom>
          <a:noFill/>
          <a:ln>
            <a:noFill/>
          </a:ln>
          <a:effectLst/>
        </p:spPr>
        <p:txBody>
          <a:bodyPr wrap="none">
            <a:spAutoFit/>
          </a:bodyPr>
          <a:lstStyle/>
          <a:p>
            <a:pPr>
              <a:defRPr/>
            </a:pPr>
            <a:r>
              <a:rPr lang="en-US" altLang="zh-CN" sz="2000">
                <a:solidFill>
                  <a:srgbClr val="CC3300"/>
                </a:solidFill>
                <a:latin typeface="宋体" panose="02010600030101010101" charset="-122"/>
              </a:rPr>
              <a:t>(</a:t>
            </a:r>
            <a:r>
              <a:rPr lang="en-US" altLang="zh-CN" sz="2000">
                <a:solidFill>
                  <a:srgbClr val="CC3300"/>
                </a:solidFill>
                <a:ea typeface="楷体" panose="02010609060101010101" charset="-122"/>
                <a:cs typeface="楷体" panose="02010609060101010101" charset="-122"/>
              </a:rPr>
              <a:t> </a:t>
            </a:r>
            <a:r>
              <a:rPr lang="en-US" altLang="zh-CN" sz="2000" i="1">
                <a:solidFill>
                  <a:srgbClr val="CC3300"/>
                </a:solidFill>
                <a:ea typeface="楷体" panose="02010609060101010101" charset="-122"/>
                <a:cs typeface="楷体" panose="02010609060101010101" charset="-122"/>
              </a:rPr>
              <a:t>p</a:t>
            </a:r>
            <a:r>
              <a:rPr lang="en-US" altLang="zh-CN" sz="2000" i="1" baseline="30000">
                <a:solidFill>
                  <a:srgbClr val="CC3300"/>
                </a:solidFill>
                <a:ea typeface="楷体" panose="02010609060101010101" charset="-122"/>
                <a:cs typeface="楷体" panose="02010609060101010101" charset="-122"/>
              </a:rPr>
              <a:t> </a:t>
            </a:r>
            <a:r>
              <a:rPr lang="zh-CN" altLang="en-US" sz="2000">
                <a:solidFill>
                  <a:srgbClr val="CC3300"/>
                </a:solidFill>
                <a:ea typeface="楷体" panose="02010609060101010101" charset="-122"/>
                <a:cs typeface="楷体" panose="02010609060101010101" charset="-122"/>
              </a:rPr>
              <a:t>级数，采用</a:t>
            </a:r>
            <a:r>
              <a:rPr lang="zh-CN" altLang="en-US" sz="2000" u="sng">
                <a:solidFill>
                  <a:schemeClr val="folHlink"/>
                </a:solidFill>
                <a:ea typeface="楷体" panose="02010609060101010101" charset="-122"/>
                <a:cs typeface="楷体" panose="02010609060101010101" charset="-122"/>
              </a:rPr>
              <a:t>比阶法</a:t>
            </a:r>
            <a:r>
              <a:rPr lang="zh-CN" altLang="en-US" sz="800">
                <a:solidFill>
                  <a:schemeClr val="folHlink"/>
                </a:solidFill>
                <a:ea typeface="楷体" panose="02010609060101010101" charset="-122"/>
                <a:cs typeface="楷体" panose="02010609060101010101" charset="-122"/>
              </a:rPr>
              <a:t> </a:t>
            </a:r>
            <a:r>
              <a:rPr lang="en-US" altLang="zh-CN" sz="2000">
                <a:solidFill>
                  <a:srgbClr val="CC3300"/>
                </a:solidFill>
                <a:latin typeface="宋体" panose="02010600030101010101" charset="-122"/>
              </a:rPr>
              <a:t>)</a:t>
            </a:r>
            <a:r>
              <a:rPr lang="en-US" altLang="zh-CN" sz="2000">
                <a:solidFill>
                  <a:srgbClr val="CC3300"/>
                </a:solidFill>
                <a:ea typeface="楷体" panose="02010609060101010101" charset="-122"/>
                <a:cs typeface="楷体" panose="02010609060101010101" charset="-122"/>
              </a:rPr>
              <a:t>  </a:t>
            </a:r>
            <a:endParaRPr lang="zh-CN" altLang="en-US" sz="2000">
              <a:solidFill>
                <a:srgbClr val="CC3300"/>
              </a:solidFill>
              <a:ea typeface="楷体" panose="02010609060101010101" charset="-122"/>
              <a:cs typeface="楷体" panose="02010609060101010101" charset="-122"/>
            </a:endParaRPr>
          </a:p>
        </p:txBody>
      </p:sp>
      <p:grpSp>
        <p:nvGrpSpPr>
          <p:cNvPr id="56416" name="Group 96"/>
          <p:cNvGrpSpPr/>
          <p:nvPr/>
        </p:nvGrpSpPr>
        <p:grpSpPr bwMode="auto">
          <a:xfrm>
            <a:off x="1352550" y="2462213"/>
            <a:ext cx="5081588" cy="825500"/>
            <a:chOff x="852" y="1551"/>
            <a:chExt cx="3201" cy="520"/>
          </a:xfrm>
        </p:grpSpPr>
        <p:sp>
          <p:nvSpPr>
            <p:cNvPr id="56336" name="Text Box 16"/>
            <p:cNvSpPr txBox="1">
              <a:spLocks noChangeArrowheads="1"/>
            </p:cNvSpPr>
            <p:nvPr/>
          </p:nvSpPr>
          <p:spPr bwMode="auto">
            <a:xfrm>
              <a:off x="852" y="1668"/>
              <a:ext cx="3201" cy="288"/>
            </a:xfrm>
            <a:prstGeom prst="rect">
              <a:avLst/>
            </a:prstGeom>
            <a:noFill/>
            <a:ln>
              <a:noFill/>
            </a:ln>
            <a:effectLst/>
          </p:spPr>
          <p:txBody>
            <a:bodyPr wrap="none">
              <a:spAutoFit/>
            </a:bodyPr>
            <a:lstStyle/>
            <a:p>
              <a:pPr>
                <a:defRPr/>
              </a:pPr>
              <a:r>
                <a:rPr lang="zh-CN" altLang="en-US"/>
                <a:t>因此不能马上判断         </a:t>
              </a:r>
              <a:r>
                <a:rPr lang="zh-CN" altLang="en-US" baseline="-25000"/>
                <a:t> </a:t>
              </a:r>
              <a:r>
                <a:rPr lang="zh-CN" altLang="en-US" sz="1200" baseline="-25000"/>
                <a:t> </a:t>
              </a:r>
              <a:r>
                <a:rPr lang="zh-CN" altLang="en-US"/>
                <a:t>是否收敛。  </a:t>
              </a:r>
              <a:endParaRPr lang="zh-CN" altLang="en-US"/>
            </a:p>
          </p:txBody>
        </p:sp>
        <p:graphicFrame>
          <p:nvGraphicFramePr>
            <p:cNvPr id="17461" name="Object 18"/>
            <p:cNvGraphicFramePr/>
            <p:nvPr/>
          </p:nvGraphicFramePr>
          <p:xfrm>
            <a:off x="2516" y="1551"/>
            <a:ext cx="393" cy="520"/>
          </p:xfrm>
          <a:graphic>
            <a:graphicData uri="http://schemas.openxmlformats.org/presentationml/2006/ole">
              <mc:AlternateContent xmlns:mc="http://schemas.openxmlformats.org/markup-compatibility/2006">
                <mc:Choice xmlns:v="urn:schemas-microsoft-com:vml" Requires="v">
                  <p:oleObj spid="_x0000_s661581" name="公式" r:id="rId4" imgW="622300" imgH="825500" progId="Equation.3">
                    <p:embed/>
                  </p:oleObj>
                </mc:Choice>
                <mc:Fallback>
                  <p:oleObj name="公式" r:id="rId4" imgW="622300" imgH="825500" progId="Equation.3">
                    <p:embed/>
                    <p:pic>
                      <p:nvPicPr>
                        <p:cNvPr id="0" name="图片 6615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 y="1551"/>
                          <a:ext cx="393" cy="520"/>
                        </a:xfrm>
                        <a:prstGeom prst="rect">
                          <a:avLst/>
                        </a:prstGeom>
                        <a:noFill/>
                        <a:ln>
                          <a:noFill/>
                        </a:ln>
                        <a:effectLst/>
                      </p:spPr>
                    </p:pic>
                  </p:oleObj>
                </mc:Fallback>
              </mc:AlternateContent>
            </a:graphicData>
          </a:graphic>
        </p:graphicFrame>
      </p:grpSp>
      <p:sp>
        <p:nvSpPr>
          <p:cNvPr id="56340" name="Text Box 20"/>
          <p:cNvSpPr txBox="1">
            <a:spLocks noChangeArrowheads="1"/>
          </p:cNvSpPr>
          <p:nvPr/>
        </p:nvSpPr>
        <p:spPr bwMode="auto">
          <a:xfrm>
            <a:off x="534988" y="3584575"/>
            <a:ext cx="642937" cy="457200"/>
          </a:xfrm>
          <a:prstGeom prst="rect">
            <a:avLst/>
          </a:prstGeom>
          <a:noFill/>
          <a:ln>
            <a:noFill/>
          </a:ln>
          <a:effectLst/>
        </p:spPr>
        <p:txBody>
          <a:bodyPr wrap="none">
            <a:spAutoFit/>
          </a:bodyPr>
          <a:lstStyle/>
          <a:p>
            <a:pPr>
              <a:defRPr/>
            </a:pPr>
            <a:r>
              <a:rPr lang="zh-CN" altLang="en-US">
                <a:solidFill>
                  <a:srgbClr val="0000FF"/>
                </a:solidFill>
              </a:rPr>
              <a:t>解  </a:t>
            </a:r>
            <a:endParaRPr lang="zh-CN" altLang="en-US">
              <a:solidFill>
                <a:srgbClr val="0000FF"/>
              </a:solidFill>
            </a:endParaRPr>
          </a:p>
        </p:txBody>
      </p:sp>
      <p:graphicFrame>
        <p:nvGraphicFramePr>
          <p:cNvPr id="56341" name="Object 21"/>
          <p:cNvGraphicFramePr/>
          <p:nvPr/>
        </p:nvGraphicFramePr>
        <p:xfrm>
          <a:off x="1190625" y="3360738"/>
          <a:ext cx="1193800" cy="863600"/>
        </p:xfrm>
        <a:graphic>
          <a:graphicData uri="http://schemas.openxmlformats.org/presentationml/2006/ole">
            <mc:AlternateContent xmlns:mc="http://schemas.openxmlformats.org/markup-compatibility/2006">
              <mc:Choice xmlns:v="urn:schemas-microsoft-com:vml" Requires="v">
                <p:oleObj spid="_x0000_s661582" name="公式" r:id="rId6" imgW="1193800" imgH="863600" progId="Equation.3">
                  <p:embed/>
                </p:oleObj>
              </mc:Choice>
              <mc:Fallback>
                <p:oleObj name="公式" r:id="rId6" imgW="1193800" imgH="863600" progId="Equation.3">
                  <p:embed/>
                  <p:pic>
                    <p:nvPicPr>
                      <p:cNvPr id="0" name="图片 66158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625" y="3360738"/>
                        <a:ext cx="1193800" cy="863600"/>
                      </a:xfrm>
                      <a:prstGeom prst="rect">
                        <a:avLst/>
                      </a:prstGeom>
                      <a:noFill/>
                      <a:ln>
                        <a:noFill/>
                      </a:ln>
                    </p:spPr>
                  </p:pic>
                </p:oleObj>
              </mc:Fallback>
            </mc:AlternateContent>
          </a:graphicData>
        </a:graphic>
      </p:graphicFrame>
      <p:graphicFrame>
        <p:nvGraphicFramePr>
          <p:cNvPr id="56342" name="Object 22"/>
          <p:cNvGraphicFramePr/>
          <p:nvPr/>
        </p:nvGraphicFramePr>
        <p:xfrm>
          <a:off x="2466975" y="3435350"/>
          <a:ext cx="3670300" cy="787400"/>
        </p:xfrm>
        <a:graphic>
          <a:graphicData uri="http://schemas.openxmlformats.org/presentationml/2006/ole">
            <mc:AlternateContent xmlns:mc="http://schemas.openxmlformats.org/markup-compatibility/2006">
              <mc:Choice xmlns:v="urn:schemas-microsoft-com:vml" Requires="v">
                <p:oleObj spid="_x0000_s661583" name="公式" r:id="rId8" imgW="3670300" imgH="787400" progId="Equation.3">
                  <p:embed/>
                </p:oleObj>
              </mc:Choice>
              <mc:Fallback>
                <p:oleObj name="公式" r:id="rId8" imgW="3670300" imgH="787400" progId="Equation.3">
                  <p:embed/>
                  <p:pic>
                    <p:nvPicPr>
                      <p:cNvPr id="0" name="图片 66158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6975" y="3435350"/>
                        <a:ext cx="3670300" cy="787400"/>
                      </a:xfrm>
                      <a:prstGeom prst="rect">
                        <a:avLst/>
                      </a:prstGeom>
                      <a:noFill/>
                      <a:ln>
                        <a:noFill/>
                      </a:ln>
                    </p:spPr>
                  </p:pic>
                </p:oleObj>
              </mc:Fallback>
            </mc:AlternateContent>
          </a:graphicData>
        </a:graphic>
      </p:graphicFrame>
      <p:grpSp>
        <p:nvGrpSpPr>
          <p:cNvPr id="56419" name="Group 99"/>
          <p:cNvGrpSpPr/>
          <p:nvPr/>
        </p:nvGrpSpPr>
        <p:grpSpPr bwMode="auto">
          <a:xfrm>
            <a:off x="5873750" y="5478463"/>
            <a:ext cx="2860675" cy="825500"/>
            <a:chOff x="3700" y="3451"/>
            <a:chExt cx="1802" cy="520"/>
          </a:xfrm>
        </p:grpSpPr>
        <p:sp>
          <p:nvSpPr>
            <p:cNvPr id="56350" name="Rectangle 30"/>
            <p:cNvSpPr>
              <a:spLocks noChangeArrowheads="1"/>
            </p:cNvSpPr>
            <p:nvPr/>
          </p:nvSpPr>
          <p:spPr bwMode="auto">
            <a:xfrm>
              <a:off x="3700" y="3571"/>
              <a:ext cx="1802" cy="288"/>
            </a:xfrm>
            <a:prstGeom prst="rect">
              <a:avLst/>
            </a:prstGeom>
            <a:noFill/>
            <a:ln>
              <a:noFill/>
            </a:ln>
            <a:effectLst/>
          </p:spPr>
          <p:txBody>
            <a:bodyPr wrap="none">
              <a:spAutoFit/>
            </a:bodyPr>
            <a:lstStyle/>
            <a:p>
              <a:pPr>
                <a:defRPr/>
              </a:pPr>
              <a:r>
                <a:rPr lang="zh-CN" altLang="en-US"/>
                <a:t>故级数         收敛。  </a:t>
              </a:r>
              <a:endParaRPr lang="zh-CN" altLang="en-US"/>
            </a:p>
          </p:txBody>
        </p:sp>
        <p:graphicFrame>
          <p:nvGraphicFramePr>
            <p:cNvPr id="17459" name="Object 31"/>
            <p:cNvGraphicFramePr/>
            <p:nvPr/>
          </p:nvGraphicFramePr>
          <p:xfrm>
            <a:off x="4375" y="3451"/>
            <a:ext cx="392" cy="520"/>
          </p:xfrm>
          <a:graphic>
            <a:graphicData uri="http://schemas.openxmlformats.org/presentationml/2006/ole">
              <mc:AlternateContent xmlns:mc="http://schemas.openxmlformats.org/markup-compatibility/2006">
                <mc:Choice xmlns:v="urn:schemas-microsoft-com:vml" Requires="v">
                  <p:oleObj spid="_x0000_s661584" name="公式" r:id="rId10" imgW="622300" imgH="825500" progId="Equation.3">
                    <p:embed/>
                  </p:oleObj>
                </mc:Choice>
                <mc:Fallback>
                  <p:oleObj name="公式" r:id="rId10" imgW="622300" imgH="825500" progId="Equation.3">
                    <p:embed/>
                    <p:pic>
                      <p:nvPicPr>
                        <p:cNvPr id="0" name="图片 66158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5" y="3451"/>
                          <a:ext cx="392" cy="520"/>
                        </a:xfrm>
                        <a:prstGeom prst="rect">
                          <a:avLst/>
                        </a:prstGeom>
                        <a:noFill/>
                        <a:ln>
                          <a:noFill/>
                        </a:ln>
                      </p:spPr>
                    </p:pic>
                  </p:oleObj>
                </mc:Fallback>
              </mc:AlternateContent>
            </a:graphicData>
          </a:graphic>
        </p:graphicFrame>
      </p:grpSp>
      <p:grpSp>
        <p:nvGrpSpPr>
          <p:cNvPr id="56417" name="Group 97"/>
          <p:cNvGrpSpPr/>
          <p:nvPr/>
        </p:nvGrpSpPr>
        <p:grpSpPr bwMode="auto">
          <a:xfrm>
            <a:off x="6219825" y="3449638"/>
            <a:ext cx="1885950" cy="542925"/>
            <a:chOff x="3918" y="2149"/>
            <a:chExt cx="1188" cy="342"/>
          </a:xfrm>
        </p:grpSpPr>
        <p:graphicFrame>
          <p:nvGraphicFramePr>
            <p:cNvPr id="17453" name="Object 24"/>
            <p:cNvGraphicFramePr/>
            <p:nvPr/>
          </p:nvGraphicFramePr>
          <p:xfrm>
            <a:off x="4387" y="2251"/>
            <a:ext cx="719" cy="240"/>
          </p:xfrm>
          <a:graphic>
            <a:graphicData uri="http://schemas.openxmlformats.org/presentationml/2006/ole">
              <mc:AlternateContent xmlns:mc="http://schemas.openxmlformats.org/markup-compatibility/2006">
                <mc:Choice xmlns:v="urn:schemas-microsoft-com:vml" Requires="v">
                  <p:oleObj spid="_x0000_s661585" name="公式" r:id="rId12" imgW="1143000" imgH="381000" progId="Equation.3">
                    <p:embed/>
                  </p:oleObj>
                </mc:Choice>
                <mc:Fallback>
                  <p:oleObj name="公式" r:id="rId12" imgW="1143000" imgH="381000" progId="Equation.3">
                    <p:embed/>
                    <p:pic>
                      <p:nvPicPr>
                        <p:cNvPr id="0" name="图片 66158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7" y="2251"/>
                          <a:ext cx="719" cy="240"/>
                        </a:xfrm>
                        <a:prstGeom prst="rect">
                          <a:avLst/>
                        </a:prstGeom>
                        <a:noFill/>
                        <a:ln>
                          <a:noFill/>
                        </a:ln>
                      </p:spPr>
                    </p:pic>
                  </p:oleObj>
                </mc:Fallback>
              </mc:AlternateContent>
            </a:graphicData>
          </a:graphic>
        </p:graphicFrame>
        <p:grpSp>
          <p:nvGrpSpPr>
            <p:cNvPr id="17454" name="Group 89"/>
            <p:cNvGrpSpPr/>
            <p:nvPr/>
          </p:nvGrpSpPr>
          <p:grpSpPr bwMode="auto">
            <a:xfrm>
              <a:off x="3918" y="2149"/>
              <a:ext cx="478" cy="246"/>
              <a:chOff x="3912" y="2149"/>
              <a:chExt cx="478" cy="246"/>
            </a:xfrm>
          </p:grpSpPr>
          <p:sp>
            <p:nvSpPr>
              <p:cNvPr id="56352" name="Rectangle 32"/>
              <p:cNvSpPr>
                <a:spLocks noChangeArrowheads="1"/>
              </p:cNvSpPr>
              <p:nvPr/>
            </p:nvSpPr>
            <p:spPr bwMode="auto">
              <a:xfrm>
                <a:off x="3912" y="2149"/>
                <a:ext cx="478" cy="231"/>
              </a:xfrm>
              <a:prstGeom prst="rect">
                <a:avLst/>
              </a:prstGeom>
              <a:noFill/>
              <a:ln>
                <a:noFill/>
              </a:ln>
              <a:effectLst/>
            </p:spPr>
            <p:txBody>
              <a:bodyPr wrap="none">
                <a:spAutoFit/>
              </a:bodyPr>
              <a:lstStyle/>
              <a:p>
                <a:pPr>
                  <a:defRPr/>
                </a:pPr>
                <a:r>
                  <a:rPr lang="zh-CN" altLang="en-US" sz="1800">
                    <a:solidFill>
                      <a:srgbClr val="008000"/>
                    </a:solidFill>
                    <a:ea typeface="楷体" panose="02010609060101010101" charset="-122"/>
                    <a:cs typeface="楷体" panose="02010609060101010101" charset="-122"/>
                  </a:rPr>
                  <a:t>记为</a:t>
                </a:r>
                <a:r>
                  <a:rPr lang="zh-CN" altLang="en-US" sz="1800">
                    <a:solidFill>
                      <a:srgbClr val="FF0000"/>
                    </a:solidFill>
                    <a:ea typeface="楷体" panose="02010609060101010101" charset="-122"/>
                    <a:cs typeface="楷体" panose="02010609060101010101" charset="-122"/>
                  </a:rPr>
                  <a:t>  </a:t>
                </a:r>
                <a:endParaRPr lang="en-US" altLang="zh-CN" sz="1800">
                  <a:solidFill>
                    <a:srgbClr val="FF0000"/>
                  </a:solidFill>
                  <a:ea typeface="楷体" panose="02010609060101010101" charset="-122"/>
                  <a:cs typeface="楷体" panose="02010609060101010101" charset="-122"/>
                </a:endParaRPr>
              </a:p>
            </p:txBody>
          </p:sp>
          <p:sp>
            <p:nvSpPr>
              <p:cNvPr id="56353" name="Line 33"/>
              <p:cNvSpPr>
                <a:spLocks noChangeShapeType="1"/>
              </p:cNvSpPr>
              <p:nvPr/>
            </p:nvSpPr>
            <p:spPr bwMode="auto">
              <a:xfrm>
                <a:off x="3912" y="2360"/>
                <a:ext cx="408" cy="0"/>
              </a:xfrm>
              <a:prstGeom prst="line">
                <a:avLst/>
              </a:prstGeom>
              <a:noFill/>
              <a:ln w="12700">
                <a:solidFill>
                  <a:schemeClr val="tx1"/>
                </a:solidFill>
                <a:round/>
              </a:ln>
              <a:effectLst/>
            </p:spPr>
            <p:txBody>
              <a:bodyPr wrap="none">
                <a:spAutoFit/>
              </a:bodyPr>
              <a:lstStyle/>
              <a:p>
                <a:pPr>
                  <a:defRPr/>
                </a:pPr>
                <a:endParaRPr lang="zh-CN" altLang="en-US"/>
              </a:p>
            </p:txBody>
          </p:sp>
          <p:sp>
            <p:nvSpPr>
              <p:cNvPr id="56354" name="Line 34"/>
              <p:cNvSpPr>
                <a:spLocks noChangeShapeType="1"/>
              </p:cNvSpPr>
              <p:nvPr/>
            </p:nvSpPr>
            <p:spPr bwMode="auto">
              <a:xfrm>
                <a:off x="3912" y="2395"/>
                <a:ext cx="408" cy="0"/>
              </a:xfrm>
              <a:prstGeom prst="line">
                <a:avLst/>
              </a:prstGeom>
              <a:noFill/>
              <a:ln w="12700">
                <a:solidFill>
                  <a:schemeClr val="tx1"/>
                </a:solidFill>
                <a:round/>
              </a:ln>
              <a:effectLst/>
            </p:spPr>
            <p:txBody>
              <a:bodyPr wrap="none">
                <a:spAutoFit/>
              </a:bodyPr>
              <a:lstStyle/>
              <a:p>
                <a:pPr>
                  <a:defRPr/>
                </a:pPr>
                <a:endParaRPr lang="zh-CN" altLang="en-US"/>
              </a:p>
            </p:txBody>
          </p:sp>
        </p:grpSp>
      </p:grpSp>
      <p:sp>
        <p:nvSpPr>
          <p:cNvPr id="56346" name="Rectangle 26"/>
          <p:cNvSpPr>
            <a:spLocks noChangeArrowheads="1"/>
          </p:cNvSpPr>
          <p:nvPr/>
        </p:nvSpPr>
        <p:spPr bwMode="auto">
          <a:xfrm>
            <a:off x="5735638" y="4679950"/>
            <a:ext cx="3124200" cy="396875"/>
          </a:xfrm>
          <a:prstGeom prst="rect">
            <a:avLst/>
          </a:prstGeom>
          <a:noFill/>
          <a:ln>
            <a:noFill/>
          </a:ln>
          <a:effectLst/>
        </p:spPr>
        <p:txBody>
          <a:bodyPr wrap="none">
            <a:spAutoFit/>
          </a:bodyPr>
          <a:lstStyle/>
          <a:p>
            <a:pPr>
              <a:defRPr/>
            </a:pPr>
            <a:r>
              <a:rPr lang="en-US" altLang="zh-CN" sz="2000">
                <a:solidFill>
                  <a:srgbClr val="009900"/>
                </a:solidFill>
                <a:latin typeface="宋体" panose="02010600030101010101" charset="-122"/>
              </a:rPr>
              <a:t>(</a:t>
            </a:r>
            <a:r>
              <a:rPr lang="zh-CN" altLang="en-US" sz="2000">
                <a:solidFill>
                  <a:srgbClr val="009900"/>
                </a:solidFill>
                <a:ea typeface="楷体" panose="02010609060101010101" charset="-122"/>
                <a:cs typeface="楷体" panose="02010609060101010101" charset="-122"/>
              </a:rPr>
              <a:t>莱布尼茨型的</a:t>
            </a:r>
            <a:r>
              <a:rPr lang="zh-CN" altLang="en-US" sz="2000" u="sng">
                <a:solidFill>
                  <a:schemeClr val="folHlink"/>
                </a:solidFill>
                <a:ea typeface="楷体" panose="02010609060101010101" charset="-122"/>
                <a:cs typeface="楷体" panose="02010609060101010101" charset="-122"/>
              </a:rPr>
              <a:t>交错级数</a:t>
            </a:r>
            <a:r>
              <a:rPr lang="en-US" altLang="zh-CN" sz="2000">
                <a:solidFill>
                  <a:srgbClr val="009900"/>
                </a:solidFill>
                <a:latin typeface="宋体" panose="02010600030101010101" charset="-122"/>
              </a:rPr>
              <a:t>)</a:t>
            </a:r>
            <a:r>
              <a:rPr lang="en-US" altLang="zh-CN" sz="2000">
                <a:solidFill>
                  <a:srgbClr val="009900"/>
                </a:solidFill>
                <a:ea typeface="楷体" panose="02010609060101010101" charset="-122"/>
                <a:cs typeface="楷体" panose="02010609060101010101" charset="-122"/>
              </a:rPr>
              <a:t>  </a:t>
            </a:r>
            <a:endParaRPr lang="zh-CN" altLang="en-US" sz="2000">
              <a:solidFill>
                <a:srgbClr val="009900"/>
              </a:solidFill>
              <a:ea typeface="楷体" panose="02010609060101010101" charset="-122"/>
              <a:cs typeface="楷体" panose="02010609060101010101" charset="-122"/>
            </a:endParaRPr>
          </a:p>
        </p:txBody>
      </p:sp>
      <p:sp>
        <p:nvSpPr>
          <p:cNvPr id="56356" name="Rectangle 36"/>
          <p:cNvSpPr>
            <a:spLocks noChangeArrowheads="1"/>
          </p:cNvSpPr>
          <p:nvPr/>
        </p:nvSpPr>
        <p:spPr bwMode="auto">
          <a:xfrm>
            <a:off x="4802188" y="4619625"/>
            <a:ext cx="1255712" cy="457200"/>
          </a:xfrm>
          <a:prstGeom prst="rect">
            <a:avLst/>
          </a:prstGeom>
          <a:noFill/>
          <a:ln>
            <a:noFill/>
          </a:ln>
          <a:effectLst/>
        </p:spPr>
        <p:txBody>
          <a:bodyPr wrap="none">
            <a:spAutoFit/>
          </a:bodyPr>
          <a:lstStyle/>
          <a:p>
            <a:pPr>
              <a:defRPr/>
            </a:pPr>
            <a:r>
              <a:rPr lang="zh-CN" altLang="en-US"/>
              <a:t>收敛，  </a:t>
            </a:r>
            <a:endParaRPr lang="zh-CN" altLang="en-US"/>
          </a:p>
        </p:txBody>
      </p:sp>
      <p:pic>
        <p:nvPicPr>
          <p:cNvPr id="56405" name="Picture 85"/>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17439" name="Picture 88" descr="xs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aphicFrame>
        <p:nvGraphicFramePr>
          <p:cNvPr id="56410" name="Object 90"/>
          <p:cNvGraphicFramePr/>
          <p:nvPr/>
        </p:nvGraphicFramePr>
        <p:xfrm>
          <a:off x="2298700" y="4476750"/>
          <a:ext cx="2509838" cy="736600"/>
        </p:xfrm>
        <a:graphic>
          <a:graphicData uri="http://schemas.openxmlformats.org/presentationml/2006/ole">
            <mc:AlternateContent xmlns:mc="http://schemas.openxmlformats.org/markup-compatibility/2006">
              <mc:Choice xmlns:v="urn:schemas-microsoft-com:vml" Requires="v">
                <p:oleObj spid="_x0000_s661586" name="公式" r:id="rId16" imgW="2616200" imgH="736600" progId="Equation.3">
                  <p:embed/>
                </p:oleObj>
              </mc:Choice>
              <mc:Fallback>
                <p:oleObj name="公式" r:id="rId16" imgW="2616200" imgH="736600" progId="Equation.3">
                  <p:embed/>
                  <p:pic>
                    <p:nvPicPr>
                      <p:cNvPr id="0" name="图片 66158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8700" y="4476750"/>
                        <a:ext cx="2509838" cy="736600"/>
                      </a:xfrm>
                      <a:prstGeom prst="rect">
                        <a:avLst/>
                      </a:prstGeom>
                      <a:noFill/>
                      <a:ln>
                        <a:noFill/>
                      </a:ln>
                      <a:effectLst/>
                    </p:spPr>
                  </p:pic>
                </p:oleObj>
              </mc:Fallback>
            </mc:AlternateContent>
          </a:graphicData>
        </a:graphic>
      </p:graphicFrame>
      <p:graphicFrame>
        <p:nvGraphicFramePr>
          <p:cNvPr id="56412" name="Object 92"/>
          <p:cNvGraphicFramePr/>
          <p:nvPr/>
        </p:nvGraphicFramePr>
        <p:xfrm>
          <a:off x="1198563" y="4424363"/>
          <a:ext cx="1011237" cy="876300"/>
        </p:xfrm>
        <a:graphic>
          <a:graphicData uri="http://schemas.openxmlformats.org/presentationml/2006/ole">
            <mc:AlternateContent xmlns:mc="http://schemas.openxmlformats.org/markup-compatibility/2006">
              <mc:Choice xmlns:v="urn:schemas-microsoft-com:vml" Requires="v">
                <p:oleObj spid="_x0000_s661587" name="公式" r:id="rId18" imgW="1054100" imgH="876300" progId="Equation.3">
                  <p:embed/>
                </p:oleObj>
              </mc:Choice>
              <mc:Fallback>
                <p:oleObj name="公式" r:id="rId18" imgW="1054100" imgH="876300" progId="Equation.3">
                  <p:embed/>
                  <p:pic>
                    <p:nvPicPr>
                      <p:cNvPr id="0" name="图片 66158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98563" y="4424363"/>
                        <a:ext cx="1011237" cy="876300"/>
                      </a:xfrm>
                      <a:prstGeom prst="rect">
                        <a:avLst/>
                      </a:prstGeom>
                      <a:noFill/>
                      <a:ln>
                        <a:noFill/>
                      </a:ln>
                      <a:effectLst/>
                    </p:spPr>
                  </p:pic>
                </p:oleObj>
              </mc:Fallback>
            </mc:AlternateContent>
          </a:graphicData>
        </a:graphic>
      </p:graphicFrame>
      <p:grpSp>
        <p:nvGrpSpPr>
          <p:cNvPr id="56418" name="Group 98"/>
          <p:cNvGrpSpPr/>
          <p:nvPr/>
        </p:nvGrpSpPr>
        <p:grpSpPr bwMode="auto">
          <a:xfrm>
            <a:off x="1200150" y="5480050"/>
            <a:ext cx="5075238" cy="876300"/>
            <a:chOff x="756" y="3368"/>
            <a:chExt cx="3197" cy="552"/>
          </a:xfrm>
        </p:grpSpPr>
        <p:sp>
          <p:nvSpPr>
            <p:cNvPr id="56358" name="Rectangle 38"/>
            <p:cNvSpPr>
              <a:spLocks noChangeArrowheads="1"/>
            </p:cNvSpPr>
            <p:nvPr/>
          </p:nvSpPr>
          <p:spPr bwMode="auto">
            <a:xfrm>
              <a:off x="3114" y="3485"/>
              <a:ext cx="839" cy="288"/>
            </a:xfrm>
            <a:prstGeom prst="rect">
              <a:avLst/>
            </a:prstGeom>
            <a:noFill/>
            <a:ln>
              <a:noFill/>
            </a:ln>
            <a:effectLst/>
          </p:spPr>
          <p:txBody>
            <a:bodyPr wrap="none">
              <a:spAutoFit/>
            </a:bodyPr>
            <a:lstStyle/>
            <a:p>
              <a:pPr>
                <a:defRPr/>
              </a:pPr>
              <a:r>
                <a:rPr lang="zh-CN" altLang="en-US"/>
                <a:t>收敛，   </a:t>
              </a:r>
              <a:endParaRPr lang="zh-CN" altLang="en-US"/>
            </a:p>
          </p:txBody>
        </p:sp>
        <p:graphicFrame>
          <p:nvGraphicFramePr>
            <p:cNvPr id="17451" name="Object 91"/>
            <p:cNvGraphicFramePr/>
            <p:nvPr/>
          </p:nvGraphicFramePr>
          <p:xfrm>
            <a:off x="1427" y="3395"/>
            <a:ext cx="1691" cy="464"/>
          </p:xfrm>
          <a:graphic>
            <a:graphicData uri="http://schemas.openxmlformats.org/presentationml/2006/ole">
              <mc:AlternateContent xmlns:mc="http://schemas.openxmlformats.org/markup-compatibility/2006">
                <mc:Choice xmlns:v="urn:schemas-microsoft-com:vml" Requires="v">
                  <p:oleObj spid="_x0000_s661588" name="公式" r:id="rId20" imgW="2794000" imgH="736600" progId="Equation.3">
                    <p:embed/>
                  </p:oleObj>
                </mc:Choice>
                <mc:Fallback>
                  <p:oleObj name="公式" r:id="rId20" imgW="2794000" imgH="736600" progId="Equation.3">
                    <p:embed/>
                    <p:pic>
                      <p:nvPicPr>
                        <p:cNvPr id="0" name="图片 661587"/>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7" y="3395"/>
                          <a:ext cx="1691" cy="464"/>
                        </a:xfrm>
                        <a:prstGeom prst="rect">
                          <a:avLst/>
                        </a:prstGeom>
                        <a:noFill/>
                        <a:ln>
                          <a:noFill/>
                        </a:ln>
                        <a:effectLst/>
                      </p:spPr>
                    </p:pic>
                  </p:oleObj>
                </mc:Fallback>
              </mc:AlternateContent>
            </a:graphicData>
          </a:graphic>
        </p:graphicFrame>
        <p:graphicFrame>
          <p:nvGraphicFramePr>
            <p:cNvPr id="17452" name="Object 93"/>
            <p:cNvGraphicFramePr/>
            <p:nvPr/>
          </p:nvGraphicFramePr>
          <p:xfrm>
            <a:off x="756" y="3368"/>
            <a:ext cx="630" cy="552"/>
          </p:xfrm>
          <a:graphic>
            <a:graphicData uri="http://schemas.openxmlformats.org/presentationml/2006/ole">
              <mc:AlternateContent xmlns:mc="http://schemas.openxmlformats.org/markup-compatibility/2006">
                <mc:Choice xmlns:v="urn:schemas-microsoft-com:vml" Requires="v">
                  <p:oleObj spid="_x0000_s661589" name="公式" r:id="rId22" imgW="1041400" imgH="876300" progId="Equation.3">
                    <p:embed/>
                  </p:oleObj>
                </mc:Choice>
                <mc:Fallback>
                  <p:oleObj name="公式" r:id="rId22" imgW="1041400" imgH="876300" progId="Equation.3">
                    <p:embed/>
                    <p:pic>
                      <p:nvPicPr>
                        <p:cNvPr id="0" name="图片 661588"/>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6" y="3368"/>
                          <a:ext cx="630" cy="552"/>
                        </a:xfrm>
                        <a:prstGeom prst="rect">
                          <a:avLst/>
                        </a:prstGeom>
                        <a:noFill/>
                        <a:ln>
                          <a:noFill/>
                        </a:ln>
                        <a:effectLst/>
                      </p:spPr>
                    </p:pic>
                  </p:oleObj>
                </mc:Fallback>
              </mc:AlternateContent>
            </a:graphicData>
          </a:graphic>
        </p:graphicFrame>
      </p:grpSp>
      <p:sp>
        <p:nvSpPr>
          <p:cNvPr id="56414" name="Rectangle 94"/>
          <p:cNvSpPr>
            <a:spLocks noChangeArrowheads="1"/>
          </p:cNvSpPr>
          <p:nvPr/>
        </p:nvSpPr>
        <p:spPr bwMode="auto">
          <a:xfrm>
            <a:off x="4344988" y="1792288"/>
            <a:ext cx="1255712" cy="457200"/>
          </a:xfrm>
          <a:prstGeom prst="rect">
            <a:avLst/>
          </a:prstGeom>
          <a:noFill/>
          <a:ln>
            <a:noFill/>
          </a:ln>
          <a:effectLst/>
        </p:spPr>
        <p:txBody>
          <a:bodyPr wrap="none">
            <a:spAutoFit/>
          </a:bodyPr>
          <a:lstStyle/>
          <a:p>
            <a:pPr>
              <a:defRPr/>
            </a:pPr>
            <a:r>
              <a:rPr lang="zh-CN" altLang="en-US"/>
              <a:t>发散，  </a:t>
            </a:r>
            <a:endParaRPr lang="zh-CN" altLang="en-US"/>
          </a:p>
        </p:txBody>
      </p:sp>
      <p:grpSp>
        <p:nvGrpSpPr>
          <p:cNvPr id="56420" name="Group 100"/>
          <p:cNvGrpSpPr/>
          <p:nvPr/>
        </p:nvGrpSpPr>
        <p:grpSpPr bwMode="auto">
          <a:xfrm>
            <a:off x="536575" y="520700"/>
            <a:ext cx="6470650" cy="863600"/>
            <a:chOff x="338" y="322"/>
            <a:chExt cx="4076" cy="544"/>
          </a:xfrm>
        </p:grpSpPr>
        <p:sp>
          <p:nvSpPr>
            <p:cNvPr id="56421" name="Text Box 101"/>
            <p:cNvSpPr txBox="1">
              <a:spLocks noChangeArrowheads="1"/>
            </p:cNvSpPr>
            <p:nvPr/>
          </p:nvSpPr>
          <p:spPr bwMode="auto">
            <a:xfrm>
              <a:off x="338" y="445"/>
              <a:ext cx="543" cy="288"/>
            </a:xfrm>
            <a:prstGeom prst="rect">
              <a:avLst/>
            </a:prstGeom>
            <a:noFill/>
            <a:ln>
              <a:noFill/>
            </a:ln>
            <a:effectLst/>
          </p:spPr>
          <p:txBody>
            <a:bodyPr>
              <a:spAutoFit/>
            </a:bodyPr>
            <a:lstStyle/>
            <a:p>
              <a:pPr>
                <a:defRPr/>
              </a:pPr>
              <a:r>
                <a:rPr lang="zh-CN" altLang="en-US">
                  <a:solidFill>
                    <a:srgbClr val="0000FF"/>
                  </a:solidFill>
                </a:rPr>
                <a:t>例</a:t>
              </a:r>
              <a:endParaRPr lang="zh-CN" altLang="en-US">
                <a:solidFill>
                  <a:srgbClr val="0000FF"/>
                </a:solidFill>
              </a:endParaRPr>
            </a:p>
          </p:txBody>
        </p:sp>
        <p:sp>
          <p:nvSpPr>
            <p:cNvPr id="56422" name="Text Box 102"/>
            <p:cNvSpPr txBox="1">
              <a:spLocks noChangeArrowheads="1"/>
            </p:cNvSpPr>
            <p:nvPr/>
          </p:nvSpPr>
          <p:spPr bwMode="auto">
            <a:xfrm>
              <a:off x="662" y="445"/>
              <a:ext cx="543" cy="288"/>
            </a:xfrm>
            <a:prstGeom prst="rect">
              <a:avLst/>
            </a:prstGeom>
            <a:noFill/>
            <a:ln>
              <a:noFill/>
            </a:ln>
            <a:effectLst/>
          </p:spPr>
          <p:txBody>
            <a:bodyPr>
              <a:spAutoFit/>
            </a:bodyPr>
            <a:lstStyle/>
            <a:p>
              <a:pPr>
                <a:defRPr/>
              </a:pPr>
              <a:r>
                <a:rPr lang="zh-CN" altLang="en-US"/>
                <a:t>设</a:t>
              </a:r>
              <a:endParaRPr lang="zh-CN" altLang="en-US"/>
            </a:p>
          </p:txBody>
        </p:sp>
        <p:sp>
          <p:nvSpPr>
            <p:cNvPr id="56423" name="Text Box 103"/>
            <p:cNvSpPr txBox="1">
              <a:spLocks noChangeArrowheads="1"/>
            </p:cNvSpPr>
            <p:nvPr/>
          </p:nvSpPr>
          <p:spPr bwMode="auto">
            <a:xfrm>
              <a:off x="1831" y="463"/>
              <a:ext cx="2583" cy="288"/>
            </a:xfrm>
            <a:prstGeom prst="rect">
              <a:avLst/>
            </a:prstGeom>
            <a:noFill/>
            <a:ln>
              <a:noFill/>
            </a:ln>
            <a:effectLst/>
          </p:spPr>
          <p:txBody>
            <a:bodyPr>
              <a:spAutoFit/>
            </a:bodyPr>
            <a:lstStyle/>
            <a:p>
              <a:pPr>
                <a:defRPr/>
              </a:pPr>
              <a:r>
                <a:rPr lang="zh-CN" altLang="en-US"/>
                <a:t>讨论级数         </a:t>
              </a:r>
              <a:r>
                <a:rPr lang="zh-CN" altLang="en-US" baseline="-25000"/>
                <a:t>  </a:t>
              </a:r>
              <a:r>
                <a:rPr lang="zh-CN" altLang="en-US"/>
                <a:t>的收敛性。</a:t>
              </a:r>
              <a:endParaRPr lang="zh-CN" altLang="en-US"/>
            </a:p>
          </p:txBody>
        </p:sp>
        <p:graphicFrame>
          <p:nvGraphicFramePr>
            <p:cNvPr id="17448" name="Object 104"/>
            <p:cNvGraphicFramePr/>
            <p:nvPr/>
          </p:nvGraphicFramePr>
          <p:xfrm>
            <a:off x="950" y="322"/>
            <a:ext cx="824" cy="544"/>
          </p:xfrm>
          <a:graphic>
            <a:graphicData uri="http://schemas.openxmlformats.org/presentationml/2006/ole">
              <mc:AlternateContent xmlns:mc="http://schemas.openxmlformats.org/markup-compatibility/2006">
                <mc:Choice xmlns:v="urn:schemas-microsoft-com:vml" Requires="v">
                  <p:oleObj spid="_x0000_s661590" name="公式" r:id="rId24" imgW="1307465" imgH="862965" progId="Equation.3">
                    <p:embed/>
                  </p:oleObj>
                </mc:Choice>
                <mc:Fallback>
                  <p:oleObj name="公式" r:id="rId24" imgW="1307465" imgH="862965" progId="Equation.3">
                    <p:embed/>
                    <p:pic>
                      <p:nvPicPr>
                        <p:cNvPr id="0" name="图片 661589"/>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0" y="322"/>
                          <a:ext cx="824" cy="544"/>
                        </a:xfrm>
                        <a:prstGeom prst="rect">
                          <a:avLst/>
                        </a:prstGeom>
                        <a:noFill/>
                        <a:ln>
                          <a:noFill/>
                        </a:ln>
                      </p:spPr>
                    </p:pic>
                  </p:oleObj>
                </mc:Fallback>
              </mc:AlternateContent>
            </a:graphicData>
          </a:graphic>
        </p:graphicFrame>
        <p:graphicFrame>
          <p:nvGraphicFramePr>
            <p:cNvPr id="17449" name="Object 105"/>
            <p:cNvGraphicFramePr/>
            <p:nvPr/>
          </p:nvGraphicFramePr>
          <p:xfrm>
            <a:off x="2703" y="356"/>
            <a:ext cx="417" cy="488"/>
          </p:xfrm>
          <a:graphic>
            <a:graphicData uri="http://schemas.openxmlformats.org/presentationml/2006/ole">
              <mc:AlternateContent xmlns:mc="http://schemas.openxmlformats.org/markup-compatibility/2006">
                <mc:Choice xmlns:v="urn:schemas-microsoft-com:vml" Requires="v">
                  <p:oleObj spid="_x0000_s661591" name="Equation" r:id="rId26" imgW="660400" imgH="774065" progId="Equation.DSMT4">
                    <p:embed/>
                  </p:oleObj>
                </mc:Choice>
                <mc:Fallback>
                  <p:oleObj name="Equation" r:id="rId26" imgW="660400" imgH="774065" progId="Equation.DSMT4">
                    <p:embed/>
                    <p:pic>
                      <p:nvPicPr>
                        <p:cNvPr id="0" name="图片 661590"/>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03" y="356"/>
                          <a:ext cx="417" cy="488"/>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420"/>
                                        </p:tgtEl>
                                        <p:attrNameLst>
                                          <p:attrName>style.visibility</p:attrName>
                                        </p:attrNameLst>
                                      </p:cBhvr>
                                      <p:to>
                                        <p:strVal val="visible"/>
                                      </p:to>
                                    </p:set>
                                    <p:animEffect transition="in" filter="wipe(left)">
                                      <p:cBhvr>
                                        <p:cTn id="7" dur="1000"/>
                                        <p:tgtEl>
                                          <p:spTgt spid="56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wipe(left)">
                                      <p:cBhvr>
                                        <p:cTn id="12" dur="1000"/>
                                        <p:tgtEl>
                                          <p:spTgt spid="563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415"/>
                                        </p:tgtEl>
                                        <p:attrNameLst>
                                          <p:attrName>style.visibility</p:attrName>
                                        </p:attrNameLst>
                                      </p:cBhvr>
                                      <p:to>
                                        <p:strVal val="visible"/>
                                      </p:to>
                                    </p:set>
                                    <p:animEffect transition="in" filter="wipe(left)">
                                      <p:cBhvr>
                                        <p:cTn id="17" dur="1000"/>
                                        <p:tgtEl>
                                          <p:spTgt spid="564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35"/>
                                        </p:tgtEl>
                                        <p:attrNameLst>
                                          <p:attrName>style.visibility</p:attrName>
                                        </p:attrNameLst>
                                      </p:cBhvr>
                                      <p:to>
                                        <p:strVal val="visible"/>
                                      </p:to>
                                    </p:set>
                                    <p:animEffect transition="in" filter="wipe(left)">
                                      <p:cBhvr>
                                        <p:cTn id="22" dur="1000"/>
                                        <p:tgtEl>
                                          <p:spTgt spid="56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414"/>
                                        </p:tgtEl>
                                        <p:attrNameLst>
                                          <p:attrName>style.visibility</p:attrName>
                                        </p:attrNameLst>
                                      </p:cBhvr>
                                      <p:to>
                                        <p:strVal val="visible"/>
                                      </p:to>
                                    </p:set>
                                    <p:animEffect transition="in" filter="wipe(left)">
                                      <p:cBhvr>
                                        <p:cTn id="27" dur="1000"/>
                                        <p:tgtEl>
                                          <p:spTgt spid="564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416"/>
                                        </p:tgtEl>
                                        <p:attrNameLst>
                                          <p:attrName>style.visibility</p:attrName>
                                        </p:attrNameLst>
                                      </p:cBhvr>
                                      <p:to>
                                        <p:strVal val="visible"/>
                                      </p:to>
                                    </p:set>
                                    <p:animEffect transition="in" filter="wipe(left)">
                                      <p:cBhvr>
                                        <p:cTn id="32" dur="1000"/>
                                        <p:tgtEl>
                                          <p:spTgt spid="564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40"/>
                                        </p:tgtEl>
                                        <p:attrNameLst>
                                          <p:attrName>style.visibility</p:attrName>
                                        </p:attrNameLst>
                                      </p:cBhvr>
                                      <p:to>
                                        <p:strVal val="visible"/>
                                      </p:to>
                                    </p:set>
                                    <p:animEffect transition="in" filter="wipe(left)">
                                      <p:cBhvr>
                                        <p:cTn id="37" dur="1000"/>
                                        <p:tgtEl>
                                          <p:spTgt spid="563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341"/>
                                        </p:tgtEl>
                                        <p:attrNameLst>
                                          <p:attrName>style.visibility</p:attrName>
                                        </p:attrNameLst>
                                      </p:cBhvr>
                                      <p:to>
                                        <p:strVal val="visible"/>
                                      </p:to>
                                    </p:set>
                                    <p:animEffect transition="in" filter="wipe(left)">
                                      <p:cBhvr>
                                        <p:cTn id="42" dur="1000"/>
                                        <p:tgtEl>
                                          <p:spTgt spid="563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6342"/>
                                        </p:tgtEl>
                                        <p:attrNameLst>
                                          <p:attrName>style.visibility</p:attrName>
                                        </p:attrNameLst>
                                      </p:cBhvr>
                                      <p:to>
                                        <p:strVal val="visible"/>
                                      </p:to>
                                    </p:set>
                                    <p:animEffect transition="in" filter="wipe(left)">
                                      <p:cBhvr>
                                        <p:cTn id="47" dur="1000"/>
                                        <p:tgtEl>
                                          <p:spTgt spid="563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6417"/>
                                        </p:tgtEl>
                                        <p:attrNameLst>
                                          <p:attrName>style.visibility</p:attrName>
                                        </p:attrNameLst>
                                      </p:cBhvr>
                                      <p:to>
                                        <p:strVal val="visible"/>
                                      </p:to>
                                    </p:set>
                                    <p:animEffect transition="in" filter="wipe(left)">
                                      <p:cBhvr>
                                        <p:cTn id="52" dur="1000"/>
                                        <p:tgtEl>
                                          <p:spTgt spid="564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6412"/>
                                        </p:tgtEl>
                                        <p:attrNameLst>
                                          <p:attrName>style.visibility</p:attrName>
                                        </p:attrNameLst>
                                      </p:cBhvr>
                                      <p:to>
                                        <p:strVal val="visible"/>
                                      </p:to>
                                    </p:set>
                                    <p:animEffect transition="in" filter="wipe(left)">
                                      <p:cBhvr>
                                        <p:cTn id="57" dur="1000"/>
                                        <p:tgtEl>
                                          <p:spTgt spid="564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6410"/>
                                        </p:tgtEl>
                                        <p:attrNameLst>
                                          <p:attrName>style.visibility</p:attrName>
                                        </p:attrNameLst>
                                      </p:cBhvr>
                                      <p:to>
                                        <p:strVal val="visible"/>
                                      </p:to>
                                    </p:set>
                                    <p:animEffect transition="in" filter="wipe(left)">
                                      <p:cBhvr>
                                        <p:cTn id="62" dur="1000"/>
                                        <p:tgtEl>
                                          <p:spTgt spid="564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6346"/>
                                        </p:tgtEl>
                                        <p:attrNameLst>
                                          <p:attrName>style.visibility</p:attrName>
                                        </p:attrNameLst>
                                      </p:cBhvr>
                                      <p:to>
                                        <p:strVal val="visible"/>
                                      </p:to>
                                    </p:set>
                                    <p:animEffect transition="in" filter="wipe(left)">
                                      <p:cBhvr>
                                        <p:cTn id="67" dur="1000"/>
                                        <p:tgtEl>
                                          <p:spTgt spid="5634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6356"/>
                                        </p:tgtEl>
                                        <p:attrNameLst>
                                          <p:attrName>style.visibility</p:attrName>
                                        </p:attrNameLst>
                                      </p:cBhvr>
                                      <p:to>
                                        <p:strVal val="visible"/>
                                      </p:to>
                                    </p:set>
                                    <p:animEffect transition="in" filter="wipe(left)">
                                      <p:cBhvr>
                                        <p:cTn id="72" dur="1000"/>
                                        <p:tgtEl>
                                          <p:spTgt spid="5635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6418"/>
                                        </p:tgtEl>
                                        <p:attrNameLst>
                                          <p:attrName>style.visibility</p:attrName>
                                        </p:attrNameLst>
                                      </p:cBhvr>
                                      <p:to>
                                        <p:strVal val="visible"/>
                                      </p:to>
                                    </p:set>
                                    <p:animEffect transition="in" filter="wipe(left)">
                                      <p:cBhvr>
                                        <p:cTn id="77" dur="1000"/>
                                        <p:tgtEl>
                                          <p:spTgt spid="564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6419"/>
                                        </p:tgtEl>
                                        <p:attrNameLst>
                                          <p:attrName>style.visibility</p:attrName>
                                        </p:attrNameLst>
                                      </p:cBhvr>
                                      <p:to>
                                        <p:strVal val="visible"/>
                                      </p:to>
                                    </p:set>
                                    <p:animEffect transition="in" filter="wipe(left)">
                                      <p:cBhvr>
                                        <p:cTn id="82" dur="1000"/>
                                        <p:tgtEl>
                                          <p:spTgt spid="56419"/>
                                        </p:tgtEl>
                                      </p:cBhvr>
                                    </p:animEffect>
                                  </p:childTnLst>
                                </p:cTn>
                              </p:par>
                            </p:childTnLst>
                          </p:cTn>
                        </p:par>
                        <p:par>
                          <p:cTn id="83" fill="hold">
                            <p:stCondLst>
                              <p:cond delay="1000"/>
                            </p:stCondLst>
                            <p:childTnLst>
                              <p:par>
                                <p:cTn id="84" presetID="26" presetClass="entr" presetSubtype="0" fill="hold" nodeType="afterEffect">
                                  <p:stCondLst>
                                    <p:cond delay="0"/>
                                  </p:stCondLst>
                                  <p:childTnLst>
                                    <p:set>
                                      <p:cBhvr>
                                        <p:cTn id="85" dur="1" fill="hold">
                                          <p:stCondLst>
                                            <p:cond delay="0"/>
                                          </p:stCondLst>
                                        </p:cTn>
                                        <p:tgtEl>
                                          <p:spTgt spid="56405"/>
                                        </p:tgtEl>
                                        <p:attrNameLst>
                                          <p:attrName>style.visibility</p:attrName>
                                        </p:attrNameLst>
                                      </p:cBhvr>
                                      <p:to>
                                        <p:strVal val="visible"/>
                                      </p:to>
                                    </p:set>
                                    <p:animEffect transition="in" filter="wipe(down)">
                                      <p:cBhvr>
                                        <p:cTn id="86" dur="580">
                                          <p:stCondLst>
                                            <p:cond delay="0"/>
                                          </p:stCondLst>
                                        </p:cTn>
                                        <p:tgtEl>
                                          <p:spTgt spid="56405"/>
                                        </p:tgtEl>
                                      </p:cBhvr>
                                    </p:animEffect>
                                    <p:anim calcmode="lin" valueType="num">
                                      <p:cBhvr>
                                        <p:cTn id="87" dur="1822" tmFilter="0,0; 0.14,0.36; 0.43,0.73; 0.71,0.91; 1.0,1.0">
                                          <p:stCondLst>
                                            <p:cond delay="0"/>
                                          </p:stCondLst>
                                        </p:cTn>
                                        <p:tgtEl>
                                          <p:spTgt spid="56405"/>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56405"/>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56405"/>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56405"/>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56405"/>
                                        </p:tgtEl>
                                        <p:attrNameLst>
                                          <p:attrName>ppt_y</p:attrName>
                                        </p:attrNameLst>
                                      </p:cBhvr>
                                      <p:tavLst>
                                        <p:tav tm="0" fmla="#ppt_y-sin(pi*$)/81">
                                          <p:val>
                                            <p:fltVal val="0"/>
                                          </p:val>
                                        </p:tav>
                                        <p:tav tm="100000">
                                          <p:val>
                                            <p:fltVal val="1"/>
                                          </p:val>
                                        </p:tav>
                                      </p:tavLst>
                                    </p:anim>
                                    <p:animScale>
                                      <p:cBhvr>
                                        <p:cTn id="92" dur="26">
                                          <p:stCondLst>
                                            <p:cond delay="650"/>
                                          </p:stCondLst>
                                        </p:cTn>
                                        <p:tgtEl>
                                          <p:spTgt spid="56405"/>
                                        </p:tgtEl>
                                      </p:cBhvr>
                                      <p:to x="100000" y="60000"/>
                                    </p:animScale>
                                    <p:animScale>
                                      <p:cBhvr>
                                        <p:cTn id="93" dur="166" decel="50000">
                                          <p:stCondLst>
                                            <p:cond delay="676"/>
                                          </p:stCondLst>
                                        </p:cTn>
                                        <p:tgtEl>
                                          <p:spTgt spid="56405"/>
                                        </p:tgtEl>
                                      </p:cBhvr>
                                      <p:to x="100000" y="100000"/>
                                    </p:animScale>
                                    <p:animScale>
                                      <p:cBhvr>
                                        <p:cTn id="94" dur="26">
                                          <p:stCondLst>
                                            <p:cond delay="1312"/>
                                          </p:stCondLst>
                                        </p:cTn>
                                        <p:tgtEl>
                                          <p:spTgt spid="56405"/>
                                        </p:tgtEl>
                                      </p:cBhvr>
                                      <p:to x="100000" y="80000"/>
                                    </p:animScale>
                                    <p:animScale>
                                      <p:cBhvr>
                                        <p:cTn id="95" dur="166" decel="50000">
                                          <p:stCondLst>
                                            <p:cond delay="1338"/>
                                          </p:stCondLst>
                                        </p:cTn>
                                        <p:tgtEl>
                                          <p:spTgt spid="56405"/>
                                        </p:tgtEl>
                                      </p:cBhvr>
                                      <p:to x="100000" y="100000"/>
                                    </p:animScale>
                                    <p:animScale>
                                      <p:cBhvr>
                                        <p:cTn id="96" dur="26">
                                          <p:stCondLst>
                                            <p:cond delay="1642"/>
                                          </p:stCondLst>
                                        </p:cTn>
                                        <p:tgtEl>
                                          <p:spTgt spid="56405"/>
                                        </p:tgtEl>
                                      </p:cBhvr>
                                      <p:to x="100000" y="90000"/>
                                    </p:animScale>
                                    <p:animScale>
                                      <p:cBhvr>
                                        <p:cTn id="97" dur="166" decel="50000">
                                          <p:stCondLst>
                                            <p:cond delay="1668"/>
                                          </p:stCondLst>
                                        </p:cTn>
                                        <p:tgtEl>
                                          <p:spTgt spid="56405"/>
                                        </p:tgtEl>
                                      </p:cBhvr>
                                      <p:to x="100000" y="100000"/>
                                    </p:animScale>
                                    <p:animScale>
                                      <p:cBhvr>
                                        <p:cTn id="98" dur="26">
                                          <p:stCondLst>
                                            <p:cond delay="1808"/>
                                          </p:stCondLst>
                                        </p:cTn>
                                        <p:tgtEl>
                                          <p:spTgt spid="56405"/>
                                        </p:tgtEl>
                                      </p:cBhvr>
                                      <p:to x="100000" y="95000"/>
                                    </p:animScale>
                                    <p:animScale>
                                      <p:cBhvr>
                                        <p:cTn id="99" dur="166" decel="50000">
                                          <p:stCondLst>
                                            <p:cond delay="1834"/>
                                          </p:stCondLst>
                                        </p:cTn>
                                        <p:tgtEl>
                                          <p:spTgt spid="564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6335" grpId="0"/>
      <p:bldP spid="56340" grpId="0"/>
      <p:bldP spid="56346" grpId="0"/>
      <p:bldP spid="56356" grpId="0"/>
      <p:bldP spid="564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8434" name="Picture 1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8435" name="Picture 1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8436" name="Picture 18"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8437" name="Picture 1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8438"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8439" name="Picture 2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8440" name="Picture 22"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8441" name="Picture 2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8442" name="Picture 2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8443"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8444" name="Picture 2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8445"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8446" name="Picture 2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8447"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8448"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8449"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8450" name="Picture 3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18451"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2292" name="Rectangle 4"/>
          <p:cNvSpPr>
            <a:spLocks noChangeArrowheads="1"/>
          </p:cNvSpPr>
          <p:nvPr/>
        </p:nvSpPr>
        <p:spPr bwMode="auto">
          <a:xfrm>
            <a:off x="531813" y="717550"/>
            <a:ext cx="4279900" cy="487363"/>
          </a:xfrm>
          <a:prstGeom prst="rect">
            <a:avLst/>
          </a:prstGeom>
          <a:noFill/>
          <a:ln>
            <a:noFill/>
          </a:ln>
          <a:effectLst/>
        </p:spPr>
        <p:txBody>
          <a:bodyPr wrap="none" lIns="0" tIns="0" rIns="0" bIns="0">
            <a:spAutoFit/>
          </a:bodyPr>
          <a:lstStyle/>
          <a:p>
            <a:pPr>
              <a:defRPr/>
            </a:pPr>
            <a:r>
              <a:rPr lang="en-US" altLang="zh-CN" sz="3200">
                <a:solidFill>
                  <a:srgbClr val="000099"/>
                </a:solidFill>
              </a:rPr>
              <a:t>§4.2  </a:t>
            </a:r>
            <a:r>
              <a:rPr lang="zh-CN" altLang="en-US" sz="3200">
                <a:solidFill>
                  <a:srgbClr val="000099"/>
                </a:solidFill>
              </a:rPr>
              <a:t>复变函数项级数   </a:t>
            </a:r>
            <a:endParaRPr lang="en-US" altLang="zh-CN" sz="3200">
              <a:solidFill>
                <a:srgbClr val="000099"/>
              </a:solidFill>
            </a:endParaRPr>
          </a:p>
        </p:txBody>
      </p:sp>
      <p:grpSp>
        <p:nvGrpSpPr>
          <p:cNvPr id="12324" name="Group 36"/>
          <p:cNvGrpSpPr/>
          <p:nvPr/>
        </p:nvGrpSpPr>
        <p:grpSpPr bwMode="auto">
          <a:xfrm>
            <a:off x="954088" y="1490663"/>
            <a:ext cx="3219450" cy="1795462"/>
            <a:chOff x="601" y="939"/>
            <a:chExt cx="2028" cy="1131"/>
          </a:xfrm>
        </p:grpSpPr>
        <p:sp>
          <p:nvSpPr>
            <p:cNvPr id="12293" name="Rectangle 5"/>
            <p:cNvSpPr>
              <a:spLocks noChangeArrowheads="1"/>
            </p:cNvSpPr>
            <p:nvPr/>
          </p:nvSpPr>
          <p:spPr bwMode="auto">
            <a:xfrm>
              <a:off x="602" y="939"/>
              <a:ext cx="1578" cy="327"/>
            </a:xfrm>
            <a:prstGeom prst="rect">
              <a:avLst/>
            </a:prstGeom>
            <a:noFill/>
            <a:ln>
              <a:noFill/>
            </a:ln>
            <a:effectLst/>
          </p:spPr>
          <p:txBody>
            <a:bodyPr wrap="none">
              <a:spAutoFit/>
            </a:bodyPr>
            <a:lstStyle/>
            <a:p>
              <a:pPr>
                <a:defRPr/>
              </a:pPr>
              <a:r>
                <a:rPr kumimoji="1" lang="zh-CN" altLang="en-US" sz="2800">
                  <a:solidFill>
                    <a:srgbClr val="000099"/>
                  </a:solidFill>
                </a:rPr>
                <a:t>一、基本概念  </a:t>
              </a:r>
              <a:endParaRPr kumimoji="1" lang="en-US" altLang="zh-CN" sz="2800">
                <a:solidFill>
                  <a:srgbClr val="000099"/>
                </a:solidFill>
              </a:endParaRPr>
            </a:p>
          </p:txBody>
        </p:sp>
        <p:sp>
          <p:nvSpPr>
            <p:cNvPr id="12294" name="Rectangle 6"/>
            <p:cNvSpPr>
              <a:spLocks noChangeArrowheads="1"/>
            </p:cNvSpPr>
            <p:nvPr/>
          </p:nvSpPr>
          <p:spPr bwMode="auto">
            <a:xfrm>
              <a:off x="602" y="1342"/>
              <a:ext cx="1353" cy="327"/>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sp>
          <p:nvSpPr>
            <p:cNvPr id="12301" name="Rectangle 13"/>
            <p:cNvSpPr>
              <a:spLocks noChangeArrowheads="1"/>
            </p:cNvSpPr>
            <p:nvPr/>
          </p:nvSpPr>
          <p:spPr bwMode="auto">
            <a:xfrm>
              <a:off x="601" y="1743"/>
              <a:ext cx="2028" cy="327"/>
            </a:xfrm>
            <a:prstGeom prst="rect">
              <a:avLst/>
            </a:prstGeom>
            <a:noFill/>
            <a:ln>
              <a:noFill/>
            </a:ln>
            <a:effectLst/>
          </p:spPr>
          <p:txBody>
            <a:bodyPr wrap="none">
              <a:spAutoFit/>
            </a:bodyPr>
            <a:lstStyle/>
            <a:p>
              <a:pPr>
                <a:defRPr/>
              </a:pPr>
              <a:r>
                <a:rPr kumimoji="1" lang="zh-CN" altLang="en-US" sz="2800">
                  <a:solidFill>
                    <a:srgbClr val="000099"/>
                  </a:solidFill>
                </a:rPr>
                <a:t>三、</a:t>
              </a:r>
              <a:r>
                <a:rPr lang="zh-CN" altLang="en-US" sz="2800">
                  <a:solidFill>
                    <a:srgbClr val="000099"/>
                  </a:solidFill>
                </a:rPr>
                <a:t>幂级数的性质  </a:t>
              </a:r>
              <a:endParaRPr lang="zh-CN" altLang="en-US" sz="2800">
                <a:solidFill>
                  <a:srgbClr val="000099"/>
                </a:solidFill>
              </a:endParaRPr>
            </a:p>
          </p:txBody>
        </p:sp>
      </p:grpSp>
      <p:pic>
        <p:nvPicPr>
          <p:cNvPr id="18454" name="Picture 35"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10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24"/>
                                        </p:tgtEl>
                                        <p:attrNameLst>
                                          <p:attrName>style.visibility</p:attrName>
                                        </p:attrNameLst>
                                      </p:cBhvr>
                                      <p:to>
                                        <p:strVal val="visible"/>
                                      </p:to>
                                    </p:set>
                                    <p:animEffect transition="in" filter="wipe(left)">
                                      <p:cBhvr>
                                        <p:cTn id="12" dur="1000"/>
                                        <p:tgtEl>
                                          <p:spTgt spid="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3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71838"/>
            <a:ext cx="838200" cy="219075"/>
          </a:xfrm>
          <a:prstGeom prst="rect">
            <a:avLst/>
          </a:prstGeom>
          <a:noFill/>
          <a:ln>
            <a:noFill/>
          </a:ln>
        </p:spPr>
      </p:pic>
      <p:pic>
        <p:nvPicPr>
          <p:cNvPr id="19458" name="Picture 3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70250"/>
            <a:ext cx="838200" cy="219075"/>
          </a:xfrm>
          <a:prstGeom prst="rect">
            <a:avLst/>
          </a:prstGeom>
          <a:noFill/>
          <a:ln>
            <a:noFill/>
          </a:ln>
        </p:spPr>
      </p:pic>
      <p:pic>
        <p:nvPicPr>
          <p:cNvPr id="19459" name="Picture 3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71838"/>
            <a:ext cx="838200" cy="219075"/>
          </a:xfrm>
          <a:prstGeom prst="rect">
            <a:avLst/>
          </a:prstGeom>
          <a:noFill/>
          <a:ln>
            <a:noFill/>
          </a:ln>
        </p:spPr>
      </p:pic>
      <p:pic>
        <p:nvPicPr>
          <p:cNvPr id="19460" name="Picture 3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70250"/>
            <a:ext cx="838200" cy="219075"/>
          </a:xfrm>
          <a:prstGeom prst="rect">
            <a:avLst/>
          </a:prstGeom>
          <a:noFill/>
          <a:ln>
            <a:noFill/>
          </a:ln>
        </p:spPr>
      </p:pic>
      <p:pic>
        <p:nvPicPr>
          <p:cNvPr id="19461" name="Picture 3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60725"/>
            <a:ext cx="838200" cy="219075"/>
          </a:xfrm>
          <a:prstGeom prst="rect">
            <a:avLst/>
          </a:prstGeom>
          <a:noFill/>
          <a:ln>
            <a:noFill/>
          </a:ln>
        </p:spPr>
      </p:pic>
      <p:pic>
        <p:nvPicPr>
          <p:cNvPr id="19462"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59138"/>
            <a:ext cx="838200" cy="219075"/>
          </a:xfrm>
          <a:prstGeom prst="rect">
            <a:avLst/>
          </a:prstGeom>
          <a:noFill/>
          <a:ln>
            <a:noFill/>
          </a:ln>
        </p:spPr>
      </p:pic>
      <p:pic>
        <p:nvPicPr>
          <p:cNvPr id="19463" name="Picture 3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812925"/>
            <a:ext cx="838200" cy="219075"/>
          </a:xfrm>
          <a:prstGeom prst="rect">
            <a:avLst/>
          </a:prstGeom>
          <a:noFill/>
          <a:ln>
            <a:noFill/>
          </a:ln>
        </p:spPr>
      </p:pic>
      <p:pic>
        <p:nvPicPr>
          <p:cNvPr id="19464" name="Picture 38"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811338"/>
            <a:ext cx="838200" cy="219075"/>
          </a:xfrm>
          <a:prstGeom prst="rect">
            <a:avLst/>
          </a:prstGeom>
          <a:noFill/>
          <a:ln>
            <a:noFill/>
          </a:ln>
        </p:spPr>
      </p:pic>
      <p:pic>
        <p:nvPicPr>
          <p:cNvPr id="19465" name="Picture 3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812925"/>
            <a:ext cx="838200" cy="219075"/>
          </a:xfrm>
          <a:prstGeom prst="rect">
            <a:avLst/>
          </a:prstGeom>
          <a:noFill/>
          <a:ln>
            <a:noFill/>
          </a:ln>
        </p:spPr>
      </p:pic>
      <p:pic>
        <p:nvPicPr>
          <p:cNvPr id="19466" name="Picture 4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811338"/>
            <a:ext cx="838200" cy="219075"/>
          </a:xfrm>
          <a:prstGeom prst="rect">
            <a:avLst/>
          </a:prstGeom>
          <a:noFill/>
          <a:ln>
            <a:noFill/>
          </a:ln>
        </p:spPr>
      </p:pic>
      <p:pic>
        <p:nvPicPr>
          <p:cNvPr id="19467" name="Picture 4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812925"/>
            <a:ext cx="838200" cy="219075"/>
          </a:xfrm>
          <a:prstGeom prst="rect">
            <a:avLst/>
          </a:prstGeom>
          <a:noFill/>
          <a:ln>
            <a:noFill/>
          </a:ln>
        </p:spPr>
      </p:pic>
      <p:pic>
        <p:nvPicPr>
          <p:cNvPr id="19468" name="Picture 42"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811338"/>
            <a:ext cx="838200" cy="219075"/>
          </a:xfrm>
          <a:prstGeom prst="rect">
            <a:avLst/>
          </a:prstGeom>
          <a:noFill/>
          <a:ln>
            <a:noFill/>
          </a:ln>
        </p:spPr>
      </p:pic>
      <p:pic>
        <p:nvPicPr>
          <p:cNvPr id="19469"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9470" name="Picture 4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9471"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9472"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9473"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9474" name="Picture 4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19475" name="Picture 4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61442" name="Rectangle 2"/>
          <p:cNvSpPr>
            <a:spLocks noChangeArrowheads="1"/>
          </p:cNvSpPr>
          <p:nvPr/>
        </p:nvSpPr>
        <p:spPr bwMode="auto">
          <a:xfrm>
            <a:off x="536575" y="557213"/>
            <a:ext cx="2505075" cy="519112"/>
          </a:xfrm>
          <a:prstGeom prst="rect">
            <a:avLst/>
          </a:prstGeom>
          <a:noFill/>
          <a:ln>
            <a:noFill/>
          </a:ln>
          <a:effectLst/>
        </p:spPr>
        <p:txBody>
          <a:bodyPr wrap="none">
            <a:spAutoFit/>
          </a:bodyPr>
          <a:lstStyle/>
          <a:p>
            <a:pPr>
              <a:defRPr/>
            </a:pPr>
            <a:r>
              <a:rPr kumimoji="1" lang="zh-CN" altLang="en-US" sz="2800">
                <a:solidFill>
                  <a:srgbClr val="000099"/>
                </a:solidFill>
              </a:rPr>
              <a:t>一、基本概念  </a:t>
            </a:r>
            <a:endParaRPr kumimoji="1" lang="en-US" altLang="zh-CN" sz="2800">
              <a:solidFill>
                <a:srgbClr val="000099"/>
              </a:solidFill>
            </a:endParaRPr>
          </a:p>
        </p:txBody>
      </p:sp>
      <p:sp>
        <p:nvSpPr>
          <p:cNvPr id="61443" name="Rectangle 3"/>
          <p:cNvSpPr>
            <a:spLocks noChangeArrowheads="1"/>
          </p:cNvSpPr>
          <p:nvPr/>
        </p:nvSpPr>
        <p:spPr bwMode="auto">
          <a:xfrm>
            <a:off x="534988" y="1193800"/>
            <a:ext cx="2786062" cy="457200"/>
          </a:xfrm>
          <a:prstGeom prst="rect">
            <a:avLst/>
          </a:prstGeom>
          <a:noFill/>
          <a:ln>
            <a:noFill/>
          </a:ln>
          <a:effectLst/>
        </p:spPr>
        <p:txBody>
          <a:bodyPr wrap="none">
            <a:spAutoFit/>
          </a:bodyPr>
          <a:lstStyle/>
          <a:p>
            <a:pPr>
              <a:defRPr/>
            </a:pPr>
            <a:r>
              <a:rPr kumimoji="1" lang="en-US" altLang="zh-CN">
                <a:solidFill>
                  <a:srgbClr val="000099"/>
                </a:solidFill>
              </a:rPr>
              <a:t>1. </a:t>
            </a:r>
            <a:r>
              <a:rPr kumimoji="1" lang="zh-CN" altLang="en-US">
                <a:solidFill>
                  <a:srgbClr val="000099"/>
                </a:solidFill>
              </a:rPr>
              <a:t>复变函数项级数  </a:t>
            </a:r>
            <a:endParaRPr kumimoji="1" lang="zh-CN" altLang="en-US">
              <a:solidFill>
                <a:srgbClr val="000099"/>
              </a:solidFill>
            </a:endParaRPr>
          </a:p>
        </p:txBody>
      </p:sp>
      <p:grpSp>
        <p:nvGrpSpPr>
          <p:cNvPr id="61493" name="Group 53"/>
          <p:cNvGrpSpPr/>
          <p:nvPr/>
        </p:nvGrpSpPr>
        <p:grpSpPr bwMode="auto">
          <a:xfrm>
            <a:off x="1352550" y="2514600"/>
            <a:ext cx="7219950" cy="460375"/>
            <a:chOff x="852" y="1584"/>
            <a:chExt cx="4548" cy="290"/>
          </a:xfrm>
        </p:grpSpPr>
        <p:sp>
          <p:nvSpPr>
            <p:cNvPr id="61456" name="Rectangle 16"/>
            <p:cNvSpPr>
              <a:spLocks noChangeArrowheads="1"/>
            </p:cNvSpPr>
            <p:nvPr/>
          </p:nvSpPr>
          <p:spPr bwMode="auto">
            <a:xfrm>
              <a:off x="852" y="1584"/>
              <a:ext cx="4548" cy="288"/>
            </a:xfrm>
            <a:prstGeom prst="rect">
              <a:avLst/>
            </a:prstGeom>
            <a:noFill/>
            <a:ln>
              <a:noFill/>
            </a:ln>
            <a:effectLst/>
          </p:spPr>
          <p:txBody>
            <a:bodyPr wrap="none">
              <a:spAutoFit/>
            </a:bodyPr>
            <a:lstStyle/>
            <a:p>
              <a:pPr>
                <a:defRPr/>
              </a:pPr>
              <a:r>
                <a:rPr kumimoji="1" lang="en-US" altLang="zh-CN"/>
                <a:t>(1) </a:t>
              </a:r>
              <a:r>
                <a:rPr kumimoji="1" lang="zh-CN" altLang="en-US"/>
                <a:t>称                            为区域</a:t>
              </a:r>
              <a:r>
                <a:rPr kumimoji="1" lang="zh-CN" altLang="en-US" sz="1800"/>
                <a:t> </a:t>
              </a:r>
              <a:r>
                <a:rPr kumimoji="1" lang="en-US" altLang="zh-CN" i="1"/>
                <a:t>G</a:t>
              </a:r>
              <a:r>
                <a:rPr kumimoji="1" lang="en-US" altLang="zh-CN" sz="1800"/>
                <a:t> </a:t>
              </a:r>
              <a:r>
                <a:rPr kumimoji="1" lang="zh-CN" altLang="en-US"/>
                <a:t>内的</a:t>
              </a:r>
              <a:r>
                <a:rPr kumimoji="1" lang="zh-CN" altLang="en-US" u="sng">
                  <a:solidFill>
                    <a:schemeClr val="folHlink"/>
                  </a:solidFill>
                  <a:ea typeface="楷体" panose="02010609060101010101" charset="-122"/>
                  <a:cs typeface="楷体" panose="02010609060101010101" charset="-122"/>
                </a:rPr>
                <a:t>复变函数序列</a:t>
              </a:r>
              <a:r>
                <a:rPr kumimoji="1" lang="zh-CN" altLang="en-US"/>
                <a:t>。  </a:t>
              </a:r>
              <a:endParaRPr kumimoji="1" lang="zh-CN" altLang="en-US"/>
            </a:p>
          </p:txBody>
        </p:sp>
        <p:graphicFrame>
          <p:nvGraphicFramePr>
            <p:cNvPr id="19492" name="Object 14"/>
            <p:cNvGraphicFramePr/>
            <p:nvPr/>
          </p:nvGraphicFramePr>
          <p:xfrm>
            <a:off x="1429" y="1610"/>
            <a:ext cx="1240" cy="264"/>
          </p:xfrm>
          <a:graphic>
            <a:graphicData uri="http://schemas.openxmlformats.org/presentationml/2006/ole">
              <mc:AlternateContent xmlns:mc="http://schemas.openxmlformats.org/markup-compatibility/2006">
                <mc:Choice xmlns:v="urn:schemas-microsoft-com:vml" Requires="v">
                  <p:oleObj spid="_x0000_s663580" name="公式" r:id="rId2" imgW="1968500" imgH="419100" progId="Equation.3">
                    <p:embed/>
                  </p:oleObj>
                </mc:Choice>
                <mc:Fallback>
                  <p:oleObj name="公式" r:id="rId2" imgW="1968500" imgH="419100" progId="Equation.3">
                    <p:embed/>
                    <p:pic>
                      <p:nvPicPr>
                        <p:cNvPr id="0" name="图片 6635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 y="1610"/>
                          <a:ext cx="1240" cy="264"/>
                        </a:xfrm>
                        <a:prstGeom prst="rect">
                          <a:avLst/>
                        </a:prstGeom>
                        <a:noFill/>
                        <a:ln>
                          <a:noFill/>
                        </a:ln>
                      </p:spPr>
                    </p:pic>
                  </p:oleObj>
                </mc:Fallback>
              </mc:AlternateContent>
            </a:graphicData>
          </a:graphic>
        </p:graphicFrame>
      </p:grpSp>
      <p:sp>
        <p:nvSpPr>
          <p:cNvPr id="61451" name="Rectangle 11"/>
          <p:cNvSpPr>
            <a:spLocks noChangeArrowheads="1"/>
          </p:cNvSpPr>
          <p:nvPr/>
        </p:nvSpPr>
        <p:spPr bwMode="auto">
          <a:xfrm>
            <a:off x="536575" y="1828800"/>
            <a:ext cx="949325" cy="457200"/>
          </a:xfrm>
          <a:prstGeom prst="rect">
            <a:avLst/>
          </a:prstGeom>
          <a:noFill/>
          <a:ln>
            <a:noFill/>
          </a:ln>
          <a:effectLst/>
        </p:spPr>
        <p:txBody>
          <a:bodyPr wrap="none">
            <a:spAutoFit/>
          </a:bodyPr>
          <a:lstStyle/>
          <a:p>
            <a:pPr>
              <a:defRPr/>
            </a:pPr>
            <a:r>
              <a:rPr kumimoji="1" lang="zh-CN" altLang="en-US">
                <a:solidFill>
                  <a:srgbClr val="0000FF"/>
                </a:solidFill>
              </a:rPr>
              <a:t>定义  </a:t>
            </a:r>
            <a:endParaRPr kumimoji="1" lang="zh-CN" altLang="en-US">
              <a:solidFill>
                <a:srgbClr val="0000FF"/>
              </a:solidFill>
            </a:endParaRPr>
          </a:p>
        </p:txBody>
      </p:sp>
      <p:grpSp>
        <p:nvGrpSpPr>
          <p:cNvPr id="61492" name="Group 52"/>
          <p:cNvGrpSpPr/>
          <p:nvPr/>
        </p:nvGrpSpPr>
        <p:grpSpPr bwMode="auto">
          <a:xfrm>
            <a:off x="1355725" y="1830388"/>
            <a:ext cx="5568950" cy="457200"/>
            <a:chOff x="854" y="1153"/>
            <a:chExt cx="3508" cy="288"/>
          </a:xfrm>
        </p:grpSpPr>
        <p:sp>
          <p:nvSpPr>
            <p:cNvPr id="61452" name="Rectangle 12"/>
            <p:cNvSpPr>
              <a:spLocks noChangeArrowheads="1"/>
            </p:cNvSpPr>
            <p:nvPr/>
          </p:nvSpPr>
          <p:spPr bwMode="auto">
            <a:xfrm>
              <a:off x="854" y="1153"/>
              <a:ext cx="3508" cy="288"/>
            </a:xfrm>
            <a:prstGeom prst="rect">
              <a:avLst/>
            </a:prstGeom>
            <a:noFill/>
            <a:ln>
              <a:noFill/>
            </a:ln>
            <a:effectLst/>
          </p:spPr>
          <p:txBody>
            <a:bodyPr wrap="none">
              <a:spAutoFit/>
            </a:bodyPr>
            <a:lstStyle/>
            <a:p>
              <a:pPr>
                <a:defRPr/>
              </a:pPr>
              <a:r>
                <a:rPr kumimoji="1" lang="zh-CN" altLang="en-US"/>
                <a:t>设复变函数            在区域</a:t>
              </a:r>
              <a:r>
                <a:rPr kumimoji="1" lang="zh-CN" altLang="en-US" sz="1800"/>
                <a:t> </a:t>
              </a:r>
              <a:r>
                <a:rPr kumimoji="1" lang="en-US" altLang="zh-CN" i="1"/>
                <a:t>G</a:t>
              </a:r>
              <a:r>
                <a:rPr kumimoji="1" lang="en-US" altLang="zh-CN" sz="1800"/>
                <a:t> </a:t>
              </a:r>
              <a:r>
                <a:rPr kumimoji="1" lang="zh-CN" altLang="en-US"/>
                <a:t>内有定义，  </a:t>
              </a:r>
              <a:endParaRPr kumimoji="1" lang="zh-CN" altLang="en-US"/>
            </a:p>
          </p:txBody>
        </p:sp>
        <p:graphicFrame>
          <p:nvGraphicFramePr>
            <p:cNvPr id="19490" name="Object 15"/>
            <p:cNvGraphicFramePr/>
            <p:nvPr/>
          </p:nvGraphicFramePr>
          <p:xfrm>
            <a:off x="1923" y="1184"/>
            <a:ext cx="456" cy="240"/>
          </p:xfrm>
          <a:graphic>
            <a:graphicData uri="http://schemas.openxmlformats.org/presentationml/2006/ole">
              <mc:AlternateContent xmlns:mc="http://schemas.openxmlformats.org/markup-compatibility/2006">
                <mc:Choice xmlns:v="urn:schemas-microsoft-com:vml" Requires="v">
                  <p:oleObj spid="_x0000_s663581" name="公式" r:id="rId4" imgW="723900" imgH="381000" progId="Equation.3">
                    <p:embed/>
                  </p:oleObj>
                </mc:Choice>
                <mc:Fallback>
                  <p:oleObj name="公式" r:id="rId4" imgW="723900" imgH="381000" progId="Equation.3">
                    <p:embed/>
                    <p:pic>
                      <p:nvPicPr>
                        <p:cNvPr id="0" name="图片 6635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3" y="1184"/>
                          <a:ext cx="456" cy="240"/>
                        </a:xfrm>
                        <a:prstGeom prst="rect">
                          <a:avLst/>
                        </a:prstGeom>
                        <a:noFill/>
                        <a:ln>
                          <a:noFill/>
                        </a:ln>
                      </p:spPr>
                    </p:pic>
                  </p:oleObj>
                </mc:Fallback>
              </mc:AlternateContent>
            </a:graphicData>
          </a:graphic>
        </p:graphicFrame>
      </p:grpSp>
      <p:grpSp>
        <p:nvGrpSpPr>
          <p:cNvPr id="61494" name="Group 54"/>
          <p:cNvGrpSpPr/>
          <p:nvPr/>
        </p:nvGrpSpPr>
        <p:grpSpPr bwMode="auto">
          <a:xfrm>
            <a:off x="1350963" y="3184525"/>
            <a:ext cx="7727950" cy="1425575"/>
            <a:chOff x="851" y="2006"/>
            <a:chExt cx="4868" cy="898"/>
          </a:xfrm>
        </p:grpSpPr>
        <p:sp>
          <p:nvSpPr>
            <p:cNvPr id="61457" name="Rectangle 17"/>
            <p:cNvSpPr>
              <a:spLocks noChangeArrowheads="1"/>
            </p:cNvSpPr>
            <p:nvPr/>
          </p:nvSpPr>
          <p:spPr bwMode="auto">
            <a:xfrm>
              <a:off x="851" y="2129"/>
              <a:ext cx="4868" cy="288"/>
            </a:xfrm>
            <a:prstGeom prst="rect">
              <a:avLst/>
            </a:prstGeom>
            <a:noFill/>
            <a:ln>
              <a:noFill/>
            </a:ln>
            <a:effectLst/>
          </p:spPr>
          <p:txBody>
            <a:bodyPr wrap="none">
              <a:spAutoFit/>
            </a:bodyPr>
            <a:lstStyle/>
            <a:p>
              <a:pPr>
                <a:defRPr/>
              </a:pPr>
              <a:r>
                <a:rPr kumimoji="1" lang="en-US" altLang="zh-CN"/>
                <a:t>(2) </a:t>
              </a:r>
              <a:r>
                <a:rPr kumimoji="1" lang="zh-CN" altLang="en-US"/>
                <a:t>称                                                                   </a:t>
              </a:r>
              <a:r>
                <a:rPr kumimoji="1" lang="zh-CN" altLang="en-US" sz="2000"/>
                <a:t> </a:t>
              </a:r>
              <a:r>
                <a:rPr kumimoji="1" lang="zh-CN" altLang="en-US"/>
                <a:t>为区域</a:t>
              </a:r>
              <a:r>
                <a:rPr kumimoji="1" lang="zh-CN" altLang="en-US" sz="1800"/>
                <a:t> </a:t>
              </a:r>
              <a:r>
                <a:rPr kumimoji="1" lang="en-US" altLang="zh-CN" i="1"/>
                <a:t>G</a:t>
              </a:r>
              <a:r>
                <a:rPr kumimoji="1" lang="en-US" altLang="zh-CN" sz="1800"/>
                <a:t> </a:t>
              </a:r>
              <a:r>
                <a:rPr kumimoji="1" lang="zh-CN" altLang="en-US"/>
                <a:t>内 </a:t>
              </a:r>
              <a:endParaRPr kumimoji="1" lang="zh-CN" altLang="en-US" u="sng">
                <a:solidFill>
                  <a:schemeClr val="folHlink"/>
                </a:solidFill>
              </a:endParaRPr>
            </a:p>
          </p:txBody>
        </p:sp>
        <p:graphicFrame>
          <p:nvGraphicFramePr>
            <p:cNvPr id="19487" name="Object 4"/>
            <p:cNvGraphicFramePr/>
            <p:nvPr/>
          </p:nvGraphicFramePr>
          <p:xfrm>
            <a:off x="1417" y="2006"/>
            <a:ext cx="3141" cy="551"/>
          </p:xfrm>
          <a:graphic>
            <a:graphicData uri="http://schemas.openxmlformats.org/presentationml/2006/ole">
              <mc:AlternateContent xmlns:mc="http://schemas.openxmlformats.org/markup-compatibility/2006">
                <mc:Choice xmlns:v="urn:schemas-microsoft-com:vml" Requires="v">
                  <p:oleObj spid="_x0000_s663582" name="公式" r:id="rId6" imgW="5181600" imgH="876300" progId="Equation.3">
                    <p:embed/>
                  </p:oleObj>
                </mc:Choice>
                <mc:Fallback>
                  <p:oleObj name="公式" r:id="rId6" imgW="5181600" imgH="876300" progId="Equation.3">
                    <p:embed/>
                    <p:pic>
                      <p:nvPicPr>
                        <p:cNvPr id="0" name="图片 66358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 y="2006"/>
                          <a:ext cx="3141" cy="551"/>
                        </a:xfrm>
                        <a:prstGeom prst="rect">
                          <a:avLst/>
                        </a:prstGeom>
                        <a:noFill/>
                        <a:ln>
                          <a:noFill/>
                        </a:ln>
                      </p:spPr>
                    </p:pic>
                  </p:oleObj>
                </mc:Fallback>
              </mc:AlternateContent>
            </a:graphicData>
          </a:graphic>
        </p:graphicFrame>
        <p:sp>
          <p:nvSpPr>
            <p:cNvPr id="61460" name="Rectangle 20"/>
            <p:cNvSpPr>
              <a:spLocks noChangeArrowheads="1"/>
            </p:cNvSpPr>
            <p:nvPr/>
          </p:nvSpPr>
          <p:spPr bwMode="auto">
            <a:xfrm>
              <a:off x="1122" y="2616"/>
              <a:ext cx="1949" cy="288"/>
            </a:xfrm>
            <a:prstGeom prst="rect">
              <a:avLst/>
            </a:prstGeom>
            <a:noFill/>
            <a:ln>
              <a:noFill/>
            </a:ln>
            <a:effectLst/>
          </p:spPr>
          <p:txBody>
            <a:bodyPr wrap="none">
              <a:spAutoFit/>
            </a:bodyPr>
            <a:lstStyle/>
            <a:p>
              <a:pPr>
                <a:defRPr/>
              </a:pPr>
              <a:r>
                <a:rPr kumimoji="1" lang="zh-CN" altLang="en-US"/>
                <a:t>的</a:t>
              </a:r>
              <a:r>
                <a:rPr kumimoji="1" lang="zh-CN" altLang="en-US" u="sng">
                  <a:solidFill>
                    <a:schemeClr val="folHlink"/>
                  </a:solidFill>
                  <a:ea typeface="楷体" panose="02010609060101010101" charset="-122"/>
                  <a:cs typeface="楷体" panose="02010609060101010101" charset="-122"/>
                </a:rPr>
                <a:t>复变函数项级数</a:t>
              </a:r>
              <a:r>
                <a:rPr kumimoji="1" lang="zh-CN" altLang="en-US"/>
                <a:t>，  </a:t>
              </a:r>
              <a:endParaRPr kumimoji="1" lang="zh-CN" altLang="en-US"/>
            </a:p>
          </p:txBody>
        </p:sp>
      </p:grpSp>
      <p:grpSp>
        <p:nvGrpSpPr>
          <p:cNvPr id="61495" name="Group 55"/>
          <p:cNvGrpSpPr/>
          <p:nvPr/>
        </p:nvGrpSpPr>
        <p:grpSpPr bwMode="auto">
          <a:xfrm>
            <a:off x="4527550" y="3963988"/>
            <a:ext cx="2224088" cy="825500"/>
            <a:chOff x="2852" y="2497"/>
            <a:chExt cx="1401" cy="520"/>
          </a:xfrm>
        </p:grpSpPr>
        <p:sp>
          <p:nvSpPr>
            <p:cNvPr id="61462" name="Rectangle 22"/>
            <p:cNvSpPr>
              <a:spLocks noChangeArrowheads="1"/>
            </p:cNvSpPr>
            <p:nvPr/>
          </p:nvSpPr>
          <p:spPr bwMode="auto">
            <a:xfrm>
              <a:off x="2852" y="2616"/>
              <a:ext cx="791" cy="288"/>
            </a:xfrm>
            <a:prstGeom prst="rect">
              <a:avLst/>
            </a:prstGeom>
            <a:noFill/>
            <a:ln>
              <a:noFill/>
            </a:ln>
            <a:effectLst/>
          </p:spPr>
          <p:txBody>
            <a:bodyPr wrap="none">
              <a:spAutoFit/>
            </a:bodyPr>
            <a:lstStyle/>
            <a:p>
              <a:pPr>
                <a:defRPr/>
              </a:pPr>
              <a:r>
                <a:rPr kumimoji="1" lang="zh-CN" altLang="en-US">
                  <a:solidFill>
                    <a:srgbClr val="CC0000"/>
                  </a:solidFill>
                  <a:ea typeface="楷体" panose="02010609060101010101" charset="-122"/>
                  <a:cs typeface="楷体" panose="02010609060101010101" charset="-122"/>
                </a:rPr>
                <a:t>简记为  </a:t>
              </a:r>
              <a:endParaRPr kumimoji="1" lang="zh-CN" altLang="en-US">
                <a:solidFill>
                  <a:srgbClr val="CC0000"/>
                </a:solidFill>
                <a:ea typeface="楷体" panose="02010609060101010101" charset="-122"/>
                <a:cs typeface="楷体" panose="02010609060101010101" charset="-122"/>
              </a:endParaRPr>
            </a:p>
          </p:txBody>
        </p:sp>
        <p:graphicFrame>
          <p:nvGraphicFramePr>
            <p:cNvPr id="19485" name="Object 23"/>
            <p:cNvGraphicFramePr/>
            <p:nvPr/>
          </p:nvGraphicFramePr>
          <p:xfrm>
            <a:off x="3525" y="2497"/>
            <a:ext cx="728" cy="520"/>
          </p:xfrm>
          <a:graphic>
            <a:graphicData uri="http://schemas.openxmlformats.org/presentationml/2006/ole">
              <mc:AlternateContent xmlns:mc="http://schemas.openxmlformats.org/markup-compatibility/2006">
                <mc:Choice xmlns:v="urn:schemas-microsoft-com:vml" Requires="v">
                  <p:oleObj spid="_x0000_s663583" name="Equation" r:id="rId8" imgW="1155700" imgH="825500" progId="Equation.DSMT4">
                    <p:embed/>
                  </p:oleObj>
                </mc:Choice>
                <mc:Fallback>
                  <p:oleObj name="Equation" r:id="rId8" imgW="1155700" imgH="825500" progId="Equation.DSMT4">
                    <p:embed/>
                    <p:pic>
                      <p:nvPicPr>
                        <p:cNvPr id="0" name="图片 66358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5" y="2497"/>
                          <a:ext cx="728" cy="520"/>
                        </a:xfrm>
                        <a:prstGeom prst="rect">
                          <a:avLst/>
                        </a:prstGeom>
                        <a:noFill/>
                        <a:ln>
                          <a:noFill/>
                        </a:ln>
                      </p:spPr>
                    </p:pic>
                  </p:oleObj>
                </mc:Fallback>
              </mc:AlternateContent>
            </a:graphicData>
          </a:graphic>
        </p:graphicFrame>
      </p:grpSp>
      <p:pic>
        <p:nvPicPr>
          <p:cNvPr id="19483" name="Picture 51" descr="xs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10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wipe(left)">
                                      <p:cBhvr>
                                        <p:cTn id="12" dur="10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51"/>
                                        </p:tgtEl>
                                        <p:attrNameLst>
                                          <p:attrName>style.visibility</p:attrName>
                                        </p:attrNameLst>
                                      </p:cBhvr>
                                      <p:to>
                                        <p:strVal val="visible"/>
                                      </p:to>
                                    </p:set>
                                    <p:animEffect transition="in" filter="wipe(left)">
                                      <p:cBhvr>
                                        <p:cTn id="17" dur="1000"/>
                                        <p:tgtEl>
                                          <p:spTgt spid="614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92"/>
                                        </p:tgtEl>
                                        <p:attrNameLst>
                                          <p:attrName>style.visibility</p:attrName>
                                        </p:attrNameLst>
                                      </p:cBhvr>
                                      <p:to>
                                        <p:strVal val="visible"/>
                                      </p:to>
                                    </p:set>
                                    <p:animEffect transition="in" filter="wipe(left)">
                                      <p:cBhvr>
                                        <p:cTn id="22" dur="1000"/>
                                        <p:tgtEl>
                                          <p:spTgt spid="614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93"/>
                                        </p:tgtEl>
                                        <p:attrNameLst>
                                          <p:attrName>style.visibility</p:attrName>
                                        </p:attrNameLst>
                                      </p:cBhvr>
                                      <p:to>
                                        <p:strVal val="visible"/>
                                      </p:to>
                                    </p:set>
                                    <p:animEffect transition="in" filter="wipe(left)">
                                      <p:cBhvr>
                                        <p:cTn id="27" dur="1000"/>
                                        <p:tgtEl>
                                          <p:spTgt spid="614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94"/>
                                        </p:tgtEl>
                                        <p:attrNameLst>
                                          <p:attrName>style.visibility</p:attrName>
                                        </p:attrNameLst>
                                      </p:cBhvr>
                                      <p:to>
                                        <p:strVal val="visible"/>
                                      </p:to>
                                    </p:set>
                                    <p:animEffect transition="in" filter="wipe(left)">
                                      <p:cBhvr>
                                        <p:cTn id="32" dur="1000"/>
                                        <p:tgtEl>
                                          <p:spTgt spid="614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95"/>
                                        </p:tgtEl>
                                        <p:attrNameLst>
                                          <p:attrName>style.visibility</p:attrName>
                                        </p:attrNameLst>
                                      </p:cBhvr>
                                      <p:to>
                                        <p:strVal val="visible"/>
                                      </p:to>
                                    </p:set>
                                    <p:animEffect transition="in" filter="wipe(left)">
                                      <p:cBhvr>
                                        <p:cTn id="37" dur="1000"/>
                                        <p:tgtEl>
                                          <p:spTgt spid="61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614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5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0482" name="Picture 5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0483"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0484" name="Picture 5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0485"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0486" name="Picture 5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0487"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0488" name="Picture 57"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0489"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0490"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0491" name="Picture 6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0492" name="Picture 6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0493" name="Picture 6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0494" name="Picture 6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0495" name="Picture 6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0496" name="Picture 6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0497" name="Picture 6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0498" name="Picture 6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0499" name="Picture 6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35173" name="Rectangle 5"/>
          <p:cNvSpPr>
            <a:spLocks noChangeArrowheads="1"/>
          </p:cNvSpPr>
          <p:nvPr/>
        </p:nvSpPr>
        <p:spPr bwMode="auto">
          <a:xfrm>
            <a:off x="534988" y="1165225"/>
            <a:ext cx="3705225" cy="457200"/>
          </a:xfrm>
          <a:prstGeom prst="rect">
            <a:avLst/>
          </a:prstGeom>
          <a:noFill/>
          <a:ln>
            <a:noFill/>
          </a:ln>
          <a:effectLst/>
        </p:spPr>
        <p:txBody>
          <a:bodyPr wrap="none">
            <a:spAutoFit/>
          </a:bodyPr>
          <a:lstStyle/>
          <a:p>
            <a:pPr>
              <a:defRPr/>
            </a:pPr>
            <a:r>
              <a:rPr kumimoji="1" lang="en-US" altLang="zh-CN">
                <a:solidFill>
                  <a:srgbClr val="000099"/>
                </a:solidFill>
              </a:rPr>
              <a:t>2. </a:t>
            </a:r>
            <a:r>
              <a:rPr kumimoji="1" lang="zh-CN" altLang="en-US">
                <a:solidFill>
                  <a:srgbClr val="000099"/>
                </a:solidFill>
              </a:rPr>
              <a:t>复变函数项级数的收敛  </a:t>
            </a:r>
            <a:endParaRPr kumimoji="1" lang="zh-CN" altLang="en-US">
              <a:solidFill>
                <a:srgbClr val="000099"/>
              </a:solidFill>
            </a:endParaRPr>
          </a:p>
        </p:txBody>
      </p:sp>
      <p:grpSp>
        <p:nvGrpSpPr>
          <p:cNvPr id="135243" name="Group 75"/>
          <p:cNvGrpSpPr/>
          <p:nvPr/>
        </p:nvGrpSpPr>
        <p:grpSpPr bwMode="auto">
          <a:xfrm>
            <a:off x="1349375" y="2312988"/>
            <a:ext cx="6802438" cy="823912"/>
            <a:chOff x="850" y="1457"/>
            <a:chExt cx="4285" cy="519"/>
          </a:xfrm>
        </p:grpSpPr>
        <p:sp>
          <p:nvSpPr>
            <p:cNvPr id="135182" name="Rectangle 14"/>
            <p:cNvSpPr>
              <a:spLocks noChangeArrowheads="1"/>
            </p:cNvSpPr>
            <p:nvPr/>
          </p:nvSpPr>
          <p:spPr bwMode="auto">
            <a:xfrm>
              <a:off x="850" y="1570"/>
              <a:ext cx="4285" cy="288"/>
            </a:xfrm>
            <a:prstGeom prst="rect">
              <a:avLst/>
            </a:prstGeom>
            <a:noFill/>
            <a:ln>
              <a:noFill/>
            </a:ln>
            <a:effectLst/>
          </p:spPr>
          <p:txBody>
            <a:bodyPr wrap="none">
              <a:spAutoFit/>
            </a:bodyPr>
            <a:lstStyle/>
            <a:p>
              <a:pPr>
                <a:defRPr/>
              </a:pPr>
              <a:r>
                <a:rPr kumimoji="1" lang="en-US" altLang="zh-CN"/>
                <a:t>(1) </a:t>
              </a:r>
              <a:r>
                <a:rPr kumimoji="1" lang="zh-CN" altLang="en-US"/>
                <a:t>称                            为级数               的</a:t>
              </a:r>
              <a:r>
                <a:rPr kumimoji="1" lang="zh-CN" altLang="en-US" u="sng">
                  <a:solidFill>
                    <a:schemeClr val="folHlink"/>
                  </a:solidFill>
                  <a:ea typeface="楷体" panose="02010609060101010101" charset="-122"/>
                  <a:cs typeface="楷体" panose="02010609060101010101" charset="-122"/>
                </a:rPr>
                <a:t>部分和</a:t>
              </a:r>
              <a:r>
                <a:rPr kumimoji="1" lang="zh-CN" altLang="en-US">
                  <a:solidFill>
                    <a:schemeClr val="tx2"/>
                  </a:solidFill>
                </a:rPr>
                <a:t>。  </a:t>
              </a:r>
              <a:endParaRPr kumimoji="1" lang="zh-CN" altLang="en-US"/>
            </a:p>
          </p:txBody>
        </p:sp>
        <p:graphicFrame>
          <p:nvGraphicFramePr>
            <p:cNvPr id="20531" name="Object 15"/>
            <p:cNvGraphicFramePr/>
            <p:nvPr/>
          </p:nvGraphicFramePr>
          <p:xfrm>
            <a:off x="1406" y="1461"/>
            <a:ext cx="1288" cy="511"/>
          </p:xfrm>
          <a:graphic>
            <a:graphicData uri="http://schemas.openxmlformats.org/presentationml/2006/ole">
              <mc:AlternateContent xmlns:mc="http://schemas.openxmlformats.org/markup-compatibility/2006">
                <mc:Choice xmlns:v="urn:schemas-microsoft-com:vml" Requires="v">
                  <p:oleObj spid="_x0000_s664652" name="公式" r:id="rId2" imgW="2044700" imgH="812800" progId="Equation.3">
                    <p:embed/>
                  </p:oleObj>
                </mc:Choice>
                <mc:Fallback>
                  <p:oleObj name="公式" r:id="rId2" imgW="2044700" imgH="812800" progId="Equation.3">
                    <p:embed/>
                    <p:pic>
                      <p:nvPicPr>
                        <p:cNvPr id="0" name="图片 6646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 y="1461"/>
                          <a:ext cx="1288" cy="511"/>
                        </a:xfrm>
                        <a:prstGeom prst="rect">
                          <a:avLst/>
                        </a:prstGeom>
                        <a:noFill/>
                        <a:ln>
                          <a:noFill/>
                        </a:ln>
                      </p:spPr>
                    </p:pic>
                  </p:oleObj>
                </mc:Fallback>
              </mc:AlternateContent>
            </a:graphicData>
          </a:graphic>
        </p:graphicFrame>
        <p:graphicFrame>
          <p:nvGraphicFramePr>
            <p:cNvPr id="20532" name="Object 16"/>
            <p:cNvGraphicFramePr/>
            <p:nvPr/>
          </p:nvGraphicFramePr>
          <p:xfrm>
            <a:off x="3334" y="1457"/>
            <a:ext cx="648" cy="519"/>
          </p:xfrm>
          <a:graphic>
            <a:graphicData uri="http://schemas.openxmlformats.org/presentationml/2006/ole">
              <mc:AlternateContent xmlns:mc="http://schemas.openxmlformats.org/markup-compatibility/2006">
                <mc:Choice xmlns:v="urn:schemas-microsoft-com:vml" Requires="v">
                  <p:oleObj spid="_x0000_s664653" name="公式" r:id="rId4" imgW="1028700" imgH="825500" progId="Equation.3">
                    <p:embed/>
                  </p:oleObj>
                </mc:Choice>
                <mc:Fallback>
                  <p:oleObj name="公式" r:id="rId4" imgW="1028700" imgH="825500" progId="Equation.3">
                    <p:embed/>
                    <p:pic>
                      <p:nvPicPr>
                        <p:cNvPr id="0" name="图片 66465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4" y="1457"/>
                          <a:ext cx="648" cy="519"/>
                        </a:xfrm>
                        <a:prstGeom prst="rect">
                          <a:avLst/>
                        </a:prstGeom>
                        <a:noFill/>
                        <a:ln>
                          <a:noFill/>
                        </a:ln>
                      </p:spPr>
                    </p:pic>
                  </p:oleObj>
                </mc:Fallback>
              </mc:AlternateContent>
            </a:graphicData>
          </a:graphic>
        </p:graphicFrame>
      </p:grpSp>
      <p:sp>
        <p:nvSpPr>
          <p:cNvPr id="135175" name="Rectangle 7"/>
          <p:cNvSpPr>
            <a:spLocks noChangeArrowheads="1"/>
          </p:cNvSpPr>
          <p:nvPr/>
        </p:nvSpPr>
        <p:spPr bwMode="auto">
          <a:xfrm>
            <a:off x="536575" y="1704975"/>
            <a:ext cx="949325" cy="457200"/>
          </a:xfrm>
          <a:prstGeom prst="rect">
            <a:avLst/>
          </a:prstGeom>
          <a:noFill/>
          <a:ln>
            <a:noFill/>
          </a:ln>
          <a:effectLst/>
        </p:spPr>
        <p:txBody>
          <a:bodyPr wrap="none">
            <a:spAutoFit/>
          </a:bodyPr>
          <a:lstStyle/>
          <a:p>
            <a:pPr>
              <a:defRPr/>
            </a:pPr>
            <a:r>
              <a:rPr kumimoji="1" lang="zh-CN" altLang="en-US">
                <a:solidFill>
                  <a:srgbClr val="0000FF"/>
                </a:solidFill>
              </a:rPr>
              <a:t>定义  </a:t>
            </a:r>
            <a:endParaRPr kumimoji="1" lang="zh-CN" altLang="en-US">
              <a:solidFill>
                <a:srgbClr val="0000FF"/>
              </a:solidFill>
            </a:endParaRPr>
          </a:p>
        </p:txBody>
      </p:sp>
      <p:grpSp>
        <p:nvGrpSpPr>
          <p:cNvPr id="135242" name="Group 74"/>
          <p:cNvGrpSpPr/>
          <p:nvPr/>
        </p:nvGrpSpPr>
        <p:grpSpPr bwMode="auto">
          <a:xfrm>
            <a:off x="1355725" y="1543050"/>
            <a:ext cx="6142038" cy="825500"/>
            <a:chOff x="854" y="972"/>
            <a:chExt cx="3869" cy="520"/>
          </a:xfrm>
        </p:grpSpPr>
        <p:sp>
          <p:nvSpPr>
            <p:cNvPr id="135176" name="Rectangle 8"/>
            <p:cNvSpPr>
              <a:spLocks noChangeArrowheads="1"/>
            </p:cNvSpPr>
            <p:nvPr/>
          </p:nvSpPr>
          <p:spPr bwMode="auto">
            <a:xfrm>
              <a:off x="854" y="1093"/>
              <a:ext cx="3869" cy="288"/>
            </a:xfrm>
            <a:prstGeom prst="rect">
              <a:avLst/>
            </a:prstGeom>
            <a:noFill/>
            <a:ln>
              <a:noFill/>
            </a:ln>
            <a:effectLst/>
          </p:spPr>
          <p:txBody>
            <a:bodyPr wrap="none">
              <a:spAutoFit/>
            </a:bodyPr>
            <a:lstStyle/>
            <a:p>
              <a:pPr>
                <a:defRPr/>
              </a:pPr>
              <a:r>
                <a:rPr kumimoji="1" lang="zh-CN" altLang="en-US"/>
                <a:t>设               为区域 </a:t>
              </a:r>
              <a:r>
                <a:rPr kumimoji="1" lang="en-US" altLang="zh-CN" i="1"/>
                <a:t>G</a:t>
              </a:r>
              <a:r>
                <a:rPr kumimoji="1" lang="en-US" altLang="zh-CN"/>
                <a:t> </a:t>
              </a:r>
              <a:r>
                <a:rPr kumimoji="1" lang="zh-CN" altLang="en-US"/>
                <a:t>内的</a:t>
              </a:r>
              <a:r>
                <a:rPr kumimoji="1" lang="zh-CN" altLang="en-US" u="sng">
                  <a:solidFill>
                    <a:srgbClr val="990033"/>
                  </a:solidFill>
                  <a:ea typeface="楷体" panose="02010609060101010101" charset="-122"/>
                  <a:cs typeface="楷体" panose="02010609060101010101" charset="-122"/>
                </a:rPr>
                <a:t>复变函数项级数</a:t>
              </a:r>
              <a:r>
                <a:rPr kumimoji="1" lang="zh-CN" altLang="en-US"/>
                <a:t>，  </a:t>
              </a:r>
              <a:endParaRPr kumimoji="1" lang="zh-CN" altLang="en-US" u="sng">
                <a:solidFill>
                  <a:schemeClr val="folHlink"/>
                </a:solidFill>
              </a:endParaRPr>
            </a:p>
          </p:txBody>
        </p:sp>
        <p:graphicFrame>
          <p:nvGraphicFramePr>
            <p:cNvPr id="20529" name="Object 17"/>
            <p:cNvGraphicFramePr/>
            <p:nvPr/>
          </p:nvGraphicFramePr>
          <p:xfrm>
            <a:off x="1146" y="972"/>
            <a:ext cx="648" cy="520"/>
          </p:xfrm>
          <a:graphic>
            <a:graphicData uri="http://schemas.openxmlformats.org/presentationml/2006/ole">
              <mc:AlternateContent xmlns:mc="http://schemas.openxmlformats.org/markup-compatibility/2006">
                <mc:Choice xmlns:v="urn:schemas-microsoft-com:vml" Requires="v">
                  <p:oleObj spid="_x0000_s664654" name="公式" r:id="rId6" imgW="1028700" imgH="825500" progId="Equation.3">
                    <p:embed/>
                  </p:oleObj>
                </mc:Choice>
                <mc:Fallback>
                  <p:oleObj name="公式" r:id="rId6" imgW="1028700" imgH="825500" progId="Equation.3">
                    <p:embed/>
                    <p:pic>
                      <p:nvPicPr>
                        <p:cNvPr id="0" name="图片 66465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 y="972"/>
                          <a:ext cx="648" cy="520"/>
                        </a:xfrm>
                        <a:prstGeom prst="rect">
                          <a:avLst/>
                        </a:prstGeom>
                        <a:noFill/>
                        <a:ln>
                          <a:noFill/>
                        </a:ln>
                      </p:spPr>
                    </p:pic>
                  </p:oleObj>
                </mc:Fallback>
              </mc:AlternateContent>
            </a:graphicData>
          </a:graphic>
        </p:graphicFrame>
      </p:grpSp>
      <p:grpSp>
        <p:nvGrpSpPr>
          <p:cNvPr id="135250" name="Group 82"/>
          <p:cNvGrpSpPr/>
          <p:nvPr/>
        </p:nvGrpSpPr>
        <p:grpSpPr bwMode="auto">
          <a:xfrm>
            <a:off x="1781175" y="5176838"/>
            <a:ext cx="5295900" cy="823912"/>
            <a:chOff x="1122" y="3261"/>
            <a:chExt cx="3336" cy="519"/>
          </a:xfrm>
        </p:grpSpPr>
        <p:sp>
          <p:nvSpPr>
            <p:cNvPr id="135201" name="Rectangle 33"/>
            <p:cNvSpPr>
              <a:spLocks noChangeArrowheads="1"/>
            </p:cNvSpPr>
            <p:nvPr/>
          </p:nvSpPr>
          <p:spPr bwMode="auto">
            <a:xfrm>
              <a:off x="1122" y="3373"/>
              <a:ext cx="3336"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则称级数                </a:t>
              </a:r>
              <a:r>
                <a:rPr kumimoji="1" lang="zh-CN" altLang="en-US" u="sng">
                  <a:solidFill>
                    <a:schemeClr val="folHlink"/>
                  </a:solidFill>
                  <a:ea typeface="楷体" panose="02010609060101010101" charset="-122"/>
                  <a:cs typeface="楷体" panose="02010609060101010101" charset="-122"/>
                </a:rPr>
                <a:t>在区域 </a:t>
              </a:r>
              <a:r>
                <a:rPr kumimoji="1" lang="en-US" altLang="zh-CN" i="1" u="sng">
                  <a:solidFill>
                    <a:schemeClr val="folHlink"/>
                  </a:solidFill>
                  <a:ea typeface="楷体" panose="02010609060101010101" charset="-122"/>
                  <a:cs typeface="楷体" panose="02010609060101010101" charset="-122"/>
                </a:rPr>
                <a:t>D </a:t>
              </a:r>
              <a:r>
                <a:rPr kumimoji="1" lang="zh-CN" altLang="en-US" u="sng">
                  <a:solidFill>
                    <a:schemeClr val="folHlink"/>
                  </a:solidFill>
                  <a:ea typeface="楷体" panose="02010609060101010101" charset="-122"/>
                  <a:cs typeface="楷体" panose="02010609060101010101" charset="-122"/>
                </a:rPr>
                <a:t>内收敛</a:t>
              </a:r>
              <a:r>
                <a:rPr kumimoji="1" lang="zh-CN" altLang="en-US">
                  <a:solidFill>
                    <a:schemeClr val="tx1"/>
                  </a:solidFill>
                </a:rPr>
                <a:t>；  </a:t>
              </a:r>
              <a:endParaRPr kumimoji="1" lang="zh-CN" altLang="en-US">
                <a:solidFill>
                  <a:schemeClr val="tx1"/>
                </a:solidFill>
              </a:endParaRPr>
            </a:p>
          </p:txBody>
        </p:sp>
        <p:graphicFrame>
          <p:nvGraphicFramePr>
            <p:cNvPr id="20527" name="Object 35"/>
            <p:cNvGraphicFramePr/>
            <p:nvPr/>
          </p:nvGraphicFramePr>
          <p:xfrm>
            <a:off x="2012" y="3261"/>
            <a:ext cx="648" cy="519"/>
          </p:xfrm>
          <a:graphic>
            <a:graphicData uri="http://schemas.openxmlformats.org/presentationml/2006/ole">
              <mc:AlternateContent xmlns:mc="http://schemas.openxmlformats.org/markup-compatibility/2006">
                <mc:Choice xmlns:v="urn:schemas-microsoft-com:vml" Requires="v">
                  <p:oleObj spid="_x0000_s664655" name="公式" r:id="rId8" imgW="1028700" imgH="825500" progId="Equation.3">
                    <p:embed/>
                  </p:oleObj>
                </mc:Choice>
                <mc:Fallback>
                  <p:oleObj name="公式" r:id="rId8" imgW="1028700" imgH="825500" progId="Equation.3">
                    <p:embed/>
                    <p:pic>
                      <p:nvPicPr>
                        <p:cNvPr id="0" name="图片 66465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2" y="3261"/>
                          <a:ext cx="648" cy="519"/>
                        </a:xfrm>
                        <a:prstGeom prst="rect">
                          <a:avLst/>
                        </a:prstGeom>
                        <a:noFill/>
                        <a:ln>
                          <a:noFill/>
                        </a:ln>
                      </p:spPr>
                    </p:pic>
                  </p:oleObj>
                </mc:Fallback>
              </mc:AlternateContent>
            </a:graphicData>
          </a:graphic>
        </p:graphicFrame>
      </p:grpSp>
      <p:grpSp>
        <p:nvGrpSpPr>
          <p:cNvPr id="135248" name="Group 80"/>
          <p:cNvGrpSpPr/>
          <p:nvPr/>
        </p:nvGrpSpPr>
        <p:grpSpPr bwMode="auto">
          <a:xfrm>
            <a:off x="1355725" y="4749800"/>
            <a:ext cx="3798888" cy="457200"/>
            <a:chOff x="854" y="2992"/>
            <a:chExt cx="2393" cy="288"/>
          </a:xfrm>
        </p:grpSpPr>
        <p:sp>
          <p:nvSpPr>
            <p:cNvPr id="135200" name="Rectangle 32"/>
            <p:cNvSpPr>
              <a:spLocks noChangeArrowheads="1"/>
            </p:cNvSpPr>
            <p:nvPr/>
          </p:nvSpPr>
          <p:spPr bwMode="auto">
            <a:xfrm>
              <a:off x="854" y="2992"/>
              <a:ext cx="2393" cy="288"/>
            </a:xfrm>
            <a:prstGeom prst="rect">
              <a:avLst/>
            </a:prstGeom>
            <a:noFill/>
            <a:ln>
              <a:noFill/>
            </a:ln>
            <a:effectLst/>
          </p:spPr>
          <p:txBody>
            <a:bodyPr wrap="none" lIns="90000" tIns="46800" rIns="90000" bIns="46800">
              <a:spAutoFit/>
            </a:bodyPr>
            <a:lstStyle/>
            <a:p>
              <a:pPr>
                <a:defRPr/>
              </a:pPr>
              <a:r>
                <a:rPr kumimoji="1" lang="en-US" altLang="zh-CN">
                  <a:solidFill>
                    <a:schemeClr val="tx1"/>
                  </a:solidFill>
                </a:rPr>
                <a:t>(3) </a:t>
              </a:r>
              <a:r>
                <a:rPr kumimoji="1" lang="zh-CN" altLang="en-US">
                  <a:solidFill>
                    <a:schemeClr val="tx1"/>
                  </a:solidFill>
                </a:rPr>
                <a:t>如果存在区域 </a:t>
              </a:r>
              <a:r>
                <a:rPr kumimoji="1" lang="en-US" altLang="zh-CN" i="1">
                  <a:solidFill>
                    <a:schemeClr val="tx1"/>
                  </a:solidFill>
                </a:rPr>
                <a:t>D</a:t>
              </a:r>
              <a:r>
                <a:rPr kumimoji="1" lang="en-US" altLang="zh-CN">
                  <a:solidFill>
                    <a:schemeClr val="tx1"/>
                  </a:solidFill>
                </a:rPr>
                <a:t>    </a:t>
              </a:r>
              <a:r>
                <a:rPr kumimoji="1" lang="en-US" altLang="zh-CN" baseline="-25000">
                  <a:solidFill>
                    <a:schemeClr val="tx1"/>
                  </a:solidFill>
                </a:rPr>
                <a:t> </a:t>
              </a:r>
              <a:r>
                <a:rPr kumimoji="1" lang="en-US" altLang="zh-CN" i="1">
                  <a:solidFill>
                    <a:schemeClr val="tx1"/>
                  </a:solidFill>
                </a:rPr>
                <a:t>G</a:t>
              </a:r>
              <a:r>
                <a:rPr kumimoji="1" lang="en-US" altLang="zh-CN" sz="800" i="1" baseline="-25000">
                  <a:solidFill>
                    <a:schemeClr val="tx1"/>
                  </a:solidFill>
                </a:rPr>
                <a:t> </a:t>
              </a:r>
              <a:r>
                <a:rPr kumimoji="1" lang="zh-CN" altLang="en-US">
                  <a:solidFill>
                    <a:schemeClr val="tx1"/>
                  </a:solidFill>
                </a:rPr>
                <a:t>，  </a:t>
              </a:r>
              <a:endParaRPr kumimoji="1" lang="zh-CN" altLang="en-US">
                <a:solidFill>
                  <a:schemeClr val="tx1"/>
                </a:solidFill>
              </a:endParaRPr>
            </a:p>
          </p:txBody>
        </p:sp>
        <p:graphicFrame>
          <p:nvGraphicFramePr>
            <p:cNvPr id="20525" name="Object 37"/>
            <p:cNvGraphicFramePr/>
            <p:nvPr/>
          </p:nvGraphicFramePr>
          <p:xfrm>
            <a:off x="2564" y="3078"/>
            <a:ext cx="168" cy="152"/>
          </p:xfrm>
          <a:graphic>
            <a:graphicData uri="http://schemas.openxmlformats.org/presentationml/2006/ole">
              <mc:AlternateContent xmlns:mc="http://schemas.openxmlformats.org/markup-compatibility/2006">
                <mc:Choice xmlns:v="urn:schemas-microsoft-com:vml" Requires="v">
                  <p:oleObj spid="_x0000_s664656" name="公式" r:id="rId10" imgW="266700" imgH="241300" progId="Equation.3">
                    <p:embed/>
                  </p:oleObj>
                </mc:Choice>
                <mc:Fallback>
                  <p:oleObj name="公式" r:id="rId10" imgW="266700" imgH="241300" progId="Equation.3">
                    <p:embed/>
                    <p:pic>
                      <p:nvPicPr>
                        <p:cNvPr id="0" name="图片 66465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4" y="3078"/>
                          <a:ext cx="168" cy="152"/>
                        </a:xfrm>
                        <a:prstGeom prst="rect">
                          <a:avLst/>
                        </a:prstGeom>
                        <a:noFill/>
                        <a:ln>
                          <a:noFill/>
                        </a:ln>
                      </p:spPr>
                    </p:pic>
                  </p:oleObj>
                </mc:Fallback>
              </mc:AlternateContent>
            </a:graphicData>
          </a:graphic>
        </p:graphicFrame>
      </p:grpSp>
      <p:pic>
        <p:nvPicPr>
          <p:cNvPr id="135237" name="Picture 69"/>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20507" name="Picture 71" descr="xsf"/>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135245" name="Group 77"/>
          <p:cNvGrpSpPr/>
          <p:nvPr/>
        </p:nvGrpSpPr>
        <p:grpSpPr bwMode="auto">
          <a:xfrm>
            <a:off x="1782763" y="3816350"/>
            <a:ext cx="4614862" cy="823913"/>
            <a:chOff x="1123" y="2404"/>
            <a:chExt cx="2907" cy="519"/>
          </a:xfrm>
        </p:grpSpPr>
        <p:sp>
          <p:nvSpPr>
            <p:cNvPr id="135190" name="Rectangle 22"/>
            <p:cNvSpPr>
              <a:spLocks noChangeArrowheads="1"/>
            </p:cNvSpPr>
            <p:nvPr/>
          </p:nvSpPr>
          <p:spPr bwMode="auto">
            <a:xfrm>
              <a:off x="1123" y="2504"/>
              <a:ext cx="2907"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则称级数               </a:t>
              </a:r>
              <a:r>
                <a:rPr kumimoji="1" lang="zh-CN" altLang="en-US" u="sng">
                  <a:solidFill>
                    <a:schemeClr val="folHlink"/>
                  </a:solidFill>
                  <a:ea typeface="楷体" panose="02010609060101010101" charset="-122"/>
                  <a:cs typeface="楷体" panose="02010609060101010101" charset="-122"/>
                </a:rPr>
                <a:t>在     点收敛</a:t>
              </a:r>
              <a:r>
                <a:rPr kumimoji="1" lang="zh-CN" altLang="en-US">
                  <a:solidFill>
                    <a:schemeClr val="tx1"/>
                  </a:solidFill>
                </a:rPr>
                <a:t>。  </a:t>
              </a:r>
              <a:endParaRPr kumimoji="1" lang="en-US" altLang="zh-CN">
                <a:solidFill>
                  <a:schemeClr val="tx1"/>
                </a:solidFill>
              </a:endParaRPr>
            </a:p>
          </p:txBody>
        </p:sp>
        <p:graphicFrame>
          <p:nvGraphicFramePr>
            <p:cNvPr id="20522" name="Object 29"/>
            <p:cNvGraphicFramePr/>
            <p:nvPr/>
          </p:nvGraphicFramePr>
          <p:xfrm>
            <a:off x="1995" y="2404"/>
            <a:ext cx="648" cy="519"/>
          </p:xfrm>
          <a:graphic>
            <a:graphicData uri="http://schemas.openxmlformats.org/presentationml/2006/ole">
              <mc:AlternateContent xmlns:mc="http://schemas.openxmlformats.org/markup-compatibility/2006">
                <mc:Choice xmlns:v="urn:schemas-microsoft-com:vml" Requires="v">
                  <p:oleObj spid="_x0000_s664657" name="公式" r:id="rId14" imgW="1028700" imgH="825500" progId="Equation.3">
                    <p:embed/>
                  </p:oleObj>
                </mc:Choice>
                <mc:Fallback>
                  <p:oleObj name="公式" r:id="rId14" imgW="1028700" imgH="825500" progId="Equation.3">
                    <p:embed/>
                    <p:pic>
                      <p:nvPicPr>
                        <p:cNvPr id="0" name="图片 66465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5" y="2404"/>
                          <a:ext cx="648" cy="519"/>
                        </a:xfrm>
                        <a:prstGeom prst="rect">
                          <a:avLst/>
                        </a:prstGeom>
                        <a:noFill/>
                        <a:ln>
                          <a:noFill/>
                        </a:ln>
                      </p:spPr>
                    </p:pic>
                  </p:oleObj>
                </mc:Fallback>
              </mc:AlternateContent>
            </a:graphicData>
          </a:graphic>
        </p:graphicFrame>
        <p:graphicFrame>
          <p:nvGraphicFramePr>
            <p:cNvPr id="20523" name="Object 72"/>
            <p:cNvGraphicFramePr/>
            <p:nvPr/>
          </p:nvGraphicFramePr>
          <p:xfrm>
            <a:off x="2903" y="2519"/>
            <a:ext cx="176" cy="240"/>
          </p:xfrm>
          <a:graphic>
            <a:graphicData uri="http://schemas.openxmlformats.org/presentationml/2006/ole">
              <mc:AlternateContent xmlns:mc="http://schemas.openxmlformats.org/markup-compatibility/2006">
                <mc:Choice xmlns:v="urn:schemas-microsoft-com:vml" Requires="v">
                  <p:oleObj spid="_x0000_s664658" name="公式" r:id="rId16" imgW="279400" imgH="381000" progId="Equation.3">
                    <p:embed/>
                  </p:oleObj>
                </mc:Choice>
                <mc:Fallback>
                  <p:oleObj name="公式" r:id="rId16" imgW="279400" imgH="381000" progId="Equation.3">
                    <p:embed/>
                    <p:pic>
                      <p:nvPicPr>
                        <p:cNvPr id="0" name="图片 66465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03" y="2519"/>
                          <a:ext cx="176" cy="240"/>
                        </a:xfrm>
                        <a:prstGeom prst="rect">
                          <a:avLst/>
                        </a:prstGeom>
                        <a:noFill/>
                        <a:ln>
                          <a:noFill/>
                        </a:ln>
                      </p:spPr>
                    </p:pic>
                  </p:oleObj>
                </mc:Fallback>
              </mc:AlternateContent>
            </a:graphicData>
          </a:graphic>
        </p:graphicFrame>
      </p:grpSp>
      <p:grpSp>
        <p:nvGrpSpPr>
          <p:cNvPr id="135244" name="Group 76"/>
          <p:cNvGrpSpPr/>
          <p:nvPr/>
        </p:nvGrpSpPr>
        <p:grpSpPr bwMode="auto">
          <a:xfrm>
            <a:off x="1347788" y="3370263"/>
            <a:ext cx="6799262" cy="569912"/>
            <a:chOff x="849" y="2123"/>
            <a:chExt cx="4283" cy="359"/>
          </a:xfrm>
        </p:grpSpPr>
        <p:graphicFrame>
          <p:nvGraphicFramePr>
            <p:cNvPr id="20518" name="Object 18"/>
            <p:cNvGraphicFramePr/>
            <p:nvPr/>
          </p:nvGraphicFramePr>
          <p:xfrm>
            <a:off x="3517" y="2138"/>
            <a:ext cx="1615" cy="344"/>
          </p:xfrm>
          <a:graphic>
            <a:graphicData uri="http://schemas.openxmlformats.org/presentationml/2006/ole">
              <mc:AlternateContent xmlns:mc="http://schemas.openxmlformats.org/markup-compatibility/2006">
                <mc:Choice xmlns:v="urn:schemas-microsoft-com:vml" Requires="v">
                  <p:oleObj spid="_x0000_s664659" name="公式" r:id="rId18" imgW="2565400" imgH="546100" progId="Equation.3">
                    <p:embed/>
                  </p:oleObj>
                </mc:Choice>
                <mc:Fallback>
                  <p:oleObj name="公式" r:id="rId18" imgW="2565400" imgH="546100" progId="Equation.3">
                    <p:embed/>
                    <p:pic>
                      <p:nvPicPr>
                        <p:cNvPr id="0" name="图片 66465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17" y="2138"/>
                          <a:ext cx="1615" cy="344"/>
                        </a:xfrm>
                        <a:prstGeom prst="rect">
                          <a:avLst/>
                        </a:prstGeom>
                        <a:noFill/>
                        <a:ln>
                          <a:noFill/>
                        </a:ln>
                      </p:spPr>
                    </p:pic>
                  </p:oleObj>
                </mc:Fallback>
              </mc:AlternateContent>
            </a:graphicData>
          </a:graphic>
        </p:graphicFrame>
        <p:sp>
          <p:nvSpPr>
            <p:cNvPr id="135188" name="Rectangle 20"/>
            <p:cNvSpPr>
              <a:spLocks noChangeArrowheads="1"/>
            </p:cNvSpPr>
            <p:nvPr/>
          </p:nvSpPr>
          <p:spPr bwMode="auto">
            <a:xfrm>
              <a:off x="849" y="2123"/>
              <a:ext cx="2807" cy="288"/>
            </a:xfrm>
            <a:prstGeom prst="rect">
              <a:avLst/>
            </a:prstGeom>
            <a:noFill/>
            <a:ln>
              <a:noFill/>
            </a:ln>
            <a:effectLst/>
          </p:spPr>
          <p:txBody>
            <a:bodyPr wrap="none" lIns="90000" tIns="46800" rIns="90000" bIns="46800">
              <a:spAutoFit/>
            </a:bodyPr>
            <a:lstStyle/>
            <a:p>
              <a:pPr>
                <a:defRPr/>
              </a:pPr>
              <a:r>
                <a:rPr kumimoji="1" lang="en-US" altLang="zh-CN">
                  <a:solidFill>
                    <a:schemeClr val="tx1"/>
                  </a:solidFill>
                </a:rPr>
                <a:t>(2) </a:t>
              </a:r>
              <a:r>
                <a:rPr kumimoji="1" lang="zh-CN" altLang="en-US">
                  <a:solidFill>
                    <a:schemeClr val="tx1"/>
                  </a:solidFill>
                </a:rPr>
                <a:t>如果对</a:t>
              </a:r>
              <a:r>
                <a:rPr kumimoji="1" lang="zh-CN" altLang="en-US" baseline="-25000">
                  <a:solidFill>
                    <a:schemeClr val="tx1"/>
                  </a:solidFill>
                </a:rPr>
                <a:t> </a:t>
              </a:r>
              <a:r>
                <a:rPr kumimoji="1" lang="en-US" altLang="zh-CN" i="1">
                  <a:solidFill>
                    <a:schemeClr val="tx1"/>
                  </a:solidFill>
                </a:rPr>
                <a:t>G</a:t>
              </a:r>
              <a:r>
                <a:rPr kumimoji="1" lang="en-US" altLang="zh-CN" i="1" baseline="-25000">
                  <a:solidFill>
                    <a:schemeClr val="tx1"/>
                  </a:solidFill>
                </a:rPr>
                <a:t> </a:t>
              </a:r>
              <a:r>
                <a:rPr kumimoji="1" lang="zh-CN" altLang="en-US">
                  <a:solidFill>
                    <a:schemeClr val="tx1"/>
                  </a:solidFill>
                </a:rPr>
                <a:t>内的某一点    ，有  </a:t>
              </a:r>
              <a:endParaRPr kumimoji="1" lang="zh-CN" altLang="en-US">
                <a:solidFill>
                  <a:schemeClr val="tx1"/>
                </a:solidFill>
              </a:endParaRPr>
            </a:p>
          </p:txBody>
        </p:sp>
        <p:graphicFrame>
          <p:nvGraphicFramePr>
            <p:cNvPr id="20520" name="Object 73"/>
            <p:cNvGraphicFramePr/>
            <p:nvPr/>
          </p:nvGraphicFramePr>
          <p:xfrm>
            <a:off x="2950" y="2140"/>
            <a:ext cx="176" cy="240"/>
          </p:xfrm>
          <a:graphic>
            <a:graphicData uri="http://schemas.openxmlformats.org/presentationml/2006/ole">
              <mc:AlternateContent xmlns:mc="http://schemas.openxmlformats.org/markup-compatibility/2006">
                <mc:Choice xmlns:v="urn:schemas-microsoft-com:vml" Requires="v">
                  <p:oleObj spid="_x0000_s664660" name="公式" r:id="rId20" imgW="279400" imgH="381000" progId="Equation.3">
                    <p:embed/>
                  </p:oleObj>
                </mc:Choice>
                <mc:Fallback>
                  <p:oleObj name="公式" r:id="rId20" imgW="279400" imgH="381000" progId="Equation.3">
                    <p:embed/>
                    <p:pic>
                      <p:nvPicPr>
                        <p:cNvPr id="0" name="图片 66465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50" y="2140"/>
                          <a:ext cx="176" cy="240"/>
                        </a:xfrm>
                        <a:prstGeom prst="rect">
                          <a:avLst/>
                        </a:prstGeom>
                        <a:noFill/>
                        <a:ln>
                          <a:noFill/>
                        </a:ln>
                      </p:spPr>
                    </p:pic>
                  </p:oleObj>
                </mc:Fallback>
              </mc:AlternateContent>
            </a:graphicData>
          </a:graphic>
        </p:graphicFrame>
      </p:grpSp>
      <p:grpSp>
        <p:nvGrpSpPr>
          <p:cNvPr id="135249" name="Group 81"/>
          <p:cNvGrpSpPr/>
          <p:nvPr/>
        </p:nvGrpSpPr>
        <p:grpSpPr bwMode="auto">
          <a:xfrm>
            <a:off x="4840288" y="4754563"/>
            <a:ext cx="3797300" cy="565150"/>
            <a:chOff x="3049" y="2995"/>
            <a:chExt cx="2392" cy="356"/>
          </a:xfrm>
        </p:grpSpPr>
        <p:graphicFrame>
          <p:nvGraphicFramePr>
            <p:cNvPr id="20515" name="Object 31"/>
            <p:cNvGraphicFramePr/>
            <p:nvPr/>
          </p:nvGraphicFramePr>
          <p:xfrm>
            <a:off x="3985" y="3007"/>
            <a:ext cx="1456" cy="344"/>
          </p:xfrm>
          <a:graphic>
            <a:graphicData uri="http://schemas.openxmlformats.org/presentationml/2006/ole">
              <mc:AlternateContent xmlns:mc="http://schemas.openxmlformats.org/markup-compatibility/2006">
                <mc:Choice xmlns:v="urn:schemas-microsoft-com:vml" Requires="v">
                  <p:oleObj spid="_x0000_s664661" name="公式" r:id="rId21" imgW="2311400" imgH="546100" progId="Equation.3">
                    <p:embed/>
                  </p:oleObj>
                </mc:Choice>
                <mc:Fallback>
                  <p:oleObj name="公式" r:id="rId21" imgW="2311400" imgH="546100" progId="Equation.3">
                    <p:embed/>
                    <p:pic>
                      <p:nvPicPr>
                        <p:cNvPr id="0" name="图片 66466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5" y="3007"/>
                          <a:ext cx="1456" cy="344"/>
                        </a:xfrm>
                        <a:prstGeom prst="rect">
                          <a:avLst/>
                        </a:prstGeom>
                        <a:noFill/>
                        <a:ln>
                          <a:noFill/>
                        </a:ln>
                      </p:spPr>
                    </p:pic>
                  </p:oleObj>
                </mc:Fallback>
              </mc:AlternateContent>
            </a:graphicData>
          </a:graphic>
        </p:graphicFrame>
        <p:graphicFrame>
          <p:nvGraphicFramePr>
            <p:cNvPr id="20516" name="Object 38"/>
            <p:cNvGraphicFramePr/>
            <p:nvPr/>
          </p:nvGraphicFramePr>
          <p:xfrm>
            <a:off x="3049" y="3051"/>
            <a:ext cx="648" cy="216"/>
          </p:xfrm>
          <a:graphic>
            <a:graphicData uri="http://schemas.openxmlformats.org/presentationml/2006/ole">
              <mc:AlternateContent xmlns:mc="http://schemas.openxmlformats.org/markup-compatibility/2006">
                <mc:Choice xmlns:v="urn:schemas-microsoft-com:vml" Requires="v">
                  <p:oleObj spid="_x0000_s664662" name="公式" r:id="rId23" imgW="1028065" imgH="342900" progId="Equation.3">
                    <p:embed/>
                  </p:oleObj>
                </mc:Choice>
                <mc:Fallback>
                  <p:oleObj name="公式" r:id="rId23" imgW="1028065" imgH="342900" progId="Equation.3">
                    <p:embed/>
                    <p:pic>
                      <p:nvPicPr>
                        <p:cNvPr id="0" name="图片 66466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9" y="3051"/>
                          <a:ext cx="648" cy="216"/>
                        </a:xfrm>
                        <a:prstGeom prst="rect">
                          <a:avLst/>
                        </a:prstGeom>
                        <a:noFill/>
                        <a:ln>
                          <a:noFill/>
                        </a:ln>
                      </p:spPr>
                    </p:pic>
                  </p:oleObj>
                </mc:Fallback>
              </mc:AlternateContent>
            </a:graphicData>
          </a:graphic>
        </p:graphicFrame>
        <p:sp>
          <p:nvSpPr>
            <p:cNvPr id="135247" name="Rectangle 79"/>
            <p:cNvSpPr>
              <a:spLocks noChangeArrowheads="1"/>
            </p:cNvSpPr>
            <p:nvPr/>
          </p:nvSpPr>
          <p:spPr bwMode="auto">
            <a:xfrm>
              <a:off x="3710" y="2995"/>
              <a:ext cx="405" cy="288"/>
            </a:xfrm>
            <a:prstGeom prst="rect">
              <a:avLst/>
            </a:prstGeom>
            <a:noFill/>
            <a:ln>
              <a:noFill/>
            </a:ln>
            <a:effectLst/>
          </p:spPr>
          <p:txBody>
            <a:bodyPr wrap="none">
              <a:spAutoFit/>
            </a:bodyPr>
            <a:lstStyle/>
            <a:p>
              <a:pPr>
                <a:defRPr/>
              </a:pPr>
              <a:r>
                <a:rPr kumimoji="1" lang="zh-CN" altLang="en-US">
                  <a:solidFill>
                    <a:schemeClr val="tx1"/>
                  </a:solidFill>
                </a:rPr>
                <a:t>有  </a:t>
              </a:r>
              <a:endParaRPr kumimoji="1" lang="zh-CN" altLang="en-US">
                <a:solidFill>
                  <a:schemeClr val="tx1"/>
                </a:solidFill>
              </a:endParaRPr>
            </a:p>
          </p:txBody>
        </p:sp>
      </p:grpSp>
      <p:grpSp>
        <p:nvGrpSpPr>
          <p:cNvPr id="135251" name="Group 83"/>
          <p:cNvGrpSpPr/>
          <p:nvPr/>
        </p:nvGrpSpPr>
        <p:grpSpPr bwMode="auto">
          <a:xfrm>
            <a:off x="1784350" y="5954713"/>
            <a:ext cx="6604000" cy="457200"/>
            <a:chOff x="1124" y="3751"/>
            <a:chExt cx="4160" cy="288"/>
          </a:xfrm>
        </p:grpSpPr>
        <p:sp>
          <p:nvSpPr>
            <p:cNvPr id="135210" name="Rectangle 42"/>
            <p:cNvSpPr>
              <a:spLocks noChangeArrowheads="1"/>
            </p:cNvSpPr>
            <p:nvPr/>
          </p:nvSpPr>
          <p:spPr bwMode="auto">
            <a:xfrm>
              <a:off x="1124" y="3751"/>
              <a:ext cx="4160" cy="288"/>
            </a:xfrm>
            <a:prstGeom prst="rect">
              <a:avLst/>
            </a:prstGeom>
            <a:noFill/>
            <a:ln>
              <a:noFill/>
            </a:ln>
            <a:effectLst/>
          </p:spPr>
          <p:txBody>
            <a:bodyPr wrap="none">
              <a:spAutoFit/>
            </a:bodyPr>
            <a:lstStyle/>
            <a:p>
              <a:pPr>
                <a:defRPr/>
              </a:pPr>
              <a:r>
                <a:rPr kumimoji="1" lang="zh-CN" altLang="en-US">
                  <a:solidFill>
                    <a:schemeClr val="tx1"/>
                  </a:solidFill>
                </a:rPr>
                <a:t>此时，称         为</a:t>
              </a:r>
              <a:r>
                <a:rPr kumimoji="1" lang="zh-CN" altLang="en-US" u="sng">
                  <a:solidFill>
                    <a:schemeClr val="folHlink"/>
                  </a:solidFill>
                  <a:ea typeface="楷体" panose="02010609060101010101" charset="-122"/>
                  <a:cs typeface="楷体" panose="02010609060101010101" charset="-122"/>
                </a:rPr>
                <a:t>和函数</a:t>
              </a:r>
              <a:r>
                <a:rPr kumimoji="1" lang="zh-CN" altLang="en-US">
                  <a:solidFill>
                    <a:schemeClr val="tx1"/>
                  </a:solidFill>
                </a:rPr>
                <a:t>，称区域 </a:t>
              </a:r>
              <a:r>
                <a:rPr kumimoji="1" lang="en-US" altLang="zh-CN" i="1">
                  <a:solidFill>
                    <a:schemeClr val="tx1"/>
                  </a:solidFill>
                </a:rPr>
                <a:t>D</a:t>
              </a:r>
              <a:r>
                <a:rPr kumimoji="1" lang="en-US" altLang="zh-CN">
                  <a:solidFill>
                    <a:schemeClr val="tx1"/>
                  </a:solidFill>
                </a:rPr>
                <a:t> </a:t>
              </a:r>
              <a:r>
                <a:rPr kumimoji="1" lang="zh-CN" altLang="en-US">
                  <a:solidFill>
                    <a:schemeClr val="tx1"/>
                  </a:solidFill>
                </a:rPr>
                <a:t>为</a:t>
              </a:r>
              <a:r>
                <a:rPr kumimoji="1" lang="zh-CN" altLang="en-US" u="sng">
                  <a:solidFill>
                    <a:schemeClr val="folHlink"/>
                  </a:solidFill>
                  <a:ea typeface="楷体" panose="02010609060101010101" charset="-122"/>
                  <a:cs typeface="楷体" panose="02010609060101010101" charset="-122"/>
                </a:rPr>
                <a:t>收敛域</a:t>
              </a:r>
              <a:r>
                <a:rPr kumimoji="1" lang="zh-CN" altLang="en-US">
                  <a:solidFill>
                    <a:schemeClr val="tx1"/>
                  </a:solidFill>
                </a:rPr>
                <a:t>。  </a:t>
              </a:r>
              <a:endParaRPr kumimoji="1" lang="zh-CN" altLang="en-US">
                <a:solidFill>
                  <a:schemeClr val="tx1"/>
                </a:solidFill>
              </a:endParaRPr>
            </a:p>
          </p:txBody>
        </p:sp>
        <p:graphicFrame>
          <p:nvGraphicFramePr>
            <p:cNvPr id="20514" name="Object 40"/>
            <p:cNvGraphicFramePr/>
            <p:nvPr/>
          </p:nvGraphicFramePr>
          <p:xfrm>
            <a:off x="2018" y="3798"/>
            <a:ext cx="336" cy="216"/>
          </p:xfrm>
          <a:graphic>
            <a:graphicData uri="http://schemas.openxmlformats.org/presentationml/2006/ole">
              <mc:AlternateContent xmlns:mc="http://schemas.openxmlformats.org/markup-compatibility/2006">
                <mc:Choice xmlns:v="urn:schemas-microsoft-com:vml" Requires="v">
                  <p:oleObj spid="_x0000_s664663" name="Equation" r:id="rId25" imgW="533400" imgH="342900" progId="Equation.DSMT4">
                    <p:embed/>
                  </p:oleObj>
                </mc:Choice>
                <mc:Fallback>
                  <p:oleObj name="Equation" r:id="rId25" imgW="533400" imgH="342900" progId="Equation.DSMT4">
                    <p:embed/>
                    <p:pic>
                      <p:nvPicPr>
                        <p:cNvPr id="0" name="图片 664662"/>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18" y="3798"/>
                          <a:ext cx="336" cy="216"/>
                        </a:xfrm>
                        <a:prstGeom prst="rect">
                          <a:avLst/>
                        </a:prstGeom>
                        <a:noFill/>
                        <a:ln>
                          <a:noFill/>
                        </a:ln>
                      </p:spPr>
                    </p:pic>
                  </p:oleObj>
                </mc:Fallback>
              </mc:AlternateContent>
            </a:graphicData>
          </a:graphic>
        </p:graphicFrame>
      </p:grpSp>
      <p:sp>
        <p:nvSpPr>
          <p:cNvPr id="135252" name="Rectangle 84"/>
          <p:cNvSpPr>
            <a:spLocks noChangeArrowheads="1"/>
          </p:cNvSpPr>
          <p:nvPr/>
        </p:nvSpPr>
        <p:spPr bwMode="auto">
          <a:xfrm>
            <a:off x="536575" y="557213"/>
            <a:ext cx="2505075" cy="519112"/>
          </a:xfrm>
          <a:prstGeom prst="rect">
            <a:avLst/>
          </a:prstGeom>
          <a:noFill/>
          <a:ln>
            <a:noFill/>
          </a:ln>
          <a:effectLst/>
        </p:spPr>
        <p:txBody>
          <a:bodyPr wrap="none">
            <a:spAutoFit/>
          </a:bodyPr>
          <a:lstStyle/>
          <a:p>
            <a:pPr>
              <a:defRPr/>
            </a:pPr>
            <a:r>
              <a:rPr kumimoji="1" lang="zh-CN" altLang="en-US" sz="2800">
                <a:solidFill>
                  <a:srgbClr val="000099"/>
                </a:solidFill>
              </a:rPr>
              <a:t>一、基本概念  </a:t>
            </a:r>
            <a:endParaRPr kumimoji="1" lang="en-US" altLang="zh-CN" sz="280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wipe(left)">
                                      <p:cBhvr>
                                        <p:cTn id="7" dur="1000"/>
                                        <p:tgtEl>
                                          <p:spTgt spid="135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5"/>
                                        </p:tgtEl>
                                        <p:attrNameLst>
                                          <p:attrName>style.visibility</p:attrName>
                                        </p:attrNameLst>
                                      </p:cBhvr>
                                      <p:to>
                                        <p:strVal val="visible"/>
                                      </p:to>
                                    </p:set>
                                    <p:animEffect transition="in" filter="wipe(left)">
                                      <p:cBhvr>
                                        <p:cTn id="12" dur="1000"/>
                                        <p:tgtEl>
                                          <p:spTgt spid="135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5242"/>
                                        </p:tgtEl>
                                        <p:attrNameLst>
                                          <p:attrName>style.visibility</p:attrName>
                                        </p:attrNameLst>
                                      </p:cBhvr>
                                      <p:to>
                                        <p:strVal val="visible"/>
                                      </p:to>
                                    </p:set>
                                    <p:animEffect transition="in" filter="wipe(left)">
                                      <p:cBhvr>
                                        <p:cTn id="17" dur="1000"/>
                                        <p:tgtEl>
                                          <p:spTgt spid="1352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5243"/>
                                        </p:tgtEl>
                                        <p:attrNameLst>
                                          <p:attrName>style.visibility</p:attrName>
                                        </p:attrNameLst>
                                      </p:cBhvr>
                                      <p:to>
                                        <p:strVal val="visible"/>
                                      </p:to>
                                    </p:set>
                                    <p:animEffect transition="in" filter="wipe(left)">
                                      <p:cBhvr>
                                        <p:cTn id="22" dur="1000"/>
                                        <p:tgtEl>
                                          <p:spTgt spid="1352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5244"/>
                                        </p:tgtEl>
                                        <p:attrNameLst>
                                          <p:attrName>style.visibility</p:attrName>
                                        </p:attrNameLst>
                                      </p:cBhvr>
                                      <p:to>
                                        <p:strVal val="visible"/>
                                      </p:to>
                                    </p:set>
                                    <p:animEffect transition="in" filter="wipe(left)">
                                      <p:cBhvr>
                                        <p:cTn id="27" dur="1000"/>
                                        <p:tgtEl>
                                          <p:spTgt spid="1352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5245"/>
                                        </p:tgtEl>
                                        <p:attrNameLst>
                                          <p:attrName>style.visibility</p:attrName>
                                        </p:attrNameLst>
                                      </p:cBhvr>
                                      <p:to>
                                        <p:strVal val="visible"/>
                                      </p:to>
                                    </p:set>
                                    <p:animEffect transition="in" filter="wipe(left)">
                                      <p:cBhvr>
                                        <p:cTn id="32" dur="1000"/>
                                        <p:tgtEl>
                                          <p:spTgt spid="1352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5248"/>
                                        </p:tgtEl>
                                        <p:attrNameLst>
                                          <p:attrName>style.visibility</p:attrName>
                                        </p:attrNameLst>
                                      </p:cBhvr>
                                      <p:to>
                                        <p:strVal val="visible"/>
                                      </p:to>
                                    </p:set>
                                    <p:animEffect transition="in" filter="wipe(left)">
                                      <p:cBhvr>
                                        <p:cTn id="37" dur="1000"/>
                                        <p:tgtEl>
                                          <p:spTgt spid="1352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5249"/>
                                        </p:tgtEl>
                                        <p:attrNameLst>
                                          <p:attrName>style.visibility</p:attrName>
                                        </p:attrNameLst>
                                      </p:cBhvr>
                                      <p:to>
                                        <p:strVal val="visible"/>
                                      </p:to>
                                    </p:set>
                                    <p:animEffect transition="in" filter="wipe(left)">
                                      <p:cBhvr>
                                        <p:cTn id="42" dur="1000"/>
                                        <p:tgtEl>
                                          <p:spTgt spid="1352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5250"/>
                                        </p:tgtEl>
                                        <p:attrNameLst>
                                          <p:attrName>style.visibility</p:attrName>
                                        </p:attrNameLst>
                                      </p:cBhvr>
                                      <p:to>
                                        <p:strVal val="visible"/>
                                      </p:to>
                                    </p:set>
                                    <p:animEffect transition="in" filter="wipe(left)">
                                      <p:cBhvr>
                                        <p:cTn id="47" dur="1000"/>
                                        <p:tgtEl>
                                          <p:spTgt spid="1352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5251"/>
                                        </p:tgtEl>
                                        <p:attrNameLst>
                                          <p:attrName>style.visibility</p:attrName>
                                        </p:attrNameLst>
                                      </p:cBhvr>
                                      <p:to>
                                        <p:strVal val="visible"/>
                                      </p:to>
                                    </p:set>
                                    <p:animEffect transition="in" filter="wipe(left)">
                                      <p:cBhvr>
                                        <p:cTn id="52" dur="1000"/>
                                        <p:tgtEl>
                                          <p:spTgt spid="135251"/>
                                        </p:tgtEl>
                                      </p:cBhvr>
                                    </p:animEffect>
                                  </p:childTnLst>
                                </p:cTn>
                              </p:par>
                            </p:childTnLst>
                          </p:cTn>
                        </p:par>
                        <p:par>
                          <p:cTn id="53" fill="hold">
                            <p:stCondLst>
                              <p:cond delay="1000"/>
                            </p:stCondLst>
                            <p:childTnLst>
                              <p:par>
                                <p:cTn id="54" presetID="26" presetClass="entr" presetSubtype="0" fill="hold" nodeType="afterEffect">
                                  <p:stCondLst>
                                    <p:cond delay="0"/>
                                  </p:stCondLst>
                                  <p:childTnLst>
                                    <p:set>
                                      <p:cBhvr>
                                        <p:cTn id="55" dur="1" fill="hold">
                                          <p:stCondLst>
                                            <p:cond delay="0"/>
                                          </p:stCondLst>
                                        </p:cTn>
                                        <p:tgtEl>
                                          <p:spTgt spid="135237"/>
                                        </p:tgtEl>
                                        <p:attrNameLst>
                                          <p:attrName>style.visibility</p:attrName>
                                        </p:attrNameLst>
                                      </p:cBhvr>
                                      <p:to>
                                        <p:strVal val="visible"/>
                                      </p:to>
                                    </p:set>
                                    <p:animEffect transition="in" filter="wipe(down)">
                                      <p:cBhvr>
                                        <p:cTn id="56" dur="580">
                                          <p:stCondLst>
                                            <p:cond delay="0"/>
                                          </p:stCondLst>
                                        </p:cTn>
                                        <p:tgtEl>
                                          <p:spTgt spid="135237"/>
                                        </p:tgtEl>
                                      </p:cBhvr>
                                    </p:animEffect>
                                    <p:anim calcmode="lin" valueType="num">
                                      <p:cBhvr>
                                        <p:cTn id="57" dur="1822" tmFilter="0,0; 0.14,0.36; 0.43,0.73; 0.71,0.91; 1.0,1.0">
                                          <p:stCondLst>
                                            <p:cond delay="0"/>
                                          </p:stCondLst>
                                        </p:cTn>
                                        <p:tgtEl>
                                          <p:spTgt spid="135237"/>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35237"/>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35237"/>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35237"/>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35237"/>
                                        </p:tgtEl>
                                        <p:attrNameLst>
                                          <p:attrName>ppt_y</p:attrName>
                                        </p:attrNameLst>
                                      </p:cBhvr>
                                      <p:tavLst>
                                        <p:tav tm="0" fmla="#ppt_y-sin(pi*$)/81">
                                          <p:val>
                                            <p:fltVal val="0"/>
                                          </p:val>
                                        </p:tav>
                                        <p:tav tm="100000">
                                          <p:val>
                                            <p:fltVal val="1"/>
                                          </p:val>
                                        </p:tav>
                                      </p:tavLst>
                                    </p:anim>
                                    <p:animScale>
                                      <p:cBhvr>
                                        <p:cTn id="62" dur="26">
                                          <p:stCondLst>
                                            <p:cond delay="650"/>
                                          </p:stCondLst>
                                        </p:cTn>
                                        <p:tgtEl>
                                          <p:spTgt spid="135237"/>
                                        </p:tgtEl>
                                      </p:cBhvr>
                                      <p:to x="100000" y="60000"/>
                                    </p:animScale>
                                    <p:animScale>
                                      <p:cBhvr>
                                        <p:cTn id="63" dur="166" decel="50000">
                                          <p:stCondLst>
                                            <p:cond delay="676"/>
                                          </p:stCondLst>
                                        </p:cTn>
                                        <p:tgtEl>
                                          <p:spTgt spid="135237"/>
                                        </p:tgtEl>
                                      </p:cBhvr>
                                      <p:to x="100000" y="100000"/>
                                    </p:animScale>
                                    <p:animScale>
                                      <p:cBhvr>
                                        <p:cTn id="64" dur="26">
                                          <p:stCondLst>
                                            <p:cond delay="1312"/>
                                          </p:stCondLst>
                                        </p:cTn>
                                        <p:tgtEl>
                                          <p:spTgt spid="135237"/>
                                        </p:tgtEl>
                                      </p:cBhvr>
                                      <p:to x="100000" y="80000"/>
                                    </p:animScale>
                                    <p:animScale>
                                      <p:cBhvr>
                                        <p:cTn id="65" dur="166" decel="50000">
                                          <p:stCondLst>
                                            <p:cond delay="1338"/>
                                          </p:stCondLst>
                                        </p:cTn>
                                        <p:tgtEl>
                                          <p:spTgt spid="135237"/>
                                        </p:tgtEl>
                                      </p:cBhvr>
                                      <p:to x="100000" y="100000"/>
                                    </p:animScale>
                                    <p:animScale>
                                      <p:cBhvr>
                                        <p:cTn id="66" dur="26">
                                          <p:stCondLst>
                                            <p:cond delay="1642"/>
                                          </p:stCondLst>
                                        </p:cTn>
                                        <p:tgtEl>
                                          <p:spTgt spid="135237"/>
                                        </p:tgtEl>
                                      </p:cBhvr>
                                      <p:to x="100000" y="90000"/>
                                    </p:animScale>
                                    <p:animScale>
                                      <p:cBhvr>
                                        <p:cTn id="67" dur="166" decel="50000">
                                          <p:stCondLst>
                                            <p:cond delay="1668"/>
                                          </p:stCondLst>
                                        </p:cTn>
                                        <p:tgtEl>
                                          <p:spTgt spid="135237"/>
                                        </p:tgtEl>
                                      </p:cBhvr>
                                      <p:to x="100000" y="100000"/>
                                    </p:animScale>
                                    <p:animScale>
                                      <p:cBhvr>
                                        <p:cTn id="68" dur="26">
                                          <p:stCondLst>
                                            <p:cond delay="1808"/>
                                          </p:stCondLst>
                                        </p:cTn>
                                        <p:tgtEl>
                                          <p:spTgt spid="135237"/>
                                        </p:tgtEl>
                                      </p:cBhvr>
                                      <p:to x="100000" y="95000"/>
                                    </p:animScale>
                                    <p:animScale>
                                      <p:cBhvr>
                                        <p:cTn id="69" dur="166" decel="50000">
                                          <p:stCondLst>
                                            <p:cond delay="1834"/>
                                          </p:stCondLst>
                                        </p:cTn>
                                        <p:tgtEl>
                                          <p:spTgt spid="1352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98" name="Text Box 90"/>
          <p:cNvSpPr txBox="1">
            <a:spLocks noChangeArrowheads="1"/>
          </p:cNvSpPr>
          <p:nvPr/>
        </p:nvSpPr>
        <p:spPr bwMode="auto">
          <a:xfrm>
            <a:off x="8212138" y="3867150"/>
            <a:ext cx="925512" cy="457200"/>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Ⅱ</a:t>
            </a:r>
            <a:r>
              <a:rPr lang="en-US" altLang="zh-CN">
                <a:solidFill>
                  <a:srgbClr val="009900"/>
                </a:solidFill>
                <a:latin typeface="宋体" panose="02010600030101010101" charset="-122"/>
              </a:rPr>
              <a:t>)</a:t>
            </a:r>
            <a:r>
              <a:rPr lang="en-US" altLang="zh-CN" sz="2000">
                <a:solidFill>
                  <a:srgbClr val="009900"/>
                </a:solidFill>
                <a:ea typeface="楷体" panose="02010609060101010101" charset="-122"/>
                <a:cs typeface="楷体" panose="02010609060101010101" charset="-122"/>
              </a:rPr>
              <a:t>  </a:t>
            </a:r>
            <a:endParaRPr lang="en-US" altLang="zh-CN" sz="2000">
              <a:solidFill>
                <a:srgbClr val="009900"/>
              </a:solidFill>
              <a:ea typeface="楷体" panose="02010609060101010101" charset="-122"/>
              <a:cs typeface="楷体" panose="02010609060101010101" charset="-122"/>
            </a:endParaRPr>
          </a:p>
        </p:txBody>
      </p:sp>
      <p:grpSp>
        <p:nvGrpSpPr>
          <p:cNvPr id="17499" name="Group 91"/>
          <p:cNvGrpSpPr/>
          <p:nvPr/>
        </p:nvGrpSpPr>
        <p:grpSpPr bwMode="auto">
          <a:xfrm>
            <a:off x="8323263" y="2416175"/>
            <a:ext cx="823912" cy="458788"/>
            <a:chOff x="3606" y="3335"/>
            <a:chExt cx="519" cy="289"/>
          </a:xfrm>
        </p:grpSpPr>
        <p:sp>
          <p:nvSpPr>
            <p:cNvPr id="17500" name="Rectangle 92"/>
            <p:cNvSpPr>
              <a:spLocks noChangeArrowheads="1"/>
            </p:cNvSpPr>
            <p:nvPr/>
          </p:nvSpPr>
          <p:spPr bwMode="auto">
            <a:xfrm>
              <a:off x="3816" y="3336"/>
              <a:ext cx="30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  </a:t>
              </a:r>
              <a:endParaRPr lang="zh-CN" altLang="en-US">
                <a:solidFill>
                  <a:srgbClr val="009900"/>
                </a:solidFill>
              </a:endParaRPr>
            </a:p>
          </p:txBody>
        </p:sp>
        <p:sp>
          <p:nvSpPr>
            <p:cNvPr id="17501" name="Rectangle 93"/>
            <p:cNvSpPr>
              <a:spLocks noChangeArrowheads="1"/>
            </p:cNvSpPr>
            <p:nvPr/>
          </p:nvSpPr>
          <p:spPr bwMode="auto">
            <a:xfrm>
              <a:off x="3606" y="3336"/>
              <a:ext cx="30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  </a:t>
              </a:r>
              <a:endParaRPr lang="zh-CN" altLang="en-US">
                <a:solidFill>
                  <a:srgbClr val="009900"/>
                </a:solidFill>
              </a:endParaRPr>
            </a:p>
          </p:txBody>
        </p:sp>
        <p:sp>
          <p:nvSpPr>
            <p:cNvPr id="17502" name="Text Box 94"/>
            <p:cNvSpPr txBox="1">
              <a:spLocks noChangeArrowheads="1"/>
            </p:cNvSpPr>
            <p:nvPr/>
          </p:nvSpPr>
          <p:spPr bwMode="auto">
            <a:xfrm>
              <a:off x="3660" y="3335"/>
              <a:ext cx="405"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Ⅰ</a:t>
              </a:r>
              <a:r>
                <a:rPr lang="en-US" altLang="zh-CN">
                  <a:solidFill>
                    <a:srgbClr val="009900"/>
                  </a:solidFill>
                </a:rPr>
                <a:t>  </a:t>
              </a:r>
              <a:endParaRPr lang="en-US" altLang="zh-CN">
                <a:solidFill>
                  <a:srgbClr val="009900"/>
                </a:solidFill>
              </a:endParaRPr>
            </a:p>
          </p:txBody>
        </p:sp>
      </p:grpSp>
      <p:pic>
        <p:nvPicPr>
          <p:cNvPr id="21507" name="Picture 6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76588"/>
            <a:ext cx="838200" cy="219075"/>
          </a:xfrm>
          <a:prstGeom prst="rect">
            <a:avLst/>
          </a:prstGeom>
          <a:noFill/>
          <a:ln>
            <a:noFill/>
          </a:ln>
        </p:spPr>
      </p:pic>
      <p:pic>
        <p:nvPicPr>
          <p:cNvPr id="21508" name="Picture 6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75000"/>
            <a:ext cx="838200" cy="219075"/>
          </a:xfrm>
          <a:prstGeom prst="rect">
            <a:avLst/>
          </a:prstGeom>
          <a:noFill/>
          <a:ln>
            <a:noFill/>
          </a:ln>
        </p:spPr>
      </p:pic>
      <p:pic>
        <p:nvPicPr>
          <p:cNvPr id="21509" name="Picture 6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76588"/>
            <a:ext cx="838200" cy="219075"/>
          </a:xfrm>
          <a:prstGeom prst="rect">
            <a:avLst/>
          </a:prstGeom>
          <a:noFill/>
          <a:ln>
            <a:noFill/>
          </a:ln>
        </p:spPr>
      </p:pic>
      <p:pic>
        <p:nvPicPr>
          <p:cNvPr id="21510" name="Picture 6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75000"/>
            <a:ext cx="838200" cy="219075"/>
          </a:xfrm>
          <a:prstGeom prst="rect">
            <a:avLst/>
          </a:prstGeom>
          <a:noFill/>
          <a:ln>
            <a:noFill/>
          </a:ln>
        </p:spPr>
      </p:pic>
      <p:pic>
        <p:nvPicPr>
          <p:cNvPr id="21511" name="Picture 7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65475"/>
            <a:ext cx="838200" cy="219075"/>
          </a:xfrm>
          <a:prstGeom prst="rect">
            <a:avLst/>
          </a:prstGeom>
          <a:noFill/>
          <a:ln>
            <a:noFill/>
          </a:ln>
        </p:spPr>
      </p:pic>
      <p:pic>
        <p:nvPicPr>
          <p:cNvPr id="21512" name="Picture 7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63888"/>
            <a:ext cx="838200" cy="219075"/>
          </a:xfrm>
          <a:prstGeom prst="rect">
            <a:avLst/>
          </a:prstGeom>
          <a:noFill/>
          <a:ln>
            <a:noFill/>
          </a:ln>
        </p:spPr>
      </p:pic>
      <p:pic>
        <p:nvPicPr>
          <p:cNvPr id="21513" name="Picture 7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1514" name="Picture 73"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1515" name="Picture 7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1516" name="Picture 7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1517" name="Picture 7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1518" name="Picture 7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1519" name="Picture 7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1520" name="Picture 7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1521" name="Picture 8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1522" name="Picture 8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1523" name="Picture 8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1524" name="Picture 8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1525" name="Picture 8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2" name="Rectangle 4"/>
          <p:cNvSpPr>
            <a:spLocks noChangeArrowheads="1"/>
          </p:cNvSpPr>
          <p:nvPr/>
        </p:nvSpPr>
        <p:spPr bwMode="auto">
          <a:xfrm>
            <a:off x="536575" y="549275"/>
            <a:ext cx="2147888" cy="519113"/>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sp>
        <p:nvSpPr>
          <p:cNvPr id="3" name="Rectangle 5"/>
          <p:cNvSpPr>
            <a:spLocks noChangeArrowheads="1"/>
          </p:cNvSpPr>
          <p:nvPr/>
        </p:nvSpPr>
        <p:spPr bwMode="auto">
          <a:xfrm>
            <a:off x="534988" y="1155700"/>
            <a:ext cx="2479675" cy="457200"/>
          </a:xfrm>
          <a:prstGeom prst="rect">
            <a:avLst/>
          </a:prstGeom>
          <a:noFill/>
          <a:ln>
            <a:noFill/>
          </a:ln>
          <a:effectLst/>
        </p:spPr>
        <p:txBody>
          <a:bodyPr wrap="none">
            <a:spAutoFit/>
          </a:bodyPr>
          <a:lstStyle/>
          <a:p>
            <a:pPr>
              <a:defRPr/>
            </a:pPr>
            <a:r>
              <a:rPr kumimoji="1" lang="en-US" altLang="zh-CN">
                <a:solidFill>
                  <a:srgbClr val="000099"/>
                </a:solidFill>
              </a:rPr>
              <a:t>1. </a:t>
            </a:r>
            <a:r>
              <a:rPr lang="zh-CN" altLang="en-US">
                <a:solidFill>
                  <a:srgbClr val="000099"/>
                </a:solidFill>
              </a:rPr>
              <a:t>幂级数的概念  </a:t>
            </a:r>
            <a:endParaRPr kumimoji="1" lang="zh-CN" altLang="en-US">
              <a:solidFill>
                <a:srgbClr val="000099"/>
              </a:solidFill>
            </a:endParaRPr>
          </a:p>
        </p:txBody>
      </p:sp>
      <p:grpSp>
        <p:nvGrpSpPr>
          <p:cNvPr id="17506" name="Group 98"/>
          <p:cNvGrpSpPr/>
          <p:nvPr/>
        </p:nvGrpSpPr>
        <p:grpSpPr bwMode="auto">
          <a:xfrm>
            <a:off x="1352550" y="3190875"/>
            <a:ext cx="3448050" cy="457200"/>
            <a:chOff x="852" y="2010"/>
            <a:chExt cx="2172" cy="288"/>
          </a:xfrm>
        </p:grpSpPr>
        <p:sp>
          <p:nvSpPr>
            <p:cNvPr id="17444" name="Rectangle 36"/>
            <p:cNvSpPr>
              <a:spLocks noChangeArrowheads="1"/>
            </p:cNvSpPr>
            <p:nvPr/>
          </p:nvSpPr>
          <p:spPr bwMode="auto">
            <a:xfrm>
              <a:off x="852" y="2010"/>
              <a:ext cx="2172" cy="288"/>
            </a:xfrm>
            <a:prstGeom prst="rect">
              <a:avLst/>
            </a:prstGeom>
            <a:noFill/>
            <a:ln>
              <a:noFill/>
            </a:ln>
            <a:effectLst/>
          </p:spPr>
          <p:txBody>
            <a:bodyPr wrap="none">
              <a:spAutoFit/>
            </a:bodyPr>
            <a:lstStyle/>
            <a:p>
              <a:pPr>
                <a:defRPr/>
              </a:pPr>
              <a:r>
                <a:rPr lang="zh-CN" altLang="en-US"/>
                <a:t>其中，        </a:t>
              </a:r>
              <a:r>
                <a:rPr lang="zh-CN" altLang="en-US" baseline="30000"/>
                <a:t>    </a:t>
              </a:r>
              <a:r>
                <a:rPr lang="zh-CN" altLang="en-US"/>
                <a:t>为</a:t>
              </a:r>
              <a:r>
                <a:rPr lang="zh-CN" altLang="en-US" u="sng">
                  <a:solidFill>
                    <a:srgbClr val="A50021"/>
                  </a:solidFill>
                  <a:ea typeface="楷体" panose="02010609060101010101" charset="-122"/>
                  <a:cs typeface="楷体" panose="02010609060101010101" charset="-122"/>
                </a:rPr>
                <a:t>复常数</a:t>
              </a:r>
              <a:r>
                <a:rPr lang="zh-CN" altLang="en-US"/>
                <a:t>。</a:t>
              </a:r>
              <a:endParaRPr lang="en-US" altLang="zh-CN"/>
            </a:p>
          </p:txBody>
        </p:sp>
        <p:graphicFrame>
          <p:nvGraphicFramePr>
            <p:cNvPr id="21555" name="Object 6"/>
            <p:cNvGraphicFramePr/>
            <p:nvPr/>
          </p:nvGraphicFramePr>
          <p:xfrm>
            <a:off x="1487" y="2024"/>
            <a:ext cx="471" cy="240"/>
          </p:xfrm>
          <a:graphic>
            <a:graphicData uri="http://schemas.openxmlformats.org/presentationml/2006/ole">
              <mc:AlternateContent xmlns:mc="http://schemas.openxmlformats.org/markup-compatibility/2006">
                <mc:Choice xmlns:v="urn:schemas-microsoft-com:vml" Requires="v">
                  <p:oleObj spid="_x0000_s665640" name="公式" r:id="rId2" imgW="748665" imgH="381000" progId="Equation.3">
                    <p:embed/>
                  </p:oleObj>
                </mc:Choice>
                <mc:Fallback>
                  <p:oleObj name="公式" r:id="rId2" imgW="748665" imgH="381000" progId="Equation.3">
                    <p:embed/>
                    <p:pic>
                      <p:nvPicPr>
                        <p:cNvPr id="0" name="图片 6656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 y="2024"/>
                          <a:ext cx="471" cy="240"/>
                        </a:xfrm>
                        <a:prstGeom prst="rect">
                          <a:avLst/>
                        </a:prstGeom>
                        <a:noFill/>
                        <a:ln>
                          <a:noFill/>
                        </a:ln>
                      </p:spPr>
                    </p:pic>
                  </p:oleObj>
                </mc:Fallback>
              </mc:AlternateContent>
            </a:graphicData>
          </a:graphic>
        </p:graphicFrame>
      </p:grpSp>
      <p:sp>
        <p:nvSpPr>
          <p:cNvPr id="4" name="Rectangle 7"/>
          <p:cNvSpPr>
            <a:spLocks noChangeArrowheads="1"/>
          </p:cNvSpPr>
          <p:nvPr/>
        </p:nvSpPr>
        <p:spPr bwMode="auto">
          <a:xfrm>
            <a:off x="536575" y="1704975"/>
            <a:ext cx="949325" cy="457200"/>
          </a:xfrm>
          <a:prstGeom prst="rect">
            <a:avLst/>
          </a:prstGeom>
          <a:noFill/>
          <a:ln>
            <a:noFill/>
          </a:ln>
          <a:effectLst/>
        </p:spPr>
        <p:txBody>
          <a:bodyPr wrap="none">
            <a:spAutoFit/>
          </a:bodyPr>
          <a:lstStyle/>
          <a:p>
            <a:pPr>
              <a:defRPr/>
            </a:pPr>
            <a:r>
              <a:rPr kumimoji="1" lang="zh-CN" altLang="en-US">
                <a:solidFill>
                  <a:srgbClr val="0000FF"/>
                </a:solidFill>
              </a:rPr>
              <a:t>定义  </a:t>
            </a:r>
            <a:endParaRPr kumimoji="1" lang="zh-CN" altLang="en-US">
              <a:solidFill>
                <a:srgbClr val="0000FF"/>
              </a:solidFill>
            </a:endParaRPr>
          </a:p>
        </p:txBody>
      </p:sp>
      <p:sp>
        <p:nvSpPr>
          <p:cNvPr id="5" name="Rectangle 10"/>
          <p:cNvSpPr>
            <a:spLocks noChangeArrowheads="1"/>
          </p:cNvSpPr>
          <p:nvPr/>
        </p:nvSpPr>
        <p:spPr bwMode="auto">
          <a:xfrm>
            <a:off x="1352550" y="1700213"/>
            <a:ext cx="6154738" cy="457200"/>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称由下式给出的复变函数项级数为</a:t>
            </a:r>
            <a:r>
              <a:rPr kumimoji="1" lang="zh-CN" altLang="en-US" u="sng">
                <a:solidFill>
                  <a:schemeClr val="folHlink"/>
                </a:solidFill>
                <a:ea typeface="楷体" panose="02010609060101010101" charset="-122"/>
                <a:cs typeface="楷体" panose="02010609060101010101" charset="-122"/>
              </a:rPr>
              <a:t>幂级数</a:t>
            </a:r>
            <a:r>
              <a:rPr kumimoji="1" lang="zh-CN" altLang="en-US">
                <a:solidFill>
                  <a:schemeClr val="tx1"/>
                </a:solidFill>
              </a:rPr>
              <a:t>：  </a:t>
            </a:r>
            <a:endParaRPr kumimoji="1" lang="en-US" altLang="zh-CN">
              <a:solidFill>
                <a:schemeClr val="tx1"/>
              </a:solidFill>
            </a:endParaRPr>
          </a:p>
        </p:txBody>
      </p:sp>
      <p:graphicFrame>
        <p:nvGraphicFramePr>
          <p:cNvPr id="6" name="Object 13"/>
          <p:cNvGraphicFramePr/>
          <p:nvPr/>
        </p:nvGraphicFramePr>
        <p:xfrm>
          <a:off x="1892300" y="2252663"/>
          <a:ext cx="6223000" cy="812800"/>
        </p:xfrm>
        <a:graphic>
          <a:graphicData uri="http://schemas.openxmlformats.org/presentationml/2006/ole">
            <mc:AlternateContent xmlns:mc="http://schemas.openxmlformats.org/markup-compatibility/2006">
              <mc:Choice xmlns:v="urn:schemas-microsoft-com:vml" Requires="v">
                <p:oleObj spid="_x0000_s665641" name="公式" r:id="rId4" imgW="6223000" imgH="812800" progId="Equation.3">
                  <p:embed/>
                </p:oleObj>
              </mc:Choice>
              <mc:Fallback>
                <p:oleObj name="公式" r:id="rId4" imgW="6223000" imgH="812800" progId="Equation.3">
                  <p:embed/>
                  <p:pic>
                    <p:nvPicPr>
                      <p:cNvPr id="0" name="图片 66564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300" y="2252663"/>
                        <a:ext cx="6223000" cy="812800"/>
                      </a:xfrm>
                      <a:prstGeom prst="rect">
                        <a:avLst/>
                      </a:prstGeom>
                      <a:noFill/>
                      <a:ln>
                        <a:noFill/>
                      </a:ln>
                    </p:spPr>
                  </p:pic>
                </p:oleObj>
              </mc:Fallback>
            </mc:AlternateContent>
          </a:graphicData>
        </a:graphic>
      </p:graphicFrame>
      <p:grpSp>
        <p:nvGrpSpPr>
          <p:cNvPr id="17507" name="Group 99"/>
          <p:cNvGrpSpPr/>
          <p:nvPr/>
        </p:nvGrpSpPr>
        <p:grpSpPr bwMode="auto">
          <a:xfrm>
            <a:off x="4686300" y="3192463"/>
            <a:ext cx="3446463" cy="457200"/>
            <a:chOff x="2934" y="2011"/>
            <a:chExt cx="2171" cy="288"/>
          </a:xfrm>
        </p:grpSpPr>
        <p:sp>
          <p:nvSpPr>
            <p:cNvPr id="17450" name="Rectangle 42"/>
            <p:cNvSpPr>
              <a:spLocks noChangeArrowheads="1"/>
            </p:cNvSpPr>
            <p:nvPr/>
          </p:nvSpPr>
          <p:spPr bwMode="auto">
            <a:xfrm>
              <a:off x="2934" y="2011"/>
              <a:ext cx="2171" cy="288"/>
            </a:xfrm>
            <a:prstGeom prst="rect">
              <a:avLst/>
            </a:prstGeom>
            <a:noFill/>
            <a:ln>
              <a:noFill/>
            </a:ln>
            <a:effectLst/>
          </p:spPr>
          <p:txBody>
            <a:bodyPr wrap="none">
              <a:spAutoFit/>
            </a:bodyPr>
            <a:lstStyle/>
            <a:p>
              <a:pPr>
                <a:defRPr/>
              </a:pPr>
              <a:r>
                <a:rPr lang="zh-CN" altLang="en-US"/>
                <a:t>特别地，当         </a:t>
              </a:r>
              <a:r>
                <a:rPr lang="zh-CN" altLang="en-US" baseline="30000"/>
                <a:t>    </a:t>
              </a:r>
              <a:r>
                <a:rPr lang="zh-CN" altLang="en-US"/>
                <a:t>时，   </a:t>
              </a:r>
              <a:endParaRPr lang="zh-CN" altLang="en-US"/>
            </a:p>
          </p:txBody>
        </p:sp>
        <p:graphicFrame>
          <p:nvGraphicFramePr>
            <p:cNvPr id="21553" name="Object 43"/>
            <p:cNvGraphicFramePr/>
            <p:nvPr/>
          </p:nvGraphicFramePr>
          <p:xfrm>
            <a:off x="4011" y="2040"/>
            <a:ext cx="464" cy="240"/>
          </p:xfrm>
          <a:graphic>
            <a:graphicData uri="http://schemas.openxmlformats.org/presentationml/2006/ole">
              <mc:AlternateContent xmlns:mc="http://schemas.openxmlformats.org/markup-compatibility/2006">
                <mc:Choice xmlns:v="urn:schemas-microsoft-com:vml" Requires="v">
                  <p:oleObj spid="_x0000_s665642" name="公式" r:id="rId6" imgW="736600" imgH="381000" progId="Equation.3">
                    <p:embed/>
                  </p:oleObj>
                </mc:Choice>
                <mc:Fallback>
                  <p:oleObj name="公式" r:id="rId6" imgW="736600" imgH="381000" progId="Equation.3">
                    <p:embed/>
                    <p:pic>
                      <p:nvPicPr>
                        <p:cNvPr id="0" name="图片 6656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1" y="2040"/>
                          <a:ext cx="464" cy="240"/>
                        </a:xfrm>
                        <a:prstGeom prst="rect">
                          <a:avLst/>
                        </a:prstGeom>
                        <a:noFill/>
                        <a:ln>
                          <a:noFill/>
                        </a:ln>
                      </p:spPr>
                    </p:pic>
                  </p:oleObj>
                </mc:Fallback>
              </mc:AlternateContent>
            </a:graphicData>
          </a:graphic>
        </p:graphicFrame>
      </p:grpSp>
      <p:sp>
        <p:nvSpPr>
          <p:cNvPr id="17453" name="Rectangle 45"/>
          <p:cNvSpPr>
            <a:spLocks noChangeArrowheads="1"/>
          </p:cNvSpPr>
          <p:nvPr/>
        </p:nvSpPr>
        <p:spPr bwMode="auto">
          <a:xfrm>
            <a:off x="536575" y="4772025"/>
            <a:ext cx="642938" cy="457200"/>
          </a:xfrm>
          <a:prstGeom prst="rect">
            <a:avLst/>
          </a:prstGeom>
          <a:noFill/>
          <a:ln>
            <a:noFill/>
          </a:ln>
          <a:effectLst/>
        </p:spPr>
        <p:txBody>
          <a:bodyPr wrap="none">
            <a:spAutoFit/>
          </a:bodyPr>
          <a:lstStyle/>
          <a:p>
            <a:pPr>
              <a:defRPr/>
            </a:pPr>
            <a:r>
              <a:rPr lang="zh-CN" altLang="en-US">
                <a:solidFill>
                  <a:srgbClr val="FF0000"/>
                </a:solidFill>
              </a:rPr>
              <a:t>注  </a:t>
            </a:r>
            <a:endParaRPr lang="zh-CN" altLang="en-US">
              <a:solidFill>
                <a:srgbClr val="FF0000"/>
              </a:solidFill>
            </a:endParaRPr>
          </a:p>
        </p:txBody>
      </p:sp>
      <p:graphicFrame>
        <p:nvGraphicFramePr>
          <p:cNvPr id="7" name="Object 8"/>
          <p:cNvGraphicFramePr/>
          <p:nvPr/>
        </p:nvGraphicFramePr>
        <p:xfrm>
          <a:off x="2919413" y="3740150"/>
          <a:ext cx="3759200" cy="812800"/>
        </p:xfrm>
        <a:graphic>
          <a:graphicData uri="http://schemas.openxmlformats.org/presentationml/2006/ole">
            <mc:AlternateContent xmlns:mc="http://schemas.openxmlformats.org/markup-compatibility/2006">
              <mc:Choice xmlns:v="urn:schemas-microsoft-com:vml" Requires="v">
                <p:oleObj spid="_x0000_s665643" name="公式" r:id="rId8" imgW="3759200" imgH="812800" progId="Equation.3">
                  <p:embed/>
                </p:oleObj>
              </mc:Choice>
              <mc:Fallback>
                <p:oleObj name="公式" r:id="rId8" imgW="3759200" imgH="812800" progId="Equation.3">
                  <p:embed/>
                  <p:pic>
                    <p:nvPicPr>
                      <p:cNvPr id="0" name="图片 66564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9413" y="3740150"/>
                        <a:ext cx="3759200" cy="812800"/>
                      </a:xfrm>
                      <a:prstGeom prst="rect">
                        <a:avLst/>
                      </a:prstGeom>
                      <a:noFill/>
                      <a:ln>
                        <a:noFill/>
                      </a:ln>
                    </p:spPr>
                  </p:pic>
                </p:oleObj>
              </mc:Fallback>
            </mc:AlternateContent>
          </a:graphicData>
        </a:graphic>
      </p:graphicFrame>
      <p:grpSp>
        <p:nvGrpSpPr>
          <p:cNvPr id="17510" name="Group 102"/>
          <p:cNvGrpSpPr/>
          <p:nvPr/>
        </p:nvGrpSpPr>
        <p:grpSpPr bwMode="auto">
          <a:xfrm>
            <a:off x="1046163" y="5943600"/>
            <a:ext cx="6403975" cy="465138"/>
            <a:chOff x="659" y="3744"/>
            <a:chExt cx="4034" cy="293"/>
          </a:xfrm>
        </p:grpSpPr>
        <p:sp>
          <p:nvSpPr>
            <p:cNvPr id="17462" name="Rectangle 54"/>
            <p:cNvSpPr>
              <a:spLocks noChangeArrowheads="1"/>
            </p:cNvSpPr>
            <p:nvPr/>
          </p:nvSpPr>
          <p:spPr bwMode="auto">
            <a:xfrm>
              <a:off x="659" y="3749"/>
              <a:ext cx="4034" cy="288"/>
            </a:xfrm>
            <a:prstGeom prst="rect">
              <a:avLst/>
            </a:prstGeom>
            <a:noFill/>
            <a:ln>
              <a:noFill/>
            </a:ln>
            <a:effectLst/>
          </p:spPr>
          <p:txBody>
            <a:bodyPr wrap="none">
              <a:spAutoFit/>
            </a:bodyPr>
            <a:lstStyle/>
            <a:p>
              <a:pPr>
                <a:defRPr/>
              </a:pPr>
              <a:r>
                <a:rPr lang="en-US" altLang="zh-CN">
                  <a:solidFill>
                    <a:schemeClr val="hlink"/>
                  </a:solidFill>
                  <a:ea typeface="楷体" panose="02010609060101010101" charset="-122"/>
                  <a:cs typeface="楷体" panose="02010609060101010101" charset="-122"/>
                </a:rPr>
                <a:t>(2) </a:t>
              </a:r>
              <a:r>
                <a:rPr lang="zh-CN" altLang="en-US">
                  <a:solidFill>
                    <a:schemeClr val="hlink"/>
                  </a:solidFill>
                  <a:ea typeface="楷体" panose="02010609060101010101" charset="-122"/>
                  <a:cs typeface="楷体" panose="02010609060101010101" charset="-122"/>
                </a:rPr>
                <a:t>对于        型幂级数，在         </a:t>
              </a:r>
              <a:r>
                <a:rPr lang="zh-CN" altLang="en-US" baseline="30000">
                  <a:solidFill>
                    <a:schemeClr val="hlink"/>
                  </a:solidFill>
                  <a:ea typeface="楷体" panose="02010609060101010101" charset="-122"/>
                  <a:cs typeface="楷体" panose="02010609060101010101" charset="-122"/>
                </a:rPr>
                <a:t> </a:t>
              </a:r>
              <a:r>
                <a:rPr lang="zh-CN" altLang="en-US">
                  <a:solidFill>
                    <a:schemeClr val="hlink"/>
                  </a:solidFill>
                  <a:ea typeface="楷体" panose="02010609060101010101" charset="-122"/>
                  <a:cs typeface="楷体" panose="02010609060101010101" charset="-122"/>
                </a:rPr>
                <a:t>点肯定收敛。  </a:t>
              </a:r>
              <a:endParaRPr lang="zh-CN" altLang="en-US">
                <a:solidFill>
                  <a:schemeClr val="hlink"/>
                </a:solidFill>
                <a:ea typeface="楷体" panose="02010609060101010101" charset="-122"/>
                <a:cs typeface="楷体" panose="02010609060101010101" charset="-122"/>
              </a:endParaRPr>
            </a:p>
          </p:txBody>
        </p:sp>
        <p:graphicFrame>
          <p:nvGraphicFramePr>
            <p:cNvPr id="21550" name="Object 56"/>
            <p:cNvGraphicFramePr/>
            <p:nvPr/>
          </p:nvGraphicFramePr>
          <p:xfrm>
            <a:off x="2958" y="3795"/>
            <a:ext cx="408" cy="184"/>
          </p:xfrm>
          <a:graphic>
            <a:graphicData uri="http://schemas.openxmlformats.org/presentationml/2006/ole">
              <mc:AlternateContent xmlns:mc="http://schemas.openxmlformats.org/markup-compatibility/2006">
                <mc:Choice xmlns:v="urn:schemas-microsoft-com:vml" Requires="v">
                  <p:oleObj spid="_x0000_s665644" name="公式" r:id="rId10" imgW="647700" imgH="292100" progId="Equation.3">
                    <p:embed/>
                  </p:oleObj>
                </mc:Choice>
                <mc:Fallback>
                  <p:oleObj name="公式" r:id="rId10" imgW="647700" imgH="292100" progId="Equation.3">
                    <p:embed/>
                    <p:pic>
                      <p:nvPicPr>
                        <p:cNvPr id="0" name="图片 66564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8" y="3795"/>
                          <a:ext cx="408" cy="184"/>
                        </a:xfrm>
                        <a:prstGeom prst="rect">
                          <a:avLst/>
                        </a:prstGeom>
                        <a:noFill/>
                        <a:ln>
                          <a:noFill/>
                        </a:ln>
                      </p:spPr>
                    </p:pic>
                  </p:oleObj>
                </mc:Fallback>
              </mc:AlternateContent>
            </a:graphicData>
          </a:graphic>
        </p:graphicFrame>
        <p:sp>
          <p:nvSpPr>
            <p:cNvPr id="17465" name="Text Box 57"/>
            <p:cNvSpPr txBox="1">
              <a:spLocks noChangeArrowheads="1"/>
            </p:cNvSpPr>
            <p:nvPr/>
          </p:nvSpPr>
          <p:spPr bwMode="auto">
            <a:xfrm>
              <a:off x="1327" y="3744"/>
              <a:ext cx="59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(Ⅱ)</a:t>
              </a:r>
              <a:r>
                <a:rPr lang="en-US" altLang="zh-CN">
                  <a:solidFill>
                    <a:srgbClr val="009900"/>
                  </a:solidFill>
                </a:rPr>
                <a:t>  </a:t>
              </a:r>
              <a:endParaRPr lang="en-US" altLang="zh-CN">
                <a:solidFill>
                  <a:srgbClr val="009900"/>
                </a:solidFill>
              </a:endParaRPr>
            </a:p>
          </p:txBody>
        </p:sp>
      </p:grpSp>
      <p:pic>
        <p:nvPicPr>
          <p:cNvPr id="21536" name="Picture 86"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17508" name="Group 100"/>
          <p:cNvGrpSpPr/>
          <p:nvPr/>
        </p:nvGrpSpPr>
        <p:grpSpPr bwMode="auto">
          <a:xfrm>
            <a:off x="1047750" y="4762500"/>
            <a:ext cx="8093075" cy="468313"/>
            <a:chOff x="660" y="3000"/>
            <a:chExt cx="5098" cy="295"/>
          </a:xfrm>
        </p:grpSpPr>
        <p:sp>
          <p:nvSpPr>
            <p:cNvPr id="17454" name="Rectangle 46"/>
            <p:cNvSpPr>
              <a:spLocks noChangeArrowheads="1"/>
            </p:cNvSpPr>
            <p:nvPr/>
          </p:nvSpPr>
          <p:spPr bwMode="auto">
            <a:xfrm>
              <a:off x="660" y="3000"/>
              <a:ext cx="5098" cy="288"/>
            </a:xfrm>
            <a:prstGeom prst="rect">
              <a:avLst/>
            </a:prstGeom>
            <a:noFill/>
            <a:ln>
              <a:noFill/>
            </a:ln>
            <a:effectLst/>
          </p:spPr>
          <p:txBody>
            <a:bodyPr wrap="none">
              <a:spAutoFit/>
            </a:bodyPr>
            <a:lstStyle/>
            <a:p>
              <a:pPr>
                <a:defRPr/>
              </a:pPr>
              <a:r>
                <a:rPr lang="en-US" altLang="zh-CN">
                  <a:solidFill>
                    <a:schemeClr val="hlink"/>
                  </a:solidFill>
                  <a:ea typeface="楷体" panose="02010609060101010101" charset="-122"/>
                  <a:cs typeface="楷体" panose="02010609060101010101" charset="-122"/>
                </a:rPr>
                <a:t>(1) </a:t>
              </a:r>
              <a:r>
                <a:rPr lang="zh-CN" altLang="en-US">
                  <a:solidFill>
                    <a:schemeClr val="hlink"/>
                  </a:solidFill>
                  <a:ea typeface="楷体" panose="02010609060101010101" charset="-122"/>
                  <a:cs typeface="楷体" panose="02010609060101010101" charset="-122"/>
                </a:rPr>
                <a:t>为了使表述简洁，下面主要对        型幂级数进行讨论；</a:t>
              </a:r>
              <a:r>
                <a:rPr lang="zh-CN" altLang="en-US" sz="2000">
                  <a:solidFill>
                    <a:schemeClr val="hlink"/>
                  </a:solidFill>
                  <a:ea typeface="楷体" panose="02010609060101010101" charset="-122"/>
                  <a:cs typeface="楷体" panose="02010609060101010101" charset="-122"/>
                </a:rPr>
                <a:t>  </a:t>
              </a:r>
              <a:endParaRPr lang="zh-CN" altLang="en-US" sz="2000" i="1">
                <a:solidFill>
                  <a:schemeClr val="hlink"/>
                </a:solidFill>
                <a:ea typeface="楷体" panose="02010609060101010101" charset="-122"/>
                <a:cs typeface="楷体" panose="02010609060101010101" charset="-122"/>
              </a:endParaRPr>
            </a:p>
          </p:txBody>
        </p:sp>
        <p:sp>
          <p:nvSpPr>
            <p:cNvPr id="9" name="Text Box 38"/>
            <p:cNvSpPr txBox="1">
              <a:spLocks noChangeArrowheads="1"/>
            </p:cNvSpPr>
            <p:nvPr/>
          </p:nvSpPr>
          <p:spPr bwMode="auto">
            <a:xfrm>
              <a:off x="3452" y="3007"/>
              <a:ext cx="59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Ⅱ</a:t>
              </a:r>
              <a:r>
                <a:rPr lang="en-US" altLang="zh-CN">
                  <a:solidFill>
                    <a:srgbClr val="009900"/>
                  </a:solidFill>
                  <a:latin typeface="宋体" panose="02010600030101010101" charset="-122"/>
                </a:rPr>
                <a:t>)</a:t>
              </a:r>
              <a:r>
                <a:rPr lang="en-US" altLang="zh-CN">
                  <a:solidFill>
                    <a:srgbClr val="009900"/>
                  </a:solidFill>
                  <a:ea typeface="楷体" panose="02010609060101010101" charset="-122"/>
                  <a:cs typeface="楷体" panose="02010609060101010101" charset="-122"/>
                </a:rPr>
                <a:t>  </a:t>
              </a:r>
              <a:endParaRPr lang="en-US" altLang="zh-CN">
                <a:solidFill>
                  <a:srgbClr val="009900"/>
                </a:solidFill>
                <a:ea typeface="楷体" panose="02010609060101010101" charset="-122"/>
                <a:cs typeface="楷体" panose="02010609060101010101" charset="-122"/>
              </a:endParaRPr>
            </a:p>
          </p:txBody>
        </p:sp>
      </p:grpSp>
      <p:sp>
        <p:nvSpPr>
          <p:cNvPr id="17505" name="Rectangle 97"/>
          <p:cNvSpPr>
            <a:spLocks noChangeArrowheads="1"/>
          </p:cNvSpPr>
          <p:nvPr/>
        </p:nvSpPr>
        <p:spPr bwMode="auto">
          <a:xfrm>
            <a:off x="7727950" y="3192463"/>
            <a:ext cx="642938" cy="457200"/>
          </a:xfrm>
          <a:prstGeom prst="rect">
            <a:avLst/>
          </a:prstGeom>
          <a:noFill/>
          <a:ln>
            <a:noFill/>
          </a:ln>
          <a:effectLst/>
        </p:spPr>
        <p:txBody>
          <a:bodyPr wrap="none">
            <a:spAutoFit/>
          </a:bodyPr>
          <a:lstStyle/>
          <a:p>
            <a:pPr>
              <a:defRPr/>
            </a:pPr>
            <a:r>
              <a:rPr lang="zh-CN" altLang="en-US"/>
              <a:t>有  </a:t>
            </a:r>
            <a:endParaRPr lang="zh-CN" altLang="en-US"/>
          </a:p>
        </p:txBody>
      </p:sp>
      <p:grpSp>
        <p:nvGrpSpPr>
          <p:cNvPr id="17509" name="Group 101"/>
          <p:cNvGrpSpPr/>
          <p:nvPr/>
        </p:nvGrpSpPr>
        <p:grpSpPr bwMode="auto">
          <a:xfrm>
            <a:off x="1485900" y="5276850"/>
            <a:ext cx="7373938" cy="504825"/>
            <a:chOff x="936" y="3324"/>
            <a:chExt cx="4645" cy="318"/>
          </a:xfrm>
        </p:grpSpPr>
        <p:sp>
          <p:nvSpPr>
            <p:cNvPr id="17458" name="Rectangle 50"/>
            <p:cNvSpPr>
              <a:spLocks noChangeArrowheads="1"/>
            </p:cNvSpPr>
            <p:nvPr/>
          </p:nvSpPr>
          <p:spPr bwMode="auto">
            <a:xfrm>
              <a:off x="936" y="3348"/>
              <a:ext cx="4645" cy="288"/>
            </a:xfrm>
            <a:prstGeom prst="rect">
              <a:avLst/>
            </a:prstGeom>
            <a:noFill/>
            <a:ln>
              <a:noFill/>
            </a:ln>
            <a:effectLst/>
          </p:spPr>
          <p:txBody>
            <a:bodyPr wrap="none">
              <a:spAutoFit/>
            </a:bodyPr>
            <a:lstStyle/>
            <a:p>
              <a:pPr>
                <a:defRPr/>
              </a:pPr>
              <a:r>
                <a:rPr lang="zh-CN" altLang="en-US">
                  <a:solidFill>
                    <a:schemeClr val="hlink"/>
                  </a:solidFill>
                  <a:ea typeface="楷体" panose="02010609060101010101" charset="-122"/>
                  <a:cs typeface="楷体" panose="02010609060101010101" charset="-122"/>
                </a:rPr>
                <a:t>其结论只需将    换成            </a:t>
              </a:r>
              <a:r>
                <a:rPr lang="zh-CN" altLang="en-US" baseline="30000">
                  <a:solidFill>
                    <a:schemeClr val="hlink"/>
                  </a:solidFill>
                  <a:ea typeface="楷体" panose="02010609060101010101" charset="-122"/>
                  <a:cs typeface="楷体" panose="02010609060101010101" charset="-122"/>
                </a:rPr>
                <a:t>   </a:t>
              </a:r>
              <a:r>
                <a:rPr lang="zh-CN" altLang="en-US">
                  <a:solidFill>
                    <a:schemeClr val="hlink"/>
                  </a:solidFill>
                  <a:ea typeface="楷体" panose="02010609060101010101" charset="-122"/>
                  <a:cs typeface="楷体" panose="02010609060101010101" charset="-122"/>
                </a:rPr>
                <a:t>即可用到      型幂级数。  </a:t>
              </a:r>
              <a:endParaRPr lang="zh-CN" altLang="en-US">
                <a:solidFill>
                  <a:schemeClr val="hlink"/>
                </a:solidFill>
                <a:ea typeface="楷体" panose="02010609060101010101" charset="-122"/>
                <a:cs typeface="楷体" panose="02010609060101010101" charset="-122"/>
              </a:endParaRPr>
            </a:p>
          </p:txBody>
        </p:sp>
        <p:graphicFrame>
          <p:nvGraphicFramePr>
            <p:cNvPr id="21541" name="Object 52"/>
            <p:cNvGraphicFramePr/>
            <p:nvPr/>
          </p:nvGraphicFramePr>
          <p:xfrm>
            <a:off x="2783" y="3374"/>
            <a:ext cx="592" cy="240"/>
          </p:xfrm>
          <a:graphic>
            <a:graphicData uri="http://schemas.openxmlformats.org/presentationml/2006/ole">
              <mc:AlternateContent xmlns:mc="http://schemas.openxmlformats.org/markup-compatibility/2006">
                <mc:Choice xmlns:v="urn:schemas-microsoft-com:vml" Requires="v">
                  <p:oleObj spid="_x0000_s665645" name="Equation" r:id="rId13" imgW="939165" imgH="381000" progId="Equation.DSMT4">
                    <p:embed/>
                  </p:oleObj>
                </mc:Choice>
                <mc:Fallback>
                  <p:oleObj name="Equation" r:id="rId13" imgW="939165" imgH="381000" progId="Equation.DSMT4">
                    <p:embed/>
                    <p:pic>
                      <p:nvPicPr>
                        <p:cNvPr id="0" name="图片 66564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3" y="3374"/>
                          <a:ext cx="592" cy="240"/>
                        </a:xfrm>
                        <a:prstGeom prst="rect">
                          <a:avLst/>
                        </a:prstGeom>
                        <a:noFill/>
                        <a:ln>
                          <a:noFill/>
                        </a:ln>
                      </p:spPr>
                    </p:pic>
                  </p:oleObj>
                </mc:Fallback>
              </mc:AlternateContent>
            </a:graphicData>
          </a:graphic>
        </p:graphicFrame>
        <p:grpSp>
          <p:nvGrpSpPr>
            <p:cNvPr id="21542" name="Group 89"/>
            <p:cNvGrpSpPr/>
            <p:nvPr/>
          </p:nvGrpSpPr>
          <p:grpSpPr bwMode="auto">
            <a:xfrm>
              <a:off x="4110" y="3353"/>
              <a:ext cx="519" cy="289"/>
              <a:chOff x="3606" y="3335"/>
              <a:chExt cx="519" cy="289"/>
            </a:xfrm>
          </p:grpSpPr>
          <p:sp>
            <p:nvSpPr>
              <p:cNvPr id="17495" name="Rectangle 87"/>
              <p:cNvSpPr>
                <a:spLocks noChangeArrowheads="1"/>
              </p:cNvSpPr>
              <p:nvPr/>
            </p:nvSpPr>
            <p:spPr bwMode="auto">
              <a:xfrm>
                <a:off x="3816" y="3336"/>
                <a:ext cx="30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  </a:t>
                </a:r>
                <a:endParaRPr lang="zh-CN" altLang="en-US">
                  <a:solidFill>
                    <a:srgbClr val="009900"/>
                  </a:solidFill>
                </a:endParaRPr>
              </a:p>
            </p:txBody>
          </p:sp>
          <p:sp>
            <p:nvSpPr>
              <p:cNvPr id="17496" name="Rectangle 88"/>
              <p:cNvSpPr>
                <a:spLocks noChangeArrowheads="1"/>
              </p:cNvSpPr>
              <p:nvPr/>
            </p:nvSpPr>
            <p:spPr bwMode="auto">
              <a:xfrm>
                <a:off x="3606" y="3336"/>
                <a:ext cx="309"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a:t>
                </a:r>
                <a:r>
                  <a:rPr lang="en-US" altLang="zh-CN">
                    <a:solidFill>
                      <a:srgbClr val="009900"/>
                    </a:solidFill>
                  </a:rPr>
                  <a:t>  </a:t>
                </a:r>
                <a:endParaRPr lang="zh-CN" altLang="en-US">
                  <a:solidFill>
                    <a:srgbClr val="009900"/>
                  </a:solidFill>
                </a:endParaRPr>
              </a:p>
            </p:txBody>
          </p:sp>
          <p:sp>
            <p:nvSpPr>
              <p:cNvPr id="17455" name="Text Box 47"/>
              <p:cNvSpPr txBox="1">
                <a:spLocks noChangeArrowheads="1"/>
              </p:cNvSpPr>
              <p:nvPr/>
            </p:nvSpPr>
            <p:spPr bwMode="auto">
              <a:xfrm>
                <a:off x="3660" y="3335"/>
                <a:ext cx="405" cy="288"/>
              </a:xfrm>
              <a:prstGeom prst="rect">
                <a:avLst/>
              </a:prstGeom>
              <a:noFill/>
              <a:ln>
                <a:noFill/>
              </a:ln>
              <a:effectLst/>
            </p:spPr>
            <p:txBody>
              <a:bodyPr wrap="none">
                <a:spAutoFit/>
              </a:bodyPr>
              <a:lstStyle/>
              <a:p>
                <a:pPr>
                  <a:defRPr/>
                </a:pPr>
                <a:r>
                  <a:rPr lang="en-US" altLang="zh-CN">
                    <a:solidFill>
                      <a:srgbClr val="009900"/>
                    </a:solidFill>
                    <a:latin typeface="宋体" panose="02010600030101010101" charset="-122"/>
                  </a:rPr>
                  <a:t>Ⅰ</a:t>
                </a:r>
                <a:r>
                  <a:rPr lang="en-US" altLang="zh-CN">
                    <a:solidFill>
                      <a:srgbClr val="009900"/>
                    </a:solidFill>
                  </a:rPr>
                  <a:t>  </a:t>
                </a:r>
                <a:endParaRPr lang="en-US" altLang="zh-CN">
                  <a:solidFill>
                    <a:srgbClr val="009900"/>
                  </a:solidFill>
                </a:endParaRPr>
              </a:p>
            </p:txBody>
          </p:sp>
        </p:grpSp>
        <p:sp>
          <p:nvSpPr>
            <p:cNvPr id="17461" name="Rectangle 53"/>
            <p:cNvSpPr>
              <a:spLocks noChangeArrowheads="1"/>
            </p:cNvSpPr>
            <p:nvPr/>
          </p:nvSpPr>
          <p:spPr bwMode="auto">
            <a:xfrm>
              <a:off x="2160" y="3324"/>
              <a:ext cx="335" cy="288"/>
            </a:xfrm>
            <a:prstGeom prst="rect">
              <a:avLst/>
            </a:prstGeom>
            <a:noFill/>
            <a:ln>
              <a:noFill/>
            </a:ln>
            <a:effectLst/>
          </p:spPr>
          <p:txBody>
            <a:bodyPr wrap="none">
              <a:spAutoFit/>
            </a:bodyPr>
            <a:lstStyle/>
            <a:p>
              <a:pPr>
                <a:defRPr/>
              </a:pPr>
              <a:r>
                <a:rPr lang="en-US" altLang="zh-CN" i="1">
                  <a:solidFill>
                    <a:schemeClr val="hlink"/>
                  </a:solidFill>
                </a:rPr>
                <a:t>z   </a:t>
              </a:r>
              <a:endParaRPr lang="zh-CN" altLang="en-US" i="1">
                <a:solidFill>
                  <a:schemeClr val="hlink"/>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wipe(up)">
                                      <p:cBhvr>
                                        <p:cTn id="31" dur="1000"/>
                                        <p:tgtEl>
                                          <p:spTgt spid="1749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506"/>
                                        </p:tgtEl>
                                        <p:attrNameLst>
                                          <p:attrName>style.visibility</p:attrName>
                                        </p:attrNameLst>
                                      </p:cBhvr>
                                      <p:to>
                                        <p:strVal val="visible"/>
                                      </p:to>
                                    </p:set>
                                    <p:animEffect transition="in" filter="wipe(left)">
                                      <p:cBhvr>
                                        <p:cTn id="36" dur="1000"/>
                                        <p:tgtEl>
                                          <p:spTgt spid="175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507"/>
                                        </p:tgtEl>
                                        <p:attrNameLst>
                                          <p:attrName>style.visibility</p:attrName>
                                        </p:attrNameLst>
                                      </p:cBhvr>
                                      <p:to>
                                        <p:strVal val="visible"/>
                                      </p:to>
                                    </p:set>
                                    <p:animEffect transition="in" filter="wipe(left)">
                                      <p:cBhvr>
                                        <p:cTn id="41" dur="1000"/>
                                        <p:tgtEl>
                                          <p:spTgt spid="1750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505"/>
                                        </p:tgtEl>
                                        <p:attrNameLst>
                                          <p:attrName>style.visibility</p:attrName>
                                        </p:attrNameLst>
                                      </p:cBhvr>
                                      <p:to>
                                        <p:strVal val="visible"/>
                                      </p:to>
                                    </p:set>
                                    <p:animEffect transition="in" filter="wipe(left)">
                                      <p:cBhvr>
                                        <p:cTn id="46" dur="1000"/>
                                        <p:tgtEl>
                                          <p:spTgt spid="17505"/>
                                        </p:tgtEl>
                                      </p:cBhvr>
                                    </p:animEffect>
                                  </p:childTnLst>
                                </p:cTn>
                              </p:par>
                              <p:par>
                                <p:cTn id="47" presetID="22" presetClass="entr" presetSubtype="8"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1000"/>
                                        <p:tgtEl>
                                          <p:spTgt spid="7"/>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7498"/>
                                        </p:tgtEl>
                                        <p:attrNameLst>
                                          <p:attrName>style.visibility</p:attrName>
                                        </p:attrNameLst>
                                      </p:cBhvr>
                                      <p:to>
                                        <p:strVal val="visible"/>
                                      </p:to>
                                    </p:set>
                                    <p:animEffect transition="in" filter="wipe(up)">
                                      <p:cBhvr>
                                        <p:cTn id="53" dur="1000"/>
                                        <p:tgtEl>
                                          <p:spTgt spid="1749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453"/>
                                        </p:tgtEl>
                                        <p:attrNameLst>
                                          <p:attrName>style.visibility</p:attrName>
                                        </p:attrNameLst>
                                      </p:cBhvr>
                                      <p:to>
                                        <p:strVal val="visible"/>
                                      </p:to>
                                    </p:set>
                                    <p:animEffect transition="in" filter="wipe(left)">
                                      <p:cBhvr>
                                        <p:cTn id="58" dur="1000"/>
                                        <p:tgtEl>
                                          <p:spTgt spid="1745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508"/>
                                        </p:tgtEl>
                                        <p:attrNameLst>
                                          <p:attrName>style.visibility</p:attrName>
                                        </p:attrNameLst>
                                      </p:cBhvr>
                                      <p:to>
                                        <p:strVal val="visible"/>
                                      </p:to>
                                    </p:set>
                                    <p:animEffect transition="in" filter="wipe(left)">
                                      <p:cBhvr>
                                        <p:cTn id="63" dur="1000"/>
                                        <p:tgtEl>
                                          <p:spTgt spid="175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509"/>
                                        </p:tgtEl>
                                        <p:attrNameLst>
                                          <p:attrName>style.visibility</p:attrName>
                                        </p:attrNameLst>
                                      </p:cBhvr>
                                      <p:to>
                                        <p:strVal val="visible"/>
                                      </p:to>
                                    </p:set>
                                    <p:animEffect transition="in" filter="wipe(left)">
                                      <p:cBhvr>
                                        <p:cTn id="68" dur="1000"/>
                                        <p:tgtEl>
                                          <p:spTgt spid="1750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510"/>
                                        </p:tgtEl>
                                        <p:attrNameLst>
                                          <p:attrName>style.visibility</p:attrName>
                                        </p:attrNameLst>
                                      </p:cBhvr>
                                      <p:to>
                                        <p:strVal val="visible"/>
                                      </p:to>
                                    </p:set>
                                    <p:animEffect transition="in" filter="wipe(left)">
                                      <p:cBhvr>
                                        <p:cTn id="73" dur="1000"/>
                                        <p:tgtEl>
                                          <p:spTgt spid="1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8" grpId="0"/>
      <p:bldP spid="2" grpId="0"/>
      <p:bldP spid="3" grpId="0"/>
      <p:bldP spid="4" grpId="0"/>
      <p:bldP spid="5" grpId="0"/>
      <p:bldP spid="17453" grpId="0"/>
      <p:bldP spid="175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2530" name="Picture 6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2531" name="Picture 6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2532" name="Picture 6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2533"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2534" name="Picture 6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2535" name="Picture 6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2536" name="Picture 6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2537"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2538"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2539"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2540" name="Picture 7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2541"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003800"/>
            <a:ext cx="838200" cy="219075"/>
          </a:xfrm>
          <a:prstGeom prst="rect">
            <a:avLst/>
          </a:prstGeom>
          <a:noFill/>
          <a:ln>
            <a:noFill/>
          </a:ln>
        </p:spPr>
      </p:pic>
      <p:pic>
        <p:nvPicPr>
          <p:cNvPr id="22542" name="Picture 7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002213"/>
            <a:ext cx="838200" cy="219075"/>
          </a:xfrm>
          <a:prstGeom prst="rect">
            <a:avLst/>
          </a:prstGeom>
          <a:noFill/>
          <a:ln>
            <a:noFill/>
          </a:ln>
        </p:spPr>
      </p:pic>
      <p:pic>
        <p:nvPicPr>
          <p:cNvPr id="22543" name="Picture 7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003800"/>
            <a:ext cx="838200" cy="219075"/>
          </a:xfrm>
          <a:prstGeom prst="rect">
            <a:avLst/>
          </a:prstGeom>
          <a:noFill/>
          <a:ln>
            <a:noFill/>
          </a:ln>
        </p:spPr>
      </p:pic>
      <p:pic>
        <p:nvPicPr>
          <p:cNvPr id="22544" name="Picture 7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002213"/>
            <a:ext cx="838200" cy="219075"/>
          </a:xfrm>
          <a:prstGeom prst="rect">
            <a:avLst/>
          </a:prstGeom>
          <a:noFill/>
          <a:ln>
            <a:noFill/>
          </a:ln>
        </p:spPr>
      </p:pic>
      <p:pic>
        <p:nvPicPr>
          <p:cNvPr id="22545" name="Picture 7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013325"/>
            <a:ext cx="838200" cy="219075"/>
          </a:xfrm>
          <a:prstGeom prst="rect">
            <a:avLst/>
          </a:prstGeom>
          <a:noFill/>
          <a:ln>
            <a:noFill/>
          </a:ln>
        </p:spPr>
      </p:pic>
      <p:pic>
        <p:nvPicPr>
          <p:cNvPr id="22546" name="Picture 7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011738"/>
            <a:ext cx="838200" cy="219075"/>
          </a:xfrm>
          <a:prstGeom prst="rect">
            <a:avLst/>
          </a:prstGeom>
          <a:noFill/>
          <a:ln>
            <a:noFill/>
          </a:ln>
        </p:spPr>
      </p:pic>
      <p:pic>
        <p:nvPicPr>
          <p:cNvPr id="22547" name="Picture 8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74755" name="Rectangle 3"/>
          <p:cNvSpPr>
            <a:spLocks noChangeArrowheads="1"/>
          </p:cNvSpPr>
          <p:nvPr/>
        </p:nvSpPr>
        <p:spPr bwMode="auto">
          <a:xfrm>
            <a:off x="534988" y="1155700"/>
            <a:ext cx="3549650" cy="457200"/>
          </a:xfrm>
          <a:prstGeom prst="rect">
            <a:avLst/>
          </a:prstGeom>
          <a:noFill/>
          <a:ln>
            <a:noFill/>
          </a:ln>
          <a:effectLst/>
        </p:spPr>
        <p:txBody>
          <a:bodyPr>
            <a:spAutoFit/>
          </a:bodyPr>
          <a:lstStyle/>
          <a:p>
            <a:pPr>
              <a:defRPr/>
            </a:pPr>
            <a:r>
              <a:rPr kumimoji="1" lang="en-US" altLang="zh-CN">
                <a:solidFill>
                  <a:srgbClr val="000099"/>
                </a:solidFill>
              </a:rPr>
              <a:t>2. </a:t>
            </a:r>
            <a:r>
              <a:rPr lang="zh-CN" altLang="en-US">
                <a:solidFill>
                  <a:srgbClr val="000099"/>
                </a:solidFill>
              </a:rPr>
              <a:t>阿贝尔</a:t>
            </a:r>
            <a:r>
              <a:rPr lang="en-US" altLang="zh-CN">
                <a:solidFill>
                  <a:srgbClr val="000099"/>
                </a:solidFill>
                <a:latin typeface="宋体" panose="02010600030101010101" charset="-122"/>
              </a:rPr>
              <a:t>(</a:t>
            </a:r>
            <a:r>
              <a:rPr lang="en-US" altLang="zh-CN" sz="800" baseline="-25000">
                <a:solidFill>
                  <a:srgbClr val="000099"/>
                </a:solidFill>
              </a:rPr>
              <a:t> </a:t>
            </a:r>
            <a:r>
              <a:rPr lang="en-US" altLang="zh-CN">
                <a:solidFill>
                  <a:srgbClr val="000099"/>
                </a:solidFill>
              </a:rPr>
              <a:t>Abel</a:t>
            </a:r>
            <a:r>
              <a:rPr lang="en-US" altLang="zh-CN" sz="800" baseline="-25000">
                <a:solidFill>
                  <a:srgbClr val="000099"/>
                </a:solidFill>
              </a:rPr>
              <a:t> </a:t>
            </a:r>
            <a:r>
              <a:rPr lang="en-US" altLang="zh-CN">
                <a:solidFill>
                  <a:srgbClr val="000099"/>
                </a:solidFill>
                <a:latin typeface="宋体" panose="02010600030101010101" charset="-122"/>
              </a:rPr>
              <a:t>)</a:t>
            </a:r>
            <a:r>
              <a:rPr lang="zh-CN" altLang="en-US">
                <a:solidFill>
                  <a:srgbClr val="000099"/>
                </a:solidFill>
              </a:rPr>
              <a:t>定理  </a:t>
            </a:r>
            <a:endParaRPr lang="zh-CN" altLang="en-US">
              <a:solidFill>
                <a:srgbClr val="000099"/>
              </a:solidFill>
            </a:endParaRPr>
          </a:p>
        </p:txBody>
      </p:sp>
      <p:grpSp>
        <p:nvGrpSpPr>
          <p:cNvPr id="74807" name="Group 55"/>
          <p:cNvGrpSpPr/>
          <p:nvPr/>
        </p:nvGrpSpPr>
        <p:grpSpPr bwMode="auto">
          <a:xfrm>
            <a:off x="1349375" y="2292350"/>
            <a:ext cx="7794625" cy="457200"/>
            <a:chOff x="850" y="1420"/>
            <a:chExt cx="4910" cy="288"/>
          </a:xfrm>
        </p:grpSpPr>
        <p:sp>
          <p:nvSpPr>
            <p:cNvPr id="74757" name="Rectangle 5"/>
            <p:cNvSpPr>
              <a:spLocks noChangeArrowheads="1"/>
            </p:cNvSpPr>
            <p:nvPr/>
          </p:nvSpPr>
          <p:spPr bwMode="auto">
            <a:xfrm>
              <a:off x="850" y="1420"/>
              <a:ext cx="4910" cy="288"/>
            </a:xfrm>
            <a:prstGeom prst="rect">
              <a:avLst/>
            </a:prstGeom>
            <a:noFill/>
            <a:ln>
              <a:noFill/>
            </a:ln>
            <a:effectLst/>
          </p:spPr>
          <p:txBody>
            <a:bodyPr>
              <a:spAutoFit/>
            </a:bodyPr>
            <a:lstStyle/>
            <a:p>
              <a:pPr>
                <a:defRPr/>
              </a:pPr>
              <a:r>
                <a:rPr kumimoji="1" lang="en-US" altLang="zh-CN">
                  <a:solidFill>
                    <a:schemeClr val="tx1"/>
                  </a:solidFill>
                </a:rPr>
                <a:t>(1) </a:t>
              </a:r>
              <a:r>
                <a:rPr kumimoji="1" lang="zh-CN" altLang="en-US">
                  <a:solidFill>
                    <a:schemeClr val="tx1"/>
                  </a:solidFill>
                </a:rPr>
                <a:t>如果级数在     点收敛，则它在              </a:t>
              </a:r>
              <a:r>
                <a:rPr kumimoji="1" lang="zh-CN" altLang="en-US" baseline="-25000">
                  <a:solidFill>
                    <a:schemeClr val="tx1"/>
                  </a:solidFill>
                </a:rPr>
                <a:t>  </a:t>
              </a:r>
              <a:r>
                <a:rPr kumimoji="1" lang="zh-CN" altLang="en-US">
                  <a:solidFill>
                    <a:schemeClr val="tx1"/>
                  </a:solidFill>
                </a:rPr>
                <a:t>上</a:t>
              </a:r>
              <a:r>
                <a:rPr kumimoji="1" lang="zh-CN" altLang="en-US" u="sng">
                  <a:solidFill>
                    <a:srgbClr val="CC0000"/>
                  </a:solidFill>
                  <a:ea typeface="楷体" panose="02010609060101010101" charset="-122"/>
                  <a:cs typeface="楷体" panose="02010609060101010101" charset="-122"/>
                </a:rPr>
                <a:t>绝对收敛</a:t>
              </a:r>
              <a:r>
                <a:rPr kumimoji="1" lang="zh-CN" altLang="en-US"/>
                <a:t>；</a:t>
              </a:r>
              <a:endParaRPr kumimoji="1" lang="zh-CN" altLang="en-US"/>
            </a:p>
          </p:txBody>
        </p:sp>
        <p:graphicFrame>
          <p:nvGraphicFramePr>
            <p:cNvPr id="22612" name="Object 6"/>
            <p:cNvGraphicFramePr/>
            <p:nvPr/>
          </p:nvGraphicFramePr>
          <p:xfrm>
            <a:off x="2174" y="1441"/>
            <a:ext cx="176" cy="240"/>
          </p:xfrm>
          <a:graphic>
            <a:graphicData uri="http://schemas.openxmlformats.org/presentationml/2006/ole">
              <mc:AlternateContent xmlns:mc="http://schemas.openxmlformats.org/markup-compatibility/2006">
                <mc:Choice xmlns:v="urn:schemas-microsoft-com:vml" Requires="v">
                  <p:oleObj spid="_x0000_s666748" name="公式" r:id="rId2" imgW="279400" imgH="381000" progId="Equation.3">
                    <p:embed/>
                  </p:oleObj>
                </mc:Choice>
                <mc:Fallback>
                  <p:oleObj name="公式" r:id="rId2" imgW="279400" imgH="381000" progId="Equation.3">
                    <p:embed/>
                    <p:pic>
                      <p:nvPicPr>
                        <p:cNvPr id="0" name="图片 6667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 y="1441"/>
                          <a:ext cx="176" cy="240"/>
                        </a:xfrm>
                        <a:prstGeom prst="rect">
                          <a:avLst/>
                        </a:prstGeom>
                        <a:noFill/>
                        <a:ln>
                          <a:noFill/>
                        </a:ln>
                      </p:spPr>
                    </p:pic>
                  </p:oleObj>
                </mc:Fallback>
              </mc:AlternateContent>
            </a:graphicData>
          </a:graphic>
        </p:graphicFrame>
        <p:graphicFrame>
          <p:nvGraphicFramePr>
            <p:cNvPr id="22613" name="Object 8"/>
            <p:cNvGraphicFramePr/>
            <p:nvPr/>
          </p:nvGraphicFramePr>
          <p:xfrm>
            <a:off x="3778" y="1447"/>
            <a:ext cx="664" cy="240"/>
          </p:xfrm>
          <a:graphic>
            <a:graphicData uri="http://schemas.openxmlformats.org/presentationml/2006/ole">
              <mc:AlternateContent xmlns:mc="http://schemas.openxmlformats.org/markup-compatibility/2006">
                <mc:Choice xmlns:v="urn:schemas-microsoft-com:vml" Requires="v">
                  <p:oleObj spid="_x0000_s666749" name="公式" r:id="rId4" imgW="1054100" imgH="381000" progId="Equation.3">
                    <p:embed/>
                  </p:oleObj>
                </mc:Choice>
                <mc:Fallback>
                  <p:oleObj name="公式" r:id="rId4" imgW="1054100" imgH="381000" progId="Equation.3">
                    <p:embed/>
                    <p:pic>
                      <p:nvPicPr>
                        <p:cNvPr id="0" name="图片 6667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 y="1447"/>
                          <a:ext cx="664" cy="240"/>
                        </a:xfrm>
                        <a:prstGeom prst="rect">
                          <a:avLst/>
                        </a:prstGeom>
                        <a:noFill/>
                        <a:ln>
                          <a:noFill/>
                        </a:ln>
                      </p:spPr>
                    </p:pic>
                  </p:oleObj>
                </mc:Fallback>
              </mc:AlternateContent>
            </a:graphicData>
          </a:graphic>
        </p:graphicFrame>
      </p:grpSp>
      <p:sp>
        <p:nvSpPr>
          <p:cNvPr id="74763" name="Rectangle 11"/>
          <p:cNvSpPr>
            <a:spLocks noChangeArrowheads="1"/>
          </p:cNvSpPr>
          <p:nvPr/>
        </p:nvSpPr>
        <p:spPr bwMode="auto">
          <a:xfrm>
            <a:off x="536575" y="1752600"/>
            <a:ext cx="1303338" cy="457200"/>
          </a:xfrm>
          <a:prstGeom prst="rect">
            <a:avLst/>
          </a:prstGeom>
          <a:noFill/>
          <a:ln>
            <a:noFill/>
          </a:ln>
          <a:effectLst/>
        </p:spPr>
        <p:txBody>
          <a:bodyPr>
            <a:spAutoFit/>
          </a:bodyPr>
          <a:lstStyle/>
          <a:p>
            <a:pPr>
              <a:defRPr/>
            </a:pPr>
            <a:r>
              <a:rPr kumimoji="1" lang="zh-CN" altLang="en-US">
                <a:solidFill>
                  <a:srgbClr val="0000FF"/>
                </a:solidFill>
              </a:rPr>
              <a:t>定理  </a:t>
            </a:r>
            <a:endParaRPr kumimoji="1" lang="en-US" altLang="zh-CN">
              <a:solidFill>
                <a:srgbClr val="0000FF"/>
              </a:solidFill>
            </a:endParaRPr>
          </a:p>
        </p:txBody>
      </p:sp>
      <p:grpSp>
        <p:nvGrpSpPr>
          <p:cNvPr id="74858" name="Group 106"/>
          <p:cNvGrpSpPr/>
          <p:nvPr/>
        </p:nvGrpSpPr>
        <p:grpSpPr bwMode="auto">
          <a:xfrm>
            <a:off x="1355725" y="1552575"/>
            <a:ext cx="3702050" cy="825500"/>
            <a:chOff x="854" y="978"/>
            <a:chExt cx="2332" cy="520"/>
          </a:xfrm>
        </p:grpSpPr>
        <p:sp>
          <p:nvSpPr>
            <p:cNvPr id="74766" name="Rectangle 14"/>
            <p:cNvSpPr>
              <a:spLocks noChangeArrowheads="1"/>
            </p:cNvSpPr>
            <p:nvPr/>
          </p:nvSpPr>
          <p:spPr bwMode="auto">
            <a:xfrm>
              <a:off x="854" y="1105"/>
              <a:ext cx="2332" cy="288"/>
            </a:xfrm>
            <a:prstGeom prst="rect">
              <a:avLst/>
            </a:prstGeom>
            <a:noFill/>
            <a:ln>
              <a:noFill/>
            </a:ln>
            <a:effectLst/>
          </p:spPr>
          <p:txBody>
            <a:bodyPr>
              <a:spAutoFit/>
            </a:bodyPr>
            <a:lstStyle/>
            <a:p>
              <a:pPr>
                <a:defRPr/>
              </a:pPr>
              <a:r>
                <a:rPr kumimoji="1" lang="zh-CN" altLang="en-US">
                  <a:solidFill>
                    <a:schemeClr val="tx1"/>
                  </a:solidFill>
                </a:rPr>
                <a:t>对于幂级数             ，  </a:t>
              </a:r>
              <a:endParaRPr kumimoji="1" lang="zh-CN" altLang="en-US">
                <a:solidFill>
                  <a:schemeClr val="tx1"/>
                </a:solidFill>
              </a:endParaRPr>
            </a:p>
          </p:txBody>
        </p:sp>
        <p:graphicFrame>
          <p:nvGraphicFramePr>
            <p:cNvPr id="22610" name="Object 13"/>
            <p:cNvGraphicFramePr/>
            <p:nvPr/>
          </p:nvGraphicFramePr>
          <p:xfrm>
            <a:off x="1907" y="978"/>
            <a:ext cx="601" cy="520"/>
          </p:xfrm>
          <a:graphic>
            <a:graphicData uri="http://schemas.openxmlformats.org/presentationml/2006/ole">
              <mc:AlternateContent xmlns:mc="http://schemas.openxmlformats.org/markup-compatibility/2006">
                <mc:Choice xmlns:v="urn:schemas-microsoft-com:vml" Requires="v">
                  <p:oleObj spid="_x0000_s666750" name="公式" r:id="rId6" imgW="952500" imgH="825500" progId="Equation.3">
                    <p:embed/>
                  </p:oleObj>
                </mc:Choice>
                <mc:Fallback>
                  <p:oleObj name="公式" r:id="rId6" imgW="952500" imgH="825500" progId="Equation.3">
                    <p:embed/>
                    <p:pic>
                      <p:nvPicPr>
                        <p:cNvPr id="0" name="图片 6667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 y="978"/>
                          <a:ext cx="601" cy="520"/>
                        </a:xfrm>
                        <a:prstGeom prst="rect">
                          <a:avLst/>
                        </a:prstGeom>
                        <a:noFill/>
                        <a:ln>
                          <a:noFill/>
                        </a:ln>
                      </p:spPr>
                    </p:pic>
                  </p:oleObj>
                </mc:Fallback>
              </mc:AlternateContent>
            </a:graphicData>
          </a:graphic>
        </p:graphicFrame>
      </p:grpSp>
      <p:grpSp>
        <p:nvGrpSpPr>
          <p:cNvPr id="74808" name="Group 56"/>
          <p:cNvGrpSpPr/>
          <p:nvPr/>
        </p:nvGrpSpPr>
        <p:grpSpPr bwMode="auto">
          <a:xfrm>
            <a:off x="1349375" y="2843213"/>
            <a:ext cx="7464425" cy="457200"/>
            <a:chOff x="850" y="1761"/>
            <a:chExt cx="4702" cy="288"/>
          </a:xfrm>
        </p:grpSpPr>
        <p:sp>
          <p:nvSpPr>
            <p:cNvPr id="74767" name="Rectangle 15"/>
            <p:cNvSpPr>
              <a:spLocks noChangeArrowheads="1"/>
            </p:cNvSpPr>
            <p:nvPr/>
          </p:nvSpPr>
          <p:spPr bwMode="auto">
            <a:xfrm>
              <a:off x="850" y="1761"/>
              <a:ext cx="4702" cy="288"/>
            </a:xfrm>
            <a:prstGeom prst="rect">
              <a:avLst/>
            </a:prstGeom>
            <a:noFill/>
            <a:ln>
              <a:noFill/>
            </a:ln>
            <a:effectLst/>
          </p:spPr>
          <p:txBody>
            <a:bodyPr>
              <a:spAutoFit/>
            </a:bodyPr>
            <a:lstStyle/>
            <a:p>
              <a:pPr>
                <a:defRPr/>
              </a:pPr>
              <a:r>
                <a:rPr kumimoji="1" lang="en-US" altLang="zh-CN">
                  <a:solidFill>
                    <a:schemeClr val="tx1"/>
                  </a:solidFill>
                </a:rPr>
                <a:t>(2) </a:t>
              </a:r>
              <a:r>
                <a:rPr kumimoji="1" lang="zh-CN" altLang="en-US">
                  <a:solidFill>
                    <a:schemeClr val="tx1"/>
                  </a:solidFill>
                </a:rPr>
                <a:t>如果级数在     点发散，则它在              </a:t>
              </a:r>
              <a:r>
                <a:rPr kumimoji="1" lang="zh-CN" altLang="en-US" baseline="-25000">
                  <a:solidFill>
                    <a:schemeClr val="tx1"/>
                  </a:solidFill>
                </a:rPr>
                <a:t>  </a:t>
              </a:r>
              <a:r>
                <a:rPr kumimoji="1" lang="zh-CN" altLang="en-US">
                  <a:solidFill>
                    <a:schemeClr val="tx1"/>
                  </a:solidFill>
                </a:rPr>
                <a:t>上</a:t>
              </a:r>
              <a:r>
                <a:rPr kumimoji="1" lang="zh-CN" altLang="en-US"/>
                <a:t>发散。</a:t>
              </a:r>
              <a:endParaRPr kumimoji="1" lang="zh-CN" altLang="en-US"/>
            </a:p>
          </p:txBody>
        </p:sp>
        <p:graphicFrame>
          <p:nvGraphicFramePr>
            <p:cNvPr id="22607" name="Object 16"/>
            <p:cNvGraphicFramePr/>
            <p:nvPr/>
          </p:nvGraphicFramePr>
          <p:xfrm>
            <a:off x="2178" y="1786"/>
            <a:ext cx="168" cy="232"/>
          </p:xfrm>
          <a:graphic>
            <a:graphicData uri="http://schemas.openxmlformats.org/presentationml/2006/ole">
              <mc:AlternateContent xmlns:mc="http://schemas.openxmlformats.org/markup-compatibility/2006">
                <mc:Choice xmlns:v="urn:schemas-microsoft-com:vml" Requires="v">
                  <p:oleObj spid="_x0000_s666751" name="公式" r:id="rId8" imgW="266700" imgH="368300" progId="Equation.3">
                    <p:embed/>
                  </p:oleObj>
                </mc:Choice>
                <mc:Fallback>
                  <p:oleObj name="公式" r:id="rId8" imgW="266700" imgH="368300" progId="Equation.3">
                    <p:embed/>
                    <p:pic>
                      <p:nvPicPr>
                        <p:cNvPr id="0" name="图片 66675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8" y="1786"/>
                          <a:ext cx="168" cy="232"/>
                        </a:xfrm>
                        <a:prstGeom prst="rect">
                          <a:avLst/>
                        </a:prstGeom>
                        <a:noFill/>
                        <a:ln>
                          <a:noFill/>
                        </a:ln>
                      </p:spPr>
                    </p:pic>
                  </p:oleObj>
                </mc:Fallback>
              </mc:AlternateContent>
            </a:graphicData>
          </a:graphic>
        </p:graphicFrame>
        <p:graphicFrame>
          <p:nvGraphicFramePr>
            <p:cNvPr id="22608" name="Object 17"/>
            <p:cNvGraphicFramePr/>
            <p:nvPr/>
          </p:nvGraphicFramePr>
          <p:xfrm>
            <a:off x="3782" y="1792"/>
            <a:ext cx="656" cy="232"/>
          </p:xfrm>
          <a:graphic>
            <a:graphicData uri="http://schemas.openxmlformats.org/presentationml/2006/ole">
              <mc:AlternateContent xmlns:mc="http://schemas.openxmlformats.org/markup-compatibility/2006">
                <mc:Choice xmlns:v="urn:schemas-microsoft-com:vml" Requires="v">
                  <p:oleObj spid="_x0000_s666752" name="公式" r:id="rId10" imgW="1041400" imgH="368300" progId="Equation.3">
                    <p:embed/>
                  </p:oleObj>
                </mc:Choice>
                <mc:Fallback>
                  <p:oleObj name="公式" r:id="rId10" imgW="1041400" imgH="368300" progId="Equation.3">
                    <p:embed/>
                    <p:pic>
                      <p:nvPicPr>
                        <p:cNvPr id="0" name="图片 66675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2" y="1792"/>
                          <a:ext cx="656" cy="232"/>
                        </a:xfrm>
                        <a:prstGeom prst="rect">
                          <a:avLst/>
                        </a:prstGeom>
                        <a:noFill/>
                        <a:ln>
                          <a:noFill/>
                        </a:ln>
                      </p:spPr>
                    </p:pic>
                  </p:oleObj>
                </mc:Fallback>
              </mc:AlternateContent>
            </a:graphicData>
          </a:graphic>
        </p:graphicFrame>
      </p:grpSp>
      <p:sp>
        <p:nvSpPr>
          <p:cNvPr id="74773" name="Rectangle 21"/>
          <p:cNvSpPr>
            <a:spLocks noChangeArrowheads="1"/>
          </p:cNvSpPr>
          <p:nvPr/>
        </p:nvSpPr>
        <p:spPr bwMode="auto">
          <a:xfrm>
            <a:off x="1771650" y="4249738"/>
            <a:ext cx="2497138" cy="457200"/>
          </a:xfrm>
          <a:prstGeom prst="rect">
            <a:avLst/>
          </a:prstGeom>
          <a:noFill/>
          <a:ln>
            <a:noFill/>
          </a:ln>
          <a:effectLst/>
        </p:spPr>
        <p:txBody>
          <a:bodyPr wrap="none">
            <a:spAutoFit/>
          </a:bodyPr>
          <a:lstStyle/>
          <a:p>
            <a:pPr>
              <a:defRPr/>
            </a:pPr>
            <a:r>
              <a:rPr lang="zh-CN" altLang="en-US"/>
              <a:t>则存在正数</a:t>
            </a:r>
            <a:r>
              <a:rPr lang="zh-CN" altLang="en-US" baseline="-25000"/>
              <a:t> </a:t>
            </a:r>
            <a:r>
              <a:rPr lang="en-US" altLang="zh-CN" i="1"/>
              <a:t>M</a:t>
            </a:r>
            <a:r>
              <a:rPr lang="zh-CN" altLang="en-US"/>
              <a:t>，  </a:t>
            </a:r>
            <a:endParaRPr lang="zh-CN" altLang="en-US"/>
          </a:p>
        </p:txBody>
      </p:sp>
      <p:grpSp>
        <p:nvGrpSpPr>
          <p:cNvPr id="74866" name="Group 114"/>
          <p:cNvGrpSpPr/>
          <p:nvPr/>
        </p:nvGrpSpPr>
        <p:grpSpPr bwMode="auto">
          <a:xfrm>
            <a:off x="4794250" y="5675313"/>
            <a:ext cx="4349750" cy="773112"/>
            <a:chOff x="3020" y="3575"/>
            <a:chExt cx="2740" cy="487"/>
          </a:xfrm>
        </p:grpSpPr>
        <p:sp>
          <p:nvSpPr>
            <p:cNvPr id="74804" name="Rectangle 52"/>
            <p:cNvSpPr>
              <a:spLocks noChangeArrowheads="1"/>
            </p:cNvSpPr>
            <p:nvPr/>
          </p:nvSpPr>
          <p:spPr bwMode="auto">
            <a:xfrm>
              <a:off x="3020" y="3685"/>
              <a:ext cx="2740" cy="288"/>
            </a:xfrm>
            <a:prstGeom prst="rect">
              <a:avLst/>
            </a:prstGeom>
            <a:noFill/>
            <a:ln>
              <a:noFill/>
            </a:ln>
            <a:effectLst/>
          </p:spPr>
          <p:txBody>
            <a:bodyPr>
              <a:spAutoFit/>
            </a:bodyPr>
            <a:lstStyle/>
            <a:p>
              <a:pPr>
                <a:defRPr/>
              </a:pPr>
              <a:r>
                <a:rPr lang="zh-CN" altLang="en-US"/>
                <a:t>即得                                 收敛。</a:t>
              </a:r>
              <a:endParaRPr lang="zh-CN" altLang="en-US"/>
            </a:p>
          </p:txBody>
        </p:sp>
        <p:graphicFrame>
          <p:nvGraphicFramePr>
            <p:cNvPr id="22604" name="Object 27"/>
            <p:cNvGraphicFramePr/>
            <p:nvPr/>
          </p:nvGraphicFramePr>
          <p:xfrm>
            <a:off x="4401" y="3575"/>
            <a:ext cx="623" cy="487"/>
          </p:xfrm>
          <a:graphic>
            <a:graphicData uri="http://schemas.openxmlformats.org/presentationml/2006/ole">
              <mc:AlternateContent xmlns:mc="http://schemas.openxmlformats.org/markup-compatibility/2006">
                <mc:Choice xmlns:v="urn:schemas-microsoft-com:vml" Requires="v">
                  <p:oleObj spid="_x0000_s666753" name="公式" r:id="rId12" imgW="989965" imgH="774065" progId="Equation.3">
                    <p:embed/>
                  </p:oleObj>
                </mc:Choice>
                <mc:Fallback>
                  <p:oleObj name="公式" r:id="rId12" imgW="989965" imgH="774065" progId="Equation.3">
                    <p:embed/>
                    <p:pic>
                      <p:nvPicPr>
                        <p:cNvPr id="0" name="图片 66675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1" y="3575"/>
                          <a:ext cx="623" cy="487"/>
                        </a:xfrm>
                        <a:prstGeom prst="rect">
                          <a:avLst/>
                        </a:prstGeom>
                        <a:noFill/>
                        <a:ln>
                          <a:noFill/>
                        </a:ln>
                        <a:effectLst/>
                      </p:spPr>
                    </p:pic>
                  </p:oleObj>
                </mc:Fallback>
              </mc:AlternateContent>
            </a:graphicData>
          </a:graphic>
        </p:graphicFrame>
        <p:graphicFrame>
          <p:nvGraphicFramePr>
            <p:cNvPr id="22605" name="Object 28"/>
            <p:cNvGraphicFramePr/>
            <p:nvPr/>
          </p:nvGraphicFramePr>
          <p:xfrm>
            <a:off x="3500" y="3575"/>
            <a:ext cx="888" cy="487"/>
          </p:xfrm>
          <a:graphic>
            <a:graphicData uri="http://schemas.openxmlformats.org/presentationml/2006/ole">
              <mc:AlternateContent xmlns:mc="http://schemas.openxmlformats.org/markup-compatibility/2006">
                <mc:Choice xmlns:v="urn:schemas-microsoft-com:vml" Requires="v">
                  <p:oleObj spid="_x0000_s666754" name="公式" r:id="rId14" imgW="1409065" imgH="774065" progId="Equation.3">
                    <p:embed/>
                  </p:oleObj>
                </mc:Choice>
                <mc:Fallback>
                  <p:oleObj name="公式" r:id="rId14" imgW="1409065" imgH="774065" progId="Equation.3">
                    <p:embed/>
                    <p:pic>
                      <p:nvPicPr>
                        <p:cNvPr id="0" name="图片 66675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0" y="3575"/>
                          <a:ext cx="888" cy="487"/>
                        </a:xfrm>
                        <a:prstGeom prst="rect">
                          <a:avLst/>
                        </a:prstGeom>
                        <a:noFill/>
                        <a:ln>
                          <a:noFill/>
                        </a:ln>
                        <a:effectLst/>
                      </p:spPr>
                    </p:pic>
                  </p:oleObj>
                </mc:Fallback>
              </mc:AlternateContent>
            </a:graphicData>
          </a:graphic>
        </p:graphicFrame>
      </p:grpSp>
      <p:sp>
        <p:nvSpPr>
          <p:cNvPr id="74770" name="Rectangle 18"/>
          <p:cNvSpPr>
            <a:spLocks noChangeArrowheads="1"/>
          </p:cNvSpPr>
          <p:nvPr/>
        </p:nvSpPr>
        <p:spPr bwMode="auto">
          <a:xfrm>
            <a:off x="520700" y="3502025"/>
            <a:ext cx="1241425" cy="457200"/>
          </a:xfrm>
          <a:prstGeom prst="rect">
            <a:avLst/>
          </a:prstGeom>
          <a:noFill/>
          <a:ln>
            <a:noFill/>
          </a:ln>
          <a:effectLst/>
        </p:spPr>
        <p:txBody>
          <a:bodyPr lIns="90000" tIns="46800" rIns="90000" bIns="46800">
            <a:spAutoFit/>
          </a:bodyPr>
          <a:lstStyle/>
          <a:p>
            <a:pPr>
              <a:defRPr/>
            </a:pPr>
            <a:r>
              <a:rPr kumimoji="1" lang="zh-CN" altLang="en-US">
                <a:solidFill>
                  <a:srgbClr val="0000FF"/>
                </a:solidFill>
              </a:rPr>
              <a:t>证明  </a:t>
            </a:r>
            <a:endParaRPr kumimoji="1" lang="zh-CN" altLang="en-US">
              <a:solidFill>
                <a:srgbClr val="0000FF"/>
              </a:solidFill>
            </a:endParaRPr>
          </a:p>
        </p:txBody>
      </p:sp>
      <p:grpSp>
        <p:nvGrpSpPr>
          <p:cNvPr id="74859" name="Group 107"/>
          <p:cNvGrpSpPr/>
          <p:nvPr/>
        </p:nvGrpSpPr>
        <p:grpSpPr bwMode="auto">
          <a:xfrm>
            <a:off x="1343025" y="3313113"/>
            <a:ext cx="3573463" cy="825500"/>
            <a:chOff x="846" y="2087"/>
            <a:chExt cx="2251" cy="520"/>
          </a:xfrm>
        </p:grpSpPr>
        <p:sp>
          <p:nvSpPr>
            <p:cNvPr id="74772" name="Rectangle 20"/>
            <p:cNvSpPr>
              <a:spLocks noChangeArrowheads="1"/>
            </p:cNvSpPr>
            <p:nvPr/>
          </p:nvSpPr>
          <p:spPr bwMode="auto">
            <a:xfrm>
              <a:off x="846" y="2203"/>
              <a:ext cx="2251" cy="288"/>
            </a:xfrm>
            <a:prstGeom prst="rect">
              <a:avLst/>
            </a:prstGeom>
            <a:noFill/>
            <a:ln>
              <a:noFill/>
            </a:ln>
            <a:effectLst/>
          </p:spPr>
          <p:txBody>
            <a:bodyPr>
              <a:spAutoFit/>
            </a:bodyPr>
            <a:lstStyle/>
            <a:p>
              <a:pPr>
                <a:defRPr/>
              </a:pPr>
              <a:r>
                <a:rPr lang="en-US" altLang="zh-CN"/>
                <a:t>(1) </a:t>
              </a:r>
              <a:r>
                <a:rPr lang="zh-CN" altLang="en-US"/>
                <a:t>由              收敛，  </a:t>
              </a:r>
              <a:endParaRPr lang="zh-CN" altLang="en-US"/>
            </a:p>
          </p:txBody>
        </p:sp>
        <p:graphicFrame>
          <p:nvGraphicFramePr>
            <p:cNvPr id="22602" name="Object 29"/>
            <p:cNvGraphicFramePr/>
            <p:nvPr/>
          </p:nvGraphicFramePr>
          <p:xfrm>
            <a:off x="1402" y="2087"/>
            <a:ext cx="601" cy="520"/>
          </p:xfrm>
          <a:graphic>
            <a:graphicData uri="http://schemas.openxmlformats.org/presentationml/2006/ole">
              <mc:AlternateContent xmlns:mc="http://schemas.openxmlformats.org/markup-compatibility/2006">
                <mc:Choice xmlns:v="urn:schemas-microsoft-com:vml" Requires="v">
                  <p:oleObj spid="_x0000_s666755" name="公式" r:id="rId16" imgW="952500" imgH="825500" progId="Equation.3">
                    <p:embed/>
                  </p:oleObj>
                </mc:Choice>
                <mc:Fallback>
                  <p:oleObj name="公式" r:id="rId16" imgW="952500" imgH="825500" progId="Equation.3">
                    <p:embed/>
                    <p:pic>
                      <p:nvPicPr>
                        <p:cNvPr id="0" name="图片 66675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2" y="2087"/>
                          <a:ext cx="601" cy="520"/>
                        </a:xfrm>
                        <a:prstGeom prst="rect">
                          <a:avLst/>
                        </a:prstGeom>
                        <a:noFill/>
                        <a:ln>
                          <a:noFill/>
                        </a:ln>
                      </p:spPr>
                    </p:pic>
                  </p:oleObj>
                </mc:Fallback>
              </mc:AlternateContent>
            </a:graphicData>
          </a:graphic>
        </p:graphicFrame>
      </p:grpSp>
      <p:grpSp>
        <p:nvGrpSpPr>
          <p:cNvPr id="74862" name="Group 110"/>
          <p:cNvGrpSpPr/>
          <p:nvPr/>
        </p:nvGrpSpPr>
        <p:grpSpPr bwMode="auto">
          <a:xfrm>
            <a:off x="2197100" y="4908550"/>
            <a:ext cx="3149600" cy="635000"/>
            <a:chOff x="1384" y="3092"/>
            <a:chExt cx="1984" cy="400"/>
          </a:xfrm>
        </p:grpSpPr>
        <p:graphicFrame>
          <p:nvGraphicFramePr>
            <p:cNvPr id="22593" name="Object 19"/>
            <p:cNvGraphicFramePr/>
            <p:nvPr/>
          </p:nvGraphicFramePr>
          <p:xfrm>
            <a:off x="1384" y="3126"/>
            <a:ext cx="1536" cy="280"/>
          </p:xfrm>
          <a:graphic>
            <a:graphicData uri="http://schemas.openxmlformats.org/presentationml/2006/ole">
              <mc:AlternateContent xmlns:mc="http://schemas.openxmlformats.org/markup-compatibility/2006">
                <mc:Choice xmlns:v="urn:schemas-microsoft-com:vml" Requires="v">
                  <p:oleObj spid="_x0000_s666756" name="公式" r:id="rId18" imgW="2438400" imgH="444500" progId="Equation.3">
                    <p:embed/>
                  </p:oleObj>
                </mc:Choice>
                <mc:Fallback>
                  <p:oleObj name="公式" r:id="rId18" imgW="2438400" imgH="444500" progId="Equation.3">
                    <p:embed/>
                    <p:pic>
                      <p:nvPicPr>
                        <p:cNvPr id="0" name="图片 66675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84" y="3126"/>
                          <a:ext cx="1536" cy="280"/>
                        </a:xfrm>
                        <a:prstGeom prst="rect">
                          <a:avLst/>
                        </a:prstGeom>
                        <a:noFill/>
                        <a:ln>
                          <a:noFill/>
                        </a:ln>
                      </p:spPr>
                    </p:pic>
                  </p:oleObj>
                </mc:Fallback>
              </mc:AlternateContent>
            </a:graphicData>
          </a:graphic>
        </p:graphicFrame>
        <p:grpSp>
          <p:nvGrpSpPr>
            <p:cNvPr id="22594" name="Group 36"/>
            <p:cNvGrpSpPr/>
            <p:nvPr/>
          </p:nvGrpSpPr>
          <p:grpSpPr bwMode="auto">
            <a:xfrm>
              <a:off x="2958" y="3092"/>
              <a:ext cx="410" cy="400"/>
              <a:chOff x="4674" y="2456"/>
              <a:chExt cx="410" cy="400"/>
            </a:xfrm>
          </p:grpSpPr>
          <p:graphicFrame>
            <p:nvGraphicFramePr>
              <p:cNvPr id="22595" name="Object 30"/>
              <p:cNvGraphicFramePr/>
              <p:nvPr/>
            </p:nvGraphicFramePr>
            <p:xfrm>
              <a:off x="4753" y="2489"/>
              <a:ext cx="112" cy="136"/>
            </p:xfrm>
            <a:graphic>
              <a:graphicData uri="http://schemas.openxmlformats.org/presentationml/2006/ole">
                <mc:AlternateContent xmlns:mc="http://schemas.openxmlformats.org/markup-compatibility/2006">
                  <mc:Choice xmlns:v="urn:schemas-microsoft-com:vml" Requires="v">
                    <p:oleObj spid="_x0000_s666757" name="公式" r:id="rId20" imgW="177800" imgH="215900" progId="Equation.3">
                      <p:embed/>
                    </p:oleObj>
                  </mc:Choice>
                  <mc:Fallback>
                    <p:oleObj name="公式" r:id="rId20" imgW="177800" imgH="215900" progId="Equation.3">
                      <p:embed/>
                      <p:pic>
                        <p:nvPicPr>
                          <p:cNvPr id="0" name="图片 66675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3" y="2489"/>
                            <a:ext cx="112" cy="136"/>
                          </a:xfrm>
                          <a:prstGeom prst="rect">
                            <a:avLst/>
                          </a:prstGeom>
                          <a:noFill/>
                          <a:ln>
                            <a:noFill/>
                          </a:ln>
                        </p:spPr>
                      </p:pic>
                    </p:oleObj>
                  </mc:Fallback>
                </mc:AlternateContent>
              </a:graphicData>
            </a:graphic>
          </p:graphicFrame>
          <p:graphicFrame>
            <p:nvGraphicFramePr>
              <p:cNvPr id="22596" name="Object 31"/>
              <p:cNvGraphicFramePr/>
              <p:nvPr/>
            </p:nvGraphicFramePr>
            <p:xfrm>
              <a:off x="4720" y="2616"/>
              <a:ext cx="176" cy="240"/>
            </p:xfrm>
            <a:graphic>
              <a:graphicData uri="http://schemas.openxmlformats.org/presentationml/2006/ole">
                <mc:AlternateContent xmlns:mc="http://schemas.openxmlformats.org/markup-compatibility/2006">
                  <mc:Choice xmlns:v="urn:schemas-microsoft-com:vml" Requires="v">
                    <p:oleObj spid="_x0000_s666758" name="公式" r:id="rId22" imgW="279400" imgH="381000" progId="Equation.3">
                      <p:embed/>
                    </p:oleObj>
                  </mc:Choice>
                  <mc:Fallback>
                    <p:oleObj name="公式" r:id="rId22" imgW="279400" imgH="381000" progId="Equation.3">
                      <p:embed/>
                      <p:pic>
                        <p:nvPicPr>
                          <p:cNvPr id="0" name="图片 66675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20" y="2616"/>
                            <a:ext cx="176" cy="240"/>
                          </a:xfrm>
                          <a:prstGeom prst="rect">
                            <a:avLst/>
                          </a:prstGeom>
                          <a:noFill/>
                          <a:ln>
                            <a:noFill/>
                          </a:ln>
                        </p:spPr>
                      </p:pic>
                    </p:oleObj>
                  </mc:Fallback>
                </mc:AlternateContent>
              </a:graphicData>
            </a:graphic>
          </p:graphicFrame>
          <p:sp>
            <p:nvSpPr>
              <p:cNvPr id="74784" name="Line 32"/>
              <p:cNvSpPr>
                <a:spLocks noChangeShapeType="1"/>
              </p:cNvSpPr>
              <p:nvPr/>
            </p:nvSpPr>
            <p:spPr bwMode="auto">
              <a:xfrm>
                <a:off x="4710" y="2652"/>
                <a:ext cx="204" cy="0"/>
              </a:xfrm>
              <a:prstGeom prst="line">
                <a:avLst/>
              </a:prstGeom>
              <a:noFill/>
              <a:ln w="12700">
                <a:solidFill>
                  <a:schemeClr val="tx1"/>
                </a:solidFill>
                <a:round/>
              </a:ln>
              <a:effectLst/>
            </p:spPr>
            <p:txBody>
              <a:bodyPr/>
              <a:lstStyle/>
              <a:p>
                <a:pPr>
                  <a:defRPr/>
                </a:pPr>
                <a:endParaRPr lang="zh-CN" altLang="en-US"/>
              </a:p>
            </p:txBody>
          </p:sp>
          <p:sp>
            <p:nvSpPr>
              <p:cNvPr id="74785" name="Line 33"/>
              <p:cNvSpPr>
                <a:spLocks noChangeShapeType="1"/>
              </p:cNvSpPr>
              <p:nvPr/>
            </p:nvSpPr>
            <p:spPr bwMode="auto">
              <a:xfrm>
                <a:off x="4674" y="2490"/>
                <a:ext cx="0" cy="342"/>
              </a:xfrm>
              <a:prstGeom prst="line">
                <a:avLst/>
              </a:prstGeom>
              <a:noFill/>
              <a:ln w="12700">
                <a:solidFill>
                  <a:schemeClr val="tx1"/>
                </a:solidFill>
                <a:round/>
              </a:ln>
              <a:effectLst/>
            </p:spPr>
            <p:txBody>
              <a:bodyPr/>
              <a:lstStyle/>
              <a:p>
                <a:pPr>
                  <a:defRPr/>
                </a:pPr>
                <a:endParaRPr lang="zh-CN" altLang="en-US"/>
              </a:p>
            </p:txBody>
          </p:sp>
          <p:sp>
            <p:nvSpPr>
              <p:cNvPr id="74786" name="Line 34"/>
              <p:cNvSpPr>
                <a:spLocks noChangeShapeType="1"/>
              </p:cNvSpPr>
              <p:nvPr/>
            </p:nvSpPr>
            <p:spPr bwMode="auto">
              <a:xfrm>
                <a:off x="4955" y="2490"/>
                <a:ext cx="0" cy="342"/>
              </a:xfrm>
              <a:prstGeom prst="line">
                <a:avLst/>
              </a:prstGeom>
              <a:noFill/>
              <a:ln w="12700">
                <a:solidFill>
                  <a:schemeClr val="tx1"/>
                </a:solidFill>
                <a:round/>
              </a:ln>
              <a:effectLst/>
            </p:spPr>
            <p:txBody>
              <a:bodyPr/>
              <a:lstStyle/>
              <a:p>
                <a:pPr>
                  <a:defRPr/>
                </a:pPr>
                <a:endParaRPr lang="zh-CN" altLang="en-US"/>
              </a:p>
            </p:txBody>
          </p:sp>
          <p:graphicFrame>
            <p:nvGraphicFramePr>
              <p:cNvPr id="22600" name="Object 35"/>
              <p:cNvGraphicFramePr/>
              <p:nvPr/>
            </p:nvGraphicFramePr>
            <p:xfrm>
              <a:off x="4988" y="2456"/>
              <a:ext cx="96" cy="104"/>
            </p:xfrm>
            <a:graphic>
              <a:graphicData uri="http://schemas.openxmlformats.org/presentationml/2006/ole">
                <mc:AlternateContent xmlns:mc="http://schemas.openxmlformats.org/markup-compatibility/2006">
                  <mc:Choice xmlns:v="urn:schemas-microsoft-com:vml" Requires="v">
                    <p:oleObj spid="_x0000_s666759" name="公式" r:id="rId24" imgW="152400" imgH="165100" progId="Equation.3">
                      <p:embed/>
                    </p:oleObj>
                  </mc:Choice>
                  <mc:Fallback>
                    <p:oleObj name="公式" r:id="rId24" imgW="152400" imgH="165100" progId="Equation.3">
                      <p:embed/>
                      <p:pic>
                        <p:nvPicPr>
                          <p:cNvPr id="0" name="图片 666758"/>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88" y="2456"/>
                            <a:ext cx="96" cy="104"/>
                          </a:xfrm>
                          <a:prstGeom prst="rect">
                            <a:avLst/>
                          </a:prstGeom>
                          <a:noFill/>
                          <a:ln>
                            <a:noFill/>
                          </a:ln>
                        </p:spPr>
                      </p:pic>
                    </p:oleObj>
                  </mc:Fallback>
                </mc:AlternateContent>
              </a:graphicData>
            </a:graphic>
          </p:graphicFrame>
        </p:grpSp>
      </p:grpSp>
      <p:graphicFrame>
        <p:nvGraphicFramePr>
          <p:cNvPr id="74797" name="Object 45"/>
          <p:cNvGraphicFramePr/>
          <p:nvPr/>
        </p:nvGraphicFramePr>
        <p:xfrm>
          <a:off x="5394325" y="4972050"/>
          <a:ext cx="965200" cy="431800"/>
        </p:xfrm>
        <a:graphic>
          <a:graphicData uri="http://schemas.openxmlformats.org/presentationml/2006/ole">
            <mc:AlternateContent xmlns:mc="http://schemas.openxmlformats.org/markup-compatibility/2006">
              <mc:Choice xmlns:v="urn:schemas-microsoft-com:vml" Requires="v">
                <p:oleObj spid="_x0000_s666760" name="公式" r:id="rId26" imgW="965200" imgH="431800" progId="Equation.3">
                  <p:embed/>
                </p:oleObj>
              </mc:Choice>
              <mc:Fallback>
                <p:oleObj name="公式" r:id="rId26" imgW="965200" imgH="431800" progId="Equation.3">
                  <p:embed/>
                  <p:pic>
                    <p:nvPicPr>
                      <p:cNvPr id="0" name="图片 666759"/>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94325" y="4972050"/>
                        <a:ext cx="965200" cy="431800"/>
                      </a:xfrm>
                      <a:prstGeom prst="rect">
                        <a:avLst/>
                      </a:prstGeom>
                      <a:noFill/>
                      <a:ln>
                        <a:noFill/>
                      </a:ln>
                    </p:spPr>
                  </p:pic>
                </p:oleObj>
              </mc:Fallback>
            </mc:AlternateContent>
          </a:graphicData>
        </a:graphic>
      </p:graphicFrame>
      <p:grpSp>
        <p:nvGrpSpPr>
          <p:cNvPr id="74864" name="Group 112"/>
          <p:cNvGrpSpPr/>
          <p:nvPr/>
        </p:nvGrpSpPr>
        <p:grpSpPr bwMode="auto">
          <a:xfrm>
            <a:off x="1774825" y="5849938"/>
            <a:ext cx="2919413" cy="457200"/>
            <a:chOff x="1118" y="3685"/>
            <a:chExt cx="1839" cy="288"/>
          </a:xfrm>
        </p:grpSpPr>
        <p:sp>
          <p:nvSpPr>
            <p:cNvPr id="74800" name="Rectangle 48"/>
            <p:cNvSpPr>
              <a:spLocks noChangeArrowheads="1"/>
            </p:cNvSpPr>
            <p:nvPr/>
          </p:nvSpPr>
          <p:spPr bwMode="auto">
            <a:xfrm>
              <a:off x="1118" y="3685"/>
              <a:ext cx="1576" cy="288"/>
            </a:xfrm>
            <a:prstGeom prst="rect">
              <a:avLst/>
            </a:prstGeom>
            <a:noFill/>
            <a:ln>
              <a:noFill/>
            </a:ln>
            <a:effectLst/>
          </p:spPr>
          <p:txBody>
            <a:bodyPr>
              <a:spAutoFit/>
            </a:bodyPr>
            <a:lstStyle/>
            <a:p>
              <a:pPr>
                <a:defRPr/>
              </a:pPr>
              <a:r>
                <a:rPr lang="zh-CN" altLang="en-US"/>
                <a:t>当                时，</a:t>
              </a:r>
              <a:endParaRPr lang="zh-CN" altLang="en-US"/>
            </a:p>
          </p:txBody>
        </p:sp>
        <p:graphicFrame>
          <p:nvGraphicFramePr>
            <p:cNvPr id="22591" name="Object 47"/>
            <p:cNvGraphicFramePr/>
            <p:nvPr/>
          </p:nvGraphicFramePr>
          <p:xfrm>
            <a:off x="1425" y="3708"/>
            <a:ext cx="664" cy="240"/>
          </p:xfrm>
          <a:graphic>
            <a:graphicData uri="http://schemas.openxmlformats.org/presentationml/2006/ole">
              <mc:AlternateContent xmlns:mc="http://schemas.openxmlformats.org/markup-compatibility/2006">
                <mc:Choice xmlns:v="urn:schemas-microsoft-com:vml" Requires="v">
                  <p:oleObj spid="_x0000_s666761" name="公式" r:id="rId28" imgW="1054100" imgH="381000" progId="Equation.3">
                    <p:embed/>
                  </p:oleObj>
                </mc:Choice>
                <mc:Fallback>
                  <p:oleObj name="公式" r:id="rId28" imgW="1054100" imgH="381000" progId="Equation.3">
                    <p:embed/>
                    <p:pic>
                      <p:nvPicPr>
                        <p:cNvPr id="0" name="图片 66676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 y="3708"/>
                          <a:ext cx="664" cy="240"/>
                        </a:xfrm>
                        <a:prstGeom prst="rect">
                          <a:avLst/>
                        </a:prstGeom>
                        <a:noFill/>
                        <a:ln>
                          <a:noFill/>
                        </a:ln>
                      </p:spPr>
                    </p:pic>
                  </p:oleObj>
                </mc:Fallback>
              </mc:AlternateContent>
            </a:graphicData>
          </a:graphic>
        </p:graphicFrame>
        <p:graphicFrame>
          <p:nvGraphicFramePr>
            <p:cNvPr id="22592" name="Object 49"/>
            <p:cNvGraphicFramePr/>
            <p:nvPr/>
          </p:nvGraphicFramePr>
          <p:xfrm>
            <a:off x="2493" y="3727"/>
            <a:ext cx="464" cy="216"/>
          </p:xfrm>
          <a:graphic>
            <a:graphicData uri="http://schemas.openxmlformats.org/presentationml/2006/ole">
              <mc:AlternateContent xmlns:mc="http://schemas.openxmlformats.org/markup-compatibility/2006">
                <mc:Choice xmlns:v="urn:schemas-microsoft-com:vml" Requires="v">
                  <p:oleObj spid="_x0000_s666762" name="公式" r:id="rId29" imgW="736600" imgH="342900" progId="Equation.3">
                    <p:embed/>
                  </p:oleObj>
                </mc:Choice>
                <mc:Fallback>
                  <p:oleObj name="公式" r:id="rId29" imgW="736600" imgH="342900" progId="Equation.3">
                    <p:embed/>
                    <p:pic>
                      <p:nvPicPr>
                        <p:cNvPr id="0" name="图片 666761"/>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93" y="3727"/>
                          <a:ext cx="464" cy="216"/>
                        </a:xfrm>
                        <a:prstGeom prst="rect">
                          <a:avLst/>
                        </a:prstGeom>
                        <a:noFill/>
                        <a:ln>
                          <a:noFill/>
                        </a:ln>
                      </p:spPr>
                    </p:pic>
                  </p:oleObj>
                </mc:Fallback>
              </mc:AlternateContent>
            </a:graphicData>
          </a:graphic>
        </p:graphicFrame>
      </p:grpSp>
      <p:grpSp>
        <p:nvGrpSpPr>
          <p:cNvPr id="74841" name="Group 89"/>
          <p:cNvGrpSpPr/>
          <p:nvPr/>
        </p:nvGrpSpPr>
        <p:grpSpPr bwMode="auto">
          <a:xfrm>
            <a:off x="3711575" y="1222375"/>
            <a:ext cx="2501900" cy="336550"/>
            <a:chOff x="1336" y="2846"/>
            <a:chExt cx="1576" cy="212"/>
          </a:xfrm>
        </p:grpSpPr>
        <p:sp>
          <p:nvSpPr>
            <p:cNvPr id="74842" name="AutoShape 90">
              <a:hlinkClick r:id="rId31" action="ppaction://hlinksldjump"/>
            </p:cNvPr>
            <p:cNvSpPr>
              <a:spLocks noChangeArrowheads="1"/>
            </p:cNvSpPr>
            <p:nvPr/>
          </p:nvSpPr>
          <p:spPr bwMode="auto">
            <a:xfrm>
              <a:off x="1336" y="2859"/>
              <a:ext cx="357" cy="174"/>
            </a:xfrm>
            <a:prstGeom prst="rightArrow">
              <a:avLst>
                <a:gd name="adj1" fmla="val 50000"/>
                <a:gd name="adj2" fmla="val 51293"/>
              </a:avLst>
            </a:prstGeom>
            <a:solidFill>
              <a:srgbClr val="CCFFFF"/>
            </a:solidFill>
            <a:ln w="9525">
              <a:solidFill>
                <a:srgbClr val="FF0000"/>
              </a:solidFill>
              <a:miter lim="800000"/>
            </a:ln>
            <a:effectLst/>
          </p:spPr>
          <p:txBody>
            <a:bodyPr wrap="none" anchor="ctr"/>
            <a:lstStyle/>
            <a:p>
              <a:pPr>
                <a:defRPr/>
              </a:pPr>
              <a:endParaRPr lang="zh-CN" altLang="en-US"/>
            </a:p>
          </p:txBody>
        </p:sp>
        <p:sp>
          <p:nvSpPr>
            <p:cNvPr id="74843" name="Text Box 91"/>
            <p:cNvSpPr txBox="1">
              <a:spLocks noChangeArrowheads="1"/>
            </p:cNvSpPr>
            <p:nvPr/>
          </p:nvSpPr>
          <p:spPr bwMode="auto">
            <a:xfrm>
              <a:off x="1699" y="2846"/>
              <a:ext cx="1213" cy="212"/>
            </a:xfrm>
            <a:prstGeom prst="rect">
              <a:avLst/>
            </a:prstGeom>
            <a:noFill/>
            <a:ln>
              <a:noFill/>
            </a:ln>
            <a:effectLst/>
          </p:spPr>
          <p:txBody>
            <a:bodyPr wrap="none">
              <a:spAutoFit/>
            </a:bodyPr>
            <a:lstStyle/>
            <a:p>
              <a:pPr>
                <a:defRPr/>
              </a:pPr>
              <a:r>
                <a:rPr lang="en-US" altLang="zh-CN" sz="1600">
                  <a:solidFill>
                    <a:srgbClr val="B2B2B2"/>
                  </a:solidFill>
                  <a:latin typeface="宋体" panose="02010600030101010101" charset="-122"/>
                </a:rPr>
                <a:t>(</a:t>
              </a:r>
              <a:r>
                <a:rPr lang="zh-CN" altLang="en-US" sz="1600">
                  <a:solidFill>
                    <a:srgbClr val="B2B2B2"/>
                  </a:solidFill>
                  <a:latin typeface="楷体" panose="02010609060101010101" charset="-122"/>
                  <a:ea typeface="楷体" panose="02010609060101010101" charset="-122"/>
                  <a:cs typeface="楷体" panose="02010609060101010101" charset="-122"/>
                </a:rPr>
                <a:t>阿贝尔与伽罗华</a:t>
              </a:r>
              <a:r>
                <a:rPr lang="en-US" altLang="zh-CN" sz="1600">
                  <a:solidFill>
                    <a:srgbClr val="B2B2B2"/>
                  </a:solidFill>
                  <a:latin typeface="宋体" panose="02010600030101010101" charset="-122"/>
                </a:rPr>
                <a:t>)</a:t>
              </a:r>
              <a:r>
                <a:rPr lang="en-US" altLang="zh-CN" sz="1600">
                  <a:solidFill>
                    <a:srgbClr val="B2B2B2"/>
                  </a:solidFill>
                </a:rPr>
                <a:t>  </a:t>
              </a:r>
              <a:endParaRPr lang="en-US" altLang="zh-CN" sz="1600">
                <a:solidFill>
                  <a:srgbClr val="B2B2B2"/>
                </a:solidFill>
              </a:endParaRPr>
            </a:p>
          </p:txBody>
        </p:sp>
      </p:grpSp>
      <p:pic>
        <p:nvPicPr>
          <p:cNvPr id="22561" name="Picture 93" descr="xsf"/>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74846" name="Rectangle 94"/>
          <p:cNvSpPr>
            <a:spLocks noChangeArrowheads="1"/>
          </p:cNvSpPr>
          <p:nvPr/>
        </p:nvSpPr>
        <p:spPr bwMode="auto">
          <a:xfrm>
            <a:off x="536575" y="549275"/>
            <a:ext cx="2147888" cy="519113"/>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grpSp>
        <p:nvGrpSpPr>
          <p:cNvPr id="74847" name="Group 95"/>
          <p:cNvGrpSpPr/>
          <p:nvPr/>
        </p:nvGrpSpPr>
        <p:grpSpPr bwMode="auto">
          <a:xfrm>
            <a:off x="533400" y="2166938"/>
            <a:ext cx="796925" cy="796925"/>
            <a:chOff x="772" y="525"/>
            <a:chExt cx="502" cy="502"/>
          </a:xfrm>
        </p:grpSpPr>
        <p:sp>
          <p:nvSpPr>
            <p:cNvPr id="74848" name="Rectangle 96"/>
            <p:cNvSpPr>
              <a:spLocks noChangeArrowheads="1"/>
            </p:cNvSpPr>
            <p:nvPr/>
          </p:nvSpPr>
          <p:spPr bwMode="auto">
            <a:xfrm>
              <a:off x="867" y="537"/>
              <a:ext cx="317" cy="480"/>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74849" name="Rectangle 97"/>
            <p:cNvSpPr>
              <a:spLocks noChangeArrowheads="1"/>
            </p:cNvSpPr>
            <p:nvPr/>
          </p:nvSpPr>
          <p:spPr bwMode="auto">
            <a:xfrm>
              <a:off x="841" y="525"/>
              <a:ext cx="365"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71  </a:t>
              </a:r>
              <a:endParaRPr lang="zh-CN" altLang="en-US" sz="1400" dirty="0">
                <a:solidFill>
                  <a:srgbClr val="8443B9"/>
                </a:solidFill>
                <a:ea typeface="楷体" panose="02010609060101010101" charset="-122"/>
                <a:cs typeface="楷体" panose="02010609060101010101" charset="-122"/>
              </a:endParaRPr>
            </a:p>
          </p:txBody>
        </p:sp>
        <p:sp>
          <p:nvSpPr>
            <p:cNvPr id="74850" name="Rectangle 98"/>
            <p:cNvSpPr>
              <a:spLocks noChangeArrowheads="1"/>
            </p:cNvSpPr>
            <p:nvPr/>
          </p:nvSpPr>
          <p:spPr bwMode="auto">
            <a:xfrm>
              <a:off x="772" y="672"/>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定理  </a:t>
              </a:r>
              <a:endParaRPr lang="zh-CN" altLang="en-US" sz="1600">
                <a:solidFill>
                  <a:srgbClr val="8443B9"/>
                </a:solidFill>
                <a:ea typeface="楷体" panose="02010609060101010101" charset="-122"/>
                <a:cs typeface="楷体" panose="02010609060101010101" charset="-122"/>
              </a:endParaRPr>
            </a:p>
          </p:txBody>
        </p:sp>
        <p:sp>
          <p:nvSpPr>
            <p:cNvPr id="74851" name="Rectangle 99"/>
            <p:cNvSpPr>
              <a:spLocks noChangeArrowheads="1"/>
            </p:cNvSpPr>
            <p:nvPr/>
          </p:nvSpPr>
          <p:spPr bwMode="auto">
            <a:xfrm>
              <a:off x="826" y="815"/>
              <a:ext cx="404" cy="212"/>
            </a:xfrm>
            <a:prstGeom prst="rect">
              <a:avLst/>
            </a:prstGeom>
            <a:noFill/>
            <a:ln>
              <a:noFill/>
            </a:ln>
            <a:effectLst/>
          </p:spPr>
          <p:txBody>
            <a:bodyPr wrap="none">
              <a:spAutoFit/>
            </a:bodyPr>
            <a:lstStyle/>
            <a:p>
              <a:pPr algn="ctr">
                <a:defRPr/>
              </a:pPr>
              <a:r>
                <a:rPr lang="en-US" altLang="zh-CN" sz="1600">
                  <a:solidFill>
                    <a:srgbClr val="8443B9"/>
                  </a:solidFill>
                  <a:ea typeface="楷体" panose="02010609060101010101" charset="-122"/>
                  <a:cs typeface="楷体" panose="02010609060101010101" charset="-122"/>
                </a:rPr>
                <a:t>  4.5  </a:t>
              </a:r>
              <a:endParaRPr lang="zh-CN" altLang="en-US" sz="1600">
                <a:solidFill>
                  <a:srgbClr val="8443B9"/>
                </a:solidFill>
                <a:ea typeface="楷体" panose="02010609060101010101" charset="-122"/>
                <a:cs typeface="楷体" panose="02010609060101010101" charset="-122"/>
              </a:endParaRPr>
            </a:p>
          </p:txBody>
        </p:sp>
      </p:grpSp>
      <p:grpSp>
        <p:nvGrpSpPr>
          <p:cNvPr id="74852" name="Group 100"/>
          <p:cNvGrpSpPr/>
          <p:nvPr/>
        </p:nvGrpSpPr>
        <p:grpSpPr bwMode="auto">
          <a:xfrm>
            <a:off x="536575" y="2941638"/>
            <a:ext cx="796925" cy="336550"/>
            <a:chOff x="680" y="2351"/>
            <a:chExt cx="502" cy="212"/>
          </a:xfrm>
        </p:grpSpPr>
        <p:sp>
          <p:nvSpPr>
            <p:cNvPr id="74853" name="Rectangle 101"/>
            <p:cNvSpPr>
              <a:spLocks noChangeArrowheads="1"/>
            </p:cNvSpPr>
            <p:nvPr/>
          </p:nvSpPr>
          <p:spPr bwMode="auto">
            <a:xfrm>
              <a:off x="772" y="2368"/>
              <a:ext cx="317"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74854" name="Rectangle 102"/>
            <p:cNvSpPr>
              <a:spLocks noChangeArrowheads="1"/>
            </p:cNvSpPr>
            <p:nvPr/>
          </p:nvSpPr>
          <p:spPr bwMode="auto">
            <a:xfrm>
              <a:off x="680" y="2351"/>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推论  </a:t>
              </a:r>
              <a:endParaRPr lang="zh-CN" altLang="en-US" sz="1600">
                <a:solidFill>
                  <a:srgbClr val="916399"/>
                </a:solidFill>
                <a:ea typeface="楷体" panose="02010609060101010101" charset="-122"/>
                <a:cs typeface="楷体" panose="02010609060101010101" charset="-122"/>
              </a:endParaRPr>
            </a:p>
          </p:txBody>
        </p:sp>
      </p:grpSp>
      <p:grpSp>
        <p:nvGrpSpPr>
          <p:cNvPr id="74860" name="Group 108"/>
          <p:cNvGrpSpPr/>
          <p:nvPr/>
        </p:nvGrpSpPr>
        <p:grpSpPr bwMode="auto">
          <a:xfrm>
            <a:off x="4032250" y="3468688"/>
            <a:ext cx="2303463" cy="571500"/>
            <a:chOff x="2516" y="2185"/>
            <a:chExt cx="1451" cy="360"/>
          </a:xfrm>
        </p:grpSpPr>
        <p:graphicFrame>
          <p:nvGraphicFramePr>
            <p:cNvPr id="22580" name="Object 24"/>
            <p:cNvGraphicFramePr/>
            <p:nvPr/>
          </p:nvGraphicFramePr>
          <p:xfrm>
            <a:off x="2807" y="2185"/>
            <a:ext cx="1160" cy="360"/>
          </p:xfrm>
          <a:graphic>
            <a:graphicData uri="http://schemas.openxmlformats.org/presentationml/2006/ole">
              <mc:AlternateContent xmlns:mc="http://schemas.openxmlformats.org/markup-compatibility/2006">
                <mc:Choice xmlns:v="urn:schemas-microsoft-com:vml" Requires="v">
                  <p:oleObj spid="_x0000_s666763" name="公式" r:id="rId33" imgW="1841500" imgH="571500" progId="Equation.3">
                    <p:embed/>
                  </p:oleObj>
                </mc:Choice>
                <mc:Fallback>
                  <p:oleObj name="公式" r:id="rId33" imgW="1841500" imgH="571500" progId="Equation.3">
                    <p:embed/>
                    <p:pic>
                      <p:nvPicPr>
                        <p:cNvPr id="0" name="图片 66676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07" y="2185"/>
                          <a:ext cx="1160" cy="360"/>
                        </a:xfrm>
                        <a:prstGeom prst="rect">
                          <a:avLst/>
                        </a:prstGeom>
                        <a:noFill/>
                        <a:ln>
                          <a:noFill/>
                        </a:ln>
                      </p:spPr>
                    </p:pic>
                  </p:oleObj>
                </mc:Fallback>
              </mc:AlternateContent>
            </a:graphicData>
          </a:graphic>
        </p:graphicFrame>
        <p:sp>
          <p:nvSpPr>
            <p:cNvPr id="74855" name="Rectangle 103"/>
            <p:cNvSpPr>
              <a:spLocks noChangeArrowheads="1"/>
            </p:cNvSpPr>
            <p:nvPr/>
          </p:nvSpPr>
          <p:spPr bwMode="auto">
            <a:xfrm>
              <a:off x="2516" y="2203"/>
              <a:ext cx="405" cy="288"/>
            </a:xfrm>
            <a:prstGeom prst="rect">
              <a:avLst/>
            </a:prstGeom>
            <a:noFill/>
            <a:ln>
              <a:noFill/>
            </a:ln>
            <a:effectLst/>
          </p:spPr>
          <p:txBody>
            <a:bodyPr wrap="none">
              <a:spAutoFit/>
            </a:bodyPr>
            <a:lstStyle/>
            <a:p>
              <a:pPr>
                <a:defRPr/>
              </a:pPr>
              <a:r>
                <a:rPr lang="zh-CN" altLang="en-US"/>
                <a:t>有  </a:t>
              </a:r>
              <a:endParaRPr lang="zh-CN" altLang="en-US"/>
            </a:p>
          </p:txBody>
        </p:sp>
      </p:grpSp>
      <p:grpSp>
        <p:nvGrpSpPr>
          <p:cNvPr id="74861" name="Group 109"/>
          <p:cNvGrpSpPr/>
          <p:nvPr/>
        </p:nvGrpSpPr>
        <p:grpSpPr bwMode="auto">
          <a:xfrm>
            <a:off x="3943350" y="4224338"/>
            <a:ext cx="4494213" cy="481012"/>
            <a:chOff x="2484" y="2661"/>
            <a:chExt cx="2831" cy="303"/>
          </a:xfrm>
        </p:grpSpPr>
        <p:graphicFrame>
          <p:nvGraphicFramePr>
            <p:cNvPr id="22578" name="Object 26"/>
            <p:cNvGraphicFramePr/>
            <p:nvPr/>
          </p:nvGraphicFramePr>
          <p:xfrm>
            <a:off x="4323" y="2661"/>
            <a:ext cx="992" cy="280"/>
          </p:xfrm>
          <a:graphic>
            <a:graphicData uri="http://schemas.openxmlformats.org/presentationml/2006/ole">
              <mc:AlternateContent xmlns:mc="http://schemas.openxmlformats.org/markup-compatibility/2006">
                <mc:Choice xmlns:v="urn:schemas-microsoft-com:vml" Requires="v">
                  <p:oleObj spid="_x0000_s666764" name="公式" r:id="rId35" imgW="1574800" imgH="444500" progId="Equation.3">
                    <p:embed/>
                  </p:oleObj>
                </mc:Choice>
                <mc:Fallback>
                  <p:oleObj name="公式" r:id="rId35" imgW="1574800" imgH="444500" progId="Equation.3">
                    <p:embed/>
                    <p:pic>
                      <p:nvPicPr>
                        <p:cNvPr id="0" name="图片 666763"/>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23" y="2661"/>
                          <a:ext cx="992" cy="280"/>
                        </a:xfrm>
                        <a:prstGeom prst="rect">
                          <a:avLst/>
                        </a:prstGeom>
                        <a:noFill/>
                        <a:ln>
                          <a:noFill/>
                        </a:ln>
                      </p:spPr>
                    </p:pic>
                  </p:oleObj>
                </mc:Fallback>
              </mc:AlternateContent>
            </a:graphicData>
          </a:graphic>
        </p:graphicFrame>
        <p:sp>
          <p:nvSpPr>
            <p:cNvPr id="74856" name="Rectangle 104"/>
            <p:cNvSpPr>
              <a:spLocks noChangeArrowheads="1"/>
            </p:cNvSpPr>
            <p:nvPr/>
          </p:nvSpPr>
          <p:spPr bwMode="auto">
            <a:xfrm>
              <a:off x="2484" y="2676"/>
              <a:ext cx="1927" cy="288"/>
            </a:xfrm>
            <a:prstGeom prst="rect">
              <a:avLst/>
            </a:prstGeom>
            <a:noFill/>
            <a:ln>
              <a:noFill/>
            </a:ln>
            <a:effectLst/>
          </p:spPr>
          <p:txBody>
            <a:bodyPr wrap="none">
              <a:spAutoFit/>
            </a:bodyPr>
            <a:lstStyle/>
            <a:p>
              <a:pPr>
                <a:defRPr/>
              </a:pPr>
              <a:r>
                <a:rPr lang="zh-CN" altLang="en-US"/>
                <a:t>使得对所有的 </a:t>
              </a:r>
              <a:r>
                <a:rPr lang="en-US" altLang="zh-CN" i="1"/>
                <a:t>n</a:t>
              </a:r>
              <a:r>
                <a:rPr lang="en-US" altLang="zh-CN" sz="800"/>
                <a:t> </a:t>
              </a:r>
              <a:r>
                <a:rPr lang="zh-CN" altLang="en-US"/>
                <a:t>，有  </a:t>
              </a:r>
              <a:endParaRPr lang="zh-CN" altLang="en-US"/>
            </a:p>
          </p:txBody>
        </p:sp>
      </p:grpSp>
      <p:grpSp>
        <p:nvGrpSpPr>
          <p:cNvPr id="74863" name="Group 111"/>
          <p:cNvGrpSpPr/>
          <p:nvPr/>
        </p:nvGrpSpPr>
        <p:grpSpPr bwMode="auto">
          <a:xfrm>
            <a:off x="6451600" y="4940300"/>
            <a:ext cx="2347913" cy="582613"/>
            <a:chOff x="4064" y="3112"/>
            <a:chExt cx="1479" cy="367"/>
          </a:xfrm>
        </p:grpSpPr>
        <p:sp>
          <p:nvSpPr>
            <p:cNvPr id="74798" name="Rectangle 46"/>
            <p:cNvSpPr>
              <a:spLocks noChangeArrowheads="1"/>
            </p:cNvSpPr>
            <p:nvPr/>
          </p:nvSpPr>
          <p:spPr bwMode="auto">
            <a:xfrm>
              <a:off x="4064" y="3157"/>
              <a:ext cx="1479" cy="288"/>
            </a:xfrm>
            <a:prstGeom prst="rect">
              <a:avLst/>
            </a:prstGeom>
            <a:noFill/>
            <a:ln>
              <a:noFill/>
            </a:ln>
            <a:effectLst/>
          </p:spPr>
          <p:txBody>
            <a:bodyPr wrap="none">
              <a:spAutoFit/>
            </a:bodyPr>
            <a:lstStyle/>
            <a:p>
              <a:pPr>
                <a:defRPr/>
              </a:pPr>
              <a:r>
                <a:rPr lang="zh-CN" altLang="en-US"/>
                <a:t>其中              </a:t>
              </a:r>
              <a:r>
                <a:rPr lang="zh-CN" altLang="en-US" sz="800"/>
                <a:t> </a:t>
              </a:r>
              <a:r>
                <a:rPr lang="zh-CN" altLang="en-US"/>
                <a:t>，  </a:t>
              </a:r>
              <a:endParaRPr lang="zh-CN" altLang="en-US"/>
            </a:p>
          </p:txBody>
        </p:sp>
        <p:grpSp>
          <p:nvGrpSpPr>
            <p:cNvPr id="22570" name="Group 51"/>
            <p:cNvGrpSpPr/>
            <p:nvPr/>
          </p:nvGrpSpPr>
          <p:grpSpPr bwMode="auto">
            <a:xfrm>
              <a:off x="4554" y="3112"/>
              <a:ext cx="604" cy="367"/>
              <a:chOff x="4644" y="2602"/>
              <a:chExt cx="604" cy="367"/>
            </a:xfrm>
          </p:grpSpPr>
          <p:graphicFrame>
            <p:nvGraphicFramePr>
              <p:cNvPr id="22571" name="Object 25"/>
              <p:cNvGraphicFramePr/>
              <p:nvPr/>
            </p:nvGraphicFramePr>
            <p:xfrm>
              <a:off x="4644" y="2704"/>
              <a:ext cx="280" cy="176"/>
            </p:xfrm>
            <a:graphic>
              <a:graphicData uri="http://schemas.openxmlformats.org/presentationml/2006/ole">
                <mc:AlternateContent xmlns:mc="http://schemas.openxmlformats.org/markup-compatibility/2006">
                  <mc:Choice xmlns:v="urn:schemas-microsoft-com:vml" Requires="v">
                    <p:oleObj spid="_x0000_s666765" name="公式" r:id="rId37" imgW="444500" imgH="279400" progId="Equation.3">
                      <p:embed/>
                    </p:oleObj>
                  </mc:Choice>
                  <mc:Fallback>
                    <p:oleObj name="公式" r:id="rId37" imgW="444500" imgH="279400" progId="Equation.3">
                      <p:embed/>
                      <p:pic>
                        <p:nvPicPr>
                          <p:cNvPr id="0" name="图片 666764"/>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44" y="2704"/>
                            <a:ext cx="280" cy="176"/>
                          </a:xfrm>
                          <a:prstGeom prst="rect">
                            <a:avLst/>
                          </a:prstGeom>
                          <a:noFill/>
                          <a:ln>
                            <a:noFill/>
                          </a:ln>
                        </p:spPr>
                      </p:pic>
                    </p:oleObj>
                  </mc:Fallback>
                </mc:AlternateContent>
              </a:graphicData>
            </a:graphic>
          </p:graphicFrame>
          <p:grpSp>
            <p:nvGrpSpPr>
              <p:cNvPr id="22572" name="Group 44"/>
              <p:cNvGrpSpPr/>
              <p:nvPr/>
            </p:nvGrpSpPr>
            <p:grpSpPr bwMode="auto">
              <a:xfrm>
                <a:off x="4967" y="2602"/>
                <a:ext cx="281" cy="367"/>
                <a:chOff x="4631" y="2668"/>
                <a:chExt cx="281" cy="367"/>
              </a:xfrm>
            </p:grpSpPr>
            <p:graphicFrame>
              <p:nvGraphicFramePr>
                <p:cNvPr id="22573" name="Object 38"/>
                <p:cNvGraphicFramePr/>
                <p:nvPr/>
              </p:nvGraphicFramePr>
              <p:xfrm>
                <a:off x="4710" y="2668"/>
                <a:ext cx="112" cy="136"/>
              </p:xfrm>
              <a:graphic>
                <a:graphicData uri="http://schemas.openxmlformats.org/presentationml/2006/ole">
                  <mc:AlternateContent xmlns:mc="http://schemas.openxmlformats.org/markup-compatibility/2006">
                    <mc:Choice xmlns:v="urn:schemas-microsoft-com:vml" Requires="v">
                      <p:oleObj spid="_x0000_s666766" name="公式" r:id="rId39" imgW="177800" imgH="215900" progId="Equation.3">
                        <p:embed/>
                      </p:oleObj>
                    </mc:Choice>
                    <mc:Fallback>
                      <p:oleObj name="公式" r:id="rId39" imgW="177800" imgH="215900" progId="Equation.3">
                        <p:embed/>
                        <p:pic>
                          <p:nvPicPr>
                            <p:cNvPr id="0" name="图片 666765"/>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10" y="2668"/>
                              <a:ext cx="112" cy="136"/>
                            </a:xfrm>
                            <a:prstGeom prst="rect">
                              <a:avLst/>
                            </a:prstGeom>
                            <a:noFill/>
                            <a:ln>
                              <a:noFill/>
                            </a:ln>
                          </p:spPr>
                        </p:pic>
                      </p:oleObj>
                    </mc:Fallback>
                  </mc:AlternateContent>
                </a:graphicData>
              </a:graphic>
            </p:graphicFrame>
            <p:graphicFrame>
              <p:nvGraphicFramePr>
                <p:cNvPr id="22574" name="Object 39"/>
                <p:cNvGraphicFramePr/>
                <p:nvPr/>
              </p:nvGraphicFramePr>
              <p:xfrm>
                <a:off x="4677" y="2795"/>
                <a:ext cx="176" cy="240"/>
              </p:xfrm>
              <a:graphic>
                <a:graphicData uri="http://schemas.openxmlformats.org/presentationml/2006/ole">
                  <mc:AlternateContent xmlns:mc="http://schemas.openxmlformats.org/markup-compatibility/2006">
                    <mc:Choice xmlns:v="urn:schemas-microsoft-com:vml" Requires="v">
                      <p:oleObj spid="_x0000_s666767" name="Equation" r:id="rId41" imgW="279400" imgH="381000" progId="Equation.DSMT4">
                        <p:embed/>
                      </p:oleObj>
                    </mc:Choice>
                    <mc:Fallback>
                      <p:oleObj name="Equation" r:id="rId41" imgW="279400" imgH="381000" progId="Equation.DSMT4">
                        <p:embed/>
                        <p:pic>
                          <p:nvPicPr>
                            <p:cNvPr id="0" name="图片 666766"/>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77" y="2795"/>
                              <a:ext cx="176" cy="240"/>
                            </a:xfrm>
                            <a:prstGeom prst="rect">
                              <a:avLst/>
                            </a:prstGeom>
                            <a:noFill/>
                            <a:ln>
                              <a:noFill/>
                            </a:ln>
                          </p:spPr>
                        </p:pic>
                      </p:oleObj>
                    </mc:Fallback>
                  </mc:AlternateContent>
                </a:graphicData>
              </a:graphic>
            </p:graphicFrame>
            <p:sp>
              <p:nvSpPr>
                <p:cNvPr id="74792" name="Line 40"/>
                <p:cNvSpPr>
                  <a:spLocks noChangeShapeType="1"/>
                </p:cNvSpPr>
                <p:nvPr/>
              </p:nvSpPr>
              <p:spPr bwMode="auto">
                <a:xfrm>
                  <a:off x="4667" y="2831"/>
                  <a:ext cx="204" cy="0"/>
                </a:xfrm>
                <a:prstGeom prst="line">
                  <a:avLst/>
                </a:prstGeom>
                <a:noFill/>
                <a:ln w="12700">
                  <a:solidFill>
                    <a:schemeClr val="tx1"/>
                  </a:solidFill>
                  <a:round/>
                </a:ln>
                <a:effectLst/>
              </p:spPr>
              <p:txBody>
                <a:bodyPr/>
                <a:lstStyle/>
                <a:p>
                  <a:pPr>
                    <a:defRPr/>
                  </a:pPr>
                  <a:endParaRPr lang="zh-CN" altLang="en-US"/>
                </a:p>
              </p:txBody>
            </p:sp>
            <p:sp>
              <p:nvSpPr>
                <p:cNvPr id="74793" name="Line 41"/>
                <p:cNvSpPr>
                  <a:spLocks noChangeShapeType="1"/>
                </p:cNvSpPr>
                <p:nvPr/>
              </p:nvSpPr>
              <p:spPr bwMode="auto">
                <a:xfrm>
                  <a:off x="4631" y="2669"/>
                  <a:ext cx="0" cy="342"/>
                </a:xfrm>
                <a:prstGeom prst="line">
                  <a:avLst/>
                </a:prstGeom>
                <a:noFill/>
                <a:ln w="12700">
                  <a:solidFill>
                    <a:schemeClr val="tx1"/>
                  </a:solidFill>
                  <a:round/>
                </a:ln>
                <a:effectLst/>
              </p:spPr>
              <p:txBody>
                <a:bodyPr/>
                <a:lstStyle/>
                <a:p>
                  <a:pPr>
                    <a:defRPr/>
                  </a:pPr>
                  <a:endParaRPr lang="zh-CN" altLang="en-US"/>
                </a:p>
              </p:txBody>
            </p:sp>
            <p:sp>
              <p:nvSpPr>
                <p:cNvPr id="74794" name="Line 42"/>
                <p:cNvSpPr>
                  <a:spLocks noChangeShapeType="1"/>
                </p:cNvSpPr>
                <p:nvPr/>
              </p:nvSpPr>
              <p:spPr bwMode="auto">
                <a:xfrm>
                  <a:off x="4912" y="2669"/>
                  <a:ext cx="0" cy="342"/>
                </a:xfrm>
                <a:prstGeom prst="line">
                  <a:avLst/>
                </a:prstGeom>
                <a:noFill/>
                <a:ln w="12700">
                  <a:solidFill>
                    <a:schemeClr val="tx1"/>
                  </a:solidFill>
                  <a:round/>
                </a:ln>
                <a:effectLst/>
              </p:spPr>
              <p:txBody>
                <a:bodyPr/>
                <a:lstStyle/>
                <a:p>
                  <a:pPr>
                    <a:defRPr/>
                  </a:pPr>
                  <a:endParaRPr lang="zh-CN" altLang="en-US"/>
                </a:p>
              </p:txBody>
            </p:sp>
          </p:grpSp>
        </p:grpSp>
      </p:grpSp>
      <p:sp>
        <p:nvSpPr>
          <p:cNvPr id="74857" name="Rectangle 105"/>
          <p:cNvSpPr>
            <a:spLocks noChangeArrowheads="1"/>
          </p:cNvSpPr>
          <p:nvPr/>
        </p:nvSpPr>
        <p:spPr bwMode="auto">
          <a:xfrm>
            <a:off x="4184650" y="1754188"/>
            <a:ext cx="642938" cy="457200"/>
          </a:xfrm>
          <a:prstGeom prst="rect">
            <a:avLst/>
          </a:prstGeom>
          <a:noFill/>
          <a:ln>
            <a:noFill/>
          </a:ln>
          <a:effectLst/>
        </p:spPr>
        <p:txBody>
          <a:bodyPr wrap="none">
            <a:spAutoFit/>
          </a:bodyPr>
          <a:lstStyle/>
          <a:p>
            <a:pPr>
              <a:defRPr/>
            </a:pPr>
            <a:r>
              <a:rPr kumimoji="1" lang="zh-CN" altLang="en-US">
                <a:solidFill>
                  <a:schemeClr val="tx1"/>
                </a:solidFill>
              </a:rPr>
              <a:t>有  </a:t>
            </a:r>
            <a:endParaRPr kumimoji="1"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wipe(left)">
                                      <p:cBhvr>
                                        <p:cTn id="7" dur="1000"/>
                                        <p:tgtEl>
                                          <p:spTgt spid="747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4841"/>
                                        </p:tgtEl>
                                        <p:attrNameLst>
                                          <p:attrName>style.visibility</p:attrName>
                                        </p:attrNameLst>
                                      </p:cBhvr>
                                      <p:to>
                                        <p:strVal val="visible"/>
                                      </p:to>
                                    </p:set>
                                    <p:animEffect transition="in" filter="wipe(left)">
                                      <p:cBhvr>
                                        <p:cTn id="11" dur="1000"/>
                                        <p:tgtEl>
                                          <p:spTgt spid="74841"/>
                                        </p:tgtEl>
                                      </p:cBhvr>
                                    </p:animEffect>
                                  </p:childTnLst>
                                </p:cTn>
                              </p:par>
                              <p:par>
                                <p:cTn id="12" presetID="63" presetClass="path" presetSubtype="0" repeatCount="indefinite" accel="50000" decel="50000" autoRev="1" fill="hold" nodeType="withEffect">
                                  <p:stCondLst>
                                    <p:cond delay="0"/>
                                  </p:stCondLst>
                                  <p:endCondLst>
                                    <p:cond evt="onNext" delay="0">
                                      <p:tgtEl>
                                        <p:sldTgt/>
                                      </p:tgtEl>
                                    </p:cond>
                                  </p:endCondLst>
                                  <p:childTnLst>
                                    <p:animMotion origin="layout" path="M 4.44444E-6 3.7037E-7 L 0.04201 3.7037E-7 " pathEditMode="relative" rAng="0" ptsTypes="AA">
                                      <p:cBhvr>
                                        <p:cTn id="13" dur="1000" fill="hold"/>
                                        <p:tgtEl>
                                          <p:spTgt spid="74841"/>
                                        </p:tgtEl>
                                        <p:attrNameLst>
                                          <p:attrName>ppt_x</p:attrName>
                                          <p:attrName>ppt_y</p:attrName>
                                        </p:attrNameLst>
                                      </p:cBhvr>
                                      <p:rCtr x="2101" y="0"/>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763"/>
                                        </p:tgtEl>
                                        <p:attrNameLst>
                                          <p:attrName>style.visibility</p:attrName>
                                        </p:attrNameLst>
                                      </p:cBhvr>
                                      <p:to>
                                        <p:strVal val="visible"/>
                                      </p:to>
                                    </p:set>
                                    <p:animEffect transition="in" filter="wipe(left)">
                                      <p:cBhvr>
                                        <p:cTn id="18" dur="1000"/>
                                        <p:tgtEl>
                                          <p:spTgt spid="74763"/>
                                        </p:tgtEl>
                                      </p:cBhvr>
                                    </p:animEffect>
                                  </p:childTnLst>
                                </p:cTn>
                              </p:par>
                              <p:par>
                                <p:cTn id="19" presetID="22" presetClass="entr" presetSubtype="8" fill="hold" nodeType="withEffect">
                                  <p:stCondLst>
                                    <p:cond delay="0"/>
                                  </p:stCondLst>
                                  <p:childTnLst>
                                    <p:set>
                                      <p:cBhvr>
                                        <p:cTn id="20" dur="1" fill="hold">
                                          <p:stCondLst>
                                            <p:cond delay="0"/>
                                          </p:stCondLst>
                                        </p:cTn>
                                        <p:tgtEl>
                                          <p:spTgt spid="74847"/>
                                        </p:tgtEl>
                                        <p:attrNameLst>
                                          <p:attrName>style.visibility</p:attrName>
                                        </p:attrNameLst>
                                      </p:cBhvr>
                                      <p:to>
                                        <p:strVal val="visible"/>
                                      </p:to>
                                    </p:set>
                                    <p:animEffect transition="in" filter="wipe(left)">
                                      <p:cBhvr>
                                        <p:cTn id="21" dur="1000"/>
                                        <p:tgtEl>
                                          <p:spTgt spid="7484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4858"/>
                                        </p:tgtEl>
                                        <p:attrNameLst>
                                          <p:attrName>style.visibility</p:attrName>
                                        </p:attrNameLst>
                                      </p:cBhvr>
                                      <p:to>
                                        <p:strVal val="visible"/>
                                      </p:to>
                                    </p:set>
                                    <p:animEffect transition="in" filter="wipe(left)">
                                      <p:cBhvr>
                                        <p:cTn id="26" dur="1000"/>
                                        <p:tgtEl>
                                          <p:spTgt spid="748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857"/>
                                        </p:tgtEl>
                                        <p:attrNameLst>
                                          <p:attrName>style.visibility</p:attrName>
                                        </p:attrNameLst>
                                      </p:cBhvr>
                                      <p:to>
                                        <p:strVal val="visible"/>
                                      </p:to>
                                    </p:set>
                                    <p:animEffect transition="in" filter="wipe(left)">
                                      <p:cBhvr>
                                        <p:cTn id="31" dur="1000"/>
                                        <p:tgtEl>
                                          <p:spTgt spid="74857"/>
                                        </p:tgtEl>
                                      </p:cBhvr>
                                    </p:animEffect>
                                  </p:childTnLst>
                                </p:cTn>
                              </p:par>
                              <p:par>
                                <p:cTn id="32" presetID="22" presetClass="entr" presetSubtype="8" fill="hold" nodeType="withEffect">
                                  <p:stCondLst>
                                    <p:cond delay="0"/>
                                  </p:stCondLst>
                                  <p:childTnLst>
                                    <p:set>
                                      <p:cBhvr>
                                        <p:cTn id="33" dur="1" fill="hold">
                                          <p:stCondLst>
                                            <p:cond delay="0"/>
                                          </p:stCondLst>
                                        </p:cTn>
                                        <p:tgtEl>
                                          <p:spTgt spid="74807"/>
                                        </p:tgtEl>
                                        <p:attrNameLst>
                                          <p:attrName>style.visibility</p:attrName>
                                        </p:attrNameLst>
                                      </p:cBhvr>
                                      <p:to>
                                        <p:strVal val="visible"/>
                                      </p:to>
                                    </p:set>
                                    <p:animEffect transition="in" filter="wipe(left)">
                                      <p:cBhvr>
                                        <p:cTn id="34" dur="1000"/>
                                        <p:tgtEl>
                                          <p:spTgt spid="748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4852"/>
                                        </p:tgtEl>
                                        <p:attrNameLst>
                                          <p:attrName>style.visibility</p:attrName>
                                        </p:attrNameLst>
                                      </p:cBhvr>
                                      <p:to>
                                        <p:strVal val="visible"/>
                                      </p:to>
                                    </p:set>
                                    <p:animEffect transition="in" filter="wipe(up)">
                                      <p:cBhvr>
                                        <p:cTn id="39" dur="1000"/>
                                        <p:tgtEl>
                                          <p:spTgt spid="74852"/>
                                        </p:tgtEl>
                                      </p:cBhvr>
                                    </p:animEffect>
                                  </p:childTnLst>
                                </p:cTn>
                              </p:par>
                              <p:par>
                                <p:cTn id="40" presetID="22" presetClass="entr" presetSubtype="8" fill="hold" nodeType="withEffect">
                                  <p:stCondLst>
                                    <p:cond delay="0"/>
                                  </p:stCondLst>
                                  <p:childTnLst>
                                    <p:set>
                                      <p:cBhvr>
                                        <p:cTn id="41" dur="1" fill="hold">
                                          <p:stCondLst>
                                            <p:cond delay="0"/>
                                          </p:stCondLst>
                                        </p:cTn>
                                        <p:tgtEl>
                                          <p:spTgt spid="74808"/>
                                        </p:tgtEl>
                                        <p:attrNameLst>
                                          <p:attrName>style.visibility</p:attrName>
                                        </p:attrNameLst>
                                      </p:cBhvr>
                                      <p:to>
                                        <p:strVal val="visible"/>
                                      </p:to>
                                    </p:set>
                                    <p:animEffect transition="in" filter="wipe(left)">
                                      <p:cBhvr>
                                        <p:cTn id="42" dur="1000"/>
                                        <p:tgtEl>
                                          <p:spTgt spid="748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4770"/>
                                        </p:tgtEl>
                                        <p:attrNameLst>
                                          <p:attrName>style.visibility</p:attrName>
                                        </p:attrNameLst>
                                      </p:cBhvr>
                                      <p:to>
                                        <p:strVal val="visible"/>
                                      </p:to>
                                    </p:set>
                                    <p:animEffect transition="in" filter="wipe(left)">
                                      <p:cBhvr>
                                        <p:cTn id="47" dur="1000"/>
                                        <p:tgtEl>
                                          <p:spTgt spid="747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4859"/>
                                        </p:tgtEl>
                                        <p:attrNameLst>
                                          <p:attrName>style.visibility</p:attrName>
                                        </p:attrNameLst>
                                      </p:cBhvr>
                                      <p:to>
                                        <p:strVal val="visible"/>
                                      </p:to>
                                    </p:set>
                                    <p:animEffect transition="in" filter="wipe(left)">
                                      <p:cBhvr>
                                        <p:cTn id="52" dur="1000"/>
                                        <p:tgtEl>
                                          <p:spTgt spid="748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4860"/>
                                        </p:tgtEl>
                                        <p:attrNameLst>
                                          <p:attrName>style.visibility</p:attrName>
                                        </p:attrNameLst>
                                      </p:cBhvr>
                                      <p:to>
                                        <p:strVal val="visible"/>
                                      </p:to>
                                    </p:set>
                                    <p:animEffect transition="in" filter="wipe(left)">
                                      <p:cBhvr>
                                        <p:cTn id="57" dur="1000"/>
                                        <p:tgtEl>
                                          <p:spTgt spid="748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4773"/>
                                        </p:tgtEl>
                                        <p:attrNameLst>
                                          <p:attrName>style.visibility</p:attrName>
                                        </p:attrNameLst>
                                      </p:cBhvr>
                                      <p:to>
                                        <p:strVal val="visible"/>
                                      </p:to>
                                    </p:set>
                                    <p:animEffect transition="in" filter="wipe(left)">
                                      <p:cBhvr>
                                        <p:cTn id="62" dur="1000"/>
                                        <p:tgtEl>
                                          <p:spTgt spid="7477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4861"/>
                                        </p:tgtEl>
                                        <p:attrNameLst>
                                          <p:attrName>style.visibility</p:attrName>
                                        </p:attrNameLst>
                                      </p:cBhvr>
                                      <p:to>
                                        <p:strVal val="visible"/>
                                      </p:to>
                                    </p:set>
                                    <p:animEffect transition="in" filter="wipe(left)">
                                      <p:cBhvr>
                                        <p:cTn id="67" dur="1000"/>
                                        <p:tgtEl>
                                          <p:spTgt spid="7486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4862"/>
                                        </p:tgtEl>
                                        <p:attrNameLst>
                                          <p:attrName>style.visibility</p:attrName>
                                        </p:attrNameLst>
                                      </p:cBhvr>
                                      <p:to>
                                        <p:strVal val="visible"/>
                                      </p:to>
                                    </p:set>
                                    <p:animEffect transition="in" filter="wipe(left)">
                                      <p:cBhvr>
                                        <p:cTn id="72" dur="1000"/>
                                        <p:tgtEl>
                                          <p:spTgt spid="748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4797"/>
                                        </p:tgtEl>
                                        <p:attrNameLst>
                                          <p:attrName>style.visibility</p:attrName>
                                        </p:attrNameLst>
                                      </p:cBhvr>
                                      <p:to>
                                        <p:strVal val="visible"/>
                                      </p:to>
                                    </p:set>
                                    <p:animEffect transition="in" filter="wipe(left)">
                                      <p:cBhvr>
                                        <p:cTn id="77" dur="1000"/>
                                        <p:tgtEl>
                                          <p:spTgt spid="7479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74863"/>
                                        </p:tgtEl>
                                        <p:attrNameLst>
                                          <p:attrName>style.visibility</p:attrName>
                                        </p:attrNameLst>
                                      </p:cBhvr>
                                      <p:to>
                                        <p:strVal val="visible"/>
                                      </p:to>
                                    </p:set>
                                    <p:animEffect transition="in" filter="wipe(left)">
                                      <p:cBhvr>
                                        <p:cTn id="82" dur="1000"/>
                                        <p:tgtEl>
                                          <p:spTgt spid="7486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4864"/>
                                        </p:tgtEl>
                                        <p:attrNameLst>
                                          <p:attrName>style.visibility</p:attrName>
                                        </p:attrNameLst>
                                      </p:cBhvr>
                                      <p:to>
                                        <p:strVal val="visible"/>
                                      </p:to>
                                    </p:set>
                                    <p:animEffect transition="in" filter="wipe(left)">
                                      <p:cBhvr>
                                        <p:cTn id="87" dur="1000"/>
                                        <p:tgtEl>
                                          <p:spTgt spid="7486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4866"/>
                                        </p:tgtEl>
                                        <p:attrNameLst>
                                          <p:attrName>style.visibility</p:attrName>
                                        </p:attrNameLst>
                                      </p:cBhvr>
                                      <p:to>
                                        <p:strVal val="visible"/>
                                      </p:to>
                                    </p:set>
                                    <p:animEffect transition="in" filter="wipe(left)">
                                      <p:cBhvr>
                                        <p:cTn id="92" dur="1000"/>
                                        <p:tgtEl>
                                          <p:spTgt spid="7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63" grpId="0"/>
      <p:bldP spid="74773" grpId="0"/>
      <p:bldP spid="74770" grpId="0"/>
      <p:bldP spid="748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4818"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4819" name="Picture 1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4820" name="Picture 1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4821"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4822"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4823" name="Picture 1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4824" name="Picture 20"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4825" name="Picture 2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4826"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4827" name="Picture 2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4828" name="Picture 2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4829"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4830" name="Picture 2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4831"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4832"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4833"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4834" name="Picture 3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4835"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2292" name="Rectangle 4"/>
          <p:cNvSpPr>
            <a:spLocks noChangeArrowheads="1"/>
          </p:cNvSpPr>
          <p:nvPr/>
        </p:nvSpPr>
        <p:spPr bwMode="auto">
          <a:xfrm>
            <a:off x="531813" y="717550"/>
            <a:ext cx="3825875" cy="487363"/>
          </a:xfrm>
          <a:prstGeom prst="rect">
            <a:avLst/>
          </a:prstGeom>
          <a:noFill/>
          <a:ln>
            <a:noFill/>
          </a:ln>
          <a:effectLst/>
        </p:spPr>
        <p:txBody>
          <a:bodyPr lIns="0" tIns="0" rIns="0" bIns="0">
            <a:spAutoFit/>
          </a:bodyPr>
          <a:lstStyle/>
          <a:p>
            <a:pPr>
              <a:defRPr/>
            </a:pPr>
            <a:r>
              <a:rPr lang="en-US" altLang="zh-CN" sz="3200">
                <a:solidFill>
                  <a:srgbClr val="000099"/>
                </a:solidFill>
              </a:rPr>
              <a:t>§4.1  </a:t>
            </a:r>
            <a:r>
              <a:rPr kumimoji="1" lang="zh-CN" altLang="en-US" sz="3200">
                <a:solidFill>
                  <a:srgbClr val="000099"/>
                </a:solidFill>
              </a:rPr>
              <a:t>复数项级数</a:t>
            </a:r>
            <a:endParaRPr kumimoji="1" lang="zh-CN" altLang="en-US" sz="3200">
              <a:solidFill>
                <a:srgbClr val="000099"/>
              </a:solidFill>
            </a:endParaRPr>
          </a:p>
        </p:txBody>
      </p:sp>
      <p:grpSp>
        <p:nvGrpSpPr>
          <p:cNvPr id="12300" name="Group 12"/>
          <p:cNvGrpSpPr/>
          <p:nvPr/>
        </p:nvGrpSpPr>
        <p:grpSpPr bwMode="auto">
          <a:xfrm>
            <a:off x="955675" y="1490663"/>
            <a:ext cx="3116263" cy="1111250"/>
            <a:chOff x="602" y="939"/>
            <a:chExt cx="1963" cy="700"/>
          </a:xfrm>
        </p:grpSpPr>
        <p:sp>
          <p:nvSpPr>
            <p:cNvPr id="12293" name="Rectangle 5"/>
            <p:cNvSpPr>
              <a:spLocks noChangeArrowheads="1"/>
            </p:cNvSpPr>
            <p:nvPr/>
          </p:nvSpPr>
          <p:spPr bwMode="auto">
            <a:xfrm>
              <a:off x="602" y="939"/>
              <a:ext cx="1820" cy="327"/>
            </a:xfrm>
            <a:prstGeom prst="rect">
              <a:avLst/>
            </a:prstGeom>
            <a:noFill/>
            <a:ln>
              <a:noFill/>
            </a:ln>
            <a:effectLst/>
          </p:spPr>
          <p:txBody>
            <a:bodyPr>
              <a:spAutoFit/>
            </a:bodyPr>
            <a:lstStyle/>
            <a:p>
              <a:pPr>
                <a:defRPr/>
              </a:pPr>
              <a:r>
                <a:rPr kumimoji="1" lang="zh-CN" altLang="en-US" sz="2800">
                  <a:solidFill>
                    <a:srgbClr val="000099"/>
                  </a:solidFill>
                </a:rPr>
                <a:t>一、复数序列</a:t>
              </a:r>
              <a:endParaRPr kumimoji="1" lang="en-US" altLang="zh-CN" sz="2800">
                <a:solidFill>
                  <a:srgbClr val="000099"/>
                </a:solidFill>
              </a:endParaRPr>
            </a:p>
          </p:txBody>
        </p:sp>
        <p:sp>
          <p:nvSpPr>
            <p:cNvPr id="12294" name="Rectangle 6"/>
            <p:cNvSpPr>
              <a:spLocks noChangeArrowheads="1"/>
            </p:cNvSpPr>
            <p:nvPr/>
          </p:nvSpPr>
          <p:spPr bwMode="auto">
            <a:xfrm>
              <a:off x="602" y="1312"/>
              <a:ext cx="1963" cy="327"/>
            </a:xfrm>
            <a:prstGeom prst="rect">
              <a:avLst/>
            </a:prstGeom>
            <a:noFill/>
            <a:ln>
              <a:noFill/>
            </a:ln>
            <a:effectLst/>
          </p:spPr>
          <p:txBody>
            <a:bodyPr>
              <a:spAutoFit/>
            </a:bodyPr>
            <a:lstStyle/>
            <a:p>
              <a:pPr>
                <a:defRPr/>
              </a:pPr>
              <a:r>
                <a:rPr kumimoji="1" lang="zh-CN" altLang="en-US" sz="2800">
                  <a:solidFill>
                    <a:srgbClr val="000099"/>
                  </a:solidFill>
                </a:rPr>
                <a:t>二、复数项级数</a:t>
              </a:r>
              <a:endParaRPr kumimoji="1" lang="zh-CN" altLang="en-US" sz="2800">
                <a:solidFill>
                  <a:srgbClr val="000099"/>
                </a:solidFill>
              </a:endParaRPr>
            </a:p>
          </p:txBody>
        </p:sp>
      </p:grpSp>
      <p:pic>
        <p:nvPicPr>
          <p:cNvPr id="34838" name="Picture 33"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34839" name="Picture 34"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10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0"/>
                                        </p:tgtEl>
                                        <p:attrNameLst>
                                          <p:attrName>style.visibility</p:attrName>
                                        </p:attrNameLst>
                                      </p:cBhvr>
                                      <p:to>
                                        <p:strVal val="visible"/>
                                      </p:to>
                                    </p:set>
                                    <p:animEffect transition="in" filter="wipe(left)">
                                      <p:cBhvr>
                                        <p:cTn id="12" dur="10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6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3554" name="Picture 6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3555" name="Picture 6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3556" name="Picture 6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3557" name="Picture 7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3558" name="Picture 7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3559" name="Picture 7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3560" name="Picture 7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3561" name="Picture 7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3562" name="Picture 7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sp>
        <p:nvSpPr>
          <p:cNvPr id="136209" name="Rectangle 17"/>
          <p:cNvSpPr>
            <a:spLocks noChangeArrowheads="1"/>
          </p:cNvSpPr>
          <p:nvPr/>
        </p:nvSpPr>
        <p:spPr bwMode="auto">
          <a:xfrm>
            <a:off x="1343025" y="3497263"/>
            <a:ext cx="2605088" cy="457200"/>
          </a:xfrm>
          <a:prstGeom prst="rect">
            <a:avLst/>
          </a:prstGeom>
          <a:noFill/>
          <a:ln>
            <a:noFill/>
          </a:ln>
          <a:effectLst/>
        </p:spPr>
        <p:txBody>
          <a:bodyPr wrap="none">
            <a:spAutoFit/>
          </a:bodyPr>
          <a:lstStyle/>
          <a:p>
            <a:pPr>
              <a:defRPr/>
            </a:pPr>
            <a:r>
              <a:rPr lang="en-US" altLang="zh-CN"/>
              <a:t>(2) </a:t>
            </a:r>
            <a:r>
              <a:rPr lang="zh-CN" altLang="en-US" u="sng">
                <a:solidFill>
                  <a:srgbClr val="008000"/>
                </a:solidFill>
                <a:ea typeface="楷体" panose="02010609060101010101" charset="-122"/>
                <a:cs typeface="楷体" panose="02010609060101010101" charset="-122"/>
              </a:rPr>
              <a:t>采用反证法</a:t>
            </a:r>
            <a:r>
              <a:rPr lang="zh-CN" altLang="en-US">
                <a:solidFill>
                  <a:srgbClr val="008000"/>
                </a:solidFill>
                <a:ea typeface="楷体" panose="02010609060101010101" charset="-122"/>
                <a:cs typeface="楷体" panose="02010609060101010101" charset="-122"/>
              </a:rPr>
              <a:t>：</a:t>
            </a:r>
            <a:r>
              <a:rPr lang="zh-CN" altLang="en-US">
                <a:solidFill>
                  <a:schemeClr val="hlink"/>
                </a:solidFill>
                <a:ea typeface="楷体" panose="02010609060101010101" charset="-122"/>
                <a:cs typeface="楷体" panose="02010609060101010101" charset="-122"/>
              </a:rPr>
              <a:t>  </a:t>
            </a:r>
            <a:endParaRPr lang="zh-CN" altLang="en-US">
              <a:solidFill>
                <a:schemeClr val="hlink"/>
              </a:solidFill>
              <a:ea typeface="楷体" panose="02010609060101010101" charset="-122"/>
              <a:cs typeface="楷体" panose="02010609060101010101" charset="-122"/>
            </a:endParaRPr>
          </a:p>
        </p:txBody>
      </p:sp>
      <p:sp>
        <p:nvSpPr>
          <p:cNvPr id="136235" name="Rectangle 43"/>
          <p:cNvSpPr>
            <a:spLocks noChangeArrowheads="1"/>
          </p:cNvSpPr>
          <p:nvPr/>
        </p:nvSpPr>
        <p:spPr bwMode="auto">
          <a:xfrm>
            <a:off x="4933950" y="5410200"/>
            <a:ext cx="3067050" cy="457200"/>
          </a:xfrm>
          <a:prstGeom prst="rect">
            <a:avLst/>
          </a:prstGeom>
          <a:noFill/>
          <a:ln>
            <a:noFill/>
          </a:ln>
          <a:effectLst/>
        </p:spPr>
        <p:txBody>
          <a:bodyPr wrap="none">
            <a:spAutoFit/>
          </a:bodyPr>
          <a:lstStyle/>
          <a:p>
            <a:pPr>
              <a:defRPr/>
            </a:pPr>
            <a:r>
              <a:rPr lang="zh-CN" altLang="en-US"/>
              <a:t>这与已知条件</a:t>
            </a:r>
            <a:r>
              <a:rPr lang="zh-CN" altLang="en-US" u="sng">
                <a:solidFill>
                  <a:srgbClr val="FF0000"/>
                </a:solidFill>
                <a:ea typeface="楷体" panose="02010609060101010101" charset="-122"/>
                <a:cs typeface="楷体" panose="02010609060101010101" charset="-122"/>
              </a:rPr>
              <a:t>矛盾</a:t>
            </a:r>
            <a:r>
              <a:rPr lang="zh-CN" altLang="en-US" sz="800">
                <a:solidFill>
                  <a:srgbClr val="FF0000"/>
                </a:solidFill>
                <a:ea typeface="楷体" panose="02010609060101010101" charset="-122"/>
                <a:cs typeface="楷体" panose="02010609060101010101" charset="-122"/>
              </a:rPr>
              <a:t> </a:t>
            </a:r>
            <a:r>
              <a:rPr lang="en-US" altLang="zh-CN"/>
              <a:t>!    </a:t>
            </a:r>
            <a:endParaRPr lang="en-US" altLang="zh-CN"/>
          </a:p>
        </p:txBody>
      </p:sp>
      <p:grpSp>
        <p:nvGrpSpPr>
          <p:cNvPr id="136248" name="Group 56"/>
          <p:cNvGrpSpPr/>
          <p:nvPr/>
        </p:nvGrpSpPr>
        <p:grpSpPr bwMode="auto">
          <a:xfrm>
            <a:off x="3662363" y="3489325"/>
            <a:ext cx="3744912" cy="457200"/>
            <a:chOff x="1893" y="2174"/>
            <a:chExt cx="2359" cy="288"/>
          </a:xfrm>
        </p:grpSpPr>
        <p:sp>
          <p:nvSpPr>
            <p:cNvPr id="136236" name="Rectangle 44"/>
            <p:cNvSpPr>
              <a:spLocks noChangeArrowheads="1"/>
            </p:cNvSpPr>
            <p:nvPr/>
          </p:nvSpPr>
          <p:spPr bwMode="auto">
            <a:xfrm>
              <a:off x="1893" y="2174"/>
              <a:ext cx="2359" cy="288"/>
            </a:xfrm>
            <a:prstGeom prst="rect">
              <a:avLst/>
            </a:prstGeom>
            <a:noFill/>
            <a:ln>
              <a:noFill/>
            </a:ln>
            <a:effectLst/>
          </p:spPr>
          <p:txBody>
            <a:bodyPr>
              <a:spAutoFit/>
            </a:bodyPr>
            <a:lstStyle/>
            <a:p>
              <a:pPr>
                <a:defRPr/>
              </a:pPr>
              <a:r>
                <a:rPr kumimoji="1" lang="zh-CN" altLang="en-US">
                  <a:solidFill>
                    <a:schemeClr val="hlink"/>
                  </a:solidFill>
                  <a:ea typeface="楷体" panose="02010609060101010101" charset="-122"/>
                  <a:cs typeface="楷体" panose="02010609060101010101" charset="-122"/>
                </a:rPr>
                <a:t>已知级数在     点发散，  </a:t>
              </a:r>
              <a:endParaRPr kumimoji="1" lang="zh-CN" altLang="en-US">
                <a:solidFill>
                  <a:schemeClr val="hlink"/>
                </a:solidFill>
                <a:ea typeface="楷体" panose="02010609060101010101" charset="-122"/>
                <a:cs typeface="楷体" panose="02010609060101010101" charset="-122"/>
              </a:endParaRPr>
            </a:p>
          </p:txBody>
        </p:sp>
        <p:graphicFrame>
          <p:nvGraphicFramePr>
            <p:cNvPr id="23615" name="Object 45"/>
            <p:cNvGraphicFramePr/>
            <p:nvPr/>
          </p:nvGraphicFramePr>
          <p:xfrm>
            <a:off x="2957" y="2193"/>
            <a:ext cx="168" cy="232"/>
          </p:xfrm>
          <a:graphic>
            <a:graphicData uri="http://schemas.openxmlformats.org/presentationml/2006/ole">
              <mc:AlternateContent xmlns:mc="http://schemas.openxmlformats.org/markup-compatibility/2006">
                <mc:Choice xmlns:v="urn:schemas-microsoft-com:vml" Requires="v">
                  <p:oleObj spid="_x0000_s667718" name="公式" r:id="rId2" imgW="266700" imgH="368300" progId="Equation.3">
                    <p:embed/>
                  </p:oleObj>
                </mc:Choice>
                <mc:Fallback>
                  <p:oleObj name="公式" r:id="rId2" imgW="266700" imgH="368300" progId="Equation.3">
                    <p:embed/>
                    <p:pic>
                      <p:nvPicPr>
                        <p:cNvPr id="0" name="图片 6677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 y="2193"/>
                          <a:ext cx="168" cy="232"/>
                        </a:xfrm>
                        <a:prstGeom prst="rect">
                          <a:avLst/>
                        </a:prstGeom>
                        <a:noFill/>
                        <a:ln>
                          <a:noFill/>
                        </a:ln>
                      </p:spPr>
                    </p:pic>
                  </p:oleObj>
                </mc:Fallback>
              </mc:AlternateContent>
            </a:graphicData>
          </a:graphic>
        </p:graphicFrame>
      </p:grpSp>
      <p:grpSp>
        <p:nvGrpSpPr>
          <p:cNvPr id="136322" name="Group 130"/>
          <p:cNvGrpSpPr/>
          <p:nvPr/>
        </p:nvGrpSpPr>
        <p:grpSpPr bwMode="auto">
          <a:xfrm>
            <a:off x="5565775" y="4087813"/>
            <a:ext cx="3475038" cy="457200"/>
            <a:chOff x="3506" y="2593"/>
            <a:chExt cx="2189" cy="288"/>
          </a:xfrm>
        </p:grpSpPr>
        <p:sp>
          <p:nvSpPr>
            <p:cNvPr id="136240" name="Rectangle 48"/>
            <p:cNvSpPr>
              <a:spLocks noChangeArrowheads="1"/>
            </p:cNvSpPr>
            <p:nvPr/>
          </p:nvSpPr>
          <p:spPr bwMode="auto">
            <a:xfrm>
              <a:off x="3506" y="2593"/>
              <a:ext cx="2189" cy="288"/>
            </a:xfrm>
            <a:prstGeom prst="rect">
              <a:avLst/>
            </a:prstGeom>
            <a:noFill/>
            <a:ln>
              <a:noFill/>
            </a:ln>
            <a:effectLst/>
          </p:spPr>
          <p:txBody>
            <a:bodyPr wrap="none">
              <a:spAutoFit/>
            </a:bodyPr>
            <a:lstStyle/>
            <a:p>
              <a:pPr>
                <a:defRPr/>
              </a:pPr>
              <a:r>
                <a:rPr kumimoji="1" lang="zh-CN" altLang="en-US">
                  <a:solidFill>
                    <a:schemeClr val="tx1"/>
                  </a:solidFill>
                </a:rPr>
                <a:t>使得级数在     点收敛，  </a:t>
              </a:r>
              <a:endParaRPr kumimoji="1" lang="zh-CN" altLang="en-US">
                <a:solidFill>
                  <a:schemeClr val="tx1"/>
                </a:solidFill>
              </a:endParaRPr>
            </a:p>
          </p:txBody>
        </p:sp>
        <p:graphicFrame>
          <p:nvGraphicFramePr>
            <p:cNvPr id="23613" name="Object 49"/>
            <p:cNvGraphicFramePr/>
            <p:nvPr/>
          </p:nvGraphicFramePr>
          <p:xfrm>
            <a:off x="4567" y="2608"/>
            <a:ext cx="176" cy="232"/>
          </p:xfrm>
          <a:graphic>
            <a:graphicData uri="http://schemas.openxmlformats.org/presentationml/2006/ole">
              <mc:AlternateContent xmlns:mc="http://schemas.openxmlformats.org/markup-compatibility/2006">
                <mc:Choice xmlns:v="urn:schemas-microsoft-com:vml" Requires="v">
                  <p:oleObj spid="_x0000_s667719" name="公式" r:id="rId4" imgW="279400" imgH="368300" progId="Equation.3">
                    <p:embed/>
                  </p:oleObj>
                </mc:Choice>
                <mc:Fallback>
                  <p:oleObj name="公式" r:id="rId4" imgW="279400" imgH="368300" progId="Equation.3">
                    <p:embed/>
                    <p:pic>
                      <p:nvPicPr>
                        <p:cNvPr id="0" name="图片 6677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 y="2608"/>
                          <a:ext cx="176" cy="232"/>
                        </a:xfrm>
                        <a:prstGeom prst="rect">
                          <a:avLst/>
                        </a:prstGeom>
                        <a:noFill/>
                        <a:ln>
                          <a:noFill/>
                        </a:ln>
                      </p:spPr>
                    </p:pic>
                  </p:oleObj>
                </mc:Fallback>
              </mc:AlternateContent>
            </a:graphicData>
          </a:graphic>
        </p:graphicFrame>
      </p:grpSp>
      <p:sp>
        <p:nvSpPr>
          <p:cNvPr id="136242" name="Rectangle 50"/>
          <p:cNvSpPr>
            <a:spLocks noChangeArrowheads="1"/>
          </p:cNvSpPr>
          <p:nvPr/>
        </p:nvSpPr>
        <p:spPr bwMode="auto">
          <a:xfrm>
            <a:off x="1774825" y="4745038"/>
            <a:ext cx="3219450" cy="457200"/>
          </a:xfrm>
          <a:prstGeom prst="rect">
            <a:avLst/>
          </a:prstGeom>
          <a:noFill/>
          <a:ln>
            <a:noFill/>
          </a:ln>
          <a:effectLst/>
        </p:spPr>
        <p:txBody>
          <a:bodyPr wrap="none">
            <a:spAutoFit/>
          </a:bodyPr>
          <a:lstStyle/>
          <a:p>
            <a:pPr>
              <a:defRPr/>
            </a:pPr>
            <a:r>
              <a:rPr kumimoji="1" lang="zh-CN" altLang="en-US">
                <a:solidFill>
                  <a:schemeClr val="tx1"/>
                </a:solidFill>
              </a:rPr>
              <a:t>由定理的</a:t>
            </a:r>
            <a:r>
              <a:rPr kumimoji="1" lang="zh-CN" altLang="en-US" u="sng">
                <a:solidFill>
                  <a:srgbClr val="008000"/>
                </a:solidFill>
                <a:ea typeface="楷体" panose="02010609060101010101" charset="-122"/>
                <a:cs typeface="楷体" panose="02010609060101010101" charset="-122"/>
              </a:rPr>
              <a:t>第</a:t>
            </a:r>
            <a:r>
              <a:rPr kumimoji="1" lang="zh-CN" altLang="en-US" sz="1200" u="sng">
                <a:solidFill>
                  <a:srgbClr val="008000"/>
                </a:solidFill>
                <a:ea typeface="楷体" panose="02010609060101010101" charset="-122"/>
                <a:cs typeface="楷体" panose="02010609060101010101" charset="-122"/>
              </a:rPr>
              <a:t> </a:t>
            </a:r>
            <a:r>
              <a:rPr kumimoji="1" lang="en-US" altLang="zh-CN" u="sng">
                <a:solidFill>
                  <a:srgbClr val="008000"/>
                </a:solidFill>
                <a:ea typeface="楷体" panose="02010609060101010101" charset="-122"/>
                <a:cs typeface="楷体" panose="02010609060101010101" charset="-122"/>
              </a:rPr>
              <a:t>(1)</a:t>
            </a:r>
            <a:r>
              <a:rPr kumimoji="1" lang="en-US" altLang="zh-CN" sz="1200" u="sng">
                <a:solidFill>
                  <a:srgbClr val="008000"/>
                </a:solidFill>
                <a:ea typeface="楷体" panose="02010609060101010101" charset="-122"/>
                <a:cs typeface="楷体" panose="02010609060101010101" charset="-122"/>
              </a:rPr>
              <a:t> </a:t>
            </a:r>
            <a:r>
              <a:rPr kumimoji="1" lang="zh-CN" altLang="en-US" u="sng">
                <a:solidFill>
                  <a:srgbClr val="008000"/>
                </a:solidFill>
                <a:ea typeface="楷体" panose="02010609060101010101" charset="-122"/>
                <a:cs typeface="楷体" panose="02010609060101010101" charset="-122"/>
              </a:rPr>
              <a:t>条</a:t>
            </a:r>
            <a:r>
              <a:rPr kumimoji="1" lang="zh-CN" altLang="en-US">
                <a:solidFill>
                  <a:schemeClr val="tx1"/>
                </a:solidFill>
              </a:rPr>
              <a:t>有，  </a:t>
            </a:r>
            <a:endParaRPr kumimoji="1" lang="en-US" altLang="zh-CN">
              <a:solidFill>
                <a:schemeClr val="tx1"/>
              </a:solidFill>
            </a:endParaRPr>
          </a:p>
        </p:txBody>
      </p:sp>
      <p:grpSp>
        <p:nvGrpSpPr>
          <p:cNvPr id="136323" name="Group 131"/>
          <p:cNvGrpSpPr/>
          <p:nvPr/>
        </p:nvGrpSpPr>
        <p:grpSpPr bwMode="auto">
          <a:xfrm>
            <a:off x="4684713" y="4743450"/>
            <a:ext cx="4313237" cy="457200"/>
            <a:chOff x="2951" y="2988"/>
            <a:chExt cx="2717" cy="288"/>
          </a:xfrm>
        </p:grpSpPr>
        <p:sp>
          <p:nvSpPr>
            <p:cNvPr id="136243" name="Rectangle 51"/>
            <p:cNvSpPr>
              <a:spLocks noChangeArrowheads="1"/>
            </p:cNvSpPr>
            <p:nvPr/>
          </p:nvSpPr>
          <p:spPr bwMode="auto">
            <a:xfrm>
              <a:off x="2951" y="2988"/>
              <a:ext cx="2717" cy="288"/>
            </a:xfrm>
            <a:prstGeom prst="rect">
              <a:avLst/>
            </a:prstGeom>
            <a:noFill/>
            <a:ln>
              <a:noFill/>
            </a:ln>
            <a:effectLst/>
          </p:spPr>
          <p:txBody>
            <a:bodyPr wrap="none">
              <a:spAutoFit/>
            </a:bodyPr>
            <a:lstStyle/>
            <a:p>
              <a:pPr>
                <a:defRPr/>
              </a:pPr>
              <a:r>
                <a:rPr kumimoji="1" lang="zh-CN" altLang="en-US">
                  <a:solidFill>
                    <a:schemeClr val="tx1"/>
                  </a:solidFill>
                </a:rPr>
                <a:t>级数在                上</a:t>
              </a:r>
              <a:r>
                <a:rPr kumimoji="1" lang="zh-CN" altLang="en-US"/>
                <a:t>绝对收敛，  </a:t>
              </a:r>
              <a:endParaRPr kumimoji="1" lang="zh-CN" altLang="en-US"/>
            </a:p>
          </p:txBody>
        </p:sp>
        <p:graphicFrame>
          <p:nvGraphicFramePr>
            <p:cNvPr id="23611" name="Object 52"/>
            <p:cNvGraphicFramePr/>
            <p:nvPr/>
          </p:nvGraphicFramePr>
          <p:xfrm>
            <a:off x="3653" y="3016"/>
            <a:ext cx="672" cy="232"/>
          </p:xfrm>
          <a:graphic>
            <a:graphicData uri="http://schemas.openxmlformats.org/presentationml/2006/ole">
              <mc:AlternateContent xmlns:mc="http://schemas.openxmlformats.org/markup-compatibility/2006">
                <mc:Choice xmlns:v="urn:schemas-microsoft-com:vml" Requires="v">
                  <p:oleObj spid="_x0000_s667720" name="公式" r:id="rId6" imgW="1066800" imgH="368300" progId="Equation.3">
                    <p:embed/>
                  </p:oleObj>
                </mc:Choice>
                <mc:Fallback>
                  <p:oleObj name="公式" r:id="rId6" imgW="1066800" imgH="368300" progId="Equation.3">
                    <p:embed/>
                    <p:pic>
                      <p:nvPicPr>
                        <p:cNvPr id="0" name="图片 6677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3" y="3016"/>
                          <a:ext cx="672" cy="232"/>
                        </a:xfrm>
                        <a:prstGeom prst="rect">
                          <a:avLst/>
                        </a:prstGeom>
                        <a:noFill/>
                        <a:ln>
                          <a:noFill/>
                        </a:ln>
                      </p:spPr>
                    </p:pic>
                  </p:oleObj>
                </mc:Fallback>
              </mc:AlternateContent>
            </a:graphicData>
          </a:graphic>
        </p:graphicFrame>
      </p:grpSp>
      <p:grpSp>
        <p:nvGrpSpPr>
          <p:cNvPr id="136324" name="Group 132"/>
          <p:cNvGrpSpPr/>
          <p:nvPr/>
        </p:nvGrpSpPr>
        <p:grpSpPr bwMode="auto">
          <a:xfrm>
            <a:off x="1784350" y="5411788"/>
            <a:ext cx="3627438" cy="457200"/>
            <a:chOff x="1124" y="3409"/>
            <a:chExt cx="2285" cy="288"/>
          </a:xfrm>
        </p:grpSpPr>
        <p:sp>
          <p:nvSpPr>
            <p:cNvPr id="136246" name="Rectangle 54"/>
            <p:cNvSpPr>
              <a:spLocks noChangeArrowheads="1"/>
            </p:cNvSpPr>
            <p:nvPr/>
          </p:nvSpPr>
          <p:spPr bwMode="auto">
            <a:xfrm>
              <a:off x="1124" y="3409"/>
              <a:ext cx="2285" cy="288"/>
            </a:xfrm>
            <a:prstGeom prst="rect">
              <a:avLst/>
            </a:prstGeom>
            <a:noFill/>
            <a:ln>
              <a:noFill/>
            </a:ln>
            <a:effectLst/>
          </p:spPr>
          <p:txBody>
            <a:bodyPr wrap="none">
              <a:spAutoFit/>
            </a:bodyPr>
            <a:lstStyle/>
            <a:p>
              <a:pPr>
                <a:defRPr/>
              </a:pPr>
              <a:r>
                <a:rPr kumimoji="1" lang="zh-CN" altLang="en-US">
                  <a:solidFill>
                    <a:schemeClr val="tx1"/>
                  </a:solidFill>
                </a:rPr>
                <a:t>即得级数在     点收敛，    </a:t>
              </a:r>
              <a:endParaRPr kumimoji="1" lang="zh-CN" altLang="en-US"/>
            </a:p>
          </p:txBody>
        </p:sp>
        <p:graphicFrame>
          <p:nvGraphicFramePr>
            <p:cNvPr id="23609" name="Object 55"/>
            <p:cNvGraphicFramePr/>
            <p:nvPr/>
          </p:nvGraphicFramePr>
          <p:xfrm>
            <a:off x="2194" y="3428"/>
            <a:ext cx="168" cy="232"/>
          </p:xfrm>
          <a:graphic>
            <a:graphicData uri="http://schemas.openxmlformats.org/presentationml/2006/ole">
              <mc:AlternateContent xmlns:mc="http://schemas.openxmlformats.org/markup-compatibility/2006">
                <mc:Choice xmlns:v="urn:schemas-microsoft-com:vml" Requires="v">
                  <p:oleObj spid="_x0000_s667721" name="公式" r:id="rId8" imgW="266700" imgH="368300" progId="Equation.3">
                    <p:embed/>
                  </p:oleObj>
                </mc:Choice>
                <mc:Fallback>
                  <p:oleObj name="公式" r:id="rId8" imgW="266700" imgH="368300" progId="Equation.3">
                    <p:embed/>
                    <p:pic>
                      <p:nvPicPr>
                        <p:cNvPr id="0" name="图片 6677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 y="3428"/>
                          <a:ext cx="168" cy="232"/>
                        </a:xfrm>
                        <a:prstGeom prst="rect">
                          <a:avLst/>
                        </a:prstGeom>
                        <a:noFill/>
                        <a:ln>
                          <a:noFill/>
                        </a:ln>
                      </p:spPr>
                    </p:pic>
                  </p:oleObj>
                </mc:Fallback>
              </mc:AlternateContent>
            </a:graphicData>
          </a:graphic>
        </p:graphicFrame>
      </p:grpSp>
      <p:pic>
        <p:nvPicPr>
          <p:cNvPr id="23570" name="Picture 80" descr="xs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988" y="5875338"/>
            <a:ext cx="219075" cy="838200"/>
          </a:xfrm>
          <a:prstGeom prst="rect">
            <a:avLst/>
          </a:prstGeom>
          <a:noFill/>
          <a:ln>
            <a:noFill/>
          </a:ln>
        </p:spPr>
      </p:pic>
      <p:pic>
        <p:nvPicPr>
          <p:cNvPr id="23571" name="Picture 8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3572" name="Picture 8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3573" name="Picture 8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3574" name="Picture 88"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3575" name="Picture 8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3576" name="Picture 9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3577" name="Picture 9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3578" name="Picture 9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3579" name="Picture 9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36286" name="Rectangle 94"/>
          <p:cNvSpPr>
            <a:spLocks noChangeArrowheads="1"/>
          </p:cNvSpPr>
          <p:nvPr/>
        </p:nvSpPr>
        <p:spPr bwMode="auto">
          <a:xfrm>
            <a:off x="534988" y="1155700"/>
            <a:ext cx="3549650" cy="457200"/>
          </a:xfrm>
          <a:prstGeom prst="rect">
            <a:avLst/>
          </a:prstGeom>
          <a:noFill/>
          <a:ln>
            <a:noFill/>
          </a:ln>
          <a:effectLst/>
        </p:spPr>
        <p:txBody>
          <a:bodyPr>
            <a:spAutoFit/>
          </a:bodyPr>
          <a:lstStyle/>
          <a:p>
            <a:pPr>
              <a:defRPr/>
            </a:pPr>
            <a:r>
              <a:rPr kumimoji="1" lang="en-US" altLang="zh-CN">
                <a:solidFill>
                  <a:srgbClr val="000099"/>
                </a:solidFill>
              </a:rPr>
              <a:t>2. </a:t>
            </a:r>
            <a:r>
              <a:rPr lang="zh-CN" altLang="en-US">
                <a:solidFill>
                  <a:srgbClr val="000099"/>
                </a:solidFill>
              </a:rPr>
              <a:t>阿贝尔</a:t>
            </a:r>
            <a:r>
              <a:rPr lang="en-US" altLang="zh-CN">
                <a:solidFill>
                  <a:srgbClr val="000099"/>
                </a:solidFill>
                <a:latin typeface="宋体" panose="02010600030101010101" charset="-122"/>
              </a:rPr>
              <a:t>(</a:t>
            </a:r>
            <a:r>
              <a:rPr lang="en-US" altLang="zh-CN" sz="800" baseline="-25000">
                <a:solidFill>
                  <a:srgbClr val="000099"/>
                </a:solidFill>
              </a:rPr>
              <a:t> </a:t>
            </a:r>
            <a:r>
              <a:rPr lang="en-US" altLang="zh-CN">
                <a:solidFill>
                  <a:srgbClr val="000099"/>
                </a:solidFill>
              </a:rPr>
              <a:t>Abel</a:t>
            </a:r>
            <a:r>
              <a:rPr lang="en-US" altLang="zh-CN" sz="800" baseline="-25000">
                <a:solidFill>
                  <a:srgbClr val="000099"/>
                </a:solidFill>
              </a:rPr>
              <a:t> </a:t>
            </a:r>
            <a:r>
              <a:rPr lang="en-US" altLang="zh-CN">
                <a:solidFill>
                  <a:srgbClr val="000099"/>
                </a:solidFill>
                <a:latin typeface="宋体" panose="02010600030101010101" charset="-122"/>
              </a:rPr>
              <a:t>)</a:t>
            </a:r>
            <a:r>
              <a:rPr lang="zh-CN" altLang="en-US">
                <a:solidFill>
                  <a:srgbClr val="000099"/>
                </a:solidFill>
              </a:rPr>
              <a:t>定理  </a:t>
            </a:r>
            <a:endParaRPr lang="zh-CN" altLang="en-US">
              <a:solidFill>
                <a:srgbClr val="000099"/>
              </a:solidFill>
            </a:endParaRPr>
          </a:p>
        </p:txBody>
      </p:sp>
      <p:grpSp>
        <p:nvGrpSpPr>
          <p:cNvPr id="23581" name="Group 95"/>
          <p:cNvGrpSpPr/>
          <p:nvPr/>
        </p:nvGrpSpPr>
        <p:grpSpPr bwMode="auto">
          <a:xfrm>
            <a:off x="1349375" y="2292350"/>
            <a:ext cx="7794625" cy="457200"/>
            <a:chOff x="850" y="1420"/>
            <a:chExt cx="4910" cy="288"/>
          </a:xfrm>
        </p:grpSpPr>
        <p:sp>
          <p:nvSpPr>
            <p:cNvPr id="136288" name="Rectangle 96"/>
            <p:cNvSpPr>
              <a:spLocks noChangeArrowheads="1"/>
            </p:cNvSpPr>
            <p:nvPr/>
          </p:nvSpPr>
          <p:spPr bwMode="auto">
            <a:xfrm>
              <a:off x="850" y="1420"/>
              <a:ext cx="4910" cy="288"/>
            </a:xfrm>
            <a:prstGeom prst="rect">
              <a:avLst/>
            </a:prstGeom>
            <a:noFill/>
            <a:ln>
              <a:noFill/>
            </a:ln>
            <a:effectLst/>
          </p:spPr>
          <p:txBody>
            <a:bodyPr>
              <a:spAutoFit/>
            </a:bodyPr>
            <a:lstStyle/>
            <a:p>
              <a:pPr>
                <a:defRPr/>
              </a:pPr>
              <a:r>
                <a:rPr kumimoji="1" lang="en-US" altLang="zh-CN">
                  <a:solidFill>
                    <a:schemeClr val="tx1"/>
                  </a:solidFill>
                </a:rPr>
                <a:t>(1) </a:t>
              </a:r>
              <a:r>
                <a:rPr kumimoji="1" lang="zh-CN" altLang="en-US">
                  <a:solidFill>
                    <a:schemeClr val="tx1"/>
                  </a:solidFill>
                </a:rPr>
                <a:t>如果级数在     点收敛，则它在              </a:t>
              </a:r>
              <a:r>
                <a:rPr kumimoji="1" lang="zh-CN" altLang="en-US" baseline="-25000">
                  <a:solidFill>
                    <a:schemeClr val="tx1"/>
                  </a:solidFill>
                </a:rPr>
                <a:t>  </a:t>
              </a:r>
              <a:r>
                <a:rPr kumimoji="1" lang="zh-CN" altLang="en-US">
                  <a:solidFill>
                    <a:schemeClr val="tx1"/>
                  </a:solidFill>
                </a:rPr>
                <a:t>上</a:t>
              </a:r>
              <a:r>
                <a:rPr kumimoji="1" lang="zh-CN" altLang="en-US" u="sng">
                  <a:solidFill>
                    <a:srgbClr val="CC0000"/>
                  </a:solidFill>
                  <a:ea typeface="楷体" panose="02010609060101010101" charset="-122"/>
                  <a:cs typeface="楷体" panose="02010609060101010101" charset="-122"/>
                </a:rPr>
                <a:t>绝对收敛</a:t>
              </a:r>
              <a:r>
                <a:rPr kumimoji="1" lang="zh-CN" altLang="en-US"/>
                <a:t>；</a:t>
              </a:r>
              <a:endParaRPr kumimoji="1" lang="zh-CN" altLang="en-US"/>
            </a:p>
          </p:txBody>
        </p:sp>
        <p:graphicFrame>
          <p:nvGraphicFramePr>
            <p:cNvPr id="23606" name="Object 97"/>
            <p:cNvGraphicFramePr/>
            <p:nvPr/>
          </p:nvGraphicFramePr>
          <p:xfrm>
            <a:off x="2174" y="1441"/>
            <a:ext cx="176" cy="240"/>
          </p:xfrm>
          <a:graphic>
            <a:graphicData uri="http://schemas.openxmlformats.org/presentationml/2006/ole">
              <mc:AlternateContent xmlns:mc="http://schemas.openxmlformats.org/markup-compatibility/2006">
                <mc:Choice xmlns:v="urn:schemas-microsoft-com:vml" Requires="v">
                  <p:oleObj spid="_x0000_s667722" name="公式" r:id="rId10" imgW="279400" imgH="381000" progId="Equation.3">
                    <p:embed/>
                  </p:oleObj>
                </mc:Choice>
                <mc:Fallback>
                  <p:oleObj name="公式" r:id="rId10" imgW="279400" imgH="381000" progId="Equation.3">
                    <p:embed/>
                    <p:pic>
                      <p:nvPicPr>
                        <p:cNvPr id="0" name="图片 66772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 y="1441"/>
                          <a:ext cx="176" cy="240"/>
                        </a:xfrm>
                        <a:prstGeom prst="rect">
                          <a:avLst/>
                        </a:prstGeom>
                        <a:noFill/>
                        <a:ln>
                          <a:noFill/>
                        </a:ln>
                      </p:spPr>
                    </p:pic>
                  </p:oleObj>
                </mc:Fallback>
              </mc:AlternateContent>
            </a:graphicData>
          </a:graphic>
        </p:graphicFrame>
        <p:graphicFrame>
          <p:nvGraphicFramePr>
            <p:cNvPr id="23607" name="Object 98"/>
            <p:cNvGraphicFramePr/>
            <p:nvPr/>
          </p:nvGraphicFramePr>
          <p:xfrm>
            <a:off x="3778" y="1447"/>
            <a:ext cx="664" cy="240"/>
          </p:xfrm>
          <a:graphic>
            <a:graphicData uri="http://schemas.openxmlformats.org/presentationml/2006/ole">
              <mc:AlternateContent xmlns:mc="http://schemas.openxmlformats.org/markup-compatibility/2006">
                <mc:Choice xmlns:v="urn:schemas-microsoft-com:vml" Requires="v">
                  <p:oleObj spid="_x0000_s667723" name="公式" r:id="rId12" imgW="1054100" imgH="381000" progId="Equation.3">
                    <p:embed/>
                  </p:oleObj>
                </mc:Choice>
                <mc:Fallback>
                  <p:oleObj name="公式" r:id="rId12" imgW="1054100" imgH="381000" progId="Equation.3">
                    <p:embed/>
                    <p:pic>
                      <p:nvPicPr>
                        <p:cNvPr id="0" name="图片 6677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8" y="1447"/>
                          <a:ext cx="664" cy="240"/>
                        </a:xfrm>
                        <a:prstGeom prst="rect">
                          <a:avLst/>
                        </a:prstGeom>
                        <a:noFill/>
                        <a:ln>
                          <a:noFill/>
                        </a:ln>
                      </p:spPr>
                    </p:pic>
                  </p:oleObj>
                </mc:Fallback>
              </mc:AlternateContent>
            </a:graphicData>
          </a:graphic>
        </p:graphicFrame>
      </p:grpSp>
      <p:sp>
        <p:nvSpPr>
          <p:cNvPr id="136291" name="Rectangle 99"/>
          <p:cNvSpPr>
            <a:spLocks noChangeArrowheads="1"/>
          </p:cNvSpPr>
          <p:nvPr/>
        </p:nvSpPr>
        <p:spPr bwMode="auto">
          <a:xfrm>
            <a:off x="536575" y="1752600"/>
            <a:ext cx="1303338" cy="457200"/>
          </a:xfrm>
          <a:prstGeom prst="rect">
            <a:avLst/>
          </a:prstGeom>
          <a:noFill/>
          <a:ln>
            <a:noFill/>
          </a:ln>
          <a:effectLst/>
        </p:spPr>
        <p:txBody>
          <a:bodyPr>
            <a:spAutoFit/>
          </a:bodyPr>
          <a:lstStyle/>
          <a:p>
            <a:pPr>
              <a:defRPr/>
            </a:pPr>
            <a:r>
              <a:rPr kumimoji="1" lang="zh-CN" altLang="en-US">
                <a:solidFill>
                  <a:srgbClr val="0000FF"/>
                </a:solidFill>
              </a:rPr>
              <a:t>定理  </a:t>
            </a:r>
            <a:endParaRPr kumimoji="1" lang="en-US" altLang="zh-CN">
              <a:solidFill>
                <a:srgbClr val="0000FF"/>
              </a:solidFill>
            </a:endParaRPr>
          </a:p>
        </p:txBody>
      </p:sp>
      <p:grpSp>
        <p:nvGrpSpPr>
          <p:cNvPr id="23583" name="Group 100"/>
          <p:cNvGrpSpPr/>
          <p:nvPr/>
        </p:nvGrpSpPr>
        <p:grpSpPr bwMode="auto">
          <a:xfrm>
            <a:off x="1355725" y="1552575"/>
            <a:ext cx="3702050" cy="825500"/>
            <a:chOff x="854" y="978"/>
            <a:chExt cx="2332" cy="520"/>
          </a:xfrm>
        </p:grpSpPr>
        <p:sp>
          <p:nvSpPr>
            <p:cNvPr id="136293" name="Rectangle 101"/>
            <p:cNvSpPr>
              <a:spLocks noChangeArrowheads="1"/>
            </p:cNvSpPr>
            <p:nvPr/>
          </p:nvSpPr>
          <p:spPr bwMode="auto">
            <a:xfrm>
              <a:off x="854" y="1105"/>
              <a:ext cx="2332" cy="288"/>
            </a:xfrm>
            <a:prstGeom prst="rect">
              <a:avLst/>
            </a:prstGeom>
            <a:noFill/>
            <a:ln>
              <a:noFill/>
            </a:ln>
            <a:effectLst/>
          </p:spPr>
          <p:txBody>
            <a:bodyPr>
              <a:spAutoFit/>
            </a:bodyPr>
            <a:lstStyle/>
            <a:p>
              <a:pPr>
                <a:defRPr/>
              </a:pPr>
              <a:r>
                <a:rPr kumimoji="1" lang="zh-CN" altLang="en-US">
                  <a:solidFill>
                    <a:schemeClr val="tx1"/>
                  </a:solidFill>
                </a:rPr>
                <a:t>对于幂级数             ，  </a:t>
              </a:r>
              <a:endParaRPr kumimoji="1" lang="zh-CN" altLang="en-US">
                <a:solidFill>
                  <a:schemeClr val="tx1"/>
                </a:solidFill>
              </a:endParaRPr>
            </a:p>
          </p:txBody>
        </p:sp>
        <p:graphicFrame>
          <p:nvGraphicFramePr>
            <p:cNvPr id="23604" name="Object 102"/>
            <p:cNvGraphicFramePr/>
            <p:nvPr/>
          </p:nvGraphicFramePr>
          <p:xfrm>
            <a:off x="1907" y="978"/>
            <a:ext cx="601" cy="520"/>
          </p:xfrm>
          <a:graphic>
            <a:graphicData uri="http://schemas.openxmlformats.org/presentationml/2006/ole">
              <mc:AlternateContent xmlns:mc="http://schemas.openxmlformats.org/markup-compatibility/2006">
                <mc:Choice xmlns:v="urn:schemas-microsoft-com:vml" Requires="v">
                  <p:oleObj spid="_x0000_s667724" name="公式" r:id="rId14" imgW="952500" imgH="825500" progId="Equation.3">
                    <p:embed/>
                  </p:oleObj>
                </mc:Choice>
                <mc:Fallback>
                  <p:oleObj name="公式" r:id="rId14" imgW="952500" imgH="825500" progId="Equation.3">
                    <p:embed/>
                    <p:pic>
                      <p:nvPicPr>
                        <p:cNvPr id="0" name="图片 6677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7" y="978"/>
                          <a:ext cx="601" cy="520"/>
                        </a:xfrm>
                        <a:prstGeom prst="rect">
                          <a:avLst/>
                        </a:prstGeom>
                        <a:noFill/>
                        <a:ln>
                          <a:noFill/>
                        </a:ln>
                      </p:spPr>
                    </p:pic>
                  </p:oleObj>
                </mc:Fallback>
              </mc:AlternateContent>
            </a:graphicData>
          </a:graphic>
        </p:graphicFrame>
      </p:grpSp>
      <p:grpSp>
        <p:nvGrpSpPr>
          <p:cNvPr id="23584" name="Group 103"/>
          <p:cNvGrpSpPr/>
          <p:nvPr/>
        </p:nvGrpSpPr>
        <p:grpSpPr bwMode="auto">
          <a:xfrm>
            <a:off x="1349375" y="2843213"/>
            <a:ext cx="7464425" cy="457200"/>
            <a:chOff x="850" y="1761"/>
            <a:chExt cx="4702" cy="288"/>
          </a:xfrm>
        </p:grpSpPr>
        <p:sp>
          <p:nvSpPr>
            <p:cNvPr id="136296" name="Rectangle 104"/>
            <p:cNvSpPr>
              <a:spLocks noChangeArrowheads="1"/>
            </p:cNvSpPr>
            <p:nvPr/>
          </p:nvSpPr>
          <p:spPr bwMode="auto">
            <a:xfrm>
              <a:off x="850" y="1761"/>
              <a:ext cx="4702" cy="288"/>
            </a:xfrm>
            <a:prstGeom prst="rect">
              <a:avLst/>
            </a:prstGeom>
            <a:noFill/>
            <a:ln>
              <a:noFill/>
            </a:ln>
            <a:effectLst/>
          </p:spPr>
          <p:txBody>
            <a:bodyPr>
              <a:spAutoFit/>
            </a:bodyPr>
            <a:lstStyle/>
            <a:p>
              <a:pPr>
                <a:defRPr/>
              </a:pPr>
              <a:r>
                <a:rPr kumimoji="1" lang="en-US" altLang="zh-CN">
                  <a:solidFill>
                    <a:schemeClr val="tx1"/>
                  </a:solidFill>
                </a:rPr>
                <a:t>(2) </a:t>
              </a:r>
              <a:r>
                <a:rPr kumimoji="1" lang="zh-CN" altLang="en-US">
                  <a:solidFill>
                    <a:schemeClr val="tx1"/>
                  </a:solidFill>
                </a:rPr>
                <a:t>如果级数在     点发散，则它在              </a:t>
              </a:r>
              <a:r>
                <a:rPr kumimoji="1" lang="zh-CN" altLang="en-US" baseline="-25000">
                  <a:solidFill>
                    <a:schemeClr val="tx1"/>
                  </a:solidFill>
                </a:rPr>
                <a:t>  </a:t>
              </a:r>
              <a:r>
                <a:rPr kumimoji="1" lang="zh-CN" altLang="en-US">
                  <a:solidFill>
                    <a:schemeClr val="tx1"/>
                  </a:solidFill>
                </a:rPr>
                <a:t>上</a:t>
              </a:r>
              <a:r>
                <a:rPr kumimoji="1" lang="zh-CN" altLang="en-US"/>
                <a:t>发散。</a:t>
              </a:r>
              <a:endParaRPr kumimoji="1" lang="zh-CN" altLang="en-US"/>
            </a:p>
          </p:txBody>
        </p:sp>
        <p:graphicFrame>
          <p:nvGraphicFramePr>
            <p:cNvPr id="23601" name="Object 105"/>
            <p:cNvGraphicFramePr/>
            <p:nvPr/>
          </p:nvGraphicFramePr>
          <p:xfrm>
            <a:off x="2178" y="1786"/>
            <a:ext cx="168" cy="232"/>
          </p:xfrm>
          <a:graphic>
            <a:graphicData uri="http://schemas.openxmlformats.org/presentationml/2006/ole">
              <mc:AlternateContent xmlns:mc="http://schemas.openxmlformats.org/markup-compatibility/2006">
                <mc:Choice xmlns:v="urn:schemas-microsoft-com:vml" Requires="v">
                  <p:oleObj spid="_x0000_s667725" name="公式" r:id="rId16" imgW="266700" imgH="368300" progId="Equation.3">
                    <p:embed/>
                  </p:oleObj>
                </mc:Choice>
                <mc:Fallback>
                  <p:oleObj name="公式" r:id="rId16" imgW="266700" imgH="368300" progId="Equation.3">
                    <p:embed/>
                    <p:pic>
                      <p:nvPicPr>
                        <p:cNvPr id="0" name="图片 6677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 y="1786"/>
                          <a:ext cx="168" cy="232"/>
                        </a:xfrm>
                        <a:prstGeom prst="rect">
                          <a:avLst/>
                        </a:prstGeom>
                        <a:noFill/>
                        <a:ln>
                          <a:noFill/>
                        </a:ln>
                      </p:spPr>
                    </p:pic>
                  </p:oleObj>
                </mc:Fallback>
              </mc:AlternateContent>
            </a:graphicData>
          </a:graphic>
        </p:graphicFrame>
        <p:graphicFrame>
          <p:nvGraphicFramePr>
            <p:cNvPr id="23602" name="Object 106"/>
            <p:cNvGraphicFramePr/>
            <p:nvPr/>
          </p:nvGraphicFramePr>
          <p:xfrm>
            <a:off x="3782" y="1792"/>
            <a:ext cx="656" cy="232"/>
          </p:xfrm>
          <a:graphic>
            <a:graphicData uri="http://schemas.openxmlformats.org/presentationml/2006/ole">
              <mc:AlternateContent xmlns:mc="http://schemas.openxmlformats.org/markup-compatibility/2006">
                <mc:Choice xmlns:v="urn:schemas-microsoft-com:vml" Requires="v">
                  <p:oleObj spid="_x0000_s667726" name="公式" r:id="rId17" imgW="1041400" imgH="368300" progId="Equation.3">
                    <p:embed/>
                  </p:oleObj>
                </mc:Choice>
                <mc:Fallback>
                  <p:oleObj name="公式" r:id="rId17" imgW="1041400" imgH="368300" progId="Equation.3">
                    <p:embed/>
                    <p:pic>
                      <p:nvPicPr>
                        <p:cNvPr id="0" name="图片 66772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2" y="1792"/>
                          <a:ext cx="656" cy="232"/>
                        </a:xfrm>
                        <a:prstGeom prst="rect">
                          <a:avLst/>
                        </a:prstGeom>
                        <a:noFill/>
                        <a:ln>
                          <a:noFill/>
                        </a:ln>
                      </p:spPr>
                    </p:pic>
                  </p:oleObj>
                </mc:Fallback>
              </mc:AlternateContent>
            </a:graphicData>
          </a:graphic>
        </p:graphicFrame>
      </p:grpSp>
      <p:sp>
        <p:nvSpPr>
          <p:cNvPr id="136306" name="Rectangle 114"/>
          <p:cNvSpPr>
            <a:spLocks noChangeArrowheads="1"/>
          </p:cNvSpPr>
          <p:nvPr/>
        </p:nvSpPr>
        <p:spPr bwMode="auto">
          <a:xfrm>
            <a:off x="536575" y="549275"/>
            <a:ext cx="2147888" cy="519113"/>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grpSp>
        <p:nvGrpSpPr>
          <p:cNvPr id="23586" name="Group 115"/>
          <p:cNvGrpSpPr/>
          <p:nvPr/>
        </p:nvGrpSpPr>
        <p:grpSpPr bwMode="auto">
          <a:xfrm>
            <a:off x="533400" y="2166938"/>
            <a:ext cx="796925" cy="796925"/>
            <a:chOff x="772" y="525"/>
            <a:chExt cx="502" cy="502"/>
          </a:xfrm>
        </p:grpSpPr>
        <p:sp>
          <p:nvSpPr>
            <p:cNvPr id="136308" name="Rectangle 116"/>
            <p:cNvSpPr>
              <a:spLocks noChangeArrowheads="1"/>
            </p:cNvSpPr>
            <p:nvPr/>
          </p:nvSpPr>
          <p:spPr bwMode="auto">
            <a:xfrm>
              <a:off x="867" y="537"/>
              <a:ext cx="317" cy="480"/>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136309" name="Rectangle 117"/>
            <p:cNvSpPr>
              <a:spLocks noChangeArrowheads="1"/>
            </p:cNvSpPr>
            <p:nvPr/>
          </p:nvSpPr>
          <p:spPr bwMode="auto">
            <a:xfrm>
              <a:off x="841" y="525"/>
              <a:ext cx="365"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71  </a:t>
              </a:r>
              <a:endParaRPr lang="zh-CN" altLang="en-US" sz="1400" dirty="0">
                <a:solidFill>
                  <a:srgbClr val="8443B9"/>
                </a:solidFill>
                <a:ea typeface="楷体" panose="02010609060101010101" charset="-122"/>
                <a:cs typeface="楷体" panose="02010609060101010101" charset="-122"/>
              </a:endParaRPr>
            </a:p>
          </p:txBody>
        </p:sp>
        <p:sp>
          <p:nvSpPr>
            <p:cNvPr id="136310" name="Rectangle 118"/>
            <p:cNvSpPr>
              <a:spLocks noChangeArrowheads="1"/>
            </p:cNvSpPr>
            <p:nvPr/>
          </p:nvSpPr>
          <p:spPr bwMode="auto">
            <a:xfrm>
              <a:off x="772" y="672"/>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定理  </a:t>
              </a:r>
              <a:endParaRPr lang="zh-CN" altLang="en-US" sz="1600">
                <a:solidFill>
                  <a:srgbClr val="8443B9"/>
                </a:solidFill>
                <a:ea typeface="楷体" panose="02010609060101010101" charset="-122"/>
                <a:cs typeface="楷体" panose="02010609060101010101" charset="-122"/>
              </a:endParaRPr>
            </a:p>
          </p:txBody>
        </p:sp>
        <p:sp>
          <p:nvSpPr>
            <p:cNvPr id="136311" name="Rectangle 119"/>
            <p:cNvSpPr>
              <a:spLocks noChangeArrowheads="1"/>
            </p:cNvSpPr>
            <p:nvPr/>
          </p:nvSpPr>
          <p:spPr bwMode="auto">
            <a:xfrm>
              <a:off x="826" y="815"/>
              <a:ext cx="404" cy="212"/>
            </a:xfrm>
            <a:prstGeom prst="rect">
              <a:avLst/>
            </a:prstGeom>
            <a:noFill/>
            <a:ln>
              <a:noFill/>
            </a:ln>
            <a:effectLst/>
          </p:spPr>
          <p:txBody>
            <a:bodyPr wrap="none">
              <a:spAutoFit/>
            </a:bodyPr>
            <a:lstStyle/>
            <a:p>
              <a:pPr algn="ctr">
                <a:defRPr/>
              </a:pPr>
              <a:r>
                <a:rPr lang="en-US" altLang="zh-CN" sz="1600">
                  <a:solidFill>
                    <a:srgbClr val="8443B9"/>
                  </a:solidFill>
                  <a:ea typeface="楷体" panose="02010609060101010101" charset="-122"/>
                  <a:cs typeface="楷体" panose="02010609060101010101" charset="-122"/>
                </a:rPr>
                <a:t>  4.5  </a:t>
              </a:r>
              <a:endParaRPr lang="zh-CN" altLang="en-US" sz="1600">
                <a:solidFill>
                  <a:srgbClr val="8443B9"/>
                </a:solidFill>
                <a:ea typeface="楷体" panose="02010609060101010101" charset="-122"/>
                <a:cs typeface="楷体" panose="02010609060101010101" charset="-122"/>
              </a:endParaRPr>
            </a:p>
          </p:txBody>
        </p:sp>
      </p:grpSp>
      <p:grpSp>
        <p:nvGrpSpPr>
          <p:cNvPr id="23587" name="Group 120"/>
          <p:cNvGrpSpPr/>
          <p:nvPr/>
        </p:nvGrpSpPr>
        <p:grpSpPr bwMode="auto">
          <a:xfrm>
            <a:off x="536575" y="2941638"/>
            <a:ext cx="796925" cy="336550"/>
            <a:chOff x="680" y="2351"/>
            <a:chExt cx="502" cy="212"/>
          </a:xfrm>
        </p:grpSpPr>
        <p:sp>
          <p:nvSpPr>
            <p:cNvPr id="136313" name="Rectangle 121"/>
            <p:cNvSpPr>
              <a:spLocks noChangeArrowheads="1"/>
            </p:cNvSpPr>
            <p:nvPr/>
          </p:nvSpPr>
          <p:spPr bwMode="auto">
            <a:xfrm>
              <a:off x="772" y="2368"/>
              <a:ext cx="317"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136314" name="Rectangle 122"/>
            <p:cNvSpPr>
              <a:spLocks noChangeArrowheads="1"/>
            </p:cNvSpPr>
            <p:nvPr/>
          </p:nvSpPr>
          <p:spPr bwMode="auto">
            <a:xfrm>
              <a:off x="680" y="2351"/>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推论  </a:t>
              </a:r>
              <a:endParaRPr lang="zh-CN" altLang="en-US" sz="1600">
                <a:solidFill>
                  <a:srgbClr val="916399"/>
                </a:solidFill>
                <a:ea typeface="楷体" panose="02010609060101010101" charset="-122"/>
                <a:cs typeface="楷体" panose="02010609060101010101" charset="-122"/>
              </a:endParaRPr>
            </a:p>
          </p:txBody>
        </p:sp>
      </p:grpSp>
      <p:sp>
        <p:nvSpPr>
          <p:cNvPr id="136315" name="Rectangle 123"/>
          <p:cNvSpPr>
            <a:spLocks noChangeArrowheads="1"/>
          </p:cNvSpPr>
          <p:nvPr/>
        </p:nvSpPr>
        <p:spPr bwMode="auto">
          <a:xfrm>
            <a:off x="4184650" y="1754188"/>
            <a:ext cx="642938" cy="457200"/>
          </a:xfrm>
          <a:prstGeom prst="rect">
            <a:avLst/>
          </a:prstGeom>
          <a:noFill/>
          <a:ln>
            <a:noFill/>
          </a:ln>
          <a:effectLst/>
        </p:spPr>
        <p:txBody>
          <a:bodyPr wrap="none">
            <a:spAutoFit/>
          </a:bodyPr>
          <a:lstStyle/>
          <a:p>
            <a:pPr>
              <a:defRPr/>
            </a:pPr>
            <a:r>
              <a:rPr kumimoji="1" lang="zh-CN" altLang="en-US">
                <a:solidFill>
                  <a:schemeClr val="tx1"/>
                </a:solidFill>
              </a:rPr>
              <a:t>有  </a:t>
            </a:r>
            <a:endParaRPr kumimoji="1" lang="zh-CN" altLang="en-US">
              <a:solidFill>
                <a:schemeClr val="tx1"/>
              </a:solidFill>
            </a:endParaRPr>
          </a:p>
        </p:txBody>
      </p:sp>
      <p:sp>
        <p:nvSpPr>
          <p:cNvPr id="136316" name="Rectangle 124"/>
          <p:cNvSpPr>
            <a:spLocks noChangeArrowheads="1"/>
          </p:cNvSpPr>
          <p:nvPr/>
        </p:nvSpPr>
        <p:spPr bwMode="auto">
          <a:xfrm>
            <a:off x="520700" y="3502025"/>
            <a:ext cx="1241425" cy="457200"/>
          </a:xfrm>
          <a:prstGeom prst="rect">
            <a:avLst/>
          </a:prstGeom>
          <a:noFill/>
          <a:ln>
            <a:noFill/>
          </a:ln>
          <a:effectLst/>
        </p:spPr>
        <p:txBody>
          <a:bodyPr lIns="90000" tIns="46800" rIns="90000" bIns="46800">
            <a:spAutoFit/>
          </a:bodyPr>
          <a:lstStyle/>
          <a:p>
            <a:pPr>
              <a:defRPr/>
            </a:pPr>
            <a:r>
              <a:rPr kumimoji="1" lang="zh-CN" altLang="en-US">
                <a:solidFill>
                  <a:srgbClr val="0000FF"/>
                </a:solidFill>
              </a:rPr>
              <a:t>证明  </a:t>
            </a:r>
            <a:endParaRPr kumimoji="1" lang="zh-CN" altLang="en-US">
              <a:solidFill>
                <a:srgbClr val="0000FF"/>
              </a:solidFill>
            </a:endParaRPr>
          </a:p>
        </p:txBody>
      </p:sp>
      <p:grpSp>
        <p:nvGrpSpPr>
          <p:cNvPr id="136321" name="Group 129"/>
          <p:cNvGrpSpPr/>
          <p:nvPr/>
        </p:nvGrpSpPr>
        <p:grpSpPr bwMode="auto">
          <a:xfrm>
            <a:off x="1773238" y="4086225"/>
            <a:ext cx="4117975" cy="457200"/>
            <a:chOff x="1117" y="2574"/>
            <a:chExt cx="2594" cy="288"/>
          </a:xfrm>
        </p:grpSpPr>
        <p:sp>
          <p:nvSpPr>
            <p:cNvPr id="136239" name="Rectangle 47"/>
            <p:cNvSpPr>
              <a:spLocks noChangeArrowheads="1"/>
            </p:cNvSpPr>
            <p:nvPr/>
          </p:nvSpPr>
          <p:spPr bwMode="auto">
            <a:xfrm>
              <a:off x="1117" y="2574"/>
              <a:ext cx="2594" cy="288"/>
            </a:xfrm>
            <a:prstGeom prst="rect">
              <a:avLst/>
            </a:prstGeom>
            <a:noFill/>
            <a:ln>
              <a:noFill/>
            </a:ln>
            <a:effectLst/>
          </p:spPr>
          <p:txBody>
            <a:bodyPr wrap="none">
              <a:spAutoFit/>
            </a:bodyPr>
            <a:lstStyle/>
            <a:p>
              <a:pPr>
                <a:defRPr/>
              </a:pPr>
              <a:r>
                <a:rPr kumimoji="1" lang="zh-CN" altLang="en-US" u="sng">
                  <a:solidFill>
                    <a:srgbClr val="FF0000"/>
                  </a:solidFill>
                  <a:ea typeface="楷体" panose="02010609060101010101" charset="-122"/>
                  <a:cs typeface="楷体" panose="02010609060101010101" charset="-122"/>
                </a:rPr>
                <a:t>假设</a:t>
              </a:r>
              <a:r>
                <a:rPr kumimoji="1" lang="zh-CN" altLang="en-US">
                  <a:solidFill>
                    <a:schemeClr val="tx1"/>
                  </a:solidFill>
                </a:rPr>
                <a:t>存在     点                    </a:t>
              </a:r>
              <a:r>
                <a:rPr kumimoji="1" lang="zh-CN" altLang="en-US" sz="1200">
                  <a:solidFill>
                    <a:schemeClr val="tx1"/>
                  </a:solidFill>
                </a:rPr>
                <a:t> </a:t>
              </a:r>
              <a:r>
                <a:rPr kumimoji="1" lang="zh-CN" altLang="en-US">
                  <a:solidFill>
                    <a:schemeClr val="tx1"/>
                  </a:solidFill>
                </a:rPr>
                <a:t>，  </a:t>
              </a:r>
              <a:endParaRPr kumimoji="1" lang="zh-CN" altLang="en-US">
                <a:solidFill>
                  <a:schemeClr val="tx1"/>
                </a:solidFill>
              </a:endParaRPr>
            </a:p>
          </p:txBody>
        </p:sp>
        <p:graphicFrame>
          <p:nvGraphicFramePr>
            <p:cNvPr id="23592" name="Object 46"/>
            <p:cNvGraphicFramePr/>
            <p:nvPr/>
          </p:nvGraphicFramePr>
          <p:xfrm>
            <a:off x="1987" y="2589"/>
            <a:ext cx="176" cy="232"/>
          </p:xfrm>
          <a:graphic>
            <a:graphicData uri="http://schemas.openxmlformats.org/presentationml/2006/ole">
              <mc:AlternateContent xmlns:mc="http://schemas.openxmlformats.org/markup-compatibility/2006">
                <mc:Choice xmlns:v="urn:schemas-microsoft-com:vml" Requires="v">
                  <p:oleObj spid="_x0000_s667727" name="公式" r:id="rId19" imgW="279400" imgH="368300" progId="Equation.3">
                    <p:embed/>
                  </p:oleObj>
                </mc:Choice>
                <mc:Fallback>
                  <p:oleObj name="公式" r:id="rId19" imgW="279400" imgH="368300" progId="Equation.3">
                    <p:embed/>
                    <p:pic>
                      <p:nvPicPr>
                        <p:cNvPr id="0" name="图片 66772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7" y="2589"/>
                          <a:ext cx="176" cy="232"/>
                        </a:xfrm>
                        <a:prstGeom prst="rect">
                          <a:avLst/>
                        </a:prstGeom>
                        <a:noFill/>
                        <a:ln>
                          <a:noFill/>
                        </a:ln>
                      </p:spPr>
                    </p:pic>
                  </p:oleObj>
                </mc:Fallback>
              </mc:AlternateContent>
            </a:graphicData>
          </a:graphic>
        </p:graphicFrame>
        <p:graphicFrame>
          <p:nvGraphicFramePr>
            <p:cNvPr id="23593" name="Object 128"/>
            <p:cNvGraphicFramePr/>
            <p:nvPr/>
          </p:nvGraphicFramePr>
          <p:xfrm>
            <a:off x="2434" y="2594"/>
            <a:ext cx="912" cy="232"/>
          </p:xfrm>
          <a:graphic>
            <a:graphicData uri="http://schemas.openxmlformats.org/presentationml/2006/ole">
              <mc:AlternateContent xmlns:mc="http://schemas.openxmlformats.org/markup-compatibility/2006">
                <mc:Choice xmlns:v="urn:schemas-microsoft-com:vml" Requires="v">
                  <p:oleObj spid="_x0000_s667728" name="Equation" r:id="rId21" imgW="1447800" imgH="368300" progId="Equation.DSMT4">
                    <p:embed/>
                  </p:oleObj>
                </mc:Choice>
                <mc:Fallback>
                  <p:oleObj name="Equation" r:id="rId21" imgW="1447800" imgH="368300" progId="Equation.DSMT4">
                    <p:embed/>
                    <p:pic>
                      <p:nvPicPr>
                        <p:cNvPr id="0" name="图片 66772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4" y="2594"/>
                          <a:ext cx="912" cy="232"/>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209"/>
                                        </p:tgtEl>
                                        <p:attrNameLst>
                                          <p:attrName>style.visibility</p:attrName>
                                        </p:attrNameLst>
                                      </p:cBhvr>
                                      <p:to>
                                        <p:strVal val="visible"/>
                                      </p:to>
                                    </p:set>
                                    <p:animEffect transition="in" filter="wipe(left)">
                                      <p:cBhvr>
                                        <p:cTn id="7" dur="1000"/>
                                        <p:tgtEl>
                                          <p:spTgt spid="136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248"/>
                                        </p:tgtEl>
                                        <p:attrNameLst>
                                          <p:attrName>style.visibility</p:attrName>
                                        </p:attrNameLst>
                                      </p:cBhvr>
                                      <p:to>
                                        <p:strVal val="visible"/>
                                      </p:to>
                                    </p:set>
                                    <p:animEffect transition="in" filter="wipe(left)">
                                      <p:cBhvr>
                                        <p:cTn id="12" dur="1000"/>
                                        <p:tgtEl>
                                          <p:spTgt spid="136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6321"/>
                                        </p:tgtEl>
                                        <p:attrNameLst>
                                          <p:attrName>style.visibility</p:attrName>
                                        </p:attrNameLst>
                                      </p:cBhvr>
                                      <p:to>
                                        <p:strVal val="visible"/>
                                      </p:to>
                                    </p:set>
                                    <p:animEffect transition="in" filter="wipe(left)">
                                      <p:cBhvr>
                                        <p:cTn id="17" dur="1000"/>
                                        <p:tgtEl>
                                          <p:spTgt spid="1363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6322"/>
                                        </p:tgtEl>
                                        <p:attrNameLst>
                                          <p:attrName>style.visibility</p:attrName>
                                        </p:attrNameLst>
                                      </p:cBhvr>
                                      <p:to>
                                        <p:strVal val="visible"/>
                                      </p:to>
                                    </p:set>
                                    <p:animEffect transition="in" filter="wipe(left)">
                                      <p:cBhvr>
                                        <p:cTn id="22" dur="1000"/>
                                        <p:tgtEl>
                                          <p:spTgt spid="1363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6242"/>
                                        </p:tgtEl>
                                        <p:attrNameLst>
                                          <p:attrName>style.visibility</p:attrName>
                                        </p:attrNameLst>
                                      </p:cBhvr>
                                      <p:to>
                                        <p:strVal val="visible"/>
                                      </p:to>
                                    </p:set>
                                    <p:animEffect transition="in" filter="wipe(left)">
                                      <p:cBhvr>
                                        <p:cTn id="27" dur="1000"/>
                                        <p:tgtEl>
                                          <p:spTgt spid="1362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6323"/>
                                        </p:tgtEl>
                                        <p:attrNameLst>
                                          <p:attrName>style.visibility</p:attrName>
                                        </p:attrNameLst>
                                      </p:cBhvr>
                                      <p:to>
                                        <p:strVal val="visible"/>
                                      </p:to>
                                    </p:set>
                                    <p:animEffect transition="in" filter="wipe(left)">
                                      <p:cBhvr>
                                        <p:cTn id="32" dur="1000"/>
                                        <p:tgtEl>
                                          <p:spTgt spid="1363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6324"/>
                                        </p:tgtEl>
                                        <p:attrNameLst>
                                          <p:attrName>style.visibility</p:attrName>
                                        </p:attrNameLst>
                                      </p:cBhvr>
                                      <p:to>
                                        <p:strVal val="visible"/>
                                      </p:to>
                                    </p:set>
                                    <p:animEffect transition="in" filter="wipe(left)">
                                      <p:cBhvr>
                                        <p:cTn id="37" dur="1000"/>
                                        <p:tgtEl>
                                          <p:spTgt spid="1363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6235"/>
                                        </p:tgtEl>
                                        <p:attrNameLst>
                                          <p:attrName>style.visibility</p:attrName>
                                        </p:attrNameLst>
                                      </p:cBhvr>
                                      <p:to>
                                        <p:strVal val="visible"/>
                                      </p:to>
                                    </p:set>
                                    <p:animEffect transition="in" filter="wipe(left)">
                                      <p:cBhvr>
                                        <p:cTn id="42" dur="1000"/>
                                        <p:tgtEl>
                                          <p:spTgt spid="136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9" grpId="0"/>
      <p:bldP spid="136235" grpId="0"/>
      <p:bldP spid="136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3675" y="2005013"/>
            <a:ext cx="838200" cy="219075"/>
          </a:xfrm>
          <a:prstGeom prst="rect">
            <a:avLst/>
          </a:prstGeom>
          <a:noFill/>
          <a:ln>
            <a:noFill/>
          </a:ln>
        </p:spPr>
      </p:pic>
      <p:pic>
        <p:nvPicPr>
          <p:cNvPr id="24578"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2088" y="2003425"/>
            <a:ext cx="838200" cy="219075"/>
          </a:xfrm>
          <a:prstGeom prst="rect">
            <a:avLst/>
          </a:prstGeom>
          <a:noFill/>
          <a:ln>
            <a:noFill/>
          </a:ln>
        </p:spPr>
      </p:pic>
      <p:pic>
        <p:nvPicPr>
          <p:cNvPr id="24579"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8316913" y="574675"/>
            <a:ext cx="838200" cy="219075"/>
          </a:xfrm>
          <a:prstGeom prst="rect">
            <a:avLst/>
          </a:prstGeom>
          <a:noFill/>
          <a:ln>
            <a:noFill/>
          </a:ln>
        </p:spPr>
      </p:pic>
      <p:pic>
        <p:nvPicPr>
          <p:cNvPr id="24580" name="Picture 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8315325" y="573088"/>
            <a:ext cx="838200" cy="219075"/>
          </a:xfrm>
          <a:prstGeom prst="rect">
            <a:avLst/>
          </a:prstGeom>
          <a:noFill/>
          <a:ln>
            <a:noFill/>
          </a:ln>
        </p:spPr>
      </p:pic>
      <p:pic>
        <p:nvPicPr>
          <p:cNvPr id="24581"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2088" y="3794125"/>
            <a:ext cx="838200" cy="219075"/>
          </a:xfrm>
          <a:prstGeom prst="rect">
            <a:avLst/>
          </a:prstGeom>
          <a:noFill/>
          <a:ln>
            <a:noFill/>
          </a:ln>
        </p:spPr>
      </p:pic>
      <p:pic>
        <p:nvPicPr>
          <p:cNvPr id="24582" name="Picture 1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000500" y="3792538"/>
            <a:ext cx="838200" cy="219075"/>
          </a:xfrm>
          <a:prstGeom prst="rect">
            <a:avLst/>
          </a:prstGeom>
          <a:noFill/>
          <a:ln>
            <a:noFill/>
          </a:ln>
        </p:spPr>
      </p:pic>
      <p:pic>
        <p:nvPicPr>
          <p:cNvPr id="24583"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80237" name="Rectangle 13"/>
          <p:cNvSpPr>
            <a:spLocks noChangeArrowheads="1"/>
          </p:cNvSpPr>
          <p:nvPr/>
        </p:nvSpPr>
        <p:spPr bwMode="auto">
          <a:xfrm>
            <a:off x="534988" y="1155700"/>
            <a:ext cx="3762375" cy="457200"/>
          </a:xfrm>
          <a:prstGeom prst="rect">
            <a:avLst/>
          </a:prstGeom>
          <a:noFill/>
          <a:ln>
            <a:noFill/>
          </a:ln>
          <a:effectLst/>
        </p:spPr>
        <p:txBody>
          <a:bodyPr>
            <a:spAutoFit/>
          </a:bodyPr>
          <a:lstStyle/>
          <a:p>
            <a:pPr>
              <a:defRPr/>
            </a:pPr>
            <a:r>
              <a:rPr kumimoji="1" lang="en-US" altLang="zh-CN" dirty="0">
                <a:solidFill>
                  <a:srgbClr val="000099"/>
                </a:solidFill>
              </a:rPr>
              <a:t>3. </a:t>
            </a:r>
            <a:r>
              <a:rPr kumimoji="1" lang="zh-CN" altLang="en-US" dirty="0">
                <a:solidFill>
                  <a:srgbClr val="000099"/>
                </a:solidFill>
              </a:rPr>
              <a:t>收敛圆与收敛半径  </a:t>
            </a:r>
            <a:endParaRPr kumimoji="1" lang="zh-CN" altLang="en-US" dirty="0">
              <a:solidFill>
                <a:srgbClr val="000099"/>
              </a:solidFill>
            </a:endParaRPr>
          </a:p>
        </p:txBody>
      </p:sp>
      <p:sp>
        <p:nvSpPr>
          <p:cNvPr id="180238" name="Rectangle 14"/>
          <p:cNvSpPr>
            <a:spLocks noChangeArrowheads="1"/>
          </p:cNvSpPr>
          <p:nvPr/>
        </p:nvSpPr>
        <p:spPr bwMode="auto">
          <a:xfrm>
            <a:off x="527050" y="1714500"/>
            <a:ext cx="949325" cy="457200"/>
          </a:xfrm>
          <a:prstGeom prst="rect">
            <a:avLst/>
          </a:prstGeom>
          <a:noFill/>
          <a:ln>
            <a:noFill/>
          </a:ln>
          <a:effectLst/>
        </p:spPr>
        <p:txBody>
          <a:bodyPr wrap="none">
            <a:spAutoFit/>
          </a:bodyPr>
          <a:lstStyle/>
          <a:p>
            <a:pPr>
              <a:defRPr/>
            </a:pPr>
            <a:r>
              <a:rPr kumimoji="1" lang="zh-CN" altLang="en-US">
                <a:solidFill>
                  <a:srgbClr val="0000FF"/>
                </a:solidFill>
              </a:rPr>
              <a:t>分析  </a:t>
            </a:r>
            <a:endParaRPr kumimoji="1" lang="en-US" altLang="zh-CN">
              <a:solidFill>
                <a:srgbClr val="0000FF"/>
              </a:solidFill>
            </a:endParaRPr>
          </a:p>
        </p:txBody>
      </p:sp>
      <p:pic>
        <p:nvPicPr>
          <p:cNvPr id="24586" name="Picture 16"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180241" name="Rectangle 17"/>
          <p:cNvSpPr>
            <a:spLocks noChangeArrowheads="1"/>
          </p:cNvSpPr>
          <p:nvPr/>
        </p:nvSpPr>
        <p:spPr bwMode="auto">
          <a:xfrm>
            <a:off x="536575" y="549275"/>
            <a:ext cx="2325688" cy="519113"/>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grpSp>
        <p:nvGrpSpPr>
          <p:cNvPr id="180242" name="Group 18"/>
          <p:cNvGrpSpPr/>
          <p:nvPr/>
        </p:nvGrpSpPr>
        <p:grpSpPr bwMode="auto">
          <a:xfrm>
            <a:off x="4092575" y="477838"/>
            <a:ext cx="5038725" cy="5038725"/>
            <a:chOff x="1473" y="704"/>
            <a:chExt cx="3174" cy="3174"/>
          </a:xfrm>
        </p:grpSpPr>
        <p:sp>
          <p:nvSpPr>
            <p:cNvPr id="24658" name="Oval 19"/>
            <p:cNvSpPr>
              <a:spLocks noChangeAspect="1" noChangeArrowheads="1"/>
            </p:cNvSpPr>
            <p:nvPr/>
          </p:nvSpPr>
          <p:spPr bwMode="auto">
            <a:xfrm>
              <a:off x="1473" y="704"/>
              <a:ext cx="3174" cy="3174"/>
            </a:xfrm>
            <a:prstGeom prst="ellipse">
              <a:avLst/>
            </a:prstGeom>
            <a:gradFill rotWithShape="1">
              <a:gsLst>
                <a:gs pos="0">
                  <a:srgbClr val="FF9900"/>
                </a:gs>
                <a:gs pos="100000">
                  <a:schemeClr val="bg1"/>
                </a:gs>
              </a:gsLst>
              <a:path path="shape">
                <a:fillToRect l="50000" t="50000" r="50000" b="50000"/>
              </a:path>
            </a:gradFill>
            <a:ln>
              <a:noFill/>
            </a:ln>
          </p:spPr>
          <p:txBody>
            <a:bodyPr/>
            <a:lstStyle/>
            <a:p>
              <a:endParaRPr lang="zh-CN" altLang="en-US"/>
            </a:p>
          </p:txBody>
        </p:sp>
        <p:sp>
          <p:nvSpPr>
            <p:cNvPr id="24659" name="Oval 20"/>
            <p:cNvSpPr>
              <a:spLocks noChangeAspect="1" noChangeArrowheads="1"/>
            </p:cNvSpPr>
            <p:nvPr/>
          </p:nvSpPr>
          <p:spPr bwMode="auto">
            <a:xfrm>
              <a:off x="2379" y="1612"/>
              <a:ext cx="1360" cy="1360"/>
            </a:xfrm>
            <a:prstGeom prst="ellipse">
              <a:avLst/>
            </a:prstGeom>
            <a:solidFill>
              <a:schemeClr val="bg1"/>
            </a:solidFill>
            <a:ln w="12700">
              <a:solidFill>
                <a:srgbClr val="CC0000"/>
              </a:solidFill>
              <a:round/>
            </a:ln>
          </p:spPr>
          <p:txBody>
            <a:bodyPr/>
            <a:lstStyle/>
            <a:p>
              <a:endParaRPr lang="zh-CN" altLang="en-US"/>
            </a:p>
          </p:txBody>
        </p:sp>
      </p:grpSp>
      <p:grpSp>
        <p:nvGrpSpPr>
          <p:cNvPr id="180245" name="Group 21"/>
          <p:cNvGrpSpPr/>
          <p:nvPr/>
        </p:nvGrpSpPr>
        <p:grpSpPr bwMode="auto">
          <a:xfrm>
            <a:off x="5508625" y="1897063"/>
            <a:ext cx="2195513" cy="2195512"/>
            <a:chOff x="2365" y="1598"/>
            <a:chExt cx="1383" cy="1383"/>
          </a:xfrm>
        </p:grpSpPr>
        <p:sp>
          <p:nvSpPr>
            <p:cNvPr id="24655" name="Oval 22"/>
            <p:cNvSpPr>
              <a:spLocks noChangeAspect="1" noChangeArrowheads="1"/>
            </p:cNvSpPr>
            <p:nvPr/>
          </p:nvSpPr>
          <p:spPr bwMode="auto">
            <a:xfrm>
              <a:off x="2365" y="1598"/>
              <a:ext cx="1383" cy="1383"/>
            </a:xfrm>
            <a:prstGeom prst="ellipse">
              <a:avLst/>
            </a:prstGeom>
            <a:solidFill>
              <a:srgbClr val="FFC8A5"/>
            </a:solidFill>
            <a:ln w="12700">
              <a:solidFill>
                <a:srgbClr val="FFC8A5"/>
              </a:solidFill>
              <a:round/>
            </a:ln>
          </p:spPr>
          <p:txBody>
            <a:bodyPr/>
            <a:lstStyle/>
            <a:p>
              <a:endParaRPr lang="zh-CN" altLang="en-US"/>
            </a:p>
          </p:txBody>
        </p:sp>
        <p:sp>
          <p:nvSpPr>
            <p:cNvPr id="24656" name="Oval 23"/>
            <p:cNvSpPr>
              <a:spLocks noChangeAspect="1" noChangeArrowheads="1"/>
            </p:cNvSpPr>
            <p:nvPr/>
          </p:nvSpPr>
          <p:spPr bwMode="auto">
            <a:xfrm>
              <a:off x="2449" y="1682"/>
              <a:ext cx="1224" cy="1224"/>
            </a:xfrm>
            <a:prstGeom prst="ellipse">
              <a:avLst/>
            </a:prstGeom>
            <a:solidFill>
              <a:schemeClr val="bg1"/>
            </a:solidFill>
            <a:ln w="12700">
              <a:solidFill>
                <a:srgbClr val="FF0000"/>
              </a:solidFill>
              <a:round/>
            </a:ln>
          </p:spPr>
          <p:txBody>
            <a:bodyPr/>
            <a:lstStyle/>
            <a:p>
              <a:endParaRPr lang="zh-CN" altLang="en-US"/>
            </a:p>
          </p:txBody>
        </p:sp>
        <p:sp>
          <p:nvSpPr>
            <p:cNvPr id="24657" name="Oval 24"/>
            <p:cNvSpPr>
              <a:spLocks noChangeAspect="1" noChangeArrowheads="1"/>
            </p:cNvSpPr>
            <p:nvPr/>
          </p:nvSpPr>
          <p:spPr bwMode="auto">
            <a:xfrm>
              <a:off x="2378" y="1611"/>
              <a:ext cx="1360" cy="1360"/>
            </a:xfrm>
            <a:prstGeom prst="ellipse">
              <a:avLst/>
            </a:prstGeom>
            <a:noFill/>
            <a:ln w="3175">
              <a:solidFill>
                <a:srgbClr val="CC0000"/>
              </a:solidFill>
              <a:prstDash val="dashDot"/>
              <a:round/>
            </a:ln>
          </p:spPr>
          <p:txBody>
            <a:bodyPr/>
            <a:lstStyle/>
            <a:p>
              <a:endParaRPr lang="zh-CN" altLang="en-US"/>
            </a:p>
          </p:txBody>
        </p:sp>
      </p:grpSp>
      <p:grpSp>
        <p:nvGrpSpPr>
          <p:cNvPr id="180249" name="Group 25"/>
          <p:cNvGrpSpPr/>
          <p:nvPr/>
        </p:nvGrpSpPr>
        <p:grpSpPr bwMode="auto">
          <a:xfrm>
            <a:off x="5622925" y="2011363"/>
            <a:ext cx="1979613" cy="1979612"/>
            <a:chOff x="2437" y="1670"/>
            <a:chExt cx="1247" cy="1247"/>
          </a:xfrm>
        </p:grpSpPr>
        <p:sp>
          <p:nvSpPr>
            <p:cNvPr id="24653" name="Oval 26"/>
            <p:cNvSpPr>
              <a:spLocks noChangeAspect="1" noChangeArrowheads="1"/>
            </p:cNvSpPr>
            <p:nvPr/>
          </p:nvSpPr>
          <p:spPr bwMode="auto">
            <a:xfrm>
              <a:off x="2437" y="1670"/>
              <a:ext cx="1247" cy="1247"/>
            </a:xfrm>
            <a:prstGeom prst="ellipse">
              <a:avLst/>
            </a:prstGeom>
            <a:solidFill>
              <a:srgbClr val="FFC8A5"/>
            </a:solidFill>
            <a:ln w="28575">
              <a:solidFill>
                <a:srgbClr val="FFC8A5"/>
              </a:solidFill>
              <a:round/>
            </a:ln>
          </p:spPr>
          <p:txBody>
            <a:bodyPr/>
            <a:lstStyle/>
            <a:p>
              <a:endParaRPr lang="zh-CN" altLang="en-US"/>
            </a:p>
          </p:txBody>
        </p:sp>
        <p:sp>
          <p:nvSpPr>
            <p:cNvPr id="24654" name="Oval 27"/>
            <p:cNvSpPr>
              <a:spLocks noChangeAspect="1" noChangeArrowheads="1"/>
            </p:cNvSpPr>
            <p:nvPr/>
          </p:nvSpPr>
          <p:spPr bwMode="auto">
            <a:xfrm>
              <a:off x="2514" y="1747"/>
              <a:ext cx="1088" cy="1088"/>
            </a:xfrm>
            <a:prstGeom prst="ellipse">
              <a:avLst/>
            </a:prstGeom>
            <a:solidFill>
              <a:schemeClr val="bg1"/>
            </a:solidFill>
            <a:ln w="12700">
              <a:solidFill>
                <a:srgbClr val="FF0000"/>
              </a:solidFill>
              <a:round/>
            </a:ln>
          </p:spPr>
          <p:txBody>
            <a:bodyPr/>
            <a:lstStyle/>
            <a:p>
              <a:endParaRPr lang="zh-CN" altLang="en-US"/>
            </a:p>
          </p:txBody>
        </p:sp>
      </p:grpSp>
      <p:grpSp>
        <p:nvGrpSpPr>
          <p:cNvPr id="180252" name="Group 28"/>
          <p:cNvGrpSpPr/>
          <p:nvPr/>
        </p:nvGrpSpPr>
        <p:grpSpPr bwMode="auto">
          <a:xfrm>
            <a:off x="5726113" y="2114550"/>
            <a:ext cx="1763712" cy="1763713"/>
            <a:chOff x="2502" y="1735"/>
            <a:chExt cx="1111" cy="1111"/>
          </a:xfrm>
        </p:grpSpPr>
        <p:sp>
          <p:nvSpPr>
            <p:cNvPr id="24651" name="Oval 29"/>
            <p:cNvSpPr>
              <a:spLocks noChangeAspect="1" noChangeArrowheads="1"/>
            </p:cNvSpPr>
            <p:nvPr/>
          </p:nvSpPr>
          <p:spPr bwMode="auto">
            <a:xfrm>
              <a:off x="2502" y="1735"/>
              <a:ext cx="1111" cy="1111"/>
            </a:xfrm>
            <a:prstGeom prst="ellipse">
              <a:avLst/>
            </a:prstGeom>
            <a:solidFill>
              <a:srgbClr val="FFC8A5"/>
            </a:solidFill>
            <a:ln w="28575">
              <a:solidFill>
                <a:srgbClr val="FFC8A5"/>
              </a:solidFill>
              <a:round/>
            </a:ln>
          </p:spPr>
          <p:txBody>
            <a:bodyPr/>
            <a:lstStyle/>
            <a:p>
              <a:endParaRPr lang="zh-CN" altLang="en-US"/>
            </a:p>
          </p:txBody>
        </p:sp>
        <p:sp>
          <p:nvSpPr>
            <p:cNvPr id="24652" name="Oval 30"/>
            <p:cNvSpPr>
              <a:spLocks noChangeAspect="1" noChangeArrowheads="1"/>
            </p:cNvSpPr>
            <p:nvPr/>
          </p:nvSpPr>
          <p:spPr bwMode="auto">
            <a:xfrm>
              <a:off x="2585" y="1818"/>
              <a:ext cx="952" cy="952"/>
            </a:xfrm>
            <a:prstGeom prst="ellipse">
              <a:avLst/>
            </a:prstGeom>
            <a:solidFill>
              <a:schemeClr val="bg1"/>
            </a:solidFill>
            <a:ln w="12700">
              <a:solidFill>
                <a:srgbClr val="FF0000"/>
              </a:solidFill>
              <a:round/>
            </a:ln>
          </p:spPr>
          <p:txBody>
            <a:bodyPr/>
            <a:lstStyle/>
            <a:p>
              <a:endParaRPr lang="zh-CN" altLang="en-US"/>
            </a:p>
          </p:txBody>
        </p:sp>
      </p:grpSp>
      <p:sp>
        <p:nvSpPr>
          <p:cNvPr id="180255" name="Oval 31"/>
          <p:cNvSpPr>
            <a:spLocks noChangeAspect="1" noChangeArrowheads="1"/>
          </p:cNvSpPr>
          <p:nvPr/>
        </p:nvSpPr>
        <p:spPr bwMode="auto">
          <a:xfrm>
            <a:off x="6183313" y="2562225"/>
            <a:ext cx="863600" cy="863600"/>
          </a:xfrm>
          <a:prstGeom prst="ellipse">
            <a:avLst/>
          </a:prstGeom>
          <a:gradFill rotWithShape="1">
            <a:gsLst>
              <a:gs pos="0">
                <a:srgbClr val="F0EBFF"/>
              </a:gs>
              <a:gs pos="100000">
                <a:srgbClr val="9BE6FA"/>
              </a:gs>
            </a:gsLst>
            <a:path path="shape">
              <a:fillToRect l="50000" t="50000" r="50000" b="50000"/>
            </a:path>
          </a:gradFill>
          <a:ln w="12700">
            <a:solidFill>
              <a:srgbClr val="CC0000"/>
            </a:solidFill>
            <a:round/>
          </a:ln>
        </p:spPr>
        <p:txBody>
          <a:bodyPr/>
          <a:lstStyle/>
          <a:p>
            <a:endParaRPr lang="zh-CN" altLang="en-US"/>
          </a:p>
        </p:txBody>
      </p:sp>
      <p:sp>
        <p:nvSpPr>
          <p:cNvPr id="180256" name="Oval 32"/>
          <p:cNvSpPr>
            <a:spLocks noChangeAspect="1" noChangeArrowheads="1"/>
          </p:cNvSpPr>
          <p:nvPr/>
        </p:nvSpPr>
        <p:spPr bwMode="auto">
          <a:xfrm>
            <a:off x="6073775" y="2452688"/>
            <a:ext cx="1079500" cy="1079500"/>
          </a:xfrm>
          <a:prstGeom prst="ellipse">
            <a:avLst/>
          </a:prstGeom>
          <a:solidFill>
            <a:srgbClr val="9BE6FA"/>
          </a:solidFill>
          <a:ln w="12700">
            <a:solidFill>
              <a:srgbClr val="FF0000"/>
            </a:solidFill>
            <a:round/>
          </a:ln>
        </p:spPr>
        <p:txBody>
          <a:bodyPr/>
          <a:lstStyle/>
          <a:p>
            <a:endParaRPr lang="zh-CN" altLang="en-US"/>
          </a:p>
        </p:txBody>
      </p:sp>
      <p:sp>
        <p:nvSpPr>
          <p:cNvPr id="180257" name="Oval 33"/>
          <p:cNvSpPr>
            <a:spLocks noChangeAspect="1" noChangeArrowheads="1"/>
          </p:cNvSpPr>
          <p:nvPr/>
        </p:nvSpPr>
        <p:spPr bwMode="auto">
          <a:xfrm>
            <a:off x="5962650" y="2341563"/>
            <a:ext cx="1295400" cy="1295400"/>
          </a:xfrm>
          <a:prstGeom prst="ellipse">
            <a:avLst/>
          </a:prstGeom>
          <a:solidFill>
            <a:srgbClr val="9BE6FA"/>
          </a:solidFill>
          <a:ln w="12700">
            <a:solidFill>
              <a:srgbClr val="FF0000"/>
            </a:solidFill>
            <a:round/>
          </a:ln>
        </p:spPr>
        <p:txBody>
          <a:bodyPr/>
          <a:lstStyle/>
          <a:p>
            <a:endParaRPr lang="zh-CN" altLang="en-US"/>
          </a:p>
        </p:txBody>
      </p:sp>
      <p:sp>
        <p:nvSpPr>
          <p:cNvPr id="180258" name="Oval 34"/>
          <p:cNvSpPr>
            <a:spLocks noChangeAspect="1" noChangeArrowheads="1"/>
          </p:cNvSpPr>
          <p:nvPr/>
        </p:nvSpPr>
        <p:spPr bwMode="auto">
          <a:xfrm>
            <a:off x="5854700" y="2244725"/>
            <a:ext cx="1511300" cy="1511300"/>
          </a:xfrm>
          <a:prstGeom prst="ellipse">
            <a:avLst/>
          </a:prstGeom>
          <a:solidFill>
            <a:srgbClr val="9BE6FA"/>
          </a:solidFill>
          <a:ln w="12700">
            <a:solidFill>
              <a:srgbClr val="FF0000"/>
            </a:solidFill>
            <a:round/>
          </a:ln>
        </p:spPr>
        <p:txBody>
          <a:bodyPr/>
          <a:lstStyle/>
          <a:p>
            <a:endParaRPr lang="zh-CN" altLang="en-US"/>
          </a:p>
        </p:txBody>
      </p:sp>
      <p:sp>
        <p:nvSpPr>
          <p:cNvPr id="180259" name="Oval 35"/>
          <p:cNvSpPr>
            <a:spLocks noChangeAspect="1" noChangeArrowheads="1"/>
          </p:cNvSpPr>
          <p:nvPr/>
        </p:nvSpPr>
        <p:spPr bwMode="auto">
          <a:xfrm>
            <a:off x="6181725" y="2560638"/>
            <a:ext cx="863600" cy="863600"/>
          </a:xfrm>
          <a:prstGeom prst="ellipse">
            <a:avLst/>
          </a:prstGeom>
          <a:gradFill rotWithShape="1">
            <a:gsLst>
              <a:gs pos="0">
                <a:srgbClr val="F0EBFF"/>
              </a:gs>
              <a:gs pos="100000">
                <a:srgbClr val="9BE6FA"/>
              </a:gs>
            </a:gsLst>
            <a:path path="shape">
              <a:fillToRect l="50000" t="50000" r="50000" b="50000"/>
            </a:path>
          </a:gradFill>
          <a:ln>
            <a:noFill/>
          </a:ln>
        </p:spPr>
        <p:txBody>
          <a:bodyPr/>
          <a:lstStyle/>
          <a:p>
            <a:endParaRPr lang="zh-CN" altLang="en-US"/>
          </a:p>
        </p:txBody>
      </p:sp>
      <p:sp>
        <p:nvSpPr>
          <p:cNvPr id="180260" name="Oval 36"/>
          <p:cNvSpPr>
            <a:spLocks noChangeAspect="1" noChangeArrowheads="1"/>
          </p:cNvSpPr>
          <p:nvPr/>
        </p:nvSpPr>
        <p:spPr bwMode="auto">
          <a:xfrm>
            <a:off x="6181725" y="2560638"/>
            <a:ext cx="863600" cy="863600"/>
          </a:xfrm>
          <a:prstGeom prst="ellipse">
            <a:avLst/>
          </a:prstGeom>
          <a:noFill/>
          <a:ln w="3175">
            <a:solidFill>
              <a:srgbClr val="FF0000"/>
            </a:solidFill>
            <a:prstDash val="dashDot"/>
            <a:round/>
          </a:ln>
        </p:spPr>
        <p:txBody>
          <a:bodyPr/>
          <a:lstStyle/>
          <a:p>
            <a:endParaRPr lang="zh-CN" altLang="en-US"/>
          </a:p>
        </p:txBody>
      </p:sp>
      <p:grpSp>
        <p:nvGrpSpPr>
          <p:cNvPr id="180261" name="Group 37"/>
          <p:cNvGrpSpPr/>
          <p:nvPr/>
        </p:nvGrpSpPr>
        <p:grpSpPr bwMode="auto">
          <a:xfrm>
            <a:off x="4630738" y="1017588"/>
            <a:ext cx="3959225" cy="3959225"/>
            <a:chOff x="1781" y="1367"/>
            <a:chExt cx="2494" cy="2494"/>
          </a:xfrm>
        </p:grpSpPr>
        <p:sp>
          <p:nvSpPr>
            <p:cNvPr id="180262" name="Line 38"/>
            <p:cNvSpPr>
              <a:spLocks noChangeShapeType="1"/>
            </p:cNvSpPr>
            <p:nvPr/>
          </p:nvSpPr>
          <p:spPr bwMode="auto">
            <a:xfrm>
              <a:off x="3029" y="1367"/>
              <a:ext cx="0" cy="2494"/>
            </a:xfrm>
            <a:prstGeom prst="line">
              <a:avLst/>
            </a:prstGeom>
            <a:noFill/>
            <a:ln w="3175">
              <a:solidFill>
                <a:schemeClr val="tx1"/>
              </a:solidFill>
              <a:round/>
              <a:headEnd type="stealth" w="med" len="lg"/>
              <a:tailEnd type="none" w="med" len="lg"/>
            </a:ln>
            <a:effectLst/>
          </p:spPr>
          <p:txBody>
            <a:bodyPr/>
            <a:lstStyle/>
            <a:p>
              <a:pPr>
                <a:defRPr/>
              </a:pPr>
              <a:endParaRPr lang="zh-CN" altLang="en-US"/>
            </a:p>
          </p:txBody>
        </p:sp>
        <p:sp>
          <p:nvSpPr>
            <p:cNvPr id="180263" name="Line 39"/>
            <p:cNvSpPr>
              <a:spLocks noChangeShapeType="1"/>
            </p:cNvSpPr>
            <p:nvPr/>
          </p:nvSpPr>
          <p:spPr bwMode="auto">
            <a:xfrm flipV="1">
              <a:off x="1781" y="2615"/>
              <a:ext cx="2494" cy="0"/>
            </a:xfrm>
            <a:prstGeom prst="line">
              <a:avLst/>
            </a:prstGeom>
            <a:noFill/>
            <a:ln w="3175">
              <a:solidFill>
                <a:schemeClr val="tx1"/>
              </a:solidFill>
              <a:round/>
              <a:tailEnd type="stealth" w="med" len="lg"/>
            </a:ln>
            <a:effectLst/>
          </p:spPr>
          <p:txBody>
            <a:bodyPr/>
            <a:lstStyle/>
            <a:p>
              <a:pPr>
                <a:defRPr/>
              </a:pPr>
              <a:endParaRPr lang="zh-CN" altLang="en-US"/>
            </a:p>
          </p:txBody>
        </p:sp>
      </p:grpSp>
      <p:grpSp>
        <p:nvGrpSpPr>
          <p:cNvPr id="180264" name="Group 40"/>
          <p:cNvGrpSpPr/>
          <p:nvPr/>
        </p:nvGrpSpPr>
        <p:grpSpPr bwMode="auto">
          <a:xfrm>
            <a:off x="7556500" y="1060450"/>
            <a:ext cx="1222375" cy="1030288"/>
            <a:chOff x="3624" y="1418"/>
            <a:chExt cx="770" cy="649"/>
          </a:xfrm>
        </p:grpSpPr>
        <p:sp>
          <p:nvSpPr>
            <p:cNvPr id="180265" name="Line 41"/>
            <p:cNvSpPr>
              <a:spLocks noChangeShapeType="1"/>
            </p:cNvSpPr>
            <p:nvPr/>
          </p:nvSpPr>
          <p:spPr bwMode="auto">
            <a:xfrm flipV="1">
              <a:off x="3624" y="1625"/>
              <a:ext cx="313" cy="442"/>
            </a:xfrm>
            <a:prstGeom prst="line">
              <a:avLst/>
            </a:prstGeom>
            <a:noFill/>
            <a:ln w="9525">
              <a:solidFill>
                <a:schemeClr val="tx1"/>
              </a:solidFill>
              <a:round/>
              <a:headEnd type="none" w="med" len="lg"/>
              <a:tailEnd type="stealth" w="med" len="lg"/>
            </a:ln>
            <a:effectLst/>
          </p:spPr>
          <p:txBody>
            <a:bodyPr/>
            <a:lstStyle/>
            <a:p>
              <a:pPr>
                <a:defRPr/>
              </a:pPr>
              <a:endParaRPr lang="zh-CN" altLang="en-US"/>
            </a:p>
          </p:txBody>
        </p:sp>
        <p:sp>
          <p:nvSpPr>
            <p:cNvPr id="180266" name="Rectangle 42"/>
            <p:cNvSpPr>
              <a:spLocks noChangeArrowheads="1"/>
            </p:cNvSpPr>
            <p:nvPr/>
          </p:nvSpPr>
          <p:spPr bwMode="auto">
            <a:xfrm>
              <a:off x="3876" y="1418"/>
              <a:ext cx="518" cy="250"/>
            </a:xfrm>
            <a:prstGeom prst="rect">
              <a:avLst/>
            </a:prstGeom>
            <a:noFill/>
            <a:ln>
              <a:noFill/>
            </a:ln>
            <a:effectLst/>
          </p:spPr>
          <p:txBody>
            <a:bodyPr wrap="none">
              <a:spAutoFit/>
            </a:bodyPr>
            <a:lstStyle/>
            <a:p>
              <a:pPr>
                <a:defRPr/>
              </a:pPr>
              <a:r>
                <a:rPr kumimoji="1" lang="zh-CN" altLang="en-US" sz="2000">
                  <a:solidFill>
                    <a:schemeClr val="tx1"/>
                  </a:solidFill>
                  <a:ea typeface="楷体" panose="02010609060101010101" charset="-122"/>
                  <a:cs typeface="楷体" panose="02010609060101010101" charset="-122"/>
                </a:rPr>
                <a:t>发散  </a:t>
              </a:r>
              <a:endParaRPr kumimoji="1" lang="zh-CN" altLang="en-US" sz="2000">
                <a:solidFill>
                  <a:schemeClr val="tx1"/>
                </a:solidFill>
                <a:ea typeface="楷体" panose="02010609060101010101" charset="-122"/>
                <a:cs typeface="楷体" panose="02010609060101010101" charset="-122"/>
              </a:endParaRPr>
            </a:p>
          </p:txBody>
        </p:sp>
      </p:grpSp>
      <p:grpSp>
        <p:nvGrpSpPr>
          <p:cNvPr id="180267" name="Group 43"/>
          <p:cNvGrpSpPr/>
          <p:nvPr/>
        </p:nvGrpSpPr>
        <p:grpSpPr bwMode="auto">
          <a:xfrm>
            <a:off x="6684963" y="3271838"/>
            <a:ext cx="2093912" cy="1243012"/>
            <a:chOff x="3075" y="2787"/>
            <a:chExt cx="1319" cy="783"/>
          </a:xfrm>
        </p:grpSpPr>
        <p:sp>
          <p:nvSpPr>
            <p:cNvPr id="180268" name="Line 44"/>
            <p:cNvSpPr>
              <a:spLocks noChangeShapeType="1"/>
            </p:cNvSpPr>
            <p:nvPr/>
          </p:nvSpPr>
          <p:spPr bwMode="auto">
            <a:xfrm>
              <a:off x="3075" y="2787"/>
              <a:ext cx="870" cy="591"/>
            </a:xfrm>
            <a:prstGeom prst="line">
              <a:avLst/>
            </a:prstGeom>
            <a:noFill/>
            <a:ln w="9525">
              <a:solidFill>
                <a:srgbClr val="008000"/>
              </a:solidFill>
              <a:round/>
              <a:headEnd type="stealth" w="med" len="lg"/>
            </a:ln>
            <a:effectLst/>
          </p:spPr>
          <p:txBody>
            <a:bodyPr/>
            <a:lstStyle/>
            <a:p>
              <a:pPr>
                <a:defRPr/>
              </a:pPr>
              <a:endParaRPr lang="zh-CN" altLang="en-US"/>
            </a:p>
          </p:txBody>
        </p:sp>
        <p:sp>
          <p:nvSpPr>
            <p:cNvPr id="180269" name="Rectangle 45"/>
            <p:cNvSpPr>
              <a:spLocks noChangeArrowheads="1"/>
            </p:cNvSpPr>
            <p:nvPr/>
          </p:nvSpPr>
          <p:spPr bwMode="auto">
            <a:xfrm>
              <a:off x="3876" y="3320"/>
              <a:ext cx="518" cy="250"/>
            </a:xfrm>
            <a:prstGeom prst="rect">
              <a:avLst/>
            </a:prstGeom>
            <a:noFill/>
            <a:ln>
              <a:noFill/>
            </a:ln>
            <a:effectLst/>
          </p:spPr>
          <p:txBody>
            <a:bodyPr wrap="none">
              <a:spAutoFit/>
            </a:bodyPr>
            <a:lstStyle/>
            <a:p>
              <a:pPr>
                <a:defRPr/>
              </a:pPr>
              <a:r>
                <a:rPr kumimoji="1" lang="zh-CN" altLang="en-US" sz="2000">
                  <a:solidFill>
                    <a:srgbClr val="008000"/>
                  </a:solidFill>
                  <a:ea typeface="楷体" panose="02010609060101010101" charset="-122"/>
                  <a:cs typeface="楷体" panose="02010609060101010101" charset="-122"/>
                </a:rPr>
                <a:t>收敛  </a:t>
              </a:r>
              <a:endParaRPr kumimoji="1" lang="zh-CN" altLang="en-US" sz="2000">
                <a:solidFill>
                  <a:srgbClr val="008000"/>
                </a:solidFill>
                <a:ea typeface="楷体" panose="02010609060101010101" charset="-122"/>
                <a:cs typeface="楷体" panose="02010609060101010101" charset="-122"/>
              </a:endParaRPr>
            </a:p>
          </p:txBody>
        </p:sp>
      </p:grpSp>
      <p:grpSp>
        <p:nvGrpSpPr>
          <p:cNvPr id="180270" name="Group 46"/>
          <p:cNvGrpSpPr/>
          <p:nvPr/>
        </p:nvGrpSpPr>
        <p:grpSpPr bwMode="auto">
          <a:xfrm>
            <a:off x="6778625" y="2295525"/>
            <a:ext cx="279400" cy="363538"/>
            <a:chOff x="4970" y="2088"/>
            <a:chExt cx="176" cy="229"/>
          </a:xfrm>
        </p:grpSpPr>
        <p:graphicFrame>
          <p:nvGraphicFramePr>
            <p:cNvPr id="24643" name="Object 47"/>
            <p:cNvGraphicFramePr>
              <a:graphicFrameLocks noChangeAspect="1"/>
            </p:cNvGraphicFramePr>
            <p:nvPr/>
          </p:nvGraphicFramePr>
          <p:xfrm>
            <a:off x="5055" y="2088"/>
            <a:ext cx="91" cy="229"/>
          </p:xfrm>
          <a:graphic>
            <a:graphicData uri="http://schemas.openxmlformats.org/presentationml/2006/ole">
              <mc:AlternateContent xmlns:mc="http://schemas.openxmlformats.org/markup-compatibility/2006">
                <mc:Choice xmlns:v="urn:schemas-microsoft-com:vml" Requires="v">
                  <p:oleObj spid="_x0000_s668760" name="公式" r:id="rId3" imgW="152400" imgH="381000" progId="Equation.3">
                    <p:embed/>
                  </p:oleObj>
                </mc:Choice>
                <mc:Fallback>
                  <p:oleObj name="公式" r:id="rId3" imgW="152400" imgH="381000" progId="Equation.3">
                    <p:embed/>
                    <p:pic>
                      <p:nvPicPr>
                        <p:cNvPr id="0" name="图片 6687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 y="2088"/>
                          <a:ext cx="91" cy="229"/>
                        </a:xfrm>
                        <a:prstGeom prst="rect">
                          <a:avLst/>
                        </a:prstGeom>
                        <a:noFill/>
                        <a:ln>
                          <a:noFill/>
                        </a:ln>
                        <a:effectLst/>
                      </p:spPr>
                    </p:pic>
                  </p:oleObj>
                </mc:Fallback>
              </mc:AlternateContent>
            </a:graphicData>
          </a:graphic>
        </p:graphicFrame>
        <p:graphicFrame>
          <p:nvGraphicFramePr>
            <p:cNvPr id="24644" name="Object 48"/>
            <p:cNvGraphicFramePr>
              <a:graphicFrameLocks noChangeAspect="1"/>
            </p:cNvGraphicFramePr>
            <p:nvPr/>
          </p:nvGraphicFramePr>
          <p:xfrm>
            <a:off x="4970" y="2155"/>
            <a:ext cx="129" cy="135"/>
          </p:xfrm>
          <a:graphic>
            <a:graphicData uri="http://schemas.openxmlformats.org/presentationml/2006/ole">
              <mc:AlternateContent xmlns:mc="http://schemas.openxmlformats.org/markup-compatibility/2006">
                <mc:Choice xmlns:v="urn:schemas-microsoft-com:vml" Requires="v">
                  <p:oleObj spid="_x0000_s668761" name="公式" r:id="rId5" imgW="266700" imgH="279400" progId="Equation.3">
                    <p:embed/>
                  </p:oleObj>
                </mc:Choice>
                <mc:Fallback>
                  <p:oleObj name="公式" r:id="rId5" imgW="266700" imgH="279400" progId="Equation.3">
                    <p:embed/>
                    <p:pic>
                      <p:nvPicPr>
                        <p:cNvPr id="0" name="图片 6687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0" y="2155"/>
                          <a:ext cx="129" cy="135"/>
                        </a:xfrm>
                        <a:prstGeom prst="rect">
                          <a:avLst/>
                        </a:prstGeom>
                        <a:noFill/>
                        <a:ln>
                          <a:noFill/>
                        </a:ln>
                        <a:effectLst/>
                      </p:spPr>
                    </p:pic>
                  </p:oleObj>
                </mc:Fallback>
              </mc:AlternateContent>
            </a:graphicData>
          </a:graphic>
        </p:graphicFrame>
      </p:grpSp>
      <p:grpSp>
        <p:nvGrpSpPr>
          <p:cNvPr id="180273" name="Group 49"/>
          <p:cNvGrpSpPr/>
          <p:nvPr/>
        </p:nvGrpSpPr>
        <p:grpSpPr bwMode="auto">
          <a:xfrm>
            <a:off x="6977063" y="1674813"/>
            <a:ext cx="274637" cy="363537"/>
            <a:chOff x="5197" y="1337"/>
            <a:chExt cx="173" cy="229"/>
          </a:xfrm>
        </p:grpSpPr>
        <p:graphicFrame>
          <p:nvGraphicFramePr>
            <p:cNvPr id="24641" name="Object 50"/>
            <p:cNvGraphicFramePr>
              <a:graphicFrameLocks noChangeAspect="1"/>
            </p:cNvGraphicFramePr>
            <p:nvPr/>
          </p:nvGraphicFramePr>
          <p:xfrm>
            <a:off x="5286" y="1337"/>
            <a:ext cx="84" cy="229"/>
          </p:xfrm>
          <a:graphic>
            <a:graphicData uri="http://schemas.openxmlformats.org/presentationml/2006/ole">
              <mc:AlternateContent xmlns:mc="http://schemas.openxmlformats.org/markup-compatibility/2006">
                <mc:Choice xmlns:v="urn:schemas-microsoft-com:vml" Requires="v">
                  <p:oleObj spid="_x0000_s668762" name="公式" r:id="rId7" imgW="139700" imgH="381000" progId="Equation.3">
                    <p:embed/>
                  </p:oleObj>
                </mc:Choice>
                <mc:Fallback>
                  <p:oleObj name="公式" r:id="rId7" imgW="139700" imgH="381000" progId="Equation.3">
                    <p:embed/>
                    <p:pic>
                      <p:nvPicPr>
                        <p:cNvPr id="0" name="图片 6687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 y="1337"/>
                          <a:ext cx="84" cy="229"/>
                        </a:xfrm>
                        <a:prstGeom prst="rect">
                          <a:avLst/>
                        </a:prstGeom>
                        <a:noFill/>
                        <a:ln>
                          <a:noFill/>
                        </a:ln>
                        <a:effectLst/>
                      </p:spPr>
                    </p:pic>
                  </p:oleObj>
                </mc:Fallback>
              </mc:AlternateContent>
            </a:graphicData>
          </a:graphic>
        </p:graphicFrame>
        <p:graphicFrame>
          <p:nvGraphicFramePr>
            <p:cNvPr id="24642" name="Object 51"/>
            <p:cNvGraphicFramePr>
              <a:graphicFrameLocks noChangeAspect="1"/>
            </p:cNvGraphicFramePr>
            <p:nvPr/>
          </p:nvGraphicFramePr>
          <p:xfrm>
            <a:off x="5197" y="1392"/>
            <a:ext cx="129" cy="135"/>
          </p:xfrm>
          <a:graphic>
            <a:graphicData uri="http://schemas.openxmlformats.org/presentationml/2006/ole">
              <mc:AlternateContent xmlns:mc="http://schemas.openxmlformats.org/markup-compatibility/2006">
                <mc:Choice xmlns:v="urn:schemas-microsoft-com:vml" Requires="v">
                  <p:oleObj spid="_x0000_s668763" name="公式" r:id="rId9" imgW="266700" imgH="279400" progId="Equation.3">
                    <p:embed/>
                  </p:oleObj>
                </mc:Choice>
                <mc:Fallback>
                  <p:oleObj name="公式" r:id="rId9" imgW="266700" imgH="279400" progId="Equation.3">
                    <p:embed/>
                    <p:pic>
                      <p:nvPicPr>
                        <p:cNvPr id="0" name="图片 6687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7" y="1392"/>
                          <a:ext cx="129" cy="135"/>
                        </a:xfrm>
                        <a:prstGeom prst="rect">
                          <a:avLst/>
                        </a:prstGeom>
                        <a:noFill/>
                        <a:ln>
                          <a:noFill/>
                        </a:ln>
                        <a:effectLst/>
                      </p:spPr>
                    </p:pic>
                  </p:oleObj>
                </mc:Fallback>
              </mc:AlternateContent>
            </a:graphicData>
          </a:graphic>
        </p:graphicFrame>
      </p:grpSp>
      <p:grpSp>
        <p:nvGrpSpPr>
          <p:cNvPr id="180276" name="Group 52"/>
          <p:cNvGrpSpPr/>
          <p:nvPr/>
        </p:nvGrpSpPr>
        <p:grpSpPr bwMode="auto">
          <a:xfrm>
            <a:off x="5854700" y="2243138"/>
            <a:ext cx="1511300" cy="1638300"/>
            <a:chOff x="2552" y="2139"/>
            <a:chExt cx="952" cy="1032"/>
          </a:xfrm>
        </p:grpSpPr>
        <p:sp>
          <p:nvSpPr>
            <p:cNvPr id="24637" name="Oval 53"/>
            <p:cNvSpPr>
              <a:spLocks noChangeAspect="1" noChangeArrowheads="1"/>
            </p:cNvSpPr>
            <p:nvPr/>
          </p:nvSpPr>
          <p:spPr bwMode="auto">
            <a:xfrm>
              <a:off x="2552" y="2139"/>
              <a:ext cx="952" cy="952"/>
            </a:xfrm>
            <a:prstGeom prst="ellipse">
              <a:avLst/>
            </a:prstGeom>
            <a:noFill/>
            <a:ln w="28575">
              <a:solidFill>
                <a:srgbClr val="0000FF"/>
              </a:solidFill>
              <a:prstDash val="lgDash"/>
              <a:round/>
            </a:ln>
          </p:spPr>
          <p:txBody>
            <a:bodyPr/>
            <a:lstStyle/>
            <a:p>
              <a:endParaRPr lang="zh-CN" altLang="en-US"/>
            </a:p>
          </p:txBody>
        </p:sp>
        <p:grpSp>
          <p:nvGrpSpPr>
            <p:cNvPr id="24638" name="Group 54"/>
            <p:cNvGrpSpPr/>
            <p:nvPr/>
          </p:nvGrpSpPr>
          <p:grpSpPr bwMode="auto">
            <a:xfrm>
              <a:off x="2628" y="2972"/>
              <a:ext cx="176" cy="199"/>
              <a:chOff x="5016" y="1838"/>
              <a:chExt cx="176" cy="199"/>
            </a:xfrm>
          </p:grpSpPr>
          <p:graphicFrame>
            <p:nvGraphicFramePr>
              <p:cNvPr id="24639" name="Object 55"/>
              <p:cNvGraphicFramePr>
                <a:graphicFrameLocks noChangeAspect="1"/>
              </p:cNvGraphicFramePr>
              <p:nvPr/>
            </p:nvGraphicFramePr>
            <p:xfrm>
              <a:off x="5090" y="1838"/>
              <a:ext cx="102" cy="199"/>
            </p:xfrm>
            <a:graphic>
              <a:graphicData uri="http://schemas.openxmlformats.org/presentationml/2006/ole">
                <mc:AlternateContent xmlns:mc="http://schemas.openxmlformats.org/markup-compatibility/2006">
                  <mc:Choice xmlns:v="urn:schemas-microsoft-com:vml" Requires="v">
                    <p:oleObj spid="_x0000_s668764" name="公式" r:id="rId11" imgW="190500" imgH="368300" progId="Equation.3">
                      <p:embed/>
                    </p:oleObj>
                  </mc:Choice>
                  <mc:Fallback>
                    <p:oleObj name="公式" r:id="rId11" imgW="190500" imgH="368300" progId="Equation.3">
                      <p:embed/>
                      <p:pic>
                        <p:nvPicPr>
                          <p:cNvPr id="0" name="图片 6687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0" y="1838"/>
                            <a:ext cx="102" cy="199"/>
                          </a:xfrm>
                          <a:prstGeom prst="rect">
                            <a:avLst/>
                          </a:prstGeom>
                          <a:noFill/>
                          <a:ln>
                            <a:noFill/>
                          </a:ln>
                          <a:effectLst/>
                        </p:spPr>
                      </p:pic>
                    </p:oleObj>
                  </mc:Fallback>
                </mc:AlternateContent>
              </a:graphicData>
            </a:graphic>
          </p:graphicFrame>
          <p:graphicFrame>
            <p:nvGraphicFramePr>
              <p:cNvPr id="24640" name="Object 56"/>
              <p:cNvGraphicFramePr>
                <a:graphicFrameLocks noChangeAspect="1"/>
              </p:cNvGraphicFramePr>
              <p:nvPr/>
            </p:nvGraphicFramePr>
            <p:xfrm>
              <a:off x="5016" y="1877"/>
              <a:ext cx="129" cy="135"/>
            </p:xfrm>
            <a:graphic>
              <a:graphicData uri="http://schemas.openxmlformats.org/presentationml/2006/ole">
                <mc:AlternateContent xmlns:mc="http://schemas.openxmlformats.org/markup-compatibility/2006">
                  <mc:Choice xmlns:v="urn:schemas-microsoft-com:vml" Requires="v">
                    <p:oleObj spid="_x0000_s668765" name="公式" r:id="rId13" imgW="266700" imgH="279400" progId="Equation.3">
                      <p:embed/>
                    </p:oleObj>
                  </mc:Choice>
                  <mc:Fallback>
                    <p:oleObj name="公式" r:id="rId13" imgW="266700" imgH="279400" progId="Equation.3">
                      <p:embed/>
                      <p:pic>
                        <p:nvPicPr>
                          <p:cNvPr id="0" name="图片 6687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6" y="1877"/>
                            <a:ext cx="129" cy="135"/>
                          </a:xfrm>
                          <a:prstGeom prst="rect">
                            <a:avLst/>
                          </a:prstGeom>
                          <a:noFill/>
                          <a:ln>
                            <a:noFill/>
                          </a:ln>
                          <a:effectLst/>
                        </p:spPr>
                      </p:pic>
                    </p:oleObj>
                  </mc:Fallback>
                </mc:AlternateContent>
              </a:graphicData>
            </a:graphic>
          </p:graphicFrame>
        </p:grpSp>
      </p:grpSp>
      <p:grpSp>
        <p:nvGrpSpPr>
          <p:cNvPr id="180281" name="Group 57"/>
          <p:cNvGrpSpPr/>
          <p:nvPr/>
        </p:nvGrpSpPr>
        <p:grpSpPr bwMode="auto">
          <a:xfrm>
            <a:off x="6802438" y="3016250"/>
            <a:ext cx="1976437" cy="992188"/>
            <a:chOff x="3149" y="2626"/>
            <a:chExt cx="1245" cy="625"/>
          </a:xfrm>
        </p:grpSpPr>
        <p:sp>
          <p:nvSpPr>
            <p:cNvPr id="180282" name="Oval 58"/>
            <p:cNvSpPr>
              <a:spLocks noChangeAspect="1" noChangeArrowheads="1"/>
            </p:cNvSpPr>
            <p:nvPr/>
          </p:nvSpPr>
          <p:spPr bwMode="auto">
            <a:xfrm>
              <a:off x="3276" y="2658"/>
              <a:ext cx="45" cy="45"/>
            </a:xfrm>
            <a:prstGeom prst="ellipse">
              <a:avLst/>
            </a:prstGeom>
            <a:solidFill>
              <a:srgbClr val="FFFF00"/>
            </a:solidFill>
            <a:ln w="19050">
              <a:solidFill>
                <a:srgbClr val="FF0000"/>
              </a:solidFill>
              <a:round/>
            </a:ln>
            <a:effectLst/>
          </p:spPr>
          <p:txBody>
            <a:bodyPr wrap="none" anchor="ctr"/>
            <a:lstStyle/>
            <a:p>
              <a:pPr>
                <a:defRPr/>
              </a:pPr>
              <a:endParaRPr lang="zh-CN" altLang="en-US"/>
            </a:p>
          </p:txBody>
        </p:sp>
        <p:sp>
          <p:nvSpPr>
            <p:cNvPr id="180283" name="Line 59"/>
            <p:cNvSpPr>
              <a:spLocks noChangeShapeType="1"/>
            </p:cNvSpPr>
            <p:nvPr/>
          </p:nvSpPr>
          <p:spPr bwMode="auto">
            <a:xfrm>
              <a:off x="3329" y="2699"/>
              <a:ext cx="618" cy="362"/>
            </a:xfrm>
            <a:prstGeom prst="line">
              <a:avLst/>
            </a:prstGeom>
            <a:noFill/>
            <a:ln w="9525">
              <a:solidFill>
                <a:srgbClr val="008000"/>
              </a:solidFill>
              <a:round/>
              <a:headEnd type="stealth" w="med" len="lg"/>
            </a:ln>
            <a:effectLst/>
          </p:spPr>
          <p:txBody>
            <a:bodyPr/>
            <a:lstStyle/>
            <a:p>
              <a:pPr>
                <a:defRPr/>
              </a:pPr>
              <a:endParaRPr lang="zh-CN" altLang="en-US"/>
            </a:p>
          </p:txBody>
        </p:sp>
        <p:sp>
          <p:nvSpPr>
            <p:cNvPr id="180284" name="Rectangle 60"/>
            <p:cNvSpPr>
              <a:spLocks noChangeArrowheads="1"/>
            </p:cNvSpPr>
            <p:nvPr/>
          </p:nvSpPr>
          <p:spPr bwMode="auto">
            <a:xfrm>
              <a:off x="3876" y="3001"/>
              <a:ext cx="518" cy="250"/>
            </a:xfrm>
            <a:prstGeom prst="rect">
              <a:avLst/>
            </a:prstGeom>
            <a:noFill/>
            <a:ln>
              <a:noFill/>
            </a:ln>
            <a:effectLst/>
          </p:spPr>
          <p:txBody>
            <a:bodyPr wrap="none">
              <a:spAutoFit/>
            </a:bodyPr>
            <a:lstStyle/>
            <a:p>
              <a:pPr>
                <a:defRPr/>
              </a:pPr>
              <a:r>
                <a:rPr kumimoji="1" lang="zh-CN" altLang="en-US" sz="2000">
                  <a:solidFill>
                    <a:srgbClr val="008000"/>
                  </a:solidFill>
                  <a:ea typeface="楷体" panose="02010609060101010101" charset="-122"/>
                  <a:cs typeface="楷体" panose="02010609060101010101" charset="-122"/>
                </a:rPr>
                <a:t>收敛  </a:t>
              </a:r>
              <a:endParaRPr kumimoji="1" lang="zh-CN" altLang="en-US" sz="2000">
                <a:solidFill>
                  <a:srgbClr val="008000"/>
                </a:solidFill>
                <a:ea typeface="楷体" panose="02010609060101010101" charset="-122"/>
                <a:cs typeface="楷体" panose="02010609060101010101" charset="-122"/>
              </a:endParaRPr>
            </a:p>
          </p:txBody>
        </p:sp>
        <p:graphicFrame>
          <p:nvGraphicFramePr>
            <p:cNvPr id="24636" name="Object 61"/>
            <p:cNvGraphicFramePr>
              <a:graphicFrameLocks noChangeAspect="1"/>
            </p:cNvGraphicFramePr>
            <p:nvPr/>
          </p:nvGraphicFramePr>
          <p:xfrm>
            <a:off x="3149" y="2626"/>
            <a:ext cx="113" cy="120"/>
          </p:xfrm>
          <a:graphic>
            <a:graphicData uri="http://schemas.openxmlformats.org/presentationml/2006/ole">
              <mc:AlternateContent xmlns:mc="http://schemas.openxmlformats.org/markup-compatibility/2006">
                <mc:Choice xmlns:v="urn:schemas-microsoft-com:vml" Requires="v">
                  <p:oleObj spid="_x0000_s668766" name="公式" r:id="rId15" imgW="203200" imgH="215900" progId="Equation.3">
                    <p:embed/>
                  </p:oleObj>
                </mc:Choice>
                <mc:Fallback>
                  <p:oleObj name="公式" r:id="rId15" imgW="203200" imgH="215900" progId="Equation.3">
                    <p:embed/>
                    <p:pic>
                      <p:nvPicPr>
                        <p:cNvPr id="0" name="图片 6687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9" y="2626"/>
                          <a:ext cx="113" cy="120"/>
                        </a:xfrm>
                        <a:prstGeom prst="rect">
                          <a:avLst/>
                        </a:prstGeom>
                        <a:noFill/>
                        <a:ln>
                          <a:noFill/>
                        </a:ln>
                        <a:effectLst/>
                      </p:spPr>
                    </p:pic>
                  </p:oleObj>
                </mc:Fallback>
              </mc:AlternateContent>
            </a:graphicData>
          </a:graphic>
        </p:graphicFrame>
      </p:grpSp>
      <p:grpSp>
        <p:nvGrpSpPr>
          <p:cNvPr id="180286" name="Group 62"/>
          <p:cNvGrpSpPr/>
          <p:nvPr/>
        </p:nvGrpSpPr>
        <p:grpSpPr bwMode="auto">
          <a:xfrm>
            <a:off x="7526338" y="1557338"/>
            <a:ext cx="1254125" cy="1085850"/>
            <a:chOff x="3605" y="1707"/>
            <a:chExt cx="790" cy="684"/>
          </a:xfrm>
        </p:grpSpPr>
        <p:grpSp>
          <p:nvGrpSpPr>
            <p:cNvPr id="24628" name="Group 63"/>
            <p:cNvGrpSpPr/>
            <p:nvPr/>
          </p:nvGrpSpPr>
          <p:grpSpPr bwMode="auto">
            <a:xfrm>
              <a:off x="3605" y="1707"/>
              <a:ext cx="790" cy="605"/>
              <a:chOff x="3605" y="1707"/>
              <a:chExt cx="790" cy="605"/>
            </a:xfrm>
          </p:grpSpPr>
          <p:sp>
            <p:nvSpPr>
              <p:cNvPr id="180288" name="Oval 64"/>
              <p:cNvSpPr>
                <a:spLocks noChangeAspect="1" noChangeArrowheads="1"/>
              </p:cNvSpPr>
              <p:nvPr/>
            </p:nvSpPr>
            <p:spPr bwMode="auto">
              <a:xfrm>
                <a:off x="3605" y="2267"/>
                <a:ext cx="45" cy="45"/>
              </a:xfrm>
              <a:prstGeom prst="ellipse">
                <a:avLst/>
              </a:prstGeom>
              <a:solidFill>
                <a:srgbClr val="FFFF00"/>
              </a:solidFill>
              <a:ln w="19050">
                <a:solidFill>
                  <a:srgbClr val="FF0000"/>
                </a:solidFill>
                <a:round/>
              </a:ln>
              <a:effectLst/>
            </p:spPr>
            <p:txBody>
              <a:bodyPr wrap="none" anchor="ctr"/>
              <a:lstStyle/>
              <a:p>
                <a:pPr>
                  <a:defRPr/>
                </a:pPr>
                <a:endParaRPr lang="zh-CN" altLang="en-US"/>
              </a:p>
            </p:txBody>
          </p:sp>
          <p:sp>
            <p:nvSpPr>
              <p:cNvPr id="180289" name="Line 65"/>
              <p:cNvSpPr>
                <a:spLocks noChangeShapeType="1"/>
              </p:cNvSpPr>
              <p:nvPr/>
            </p:nvSpPr>
            <p:spPr bwMode="auto">
              <a:xfrm flipV="1">
                <a:off x="3654" y="1922"/>
                <a:ext cx="295" cy="339"/>
              </a:xfrm>
              <a:prstGeom prst="line">
                <a:avLst/>
              </a:prstGeom>
              <a:noFill/>
              <a:ln w="9525">
                <a:solidFill>
                  <a:schemeClr val="tx1"/>
                </a:solidFill>
                <a:round/>
                <a:headEnd type="none" w="med" len="lg"/>
                <a:tailEnd type="stealth" w="med" len="lg"/>
              </a:ln>
              <a:effectLst/>
            </p:spPr>
            <p:txBody>
              <a:bodyPr/>
              <a:lstStyle/>
              <a:p>
                <a:pPr>
                  <a:defRPr/>
                </a:pPr>
                <a:endParaRPr lang="zh-CN" altLang="en-US"/>
              </a:p>
            </p:txBody>
          </p:sp>
          <p:sp>
            <p:nvSpPr>
              <p:cNvPr id="180290" name="Rectangle 66"/>
              <p:cNvSpPr>
                <a:spLocks noChangeArrowheads="1"/>
              </p:cNvSpPr>
              <p:nvPr/>
            </p:nvSpPr>
            <p:spPr bwMode="auto">
              <a:xfrm>
                <a:off x="3877" y="1707"/>
                <a:ext cx="518" cy="250"/>
              </a:xfrm>
              <a:prstGeom prst="rect">
                <a:avLst/>
              </a:prstGeom>
              <a:noFill/>
              <a:ln>
                <a:noFill/>
              </a:ln>
              <a:effectLst/>
            </p:spPr>
            <p:txBody>
              <a:bodyPr wrap="none">
                <a:spAutoFit/>
              </a:bodyPr>
              <a:lstStyle/>
              <a:p>
                <a:pPr>
                  <a:defRPr/>
                </a:pPr>
                <a:r>
                  <a:rPr kumimoji="1" lang="zh-CN" altLang="en-US" sz="2000">
                    <a:solidFill>
                      <a:schemeClr val="tx1"/>
                    </a:solidFill>
                    <a:ea typeface="楷体" panose="02010609060101010101" charset="-122"/>
                    <a:cs typeface="楷体" panose="02010609060101010101" charset="-122"/>
                  </a:rPr>
                  <a:t>发散  </a:t>
                </a:r>
                <a:endParaRPr kumimoji="1" lang="zh-CN" altLang="en-US" sz="2000">
                  <a:solidFill>
                    <a:schemeClr val="tx1"/>
                  </a:solidFill>
                  <a:ea typeface="楷体" panose="02010609060101010101" charset="-122"/>
                  <a:cs typeface="楷体" panose="02010609060101010101" charset="-122"/>
                </a:endParaRPr>
              </a:p>
            </p:txBody>
          </p:sp>
        </p:grpSp>
        <p:graphicFrame>
          <p:nvGraphicFramePr>
            <p:cNvPr id="24629" name="Object 67"/>
            <p:cNvGraphicFramePr>
              <a:graphicFrameLocks noChangeAspect="1"/>
            </p:cNvGraphicFramePr>
            <p:nvPr/>
          </p:nvGraphicFramePr>
          <p:xfrm>
            <a:off x="3686" y="2236"/>
            <a:ext cx="105" cy="155"/>
          </p:xfrm>
          <a:graphic>
            <a:graphicData uri="http://schemas.openxmlformats.org/presentationml/2006/ole">
              <mc:AlternateContent xmlns:mc="http://schemas.openxmlformats.org/markup-compatibility/2006">
                <mc:Choice xmlns:v="urn:schemas-microsoft-com:vml" Requires="v">
                  <p:oleObj spid="_x0000_s668767" name="公式" r:id="rId17" imgW="190500" imgH="279400" progId="Equation.3">
                    <p:embed/>
                  </p:oleObj>
                </mc:Choice>
                <mc:Fallback>
                  <p:oleObj name="公式" r:id="rId17" imgW="190500" imgH="279400" progId="Equation.3">
                    <p:embed/>
                    <p:pic>
                      <p:nvPicPr>
                        <p:cNvPr id="0" name="图片 6687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6" y="2236"/>
                          <a:ext cx="105" cy="155"/>
                        </a:xfrm>
                        <a:prstGeom prst="rect">
                          <a:avLst/>
                        </a:prstGeom>
                        <a:noFill/>
                        <a:ln>
                          <a:noFill/>
                        </a:ln>
                        <a:effectLst/>
                      </p:spPr>
                    </p:pic>
                  </p:oleObj>
                </mc:Fallback>
              </mc:AlternateContent>
            </a:graphicData>
          </a:graphic>
        </p:graphicFrame>
      </p:grpSp>
      <p:sp>
        <p:nvSpPr>
          <p:cNvPr id="180292" name="Text Box 68"/>
          <p:cNvSpPr txBox="1">
            <a:spLocks noChangeArrowheads="1"/>
          </p:cNvSpPr>
          <p:nvPr/>
        </p:nvSpPr>
        <p:spPr bwMode="auto">
          <a:xfrm>
            <a:off x="1355725" y="1717675"/>
            <a:ext cx="3041650" cy="457200"/>
          </a:xfrm>
          <a:prstGeom prst="rect">
            <a:avLst/>
          </a:prstGeom>
          <a:noFill/>
          <a:ln>
            <a:noFill/>
          </a:ln>
          <a:effectLst/>
        </p:spPr>
        <p:txBody>
          <a:bodyPr wrap="none">
            <a:spAutoFit/>
          </a:bodyPr>
          <a:lstStyle/>
          <a:p>
            <a:pPr>
              <a:buSzPct val="85000"/>
              <a:buFontTx/>
              <a:buBlip>
                <a:blip r:embed="rId19"/>
              </a:buBlip>
              <a:defRPr/>
            </a:pPr>
            <a:r>
              <a:rPr lang="zh-CN" altLang="en-US">
                <a:solidFill>
                  <a:srgbClr val="008000"/>
                </a:solidFill>
                <a:ea typeface="楷体" panose="02010609060101010101" charset="-122"/>
                <a:cs typeface="楷体" panose="02010609060101010101" charset="-122"/>
              </a:rPr>
              <a:t> 对于</a:t>
            </a:r>
            <a:r>
              <a:rPr lang="zh-CN" altLang="en-US" u="sng">
                <a:solidFill>
                  <a:srgbClr val="990033"/>
                </a:solidFill>
                <a:ea typeface="楷体" panose="02010609060101010101" charset="-122"/>
                <a:cs typeface="楷体" panose="02010609060101010101" charset="-122"/>
              </a:rPr>
              <a:t>给定</a:t>
            </a:r>
            <a:r>
              <a:rPr lang="zh-CN" altLang="en-US">
                <a:solidFill>
                  <a:srgbClr val="008000"/>
                </a:solidFill>
                <a:ea typeface="楷体" panose="02010609060101010101" charset="-122"/>
                <a:cs typeface="楷体" panose="02010609060101010101" charset="-122"/>
              </a:rPr>
              <a:t>的级数，  </a:t>
            </a:r>
            <a:endParaRPr lang="zh-CN" altLang="en-US">
              <a:solidFill>
                <a:srgbClr val="008000"/>
              </a:solidFill>
              <a:ea typeface="楷体" panose="02010609060101010101" charset="-122"/>
              <a:cs typeface="楷体" panose="02010609060101010101" charset="-122"/>
            </a:endParaRPr>
          </a:p>
        </p:txBody>
      </p:sp>
      <p:grpSp>
        <p:nvGrpSpPr>
          <p:cNvPr id="180313" name="Group 89"/>
          <p:cNvGrpSpPr/>
          <p:nvPr/>
        </p:nvGrpSpPr>
        <p:grpSpPr bwMode="auto">
          <a:xfrm>
            <a:off x="1611313" y="2306638"/>
            <a:ext cx="3092450" cy="457200"/>
            <a:chOff x="1015" y="1453"/>
            <a:chExt cx="1948" cy="288"/>
          </a:xfrm>
        </p:grpSpPr>
        <p:sp>
          <p:nvSpPr>
            <p:cNvPr id="180293" name="Text Box 69"/>
            <p:cNvSpPr txBox="1">
              <a:spLocks noChangeArrowheads="1"/>
            </p:cNvSpPr>
            <p:nvPr/>
          </p:nvSpPr>
          <p:spPr bwMode="auto">
            <a:xfrm>
              <a:off x="1015" y="1453"/>
              <a:ext cx="1948" cy="288"/>
            </a:xfrm>
            <a:prstGeom prst="rect">
              <a:avLst/>
            </a:prstGeom>
            <a:noFill/>
            <a:ln>
              <a:noFill/>
            </a:ln>
            <a:effectLst/>
          </p:spPr>
          <p:txBody>
            <a:bodyPr wrap="none">
              <a:spAutoFit/>
            </a:bodyPr>
            <a:lstStyle/>
            <a:p>
              <a:pPr>
                <a:buSzPct val="85000"/>
                <a:defRPr/>
              </a:pPr>
              <a:r>
                <a:rPr lang="zh-CN" altLang="en-US"/>
                <a:t>如果它在</a:t>
              </a:r>
              <a:r>
                <a:rPr lang="en-US" altLang="zh-CN"/>
                <a:t>    </a:t>
              </a:r>
              <a:r>
                <a:rPr lang="zh-CN" altLang="en-US"/>
                <a:t>点收敛，  </a:t>
              </a:r>
              <a:endParaRPr lang="zh-CN" altLang="en-US"/>
            </a:p>
          </p:txBody>
        </p:sp>
        <p:graphicFrame>
          <p:nvGraphicFramePr>
            <p:cNvPr id="24627" name="Object 71"/>
            <p:cNvGraphicFramePr>
              <a:graphicFrameLocks noChangeAspect="1"/>
            </p:cNvGraphicFramePr>
            <p:nvPr/>
          </p:nvGraphicFramePr>
          <p:xfrm>
            <a:off x="1889" y="1528"/>
            <a:ext cx="128" cy="136"/>
          </p:xfrm>
          <a:graphic>
            <a:graphicData uri="http://schemas.openxmlformats.org/presentationml/2006/ole">
              <mc:AlternateContent xmlns:mc="http://schemas.openxmlformats.org/markup-compatibility/2006">
                <mc:Choice xmlns:v="urn:schemas-microsoft-com:vml" Requires="v">
                  <p:oleObj spid="_x0000_s668768" name="公式" r:id="rId20" imgW="203200" imgH="215900" progId="Equation.3">
                    <p:embed/>
                  </p:oleObj>
                </mc:Choice>
                <mc:Fallback>
                  <p:oleObj name="公式" r:id="rId20" imgW="203200" imgH="215900" progId="Equation.3">
                    <p:embed/>
                    <p:pic>
                      <p:nvPicPr>
                        <p:cNvPr id="0" name="图片 66876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89" y="1528"/>
                          <a:ext cx="128" cy="136"/>
                        </a:xfrm>
                        <a:prstGeom prst="rect">
                          <a:avLst/>
                        </a:prstGeom>
                        <a:noFill/>
                        <a:ln>
                          <a:noFill/>
                        </a:ln>
                        <a:effectLst/>
                      </p:spPr>
                    </p:pic>
                  </p:oleObj>
                </mc:Fallback>
              </mc:AlternateContent>
            </a:graphicData>
          </a:graphic>
        </p:graphicFrame>
      </p:grpSp>
      <p:grpSp>
        <p:nvGrpSpPr>
          <p:cNvPr id="180314" name="Group 90"/>
          <p:cNvGrpSpPr/>
          <p:nvPr/>
        </p:nvGrpSpPr>
        <p:grpSpPr bwMode="auto">
          <a:xfrm>
            <a:off x="1611313" y="2847975"/>
            <a:ext cx="2938462" cy="457200"/>
            <a:chOff x="1015" y="1794"/>
            <a:chExt cx="1851" cy="288"/>
          </a:xfrm>
        </p:grpSpPr>
        <p:sp>
          <p:nvSpPr>
            <p:cNvPr id="180294" name="Text Box 70"/>
            <p:cNvSpPr txBox="1">
              <a:spLocks noChangeArrowheads="1"/>
            </p:cNvSpPr>
            <p:nvPr/>
          </p:nvSpPr>
          <p:spPr bwMode="auto">
            <a:xfrm>
              <a:off x="1015" y="1794"/>
              <a:ext cx="1851" cy="288"/>
            </a:xfrm>
            <a:prstGeom prst="rect">
              <a:avLst/>
            </a:prstGeom>
            <a:noFill/>
            <a:ln>
              <a:noFill/>
            </a:ln>
            <a:effectLst/>
          </p:spPr>
          <p:txBody>
            <a:bodyPr wrap="none">
              <a:spAutoFit/>
            </a:bodyPr>
            <a:lstStyle/>
            <a:p>
              <a:pPr>
                <a:defRPr/>
              </a:pPr>
              <a:r>
                <a:rPr lang="zh-CN" altLang="en-US"/>
                <a:t>则在圆</a:t>
              </a:r>
              <a:r>
                <a:rPr lang="en-US" altLang="zh-CN"/>
                <a:t>      </a:t>
              </a:r>
              <a:r>
                <a:rPr lang="zh-CN" altLang="en-US"/>
                <a:t>内收敛；  </a:t>
              </a:r>
              <a:endParaRPr lang="zh-CN" altLang="en-US"/>
            </a:p>
          </p:txBody>
        </p:sp>
        <p:grpSp>
          <p:nvGrpSpPr>
            <p:cNvPr id="24623" name="Group 77"/>
            <p:cNvGrpSpPr/>
            <p:nvPr/>
          </p:nvGrpSpPr>
          <p:grpSpPr bwMode="auto">
            <a:xfrm>
              <a:off x="1689" y="1805"/>
              <a:ext cx="227" cy="240"/>
              <a:chOff x="2121" y="2933"/>
              <a:chExt cx="227" cy="240"/>
            </a:xfrm>
          </p:grpSpPr>
          <p:graphicFrame>
            <p:nvGraphicFramePr>
              <p:cNvPr id="24624" name="Object 72"/>
              <p:cNvGraphicFramePr>
                <a:graphicFrameLocks noChangeAspect="1"/>
              </p:cNvGraphicFramePr>
              <p:nvPr/>
            </p:nvGraphicFramePr>
            <p:xfrm>
              <a:off x="2121" y="2978"/>
              <a:ext cx="168" cy="176"/>
            </p:xfrm>
            <a:graphic>
              <a:graphicData uri="http://schemas.openxmlformats.org/presentationml/2006/ole">
                <mc:AlternateContent xmlns:mc="http://schemas.openxmlformats.org/markup-compatibility/2006">
                  <mc:Choice xmlns:v="urn:schemas-microsoft-com:vml" Requires="v">
                    <p:oleObj spid="_x0000_s668769" name="公式" r:id="rId22" imgW="266700" imgH="279400" progId="Equation.3">
                      <p:embed/>
                    </p:oleObj>
                  </mc:Choice>
                  <mc:Fallback>
                    <p:oleObj name="公式" r:id="rId22" imgW="266700" imgH="279400" progId="Equation.3">
                      <p:embed/>
                      <p:pic>
                        <p:nvPicPr>
                          <p:cNvPr id="0" name="图片 66876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21" y="2978"/>
                            <a:ext cx="168" cy="176"/>
                          </a:xfrm>
                          <a:prstGeom prst="rect">
                            <a:avLst/>
                          </a:prstGeom>
                          <a:noFill/>
                          <a:ln>
                            <a:noFill/>
                          </a:ln>
                          <a:effectLst/>
                        </p:spPr>
                      </p:pic>
                    </p:oleObj>
                  </mc:Fallback>
                </mc:AlternateContent>
              </a:graphicData>
            </a:graphic>
          </p:graphicFrame>
          <p:graphicFrame>
            <p:nvGraphicFramePr>
              <p:cNvPr id="24625" name="Object 73"/>
              <p:cNvGraphicFramePr>
                <a:graphicFrameLocks noChangeAspect="1"/>
              </p:cNvGraphicFramePr>
              <p:nvPr/>
            </p:nvGraphicFramePr>
            <p:xfrm>
              <a:off x="2252" y="2933"/>
              <a:ext cx="96" cy="240"/>
            </p:xfrm>
            <a:graphic>
              <a:graphicData uri="http://schemas.openxmlformats.org/presentationml/2006/ole">
                <mc:AlternateContent xmlns:mc="http://schemas.openxmlformats.org/markup-compatibility/2006">
                  <mc:Choice xmlns:v="urn:schemas-microsoft-com:vml" Requires="v">
                    <p:oleObj spid="_x0000_s668770" name="公式" r:id="rId24" imgW="152400" imgH="381000" progId="Equation.3">
                      <p:embed/>
                    </p:oleObj>
                  </mc:Choice>
                  <mc:Fallback>
                    <p:oleObj name="公式" r:id="rId24" imgW="152400" imgH="381000" progId="Equation.3">
                      <p:embed/>
                      <p:pic>
                        <p:nvPicPr>
                          <p:cNvPr id="0" name="图片 66876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2" y="2933"/>
                            <a:ext cx="96" cy="240"/>
                          </a:xfrm>
                          <a:prstGeom prst="rect">
                            <a:avLst/>
                          </a:prstGeom>
                          <a:noFill/>
                          <a:ln>
                            <a:noFill/>
                          </a:ln>
                          <a:effectLst/>
                        </p:spPr>
                      </p:pic>
                    </p:oleObj>
                  </mc:Fallback>
                </mc:AlternateContent>
              </a:graphicData>
            </a:graphic>
          </p:graphicFrame>
        </p:grpSp>
      </p:grpSp>
      <p:grpSp>
        <p:nvGrpSpPr>
          <p:cNvPr id="180315" name="Group 91"/>
          <p:cNvGrpSpPr/>
          <p:nvPr/>
        </p:nvGrpSpPr>
        <p:grpSpPr bwMode="auto">
          <a:xfrm>
            <a:off x="1611313" y="3476625"/>
            <a:ext cx="3092450" cy="457200"/>
            <a:chOff x="1015" y="2190"/>
            <a:chExt cx="1948" cy="288"/>
          </a:xfrm>
        </p:grpSpPr>
        <p:sp>
          <p:nvSpPr>
            <p:cNvPr id="180304" name="Text Box 80"/>
            <p:cNvSpPr txBox="1">
              <a:spLocks noChangeArrowheads="1"/>
            </p:cNvSpPr>
            <p:nvPr/>
          </p:nvSpPr>
          <p:spPr bwMode="auto">
            <a:xfrm>
              <a:off x="1015" y="2190"/>
              <a:ext cx="1948" cy="288"/>
            </a:xfrm>
            <a:prstGeom prst="rect">
              <a:avLst/>
            </a:prstGeom>
            <a:noFill/>
            <a:ln>
              <a:noFill/>
            </a:ln>
            <a:effectLst/>
          </p:spPr>
          <p:txBody>
            <a:bodyPr wrap="none">
              <a:spAutoFit/>
            </a:bodyPr>
            <a:lstStyle/>
            <a:p>
              <a:pPr>
                <a:buSzPct val="85000"/>
                <a:defRPr/>
              </a:pPr>
              <a:r>
                <a:rPr lang="zh-CN" altLang="en-US"/>
                <a:t>如果它在</a:t>
              </a:r>
              <a:r>
                <a:rPr lang="en-US" altLang="zh-CN"/>
                <a:t>    </a:t>
              </a:r>
              <a:r>
                <a:rPr lang="zh-CN" altLang="en-US"/>
                <a:t>点发散，  </a:t>
              </a:r>
              <a:endParaRPr lang="zh-CN" altLang="en-US"/>
            </a:p>
          </p:txBody>
        </p:sp>
        <p:graphicFrame>
          <p:nvGraphicFramePr>
            <p:cNvPr id="24621" name="Object 82"/>
            <p:cNvGraphicFramePr>
              <a:graphicFrameLocks noChangeAspect="1"/>
            </p:cNvGraphicFramePr>
            <p:nvPr/>
          </p:nvGraphicFramePr>
          <p:xfrm>
            <a:off x="1898" y="2251"/>
            <a:ext cx="120" cy="176"/>
          </p:xfrm>
          <a:graphic>
            <a:graphicData uri="http://schemas.openxmlformats.org/presentationml/2006/ole">
              <mc:AlternateContent xmlns:mc="http://schemas.openxmlformats.org/markup-compatibility/2006">
                <mc:Choice xmlns:v="urn:schemas-microsoft-com:vml" Requires="v">
                  <p:oleObj spid="_x0000_s668771" name="公式" r:id="rId26" imgW="190500" imgH="279400" progId="Equation.3">
                    <p:embed/>
                  </p:oleObj>
                </mc:Choice>
                <mc:Fallback>
                  <p:oleObj name="公式" r:id="rId26" imgW="190500" imgH="279400" progId="Equation.3">
                    <p:embed/>
                    <p:pic>
                      <p:nvPicPr>
                        <p:cNvPr id="0" name="图片 66877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98" y="2251"/>
                          <a:ext cx="120" cy="176"/>
                        </a:xfrm>
                        <a:prstGeom prst="rect">
                          <a:avLst/>
                        </a:prstGeom>
                        <a:noFill/>
                        <a:ln>
                          <a:noFill/>
                        </a:ln>
                        <a:effectLst/>
                      </p:spPr>
                    </p:pic>
                  </p:oleObj>
                </mc:Fallback>
              </mc:AlternateContent>
            </a:graphicData>
          </a:graphic>
        </p:graphicFrame>
      </p:grpSp>
      <p:sp>
        <p:nvSpPr>
          <p:cNvPr id="180310" name="Text Box 86"/>
          <p:cNvSpPr txBox="1">
            <a:spLocks noChangeArrowheads="1"/>
          </p:cNvSpPr>
          <p:nvPr/>
        </p:nvSpPr>
        <p:spPr bwMode="auto">
          <a:xfrm>
            <a:off x="1354138" y="4668838"/>
            <a:ext cx="3654425" cy="457200"/>
          </a:xfrm>
          <a:prstGeom prst="rect">
            <a:avLst/>
          </a:prstGeom>
          <a:noFill/>
          <a:ln>
            <a:noFill/>
          </a:ln>
          <a:effectLst/>
        </p:spPr>
        <p:txBody>
          <a:bodyPr wrap="none">
            <a:spAutoFit/>
          </a:bodyPr>
          <a:lstStyle/>
          <a:p>
            <a:pPr>
              <a:buSzPct val="85000"/>
              <a:buFontTx/>
              <a:buBlip>
                <a:blip r:embed="rId19"/>
              </a:buBlip>
              <a:defRPr/>
            </a:pPr>
            <a:r>
              <a:rPr lang="zh-CN" altLang="en-US">
                <a:solidFill>
                  <a:srgbClr val="008000"/>
                </a:solidFill>
                <a:ea typeface="楷体" panose="02010609060101010101" charset="-122"/>
                <a:cs typeface="楷体" panose="02010609060101010101" charset="-122"/>
              </a:rPr>
              <a:t> 对于任何</a:t>
            </a:r>
            <a:r>
              <a:rPr lang="zh-CN" altLang="en-US" u="sng">
                <a:solidFill>
                  <a:srgbClr val="990033"/>
                </a:solidFill>
                <a:ea typeface="楷体" panose="02010609060101010101" charset="-122"/>
                <a:cs typeface="楷体" panose="02010609060101010101" charset="-122"/>
              </a:rPr>
              <a:t>给定</a:t>
            </a:r>
            <a:r>
              <a:rPr lang="zh-CN" altLang="en-US">
                <a:solidFill>
                  <a:srgbClr val="008000"/>
                </a:solidFill>
                <a:ea typeface="楷体" panose="02010609060101010101" charset="-122"/>
                <a:cs typeface="楷体" panose="02010609060101010101" charset="-122"/>
              </a:rPr>
              <a:t>的一点，  </a:t>
            </a:r>
            <a:endParaRPr lang="zh-CN" altLang="en-US">
              <a:solidFill>
                <a:srgbClr val="008000"/>
              </a:solidFill>
              <a:ea typeface="楷体" panose="02010609060101010101" charset="-122"/>
              <a:cs typeface="楷体" panose="02010609060101010101" charset="-122"/>
            </a:endParaRPr>
          </a:p>
        </p:txBody>
      </p:sp>
      <p:sp>
        <p:nvSpPr>
          <p:cNvPr id="180311" name="Text Box 87"/>
          <p:cNvSpPr txBox="1">
            <a:spLocks noChangeArrowheads="1"/>
          </p:cNvSpPr>
          <p:nvPr/>
        </p:nvSpPr>
        <p:spPr bwMode="auto">
          <a:xfrm>
            <a:off x="1611313" y="5257800"/>
            <a:ext cx="3630612" cy="457200"/>
          </a:xfrm>
          <a:prstGeom prst="rect">
            <a:avLst/>
          </a:prstGeom>
          <a:noFill/>
          <a:ln>
            <a:noFill/>
          </a:ln>
          <a:effectLst/>
        </p:spPr>
        <p:txBody>
          <a:bodyPr wrap="none">
            <a:spAutoFit/>
          </a:bodyPr>
          <a:lstStyle/>
          <a:p>
            <a:pPr>
              <a:buSzPct val="85000"/>
              <a:defRPr/>
            </a:pPr>
            <a:r>
              <a:rPr lang="zh-CN" altLang="en-US"/>
              <a:t>级数的敛散性是确定的， </a:t>
            </a:r>
            <a:endParaRPr lang="zh-CN" altLang="en-US"/>
          </a:p>
        </p:txBody>
      </p:sp>
      <p:sp>
        <p:nvSpPr>
          <p:cNvPr id="180312" name="Text Box 88"/>
          <p:cNvSpPr txBox="1">
            <a:spLocks noChangeArrowheads="1"/>
          </p:cNvSpPr>
          <p:nvPr/>
        </p:nvSpPr>
        <p:spPr bwMode="auto">
          <a:xfrm>
            <a:off x="1352550" y="5905500"/>
            <a:ext cx="3806825" cy="457200"/>
          </a:xfrm>
          <a:prstGeom prst="rect">
            <a:avLst/>
          </a:prstGeom>
          <a:noFill/>
          <a:ln>
            <a:noFill/>
          </a:ln>
          <a:effectLst/>
        </p:spPr>
        <p:txBody>
          <a:bodyPr wrap="none">
            <a:spAutoFit/>
          </a:bodyPr>
          <a:lstStyle/>
          <a:p>
            <a:pPr>
              <a:buSzPct val="85000"/>
              <a:buFontTx/>
              <a:buBlip>
                <a:blip r:embed="rId19"/>
              </a:buBlip>
              <a:defRPr/>
            </a:pPr>
            <a:r>
              <a:rPr lang="zh-CN" altLang="en-US">
                <a:solidFill>
                  <a:srgbClr val="008000"/>
                </a:solidFill>
                <a:ea typeface="楷体" panose="02010609060101010101" charset="-122"/>
                <a:cs typeface="楷体" panose="02010609060101010101" charset="-122"/>
              </a:rPr>
              <a:t> 因此一定</a:t>
            </a:r>
            <a:r>
              <a:rPr lang="zh-CN" altLang="en-US" u="sng">
                <a:solidFill>
                  <a:srgbClr val="990033"/>
                </a:solidFill>
                <a:ea typeface="楷体" panose="02010609060101010101" charset="-122"/>
                <a:cs typeface="楷体" panose="02010609060101010101" charset="-122"/>
              </a:rPr>
              <a:t>存在</a:t>
            </a:r>
            <a:r>
              <a:rPr lang="zh-CN" altLang="en-US">
                <a:solidFill>
                  <a:srgbClr val="008000"/>
                </a:solidFill>
                <a:ea typeface="楷体" panose="02010609060101010101" charset="-122"/>
                <a:cs typeface="楷体" panose="02010609060101010101" charset="-122"/>
              </a:rPr>
              <a:t>一个圆，    </a:t>
            </a:r>
            <a:endParaRPr lang="zh-CN" altLang="en-US">
              <a:solidFill>
                <a:srgbClr val="008000"/>
              </a:solidFill>
              <a:ea typeface="楷体" panose="02010609060101010101" charset="-122"/>
              <a:cs typeface="楷体" panose="02010609060101010101" charset="-122"/>
            </a:endParaRPr>
          </a:p>
        </p:txBody>
      </p:sp>
      <p:grpSp>
        <p:nvGrpSpPr>
          <p:cNvPr id="180316" name="Group 92"/>
          <p:cNvGrpSpPr/>
          <p:nvPr/>
        </p:nvGrpSpPr>
        <p:grpSpPr bwMode="auto">
          <a:xfrm>
            <a:off x="1609725" y="4017963"/>
            <a:ext cx="2938463" cy="457200"/>
            <a:chOff x="1014" y="2531"/>
            <a:chExt cx="1851" cy="288"/>
          </a:xfrm>
        </p:grpSpPr>
        <p:sp>
          <p:nvSpPr>
            <p:cNvPr id="180305" name="Text Box 81"/>
            <p:cNvSpPr txBox="1">
              <a:spLocks noChangeArrowheads="1"/>
            </p:cNvSpPr>
            <p:nvPr/>
          </p:nvSpPr>
          <p:spPr bwMode="auto">
            <a:xfrm>
              <a:off x="1014" y="2531"/>
              <a:ext cx="1851" cy="288"/>
            </a:xfrm>
            <a:prstGeom prst="rect">
              <a:avLst/>
            </a:prstGeom>
            <a:noFill/>
            <a:ln>
              <a:noFill/>
            </a:ln>
            <a:effectLst/>
          </p:spPr>
          <p:txBody>
            <a:bodyPr wrap="none">
              <a:spAutoFit/>
            </a:bodyPr>
            <a:lstStyle/>
            <a:p>
              <a:pPr>
                <a:defRPr/>
              </a:pPr>
              <a:r>
                <a:rPr lang="zh-CN" altLang="en-US"/>
                <a:t>则在圆</a:t>
              </a:r>
              <a:r>
                <a:rPr lang="en-US" altLang="zh-CN"/>
                <a:t>      </a:t>
              </a:r>
              <a:r>
                <a:rPr lang="zh-CN" altLang="en-US"/>
                <a:t>外发散。  </a:t>
              </a:r>
              <a:endParaRPr lang="zh-CN" altLang="en-US"/>
            </a:p>
          </p:txBody>
        </p:sp>
        <p:grpSp>
          <p:nvGrpSpPr>
            <p:cNvPr id="24617" name="Group 76"/>
            <p:cNvGrpSpPr/>
            <p:nvPr/>
          </p:nvGrpSpPr>
          <p:grpSpPr bwMode="auto">
            <a:xfrm>
              <a:off x="1694" y="2542"/>
              <a:ext cx="217" cy="240"/>
              <a:chOff x="1424" y="3364"/>
              <a:chExt cx="217" cy="240"/>
            </a:xfrm>
          </p:grpSpPr>
          <p:graphicFrame>
            <p:nvGraphicFramePr>
              <p:cNvPr id="24618" name="Object 74"/>
              <p:cNvGraphicFramePr>
                <a:graphicFrameLocks noChangeAspect="1"/>
              </p:cNvGraphicFramePr>
              <p:nvPr/>
            </p:nvGraphicFramePr>
            <p:xfrm>
              <a:off x="1424" y="3409"/>
              <a:ext cx="168" cy="176"/>
            </p:xfrm>
            <a:graphic>
              <a:graphicData uri="http://schemas.openxmlformats.org/presentationml/2006/ole">
                <mc:AlternateContent xmlns:mc="http://schemas.openxmlformats.org/markup-compatibility/2006">
                  <mc:Choice xmlns:v="urn:schemas-microsoft-com:vml" Requires="v">
                    <p:oleObj spid="_x0000_s668772" name="公式" r:id="rId28" imgW="266700" imgH="279400" progId="Equation.3">
                      <p:embed/>
                    </p:oleObj>
                  </mc:Choice>
                  <mc:Fallback>
                    <p:oleObj name="公式" r:id="rId28" imgW="266700" imgH="279400" progId="Equation.3">
                      <p:embed/>
                      <p:pic>
                        <p:nvPicPr>
                          <p:cNvPr id="0" name="图片 66877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24" y="3409"/>
                            <a:ext cx="168" cy="176"/>
                          </a:xfrm>
                          <a:prstGeom prst="rect">
                            <a:avLst/>
                          </a:prstGeom>
                          <a:noFill/>
                          <a:ln>
                            <a:noFill/>
                          </a:ln>
                          <a:effectLst/>
                        </p:spPr>
                      </p:pic>
                    </p:oleObj>
                  </mc:Fallback>
                </mc:AlternateContent>
              </a:graphicData>
            </a:graphic>
          </p:graphicFrame>
          <p:graphicFrame>
            <p:nvGraphicFramePr>
              <p:cNvPr id="24619" name="Object 75"/>
              <p:cNvGraphicFramePr>
                <a:graphicFrameLocks noChangeAspect="1"/>
              </p:cNvGraphicFramePr>
              <p:nvPr/>
            </p:nvGraphicFramePr>
            <p:xfrm>
              <a:off x="1553" y="3364"/>
              <a:ext cx="88" cy="240"/>
            </p:xfrm>
            <a:graphic>
              <a:graphicData uri="http://schemas.openxmlformats.org/presentationml/2006/ole">
                <mc:AlternateContent xmlns:mc="http://schemas.openxmlformats.org/markup-compatibility/2006">
                  <mc:Choice xmlns:v="urn:schemas-microsoft-com:vml" Requires="v">
                    <p:oleObj spid="_x0000_s668773" name="Equation" r:id="rId30" imgW="139700" imgH="381000" progId="Equation.DSMT4">
                      <p:embed/>
                    </p:oleObj>
                  </mc:Choice>
                  <mc:Fallback>
                    <p:oleObj name="Equation" r:id="rId30" imgW="139700" imgH="381000" progId="Equation.DSMT4">
                      <p:embed/>
                      <p:pic>
                        <p:nvPicPr>
                          <p:cNvPr id="0" name="图片 66877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53" y="3364"/>
                            <a:ext cx="88" cy="240"/>
                          </a:xfrm>
                          <a:prstGeom prst="rect">
                            <a:avLst/>
                          </a:prstGeom>
                          <a:noFill/>
                          <a:ln>
                            <a:noFill/>
                          </a:ln>
                          <a:effectLst/>
                        </p:spPr>
                      </p:pic>
                    </p:oleObj>
                  </mc:Fallback>
                </mc:AlternateContent>
              </a:graphicData>
            </a:graphic>
          </p:graphicFrame>
        </p:grpSp>
      </p:grpSp>
      <p:sp>
        <p:nvSpPr>
          <p:cNvPr id="180317" name="Rectangle 93"/>
          <p:cNvSpPr>
            <a:spLocks noChangeArrowheads="1"/>
          </p:cNvSpPr>
          <p:nvPr/>
        </p:nvSpPr>
        <p:spPr bwMode="auto">
          <a:xfrm>
            <a:off x="4984750" y="5259388"/>
            <a:ext cx="4013200" cy="457200"/>
          </a:xfrm>
          <a:prstGeom prst="rect">
            <a:avLst/>
          </a:prstGeom>
          <a:noFill/>
          <a:ln>
            <a:noFill/>
          </a:ln>
          <a:effectLst/>
        </p:spPr>
        <p:txBody>
          <a:bodyPr wrap="none">
            <a:spAutoFit/>
          </a:bodyPr>
          <a:lstStyle/>
          <a:p>
            <a:pPr>
              <a:defRPr/>
            </a:pPr>
            <a:r>
              <a:rPr lang="zh-CN" altLang="en-US"/>
              <a:t>故上述过程可以反复进行。  </a:t>
            </a:r>
            <a:endParaRPr lang="zh-CN" altLang="en-US"/>
          </a:p>
        </p:txBody>
      </p:sp>
      <p:sp>
        <p:nvSpPr>
          <p:cNvPr id="180318" name="Rectangle 94"/>
          <p:cNvSpPr>
            <a:spLocks noChangeArrowheads="1"/>
          </p:cNvSpPr>
          <p:nvPr/>
        </p:nvSpPr>
        <p:spPr bwMode="auto">
          <a:xfrm>
            <a:off x="4679950" y="5907088"/>
            <a:ext cx="4319588" cy="457200"/>
          </a:xfrm>
          <a:prstGeom prst="rect">
            <a:avLst/>
          </a:prstGeom>
          <a:noFill/>
          <a:ln>
            <a:noFill/>
          </a:ln>
          <a:effectLst/>
        </p:spPr>
        <p:txBody>
          <a:bodyPr wrap="none">
            <a:spAutoFit/>
          </a:bodyPr>
          <a:lstStyle/>
          <a:p>
            <a:pPr>
              <a:defRPr/>
            </a:pPr>
            <a:r>
              <a:rPr lang="zh-CN" altLang="en-US">
                <a:solidFill>
                  <a:srgbClr val="008000"/>
                </a:solidFill>
                <a:ea typeface="楷体" panose="02010609060101010101" charset="-122"/>
                <a:cs typeface="楷体" panose="02010609060101010101" charset="-122"/>
              </a:rPr>
              <a:t>级数在圆内收敛、圆外发散。  </a:t>
            </a:r>
            <a:endParaRPr lang="zh-CN" altLang="en-US">
              <a:solidFill>
                <a:srgbClr val="008000"/>
              </a:solidFill>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0237"/>
                                        </p:tgtEl>
                                        <p:attrNameLst>
                                          <p:attrName>style.visibility</p:attrName>
                                        </p:attrNameLst>
                                      </p:cBhvr>
                                      <p:to>
                                        <p:strVal val="visible"/>
                                      </p:to>
                                    </p:set>
                                    <p:animEffect transition="in" filter="wipe(left)">
                                      <p:cBhvr>
                                        <p:cTn id="7" dur="1000"/>
                                        <p:tgtEl>
                                          <p:spTgt spid="1802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38"/>
                                        </p:tgtEl>
                                        <p:attrNameLst>
                                          <p:attrName>style.visibility</p:attrName>
                                        </p:attrNameLst>
                                      </p:cBhvr>
                                      <p:to>
                                        <p:strVal val="visible"/>
                                      </p:to>
                                    </p:set>
                                    <p:animEffect transition="in" filter="wipe(left)">
                                      <p:cBhvr>
                                        <p:cTn id="12" dur="1000"/>
                                        <p:tgtEl>
                                          <p:spTgt spid="180238"/>
                                        </p:tgtEl>
                                      </p:cBhvr>
                                    </p:animEffect>
                                  </p:childTnLst>
                                </p:cTn>
                              </p:par>
                              <p:par>
                                <p:cTn id="13" presetID="6" presetClass="entr" presetSubtype="32" fill="hold" nodeType="withEffect">
                                  <p:stCondLst>
                                    <p:cond delay="0"/>
                                  </p:stCondLst>
                                  <p:childTnLst>
                                    <p:set>
                                      <p:cBhvr>
                                        <p:cTn id="14" dur="1" fill="hold">
                                          <p:stCondLst>
                                            <p:cond delay="0"/>
                                          </p:stCondLst>
                                        </p:cTn>
                                        <p:tgtEl>
                                          <p:spTgt spid="180261"/>
                                        </p:tgtEl>
                                        <p:attrNameLst>
                                          <p:attrName>style.visibility</p:attrName>
                                        </p:attrNameLst>
                                      </p:cBhvr>
                                      <p:to>
                                        <p:strVal val="visible"/>
                                      </p:to>
                                    </p:set>
                                    <p:animEffect transition="in" filter="circle(out)">
                                      <p:cBhvr>
                                        <p:cTn id="15" dur="2000"/>
                                        <p:tgtEl>
                                          <p:spTgt spid="1802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92"/>
                                        </p:tgtEl>
                                        <p:attrNameLst>
                                          <p:attrName>style.visibility</p:attrName>
                                        </p:attrNameLst>
                                      </p:cBhvr>
                                      <p:to>
                                        <p:strVal val="visible"/>
                                      </p:to>
                                    </p:set>
                                    <p:animEffect transition="in" filter="wipe(left)">
                                      <p:cBhvr>
                                        <p:cTn id="20" dur="1000"/>
                                        <p:tgtEl>
                                          <p:spTgt spid="1802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0313"/>
                                        </p:tgtEl>
                                        <p:attrNameLst>
                                          <p:attrName>style.visibility</p:attrName>
                                        </p:attrNameLst>
                                      </p:cBhvr>
                                      <p:to>
                                        <p:strVal val="visible"/>
                                      </p:to>
                                    </p:set>
                                    <p:animEffect transition="in" filter="wipe(left)">
                                      <p:cBhvr>
                                        <p:cTn id="25" dur="1000"/>
                                        <p:tgtEl>
                                          <p:spTgt spid="180313"/>
                                        </p:tgtEl>
                                      </p:cBhvr>
                                    </p:animEffect>
                                  </p:childTnLst>
                                </p:cTn>
                              </p:par>
                              <p:par>
                                <p:cTn id="26" presetID="22" presetClass="entr" presetSubtype="4" fill="hold" nodeType="withEffect">
                                  <p:stCondLst>
                                    <p:cond delay="0"/>
                                  </p:stCondLst>
                                  <p:childTnLst>
                                    <p:set>
                                      <p:cBhvr>
                                        <p:cTn id="27" dur="1" fill="hold">
                                          <p:stCondLst>
                                            <p:cond delay="0"/>
                                          </p:stCondLst>
                                        </p:cTn>
                                        <p:tgtEl>
                                          <p:spTgt spid="180281"/>
                                        </p:tgtEl>
                                        <p:attrNameLst>
                                          <p:attrName>style.visibility</p:attrName>
                                        </p:attrNameLst>
                                      </p:cBhvr>
                                      <p:to>
                                        <p:strVal val="visible"/>
                                      </p:to>
                                    </p:set>
                                    <p:animEffect transition="in" filter="wipe(down)">
                                      <p:cBhvr>
                                        <p:cTn id="28" dur="1000"/>
                                        <p:tgtEl>
                                          <p:spTgt spid="18028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0314"/>
                                        </p:tgtEl>
                                        <p:attrNameLst>
                                          <p:attrName>style.visibility</p:attrName>
                                        </p:attrNameLst>
                                      </p:cBhvr>
                                      <p:to>
                                        <p:strVal val="visible"/>
                                      </p:to>
                                    </p:set>
                                    <p:animEffect transition="in" filter="wipe(left)">
                                      <p:cBhvr>
                                        <p:cTn id="33" dur="1000"/>
                                        <p:tgtEl>
                                          <p:spTgt spid="180314"/>
                                        </p:tgtEl>
                                      </p:cBhvr>
                                    </p:animEffect>
                                  </p:childTnLst>
                                </p:cTn>
                              </p:par>
                              <p:par>
                                <p:cTn id="34" presetID="6" presetClass="entr" presetSubtype="32" fill="hold" grpId="0" nodeType="withEffect">
                                  <p:stCondLst>
                                    <p:cond delay="0"/>
                                  </p:stCondLst>
                                  <p:childTnLst>
                                    <p:set>
                                      <p:cBhvr>
                                        <p:cTn id="35" dur="1" fill="hold">
                                          <p:stCondLst>
                                            <p:cond delay="0"/>
                                          </p:stCondLst>
                                        </p:cTn>
                                        <p:tgtEl>
                                          <p:spTgt spid="180255"/>
                                        </p:tgtEl>
                                        <p:attrNameLst>
                                          <p:attrName>style.visibility</p:attrName>
                                        </p:attrNameLst>
                                      </p:cBhvr>
                                      <p:to>
                                        <p:strVal val="visible"/>
                                      </p:to>
                                    </p:set>
                                    <p:animEffect transition="in" filter="circle(out)">
                                      <p:cBhvr>
                                        <p:cTn id="36" dur="2000"/>
                                        <p:tgtEl>
                                          <p:spTgt spid="180255"/>
                                        </p:tgtEl>
                                      </p:cBhvr>
                                    </p:animEffect>
                                  </p:childTnLst>
                                </p:cTn>
                              </p:par>
                              <p:par>
                                <p:cTn id="37" presetID="22" presetClass="entr" presetSubtype="4" fill="hold" nodeType="withEffect">
                                  <p:stCondLst>
                                    <p:cond delay="0"/>
                                  </p:stCondLst>
                                  <p:childTnLst>
                                    <p:set>
                                      <p:cBhvr>
                                        <p:cTn id="38" dur="1" fill="hold">
                                          <p:stCondLst>
                                            <p:cond delay="0"/>
                                          </p:stCondLst>
                                        </p:cTn>
                                        <p:tgtEl>
                                          <p:spTgt spid="180267"/>
                                        </p:tgtEl>
                                        <p:attrNameLst>
                                          <p:attrName>style.visibility</p:attrName>
                                        </p:attrNameLst>
                                      </p:cBhvr>
                                      <p:to>
                                        <p:strVal val="visible"/>
                                      </p:to>
                                    </p:set>
                                    <p:animEffect transition="in" filter="wipe(down)">
                                      <p:cBhvr>
                                        <p:cTn id="39" dur="1000"/>
                                        <p:tgtEl>
                                          <p:spTgt spid="180267"/>
                                        </p:tgtEl>
                                      </p:cBhvr>
                                    </p:animEffect>
                                  </p:childTnLst>
                                </p:cTn>
                              </p:par>
                              <p:par>
                                <p:cTn id="40" presetID="22" presetClass="entr" presetSubtype="8" fill="hold" nodeType="withEffect">
                                  <p:stCondLst>
                                    <p:cond delay="0"/>
                                  </p:stCondLst>
                                  <p:childTnLst>
                                    <p:set>
                                      <p:cBhvr>
                                        <p:cTn id="41" dur="1" fill="hold">
                                          <p:stCondLst>
                                            <p:cond delay="0"/>
                                          </p:stCondLst>
                                        </p:cTn>
                                        <p:tgtEl>
                                          <p:spTgt spid="180270"/>
                                        </p:tgtEl>
                                        <p:attrNameLst>
                                          <p:attrName>style.visibility</p:attrName>
                                        </p:attrNameLst>
                                      </p:cBhvr>
                                      <p:to>
                                        <p:strVal val="visible"/>
                                      </p:to>
                                    </p:set>
                                    <p:animEffect transition="in" filter="wipe(left)">
                                      <p:cBhvr>
                                        <p:cTn id="42" dur="1000"/>
                                        <p:tgtEl>
                                          <p:spTgt spid="1802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0315"/>
                                        </p:tgtEl>
                                        <p:attrNameLst>
                                          <p:attrName>style.visibility</p:attrName>
                                        </p:attrNameLst>
                                      </p:cBhvr>
                                      <p:to>
                                        <p:strVal val="visible"/>
                                      </p:to>
                                    </p:set>
                                    <p:animEffect transition="in" filter="wipe(left)">
                                      <p:cBhvr>
                                        <p:cTn id="47" dur="1000"/>
                                        <p:tgtEl>
                                          <p:spTgt spid="180315"/>
                                        </p:tgtEl>
                                      </p:cBhvr>
                                    </p:animEffect>
                                  </p:childTnLst>
                                </p:cTn>
                              </p:par>
                              <p:par>
                                <p:cTn id="48" presetID="22" presetClass="entr" presetSubtype="8" fill="hold" nodeType="withEffect">
                                  <p:stCondLst>
                                    <p:cond delay="0"/>
                                  </p:stCondLst>
                                  <p:childTnLst>
                                    <p:set>
                                      <p:cBhvr>
                                        <p:cTn id="49" dur="1" fill="hold">
                                          <p:stCondLst>
                                            <p:cond delay="0"/>
                                          </p:stCondLst>
                                        </p:cTn>
                                        <p:tgtEl>
                                          <p:spTgt spid="180286"/>
                                        </p:tgtEl>
                                        <p:attrNameLst>
                                          <p:attrName>style.visibility</p:attrName>
                                        </p:attrNameLst>
                                      </p:cBhvr>
                                      <p:to>
                                        <p:strVal val="visible"/>
                                      </p:to>
                                    </p:set>
                                    <p:animEffect transition="in" filter="wipe(left)">
                                      <p:cBhvr>
                                        <p:cTn id="50" dur="1000"/>
                                        <p:tgtEl>
                                          <p:spTgt spid="1802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0316"/>
                                        </p:tgtEl>
                                        <p:attrNameLst>
                                          <p:attrName>style.visibility</p:attrName>
                                        </p:attrNameLst>
                                      </p:cBhvr>
                                      <p:to>
                                        <p:strVal val="visible"/>
                                      </p:to>
                                    </p:set>
                                    <p:animEffect transition="in" filter="wipe(left)">
                                      <p:cBhvr>
                                        <p:cTn id="55" dur="1000"/>
                                        <p:tgtEl>
                                          <p:spTgt spid="180316"/>
                                        </p:tgtEl>
                                      </p:cBhvr>
                                    </p:animEffect>
                                  </p:childTnLst>
                                </p:cTn>
                              </p:par>
                              <p:par>
                                <p:cTn id="56" presetID="22" presetClass="entr" presetSubtype="8" fill="hold" nodeType="withEffect">
                                  <p:stCondLst>
                                    <p:cond delay="0"/>
                                  </p:stCondLst>
                                  <p:childTnLst>
                                    <p:set>
                                      <p:cBhvr>
                                        <p:cTn id="57" dur="1" fill="hold">
                                          <p:stCondLst>
                                            <p:cond delay="0"/>
                                          </p:stCondLst>
                                        </p:cTn>
                                        <p:tgtEl>
                                          <p:spTgt spid="180242"/>
                                        </p:tgtEl>
                                        <p:attrNameLst>
                                          <p:attrName>style.visibility</p:attrName>
                                        </p:attrNameLst>
                                      </p:cBhvr>
                                      <p:to>
                                        <p:strVal val="visible"/>
                                      </p:to>
                                    </p:set>
                                    <p:animEffect transition="in" filter="wipe(left)">
                                      <p:cBhvr>
                                        <p:cTn id="58" dur="1000"/>
                                        <p:tgtEl>
                                          <p:spTgt spid="180242"/>
                                        </p:tgtEl>
                                      </p:cBhvr>
                                    </p:animEffect>
                                  </p:childTnLst>
                                </p:cTn>
                              </p:par>
                              <p:par>
                                <p:cTn id="59" presetID="22" presetClass="entr" presetSubtype="8" fill="hold" nodeType="withEffect">
                                  <p:stCondLst>
                                    <p:cond delay="0"/>
                                  </p:stCondLst>
                                  <p:childTnLst>
                                    <p:set>
                                      <p:cBhvr>
                                        <p:cTn id="60" dur="1" fill="hold">
                                          <p:stCondLst>
                                            <p:cond delay="0"/>
                                          </p:stCondLst>
                                        </p:cTn>
                                        <p:tgtEl>
                                          <p:spTgt spid="180264"/>
                                        </p:tgtEl>
                                        <p:attrNameLst>
                                          <p:attrName>style.visibility</p:attrName>
                                        </p:attrNameLst>
                                      </p:cBhvr>
                                      <p:to>
                                        <p:strVal val="visible"/>
                                      </p:to>
                                    </p:set>
                                    <p:animEffect transition="in" filter="wipe(left)">
                                      <p:cBhvr>
                                        <p:cTn id="61" dur="1000"/>
                                        <p:tgtEl>
                                          <p:spTgt spid="180264"/>
                                        </p:tgtEl>
                                      </p:cBhvr>
                                    </p:animEffect>
                                  </p:childTnLst>
                                </p:cTn>
                              </p:par>
                              <p:par>
                                <p:cTn id="62" presetID="22" presetClass="entr" presetSubtype="8" fill="hold" nodeType="withEffect">
                                  <p:stCondLst>
                                    <p:cond delay="0"/>
                                  </p:stCondLst>
                                  <p:childTnLst>
                                    <p:set>
                                      <p:cBhvr>
                                        <p:cTn id="63" dur="1" fill="hold">
                                          <p:stCondLst>
                                            <p:cond delay="0"/>
                                          </p:stCondLst>
                                        </p:cTn>
                                        <p:tgtEl>
                                          <p:spTgt spid="180273"/>
                                        </p:tgtEl>
                                        <p:attrNameLst>
                                          <p:attrName>style.visibility</p:attrName>
                                        </p:attrNameLst>
                                      </p:cBhvr>
                                      <p:to>
                                        <p:strVal val="visible"/>
                                      </p:to>
                                    </p:set>
                                    <p:animEffect transition="in" filter="wipe(left)">
                                      <p:cBhvr>
                                        <p:cTn id="64" dur="1000"/>
                                        <p:tgtEl>
                                          <p:spTgt spid="1802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80310"/>
                                        </p:tgtEl>
                                        <p:attrNameLst>
                                          <p:attrName>style.visibility</p:attrName>
                                        </p:attrNameLst>
                                      </p:cBhvr>
                                      <p:to>
                                        <p:strVal val="visible"/>
                                      </p:to>
                                    </p:set>
                                    <p:animEffect transition="in" filter="wipe(left)">
                                      <p:cBhvr>
                                        <p:cTn id="69" dur="1000"/>
                                        <p:tgtEl>
                                          <p:spTgt spid="1803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0311"/>
                                        </p:tgtEl>
                                        <p:attrNameLst>
                                          <p:attrName>style.visibility</p:attrName>
                                        </p:attrNameLst>
                                      </p:cBhvr>
                                      <p:to>
                                        <p:strVal val="visible"/>
                                      </p:to>
                                    </p:set>
                                    <p:animEffect transition="in" filter="wipe(left)">
                                      <p:cBhvr>
                                        <p:cTn id="74" dur="1000"/>
                                        <p:tgtEl>
                                          <p:spTgt spid="1803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0317"/>
                                        </p:tgtEl>
                                        <p:attrNameLst>
                                          <p:attrName>style.visibility</p:attrName>
                                        </p:attrNameLst>
                                      </p:cBhvr>
                                      <p:to>
                                        <p:strVal val="visible"/>
                                      </p:to>
                                    </p:set>
                                    <p:animEffect transition="in" filter="wipe(left)">
                                      <p:cBhvr>
                                        <p:cTn id="79" dur="1000"/>
                                        <p:tgtEl>
                                          <p:spTgt spid="1803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80245"/>
                                        </p:tgtEl>
                                        <p:attrNameLst>
                                          <p:attrName>style.visibility</p:attrName>
                                        </p:attrNameLst>
                                      </p:cBhvr>
                                      <p:to>
                                        <p:strVal val="visible"/>
                                      </p:to>
                                    </p:set>
                                    <p:animEffect transition="in" filter="wipe(left)">
                                      <p:cBhvr>
                                        <p:cTn id="84" dur="1000"/>
                                        <p:tgtEl>
                                          <p:spTgt spid="180245"/>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180259"/>
                                        </p:tgtEl>
                                        <p:attrNameLst>
                                          <p:attrName>style.visibility</p:attrName>
                                        </p:attrNameLst>
                                      </p:cBhvr>
                                      <p:to>
                                        <p:strVal val="visible"/>
                                      </p:to>
                                    </p:set>
                                  </p:childTnLst>
                                </p:cTn>
                              </p:par>
                              <p:par>
                                <p:cTn id="87" presetID="22" presetClass="entr" presetSubtype="8" fill="hold" grpId="0" nodeType="withEffect">
                                  <p:stCondLst>
                                    <p:cond delay="0"/>
                                  </p:stCondLst>
                                  <p:childTnLst>
                                    <p:set>
                                      <p:cBhvr>
                                        <p:cTn id="88" dur="1" fill="hold">
                                          <p:stCondLst>
                                            <p:cond delay="0"/>
                                          </p:stCondLst>
                                        </p:cTn>
                                        <p:tgtEl>
                                          <p:spTgt spid="180260"/>
                                        </p:tgtEl>
                                        <p:attrNameLst>
                                          <p:attrName>style.visibility</p:attrName>
                                        </p:attrNameLst>
                                      </p:cBhvr>
                                      <p:to>
                                        <p:strVal val="visible"/>
                                      </p:to>
                                    </p:set>
                                    <p:animEffect transition="in" filter="wipe(left)">
                                      <p:cBhvr>
                                        <p:cTn id="89" dur="1000"/>
                                        <p:tgtEl>
                                          <p:spTgt spid="180260"/>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80256"/>
                                        </p:tgtEl>
                                        <p:attrNameLst>
                                          <p:attrName>style.visibility</p:attrName>
                                        </p:attrNameLst>
                                      </p:cBhvr>
                                      <p:to>
                                        <p:strVal val="visible"/>
                                      </p:to>
                                    </p:set>
                                    <p:animEffect transition="in" filter="wipe(left)">
                                      <p:cBhvr>
                                        <p:cTn id="92" dur="1000"/>
                                        <p:tgtEl>
                                          <p:spTgt spid="1802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80249"/>
                                        </p:tgtEl>
                                        <p:attrNameLst>
                                          <p:attrName>style.visibility</p:attrName>
                                        </p:attrNameLst>
                                      </p:cBhvr>
                                      <p:to>
                                        <p:strVal val="visible"/>
                                      </p:to>
                                    </p:set>
                                    <p:animEffect transition="in" filter="wipe(left)">
                                      <p:cBhvr>
                                        <p:cTn id="97" dur="1000"/>
                                        <p:tgtEl>
                                          <p:spTgt spid="18024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80257"/>
                                        </p:tgtEl>
                                        <p:attrNameLst>
                                          <p:attrName>style.visibility</p:attrName>
                                        </p:attrNameLst>
                                      </p:cBhvr>
                                      <p:to>
                                        <p:strVal val="visible"/>
                                      </p:to>
                                    </p:set>
                                    <p:animEffect transition="in" filter="wipe(left)">
                                      <p:cBhvr>
                                        <p:cTn id="100" dur="1000"/>
                                        <p:tgtEl>
                                          <p:spTgt spid="18025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80252"/>
                                        </p:tgtEl>
                                        <p:attrNameLst>
                                          <p:attrName>style.visibility</p:attrName>
                                        </p:attrNameLst>
                                      </p:cBhvr>
                                      <p:to>
                                        <p:strVal val="visible"/>
                                      </p:to>
                                    </p:set>
                                    <p:animEffect transition="in" filter="wipe(left)">
                                      <p:cBhvr>
                                        <p:cTn id="105" dur="1000"/>
                                        <p:tgtEl>
                                          <p:spTgt spid="18025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80258"/>
                                        </p:tgtEl>
                                        <p:attrNameLst>
                                          <p:attrName>style.visibility</p:attrName>
                                        </p:attrNameLst>
                                      </p:cBhvr>
                                      <p:to>
                                        <p:strVal val="visible"/>
                                      </p:to>
                                    </p:set>
                                    <p:animEffect transition="in" filter="wipe(left)">
                                      <p:cBhvr>
                                        <p:cTn id="108" dur="1000"/>
                                        <p:tgtEl>
                                          <p:spTgt spid="18025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80312"/>
                                        </p:tgtEl>
                                        <p:attrNameLst>
                                          <p:attrName>style.visibility</p:attrName>
                                        </p:attrNameLst>
                                      </p:cBhvr>
                                      <p:to>
                                        <p:strVal val="visible"/>
                                      </p:to>
                                    </p:set>
                                    <p:animEffect transition="in" filter="wipe(left)">
                                      <p:cBhvr>
                                        <p:cTn id="113" dur="1000"/>
                                        <p:tgtEl>
                                          <p:spTgt spid="180312"/>
                                        </p:tgtEl>
                                      </p:cBhvr>
                                    </p:animEffect>
                                  </p:childTnLst>
                                </p:cTn>
                              </p:par>
                              <p:par>
                                <p:cTn id="114" presetID="22" presetClass="entr" presetSubtype="8" fill="hold" nodeType="withEffect">
                                  <p:stCondLst>
                                    <p:cond delay="0"/>
                                  </p:stCondLst>
                                  <p:childTnLst>
                                    <p:set>
                                      <p:cBhvr>
                                        <p:cTn id="115" dur="1" fill="hold">
                                          <p:stCondLst>
                                            <p:cond delay="0"/>
                                          </p:stCondLst>
                                        </p:cTn>
                                        <p:tgtEl>
                                          <p:spTgt spid="180276"/>
                                        </p:tgtEl>
                                        <p:attrNameLst>
                                          <p:attrName>style.visibility</p:attrName>
                                        </p:attrNameLst>
                                      </p:cBhvr>
                                      <p:to>
                                        <p:strVal val="visible"/>
                                      </p:to>
                                    </p:set>
                                    <p:animEffect transition="in" filter="wipe(left)">
                                      <p:cBhvr>
                                        <p:cTn id="116" dur="1000"/>
                                        <p:tgtEl>
                                          <p:spTgt spid="1802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80318"/>
                                        </p:tgtEl>
                                        <p:attrNameLst>
                                          <p:attrName>style.visibility</p:attrName>
                                        </p:attrNameLst>
                                      </p:cBhvr>
                                      <p:to>
                                        <p:strVal val="visible"/>
                                      </p:to>
                                    </p:set>
                                    <p:animEffect transition="in" filter="wipe(left)">
                                      <p:cBhvr>
                                        <p:cTn id="121" dur="1000"/>
                                        <p:tgtEl>
                                          <p:spTgt spid="18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7" grpId="0"/>
      <p:bldP spid="180238" grpId="0"/>
      <p:bldP spid="180255" grpId="0" animBg="1"/>
      <p:bldP spid="180256" grpId="0" animBg="1"/>
      <p:bldP spid="180257" grpId="0" animBg="1"/>
      <p:bldP spid="180258" grpId="0" animBg="1"/>
      <p:bldP spid="180259" grpId="0" animBg="1"/>
      <p:bldP spid="180260" grpId="0" animBg="1"/>
      <p:bldP spid="180292" grpId="0"/>
      <p:bldP spid="180310" grpId="0"/>
      <p:bldP spid="180311" grpId="0"/>
      <p:bldP spid="180312" grpId="0"/>
      <p:bldP spid="180317" grpId="0"/>
      <p:bldP spid="1803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6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5602"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5603"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5604" name="Picture 7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5605" name="Picture 7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5606" name="Picture 78"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grpSp>
        <p:nvGrpSpPr>
          <p:cNvPr id="138304" name="Group 64"/>
          <p:cNvGrpSpPr/>
          <p:nvPr/>
        </p:nvGrpSpPr>
        <p:grpSpPr bwMode="auto">
          <a:xfrm>
            <a:off x="1433513" y="5919788"/>
            <a:ext cx="5561012" cy="457200"/>
            <a:chOff x="891" y="3723"/>
            <a:chExt cx="3503" cy="288"/>
          </a:xfrm>
        </p:grpSpPr>
        <p:sp>
          <p:nvSpPr>
            <p:cNvPr id="138292" name="Rectangle 52"/>
            <p:cNvSpPr>
              <a:spLocks noChangeArrowheads="1"/>
            </p:cNvSpPr>
            <p:nvPr/>
          </p:nvSpPr>
          <p:spPr bwMode="auto">
            <a:xfrm>
              <a:off x="1482" y="3723"/>
              <a:ext cx="2912" cy="288"/>
            </a:xfrm>
            <a:prstGeom prst="rect">
              <a:avLst/>
            </a:prstGeom>
            <a:noFill/>
            <a:ln>
              <a:noFill/>
            </a:ln>
            <a:effectLst/>
          </p:spPr>
          <p:txBody>
            <a:bodyPr wrap="none" lIns="90000" tIns="46800" rIns="90000" bIns="46800">
              <a:spAutoFit/>
            </a:bodyPr>
            <a:lstStyle/>
            <a:p>
              <a:pPr>
                <a:defRPr/>
              </a:pPr>
              <a:r>
                <a:rPr kumimoji="1" lang="zh-CN" altLang="en-US">
                  <a:solidFill>
                    <a:schemeClr val="hlink"/>
                  </a:solidFill>
                  <a:ea typeface="楷体" panose="02010609060101010101" charset="-122"/>
                  <a:cs typeface="楷体" panose="02010609060101010101" charset="-122"/>
                </a:rPr>
                <a:t>表示级数在整个复平面上收敛。  </a:t>
              </a:r>
              <a:endParaRPr kumimoji="1" lang="en-US" altLang="zh-CN">
                <a:solidFill>
                  <a:schemeClr val="hlink"/>
                </a:solidFill>
                <a:ea typeface="楷体" panose="02010609060101010101" charset="-122"/>
                <a:cs typeface="楷体" panose="02010609060101010101" charset="-122"/>
              </a:endParaRPr>
            </a:p>
          </p:txBody>
        </p:sp>
        <p:graphicFrame>
          <p:nvGraphicFramePr>
            <p:cNvPr id="25697" name="Object 54"/>
            <p:cNvGraphicFramePr/>
            <p:nvPr/>
          </p:nvGraphicFramePr>
          <p:xfrm>
            <a:off x="891" y="3786"/>
            <a:ext cx="616" cy="168"/>
          </p:xfrm>
          <a:graphic>
            <a:graphicData uri="http://schemas.openxmlformats.org/presentationml/2006/ole">
              <mc:AlternateContent xmlns:mc="http://schemas.openxmlformats.org/markup-compatibility/2006">
                <mc:Choice xmlns:v="urn:schemas-microsoft-com:vml" Requires="v">
                  <p:oleObj spid="_x0000_s669778" name="公式" r:id="rId2" imgW="977265" imgH="266700" progId="Equation.3">
                    <p:embed/>
                  </p:oleObj>
                </mc:Choice>
                <mc:Fallback>
                  <p:oleObj name="公式" r:id="rId2" imgW="977265" imgH="266700" progId="Equation.3">
                    <p:embed/>
                    <p:pic>
                      <p:nvPicPr>
                        <p:cNvPr id="0" name="图片 66977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 y="3786"/>
                          <a:ext cx="616" cy="168"/>
                        </a:xfrm>
                        <a:prstGeom prst="rect">
                          <a:avLst/>
                        </a:prstGeom>
                        <a:noFill/>
                        <a:ln>
                          <a:noFill/>
                        </a:ln>
                      </p:spPr>
                    </p:pic>
                  </p:oleObj>
                </mc:Fallback>
              </mc:AlternateContent>
            </a:graphicData>
          </a:graphic>
        </p:graphicFrame>
      </p:grpSp>
      <p:pic>
        <p:nvPicPr>
          <p:cNvPr id="25608"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25609" name="Picture 86" descr="xs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pic>
        <p:nvPicPr>
          <p:cNvPr id="25610" name="Picture 1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3675" y="2005013"/>
            <a:ext cx="838200" cy="219075"/>
          </a:xfrm>
          <a:prstGeom prst="rect">
            <a:avLst/>
          </a:prstGeom>
          <a:noFill/>
          <a:ln>
            <a:noFill/>
          </a:ln>
        </p:spPr>
      </p:pic>
      <p:pic>
        <p:nvPicPr>
          <p:cNvPr id="25611" name="Picture 1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2088" y="2003425"/>
            <a:ext cx="838200" cy="219075"/>
          </a:xfrm>
          <a:prstGeom prst="rect">
            <a:avLst/>
          </a:prstGeom>
          <a:noFill/>
          <a:ln>
            <a:noFill/>
          </a:ln>
        </p:spPr>
      </p:pic>
      <p:pic>
        <p:nvPicPr>
          <p:cNvPr id="25612" name="Picture 1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8316913" y="574675"/>
            <a:ext cx="838200" cy="219075"/>
          </a:xfrm>
          <a:prstGeom prst="rect">
            <a:avLst/>
          </a:prstGeom>
          <a:noFill/>
          <a:ln>
            <a:noFill/>
          </a:ln>
        </p:spPr>
      </p:pic>
      <p:pic>
        <p:nvPicPr>
          <p:cNvPr id="25613" name="Picture 1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8315325" y="573088"/>
            <a:ext cx="838200" cy="219075"/>
          </a:xfrm>
          <a:prstGeom prst="rect">
            <a:avLst/>
          </a:prstGeom>
          <a:noFill/>
          <a:ln>
            <a:noFill/>
          </a:ln>
        </p:spPr>
      </p:pic>
      <p:pic>
        <p:nvPicPr>
          <p:cNvPr id="25614" name="Picture 1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02088" y="3794125"/>
            <a:ext cx="838200" cy="219075"/>
          </a:xfrm>
          <a:prstGeom prst="rect">
            <a:avLst/>
          </a:prstGeom>
          <a:noFill/>
          <a:ln>
            <a:noFill/>
          </a:ln>
        </p:spPr>
      </p:pic>
      <p:pic>
        <p:nvPicPr>
          <p:cNvPr id="25615" name="Picture 1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000500" y="3792538"/>
            <a:ext cx="838200" cy="219075"/>
          </a:xfrm>
          <a:prstGeom prst="rect">
            <a:avLst/>
          </a:prstGeom>
          <a:noFill/>
          <a:ln>
            <a:noFill/>
          </a:ln>
        </p:spPr>
      </p:pic>
      <p:pic>
        <p:nvPicPr>
          <p:cNvPr id="25616" name="Picture 1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25617" name="Group 117"/>
          <p:cNvGrpSpPr/>
          <p:nvPr/>
        </p:nvGrpSpPr>
        <p:grpSpPr bwMode="auto">
          <a:xfrm>
            <a:off x="4092575" y="477838"/>
            <a:ext cx="5038725" cy="5038725"/>
            <a:chOff x="1473" y="704"/>
            <a:chExt cx="3174" cy="3174"/>
          </a:xfrm>
        </p:grpSpPr>
        <p:sp>
          <p:nvSpPr>
            <p:cNvPr id="25694" name="Oval 118"/>
            <p:cNvSpPr>
              <a:spLocks noChangeAspect="1" noChangeArrowheads="1"/>
            </p:cNvSpPr>
            <p:nvPr/>
          </p:nvSpPr>
          <p:spPr bwMode="auto">
            <a:xfrm>
              <a:off x="1473" y="704"/>
              <a:ext cx="3174" cy="3174"/>
            </a:xfrm>
            <a:prstGeom prst="ellipse">
              <a:avLst/>
            </a:prstGeom>
            <a:gradFill rotWithShape="1">
              <a:gsLst>
                <a:gs pos="0">
                  <a:srgbClr val="FF9900"/>
                </a:gs>
                <a:gs pos="100000">
                  <a:schemeClr val="bg1"/>
                </a:gs>
              </a:gsLst>
              <a:path path="shape">
                <a:fillToRect l="50000" t="50000" r="50000" b="50000"/>
              </a:path>
            </a:gradFill>
            <a:ln>
              <a:noFill/>
            </a:ln>
          </p:spPr>
          <p:txBody>
            <a:bodyPr/>
            <a:lstStyle/>
            <a:p>
              <a:endParaRPr lang="zh-CN" altLang="en-US"/>
            </a:p>
          </p:txBody>
        </p:sp>
        <p:sp>
          <p:nvSpPr>
            <p:cNvPr id="25695" name="Oval 119"/>
            <p:cNvSpPr>
              <a:spLocks noChangeAspect="1" noChangeArrowheads="1"/>
            </p:cNvSpPr>
            <p:nvPr/>
          </p:nvSpPr>
          <p:spPr bwMode="auto">
            <a:xfrm>
              <a:off x="2379" y="1612"/>
              <a:ext cx="1360" cy="1360"/>
            </a:xfrm>
            <a:prstGeom prst="ellipse">
              <a:avLst/>
            </a:prstGeom>
            <a:solidFill>
              <a:schemeClr val="bg1"/>
            </a:solidFill>
            <a:ln w="12700">
              <a:solidFill>
                <a:srgbClr val="CC0000"/>
              </a:solidFill>
              <a:round/>
            </a:ln>
          </p:spPr>
          <p:txBody>
            <a:bodyPr/>
            <a:lstStyle/>
            <a:p>
              <a:endParaRPr lang="zh-CN" altLang="en-US"/>
            </a:p>
          </p:txBody>
        </p:sp>
      </p:grpSp>
      <p:grpSp>
        <p:nvGrpSpPr>
          <p:cNvPr id="25618" name="Group 120"/>
          <p:cNvGrpSpPr/>
          <p:nvPr/>
        </p:nvGrpSpPr>
        <p:grpSpPr bwMode="auto">
          <a:xfrm>
            <a:off x="5508625" y="1897063"/>
            <a:ext cx="2195513" cy="2195512"/>
            <a:chOff x="2365" y="1598"/>
            <a:chExt cx="1383" cy="1383"/>
          </a:xfrm>
        </p:grpSpPr>
        <p:sp>
          <p:nvSpPr>
            <p:cNvPr id="25691" name="Oval 121"/>
            <p:cNvSpPr>
              <a:spLocks noChangeAspect="1" noChangeArrowheads="1"/>
            </p:cNvSpPr>
            <p:nvPr/>
          </p:nvSpPr>
          <p:spPr bwMode="auto">
            <a:xfrm>
              <a:off x="2365" y="1598"/>
              <a:ext cx="1383" cy="1383"/>
            </a:xfrm>
            <a:prstGeom prst="ellipse">
              <a:avLst/>
            </a:prstGeom>
            <a:solidFill>
              <a:srgbClr val="FFC8A5"/>
            </a:solidFill>
            <a:ln w="12700">
              <a:solidFill>
                <a:srgbClr val="FFC8A5"/>
              </a:solidFill>
              <a:round/>
            </a:ln>
          </p:spPr>
          <p:txBody>
            <a:bodyPr/>
            <a:lstStyle/>
            <a:p>
              <a:endParaRPr lang="zh-CN" altLang="en-US"/>
            </a:p>
          </p:txBody>
        </p:sp>
        <p:sp>
          <p:nvSpPr>
            <p:cNvPr id="25692" name="Oval 122"/>
            <p:cNvSpPr>
              <a:spLocks noChangeAspect="1" noChangeArrowheads="1"/>
            </p:cNvSpPr>
            <p:nvPr/>
          </p:nvSpPr>
          <p:spPr bwMode="auto">
            <a:xfrm>
              <a:off x="2449" y="1682"/>
              <a:ext cx="1224" cy="1224"/>
            </a:xfrm>
            <a:prstGeom prst="ellipse">
              <a:avLst/>
            </a:prstGeom>
            <a:solidFill>
              <a:schemeClr val="bg1"/>
            </a:solidFill>
            <a:ln w="12700">
              <a:solidFill>
                <a:srgbClr val="FF0000"/>
              </a:solidFill>
              <a:round/>
            </a:ln>
          </p:spPr>
          <p:txBody>
            <a:bodyPr/>
            <a:lstStyle/>
            <a:p>
              <a:endParaRPr lang="zh-CN" altLang="en-US"/>
            </a:p>
          </p:txBody>
        </p:sp>
        <p:sp>
          <p:nvSpPr>
            <p:cNvPr id="25693" name="Oval 123"/>
            <p:cNvSpPr>
              <a:spLocks noChangeAspect="1" noChangeArrowheads="1"/>
            </p:cNvSpPr>
            <p:nvPr/>
          </p:nvSpPr>
          <p:spPr bwMode="auto">
            <a:xfrm>
              <a:off x="2378" y="1611"/>
              <a:ext cx="1360" cy="1360"/>
            </a:xfrm>
            <a:prstGeom prst="ellipse">
              <a:avLst/>
            </a:prstGeom>
            <a:noFill/>
            <a:ln w="3175">
              <a:solidFill>
                <a:srgbClr val="CC0000"/>
              </a:solidFill>
              <a:prstDash val="dashDot"/>
              <a:round/>
            </a:ln>
          </p:spPr>
          <p:txBody>
            <a:bodyPr/>
            <a:lstStyle/>
            <a:p>
              <a:endParaRPr lang="zh-CN" altLang="en-US"/>
            </a:p>
          </p:txBody>
        </p:sp>
      </p:grpSp>
      <p:grpSp>
        <p:nvGrpSpPr>
          <p:cNvPr id="25619" name="Group 124"/>
          <p:cNvGrpSpPr/>
          <p:nvPr/>
        </p:nvGrpSpPr>
        <p:grpSpPr bwMode="auto">
          <a:xfrm>
            <a:off x="5622925" y="2011363"/>
            <a:ext cx="1979613" cy="1979612"/>
            <a:chOff x="2437" y="1670"/>
            <a:chExt cx="1247" cy="1247"/>
          </a:xfrm>
        </p:grpSpPr>
        <p:sp>
          <p:nvSpPr>
            <p:cNvPr id="25689" name="Oval 125"/>
            <p:cNvSpPr>
              <a:spLocks noChangeAspect="1" noChangeArrowheads="1"/>
            </p:cNvSpPr>
            <p:nvPr/>
          </p:nvSpPr>
          <p:spPr bwMode="auto">
            <a:xfrm>
              <a:off x="2437" y="1670"/>
              <a:ext cx="1247" cy="1247"/>
            </a:xfrm>
            <a:prstGeom prst="ellipse">
              <a:avLst/>
            </a:prstGeom>
            <a:solidFill>
              <a:srgbClr val="FFC8A5"/>
            </a:solidFill>
            <a:ln w="28575">
              <a:solidFill>
                <a:srgbClr val="FFC8A5"/>
              </a:solidFill>
              <a:round/>
            </a:ln>
          </p:spPr>
          <p:txBody>
            <a:bodyPr/>
            <a:lstStyle/>
            <a:p>
              <a:endParaRPr lang="zh-CN" altLang="en-US"/>
            </a:p>
          </p:txBody>
        </p:sp>
        <p:sp>
          <p:nvSpPr>
            <p:cNvPr id="25690" name="Oval 126"/>
            <p:cNvSpPr>
              <a:spLocks noChangeAspect="1" noChangeArrowheads="1"/>
            </p:cNvSpPr>
            <p:nvPr/>
          </p:nvSpPr>
          <p:spPr bwMode="auto">
            <a:xfrm>
              <a:off x="2514" y="1747"/>
              <a:ext cx="1088" cy="1088"/>
            </a:xfrm>
            <a:prstGeom prst="ellipse">
              <a:avLst/>
            </a:prstGeom>
            <a:solidFill>
              <a:schemeClr val="bg1"/>
            </a:solidFill>
            <a:ln w="12700">
              <a:solidFill>
                <a:srgbClr val="FF0000"/>
              </a:solidFill>
              <a:round/>
            </a:ln>
          </p:spPr>
          <p:txBody>
            <a:bodyPr/>
            <a:lstStyle/>
            <a:p>
              <a:endParaRPr lang="zh-CN" altLang="en-US"/>
            </a:p>
          </p:txBody>
        </p:sp>
      </p:grpSp>
      <p:grpSp>
        <p:nvGrpSpPr>
          <p:cNvPr id="25620" name="Group 127"/>
          <p:cNvGrpSpPr/>
          <p:nvPr/>
        </p:nvGrpSpPr>
        <p:grpSpPr bwMode="auto">
          <a:xfrm>
            <a:off x="5726113" y="2114550"/>
            <a:ext cx="1763712" cy="1763713"/>
            <a:chOff x="2502" y="1735"/>
            <a:chExt cx="1111" cy="1111"/>
          </a:xfrm>
        </p:grpSpPr>
        <p:sp>
          <p:nvSpPr>
            <p:cNvPr id="25687" name="Oval 128"/>
            <p:cNvSpPr>
              <a:spLocks noChangeAspect="1" noChangeArrowheads="1"/>
            </p:cNvSpPr>
            <p:nvPr/>
          </p:nvSpPr>
          <p:spPr bwMode="auto">
            <a:xfrm>
              <a:off x="2502" y="1735"/>
              <a:ext cx="1111" cy="1111"/>
            </a:xfrm>
            <a:prstGeom prst="ellipse">
              <a:avLst/>
            </a:prstGeom>
            <a:solidFill>
              <a:srgbClr val="FFC8A5"/>
            </a:solidFill>
            <a:ln w="28575">
              <a:solidFill>
                <a:srgbClr val="FFC8A5"/>
              </a:solidFill>
              <a:round/>
            </a:ln>
          </p:spPr>
          <p:txBody>
            <a:bodyPr/>
            <a:lstStyle/>
            <a:p>
              <a:endParaRPr lang="zh-CN" altLang="en-US"/>
            </a:p>
          </p:txBody>
        </p:sp>
        <p:sp>
          <p:nvSpPr>
            <p:cNvPr id="25688" name="Oval 129"/>
            <p:cNvSpPr>
              <a:spLocks noChangeAspect="1" noChangeArrowheads="1"/>
            </p:cNvSpPr>
            <p:nvPr/>
          </p:nvSpPr>
          <p:spPr bwMode="auto">
            <a:xfrm>
              <a:off x="2585" y="1818"/>
              <a:ext cx="952" cy="952"/>
            </a:xfrm>
            <a:prstGeom prst="ellipse">
              <a:avLst/>
            </a:prstGeom>
            <a:solidFill>
              <a:schemeClr val="bg1"/>
            </a:solidFill>
            <a:ln w="12700">
              <a:solidFill>
                <a:srgbClr val="FF0000"/>
              </a:solidFill>
              <a:round/>
            </a:ln>
          </p:spPr>
          <p:txBody>
            <a:bodyPr/>
            <a:lstStyle/>
            <a:p>
              <a:endParaRPr lang="zh-CN" altLang="en-US"/>
            </a:p>
          </p:txBody>
        </p:sp>
      </p:grpSp>
      <p:sp>
        <p:nvSpPr>
          <p:cNvPr id="25621" name="Oval 130"/>
          <p:cNvSpPr>
            <a:spLocks noChangeAspect="1" noChangeArrowheads="1"/>
          </p:cNvSpPr>
          <p:nvPr/>
        </p:nvSpPr>
        <p:spPr bwMode="auto">
          <a:xfrm>
            <a:off x="6183313" y="2562225"/>
            <a:ext cx="863600" cy="863600"/>
          </a:xfrm>
          <a:prstGeom prst="ellipse">
            <a:avLst/>
          </a:prstGeom>
          <a:gradFill rotWithShape="1">
            <a:gsLst>
              <a:gs pos="0">
                <a:srgbClr val="F0EBFF"/>
              </a:gs>
              <a:gs pos="100000">
                <a:srgbClr val="9BE6FA"/>
              </a:gs>
            </a:gsLst>
            <a:path path="shape">
              <a:fillToRect l="50000" t="50000" r="50000" b="50000"/>
            </a:path>
          </a:gradFill>
          <a:ln w="12700">
            <a:solidFill>
              <a:srgbClr val="CC0000"/>
            </a:solidFill>
            <a:round/>
          </a:ln>
        </p:spPr>
        <p:txBody>
          <a:bodyPr/>
          <a:lstStyle/>
          <a:p>
            <a:endParaRPr lang="zh-CN" altLang="en-US"/>
          </a:p>
        </p:txBody>
      </p:sp>
      <p:sp>
        <p:nvSpPr>
          <p:cNvPr id="25622" name="Oval 131"/>
          <p:cNvSpPr>
            <a:spLocks noChangeAspect="1" noChangeArrowheads="1"/>
          </p:cNvSpPr>
          <p:nvPr/>
        </p:nvSpPr>
        <p:spPr bwMode="auto">
          <a:xfrm>
            <a:off x="6073775" y="2452688"/>
            <a:ext cx="1079500" cy="1079500"/>
          </a:xfrm>
          <a:prstGeom prst="ellipse">
            <a:avLst/>
          </a:prstGeom>
          <a:solidFill>
            <a:srgbClr val="9BE6FA"/>
          </a:solidFill>
          <a:ln w="12700">
            <a:solidFill>
              <a:srgbClr val="FF0000"/>
            </a:solidFill>
            <a:round/>
          </a:ln>
        </p:spPr>
        <p:txBody>
          <a:bodyPr/>
          <a:lstStyle/>
          <a:p>
            <a:endParaRPr lang="zh-CN" altLang="en-US"/>
          </a:p>
        </p:txBody>
      </p:sp>
      <p:sp>
        <p:nvSpPr>
          <p:cNvPr id="25623" name="Oval 132"/>
          <p:cNvSpPr>
            <a:spLocks noChangeAspect="1" noChangeArrowheads="1"/>
          </p:cNvSpPr>
          <p:nvPr/>
        </p:nvSpPr>
        <p:spPr bwMode="auto">
          <a:xfrm>
            <a:off x="5962650" y="2341563"/>
            <a:ext cx="1295400" cy="1295400"/>
          </a:xfrm>
          <a:prstGeom prst="ellipse">
            <a:avLst/>
          </a:prstGeom>
          <a:solidFill>
            <a:srgbClr val="9BE6FA"/>
          </a:solidFill>
          <a:ln w="12700">
            <a:solidFill>
              <a:srgbClr val="FF0000"/>
            </a:solidFill>
            <a:round/>
          </a:ln>
        </p:spPr>
        <p:txBody>
          <a:bodyPr/>
          <a:lstStyle/>
          <a:p>
            <a:endParaRPr lang="zh-CN" altLang="en-US"/>
          </a:p>
        </p:txBody>
      </p:sp>
      <p:sp>
        <p:nvSpPr>
          <p:cNvPr id="25624" name="Oval 133"/>
          <p:cNvSpPr>
            <a:spLocks noChangeAspect="1" noChangeArrowheads="1"/>
          </p:cNvSpPr>
          <p:nvPr/>
        </p:nvSpPr>
        <p:spPr bwMode="auto">
          <a:xfrm>
            <a:off x="5854700" y="2244725"/>
            <a:ext cx="1511300" cy="1511300"/>
          </a:xfrm>
          <a:prstGeom prst="ellipse">
            <a:avLst/>
          </a:prstGeom>
          <a:solidFill>
            <a:srgbClr val="9BE6FA"/>
          </a:solidFill>
          <a:ln w="12700">
            <a:solidFill>
              <a:srgbClr val="FF0000"/>
            </a:solidFill>
            <a:round/>
          </a:ln>
        </p:spPr>
        <p:txBody>
          <a:bodyPr/>
          <a:lstStyle/>
          <a:p>
            <a:endParaRPr lang="zh-CN" altLang="en-US"/>
          </a:p>
        </p:txBody>
      </p:sp>
      <p:sp>
        <p:nvSpPr>
          <p:cNvPr id="25625" name="Oval 134"/>
          <p:cNvSpPr>
            <a:spLocks noChangeAspect="1" noChangeArrowheads="1"/>
          </p:cNvSpPr>
          <p:nvPr/>
        </p:nvSpPr>
        <p:spPr bwMode="auto">
          <a:xfrm>
            <a:off x="6181725" y="2560638"/>
            <a:ext cx="863600" cy="863600"/>
          </a:xfrm>
          <a:prstGeom prst="ellipse">
            <a:avLst/>
          </a:prstGeom>
          <a:gradFill rotWithShape="1">
            <a:gsLst>
              <a:gs pos="0">
                <a:srgbClr val="F0EBFF"/>
              </a:gs>
              <a:gs pos="100000">
                <a:srgbClr val="9BE6FA"/>
              </a:gs>
            </a:gsLst>
            <a:path path="shape">
              <a:fillToRect l="50000" t="50000" r="50000" b="50000"/>
            </a:path>
          </a:gradFill>
          <a:ln>
            <a:noFill/>
          </a:ln>
        </p:spPr>
        <p:txBody>
          <a:bodyPr/>
          <a:lstStyle/>
          <a:p>
            <a:endParaRPr lang="zh-CN" altLang="en-US"/>
          </a:p>
        </p:txBody>
      </p:sp>
      <p:sp>
        <p:nvSpPr>
          <p:cNvPr id="25626" name="Oval 135"/>
          <p:cNvSpPr>
            <a:spLocks noChangeAspect="1" noChangeArrowheads="1"/>
          </p:cNvSpPr>
          <p:nvPr/>
        </p:nvSpPr>
        <p:spPr bwMode="auto">
          <a:xfrm>
            <a:off x="6181725" y="2560638"/>
            <a:ext cx="863600" cy="863600"/>
          </a:xfrm>
          <a:prstGeom prst="ellipse">
            <a:avLst/>
          </a:prstGeom>
          <a:noFill/>
          <a:ln w="3175">
            <a:solidFill>
              <a:srgbClr val="FF0000"/>
            </a:solidFill>
            <a:prstDash val="dashDot"/>
            <a:round/>
          </a:ln>
        </p:spPr>
        <p:txBody>
          <a:bodyPr/>
          <a:lstStyle/>
          <a:p>
            <a:endParaRPr lang="zh-CN" altLang="en-US"/>
          </a:p>
        </p:txBody>
      </p:sp>
      <p:grpSp>
        <p:nvGrpSpPr>
          <p:cNvPr id="25627" name="Group 136"/>
          <p:cNvGrpSpPr/>
          <p:nvPr/>
        </p:nvGrpSpPr>
        <p:grpSpPr bwMode="auto">
          <a:xfrm>
            <a:off x="4630738" y="1017588"/>
            <a:ext cx="3959225" cy="3959225"/>
            <a:chOff x="1781" y="1367"/>
            <a:chExt cx="2494" cy="2494"/>
          </a:xfrm>
        </p:grpSpPr>
        <p:sp>
          <p:nvSpPr>
            <p:cNvPr id="138377" name="Line 137"/>
            <p:cNvSpPr>
              <a:spLocks noChangeShapeType="1"/>
            </p:cNvSpPr>
            <p:nvPr/>
          </p:nvSpPr>
          <p:spPr bwMode="auto">
            <a:xfrm>
              <a:off x="3029" y="1367"/>
              <a:ext cx="0" cy="2494"/>
            </a:xfrm>
            <a:prstGeom prst="line">
              <a:avLst/>
            </a:prstGeom>
            <a:noFill/>
            <a:ln w="3175">
              <a:solidFill>
                <a:schemeClr val="tx1"/>
              </a:solidFill>
              <a:round/>
              <a:headEnd type="stealth" w="med" len="lg"/>
              <a:tailEnd type="none" w="med" len="lg"/>
            </a:ln>
            <a:effectLst/>
          </p:spPr>
          <p:txBody>
            <a:bodyPr/>
            <a:lstStyle/>
            <a:p>
              <a:pPr>
                <a:defRPr/>
              </a:pPr>
              <a:endParaRPr lang="zh-CN" altLang="en-US"/>
            </a:p>
          </p:txBody>
        </p:sp>
        <p:sp>
          <p:nvSpPr>
            <p:cNvPr id="138378" name="Line 138"/>
            <p:cNvSpPr>
              <a:spLocks noChangeShapeType="1"/>
            </p:cNvSpPr>
            <p:nvPr/>
          </p:nvSpPr>
          <p:spPr bwMode="auto">
            <a:xfrm flipV="1">
              <a:off x="1781" y="2615"/>
              <a:ext cx="2494" cy="0"/>
            </a:xfrm>
            <a:prstGeom prst="line">
              <a:avLst/>
            </a:prstGeom>
            <a:noFill/>
            <a:ln w="3175">
              <a:solidFill>
                <a:schemeClr val="tx1"/>
              </a:solidFill>
              <a:round/>
              <a:tailEnd type="stealth" w="med" len="lg"/>
            </a:ln>
            <a:effectLst/>
          </p:spPr>
          <p:txBody>
            <a:bodyPr/>
            <a:lstStyle/>
            <a:p>
              <a:pPr>
                <a:defRPr/>
              </a:pPr>
              <a:endParaRPr lang="zh-CN" altLang="en-US"/>
            </a:p>
          </p:txBody>
        </p:sp>
      </p:grpSp>
      <p:grpSp>
        <p:nvGrpSpPr>
          <p:cNvPr id="25628" name="Group 139"/>
          <p:cNvGrpSpPr/>
          <p:nvPr/>
        </p:nvGrpSpPr>
        <p:grpSpPr bwMode="auto">
          <a:xfrm>
            <a:off x="7556500" y="1060450"/>
            <a:ext cx="1222375" cy="1030288"/>
            <a:chOff x="3624" y="1418"/>
            <a:chExt cx="770" cy="649"/>
          </a:xfrm>
        </p:grpSpPr>
        <p:sp>
          <p:nvSpPr>
            <p:cNvPr id="138380" name="Line 140"/>
            <p:cNvSpPr>
              <a:spLocks noChangeShapeType="1"/>
            </p:cNvSpPr>
            <p:nvPr/>
          </p:nvSpPr>
          <p:spPr bwMode="auto">
            <a:xfrm flipV="1">
              <a:off x="3624" y="1625"/>
              <a:ext cx="313" cy="442"/>
            </a:xfrm>
            <a:prstGeom prst="line">
              <a:avLst/>
            </a:prstGeom>
            <a:noFill/>
            <a:ln w="9525">
              <a:solidFill>
                <a:schemeClr val="tx1"/>
              </a:solidFill>
              <a:round/>
              <a:headEnd type="none" w="med" len="lg"/>
              <a:tailEnd type="stealth" w="med" len="lg"/>
            </a:ln>
            <a:effectLst/>
          </p:spPr>
          <p:txBody>
            <a:bodyPr/>
            <a:lstStyle/>
            <a:p>
              <a:pPr>
                <a:defRPr/>
              </a:pPr>
              <a:endParaRPr lang="zh-CN" altLang="en-US"/>
            </a:p>
          </p:txBody>
        </p:sp>
        <p:sp>
          <p:nvSpPr>
            <p:cNvPr id="138381" name="Rectangle 141"/>
            <p:cNvSpPr>
              <a:spLocks noChangeArrowheads="1"/>
            </p:cNvSpPr>
            <p:nvPr/>
          </p:nvSpPr>
          <p:spPr bwMode="auto">
            <a:xfrm>
              <a:off x="3876" y="1418"/>
              <a:ext cx="518" cy="250"/>
            </a:xfrm>
            <a:prstGeom prst="rect">
              <a:avLst/>
            </a:prstGeom>
            <a:noFill/>
            <a:ln>
              <a:noFill/>
            </a:ln>
            <a:effectLst/>
          </p:spPr>
          <p:txBody>
            <a:bodyPr wrap="none">
              <a:spAutoFit/>
            </a:bodyPr>
            <a:lstStyle/>
            <a:p>
              <a:pPr>
                <a:defRPr/>
              </a:pPr>
              <a:r>
                <a:rPr kumimoji="1" lang="zh-CN" altLang="en-US" sz="2000">
                  <a:solidFill>
                    <a:schemeClr val="tx1"/>
                  </a:solidFill>
                  <a:ea typeface="楷体" panose="02010609060101010101" charset="-122"/>
                  <a:cs typeface="楷体" panose="02010609060101010101" charset="-122"/>
                </a:rPr>
                <a:t>发散  </a:t>
              </a:r>
              <a:endParaRPr kumimoji="1" lang="zh-CN" altLang="en-US" sz="2000">
                <a:solidFill>
                  <a:schemeClr val="tx1"/>
                </a:solidFill>
                <a:ea typeface="楷体" panose="02010609060101010101" charset="-122"/>
                <a:cs typeface="楷体" panose="02010609060101010101" charset="-122"/>
              </a:endParaRPr>
            </a:p>
          </p:txBody>
        </p:sp>
      </p:grpSp>
      <p:grpSp>
        <p:nvGrpSpPr>
          <p:cNvPr id="25629" name="Group 142"/>
          <p:cNvGrpSpPr/>
          <p:nvPr/>
        </p:nvGrpSpPr>
        <p:grpSpPr bwMode="auto">
          <a:xfrm>
            <a:off x="6684963" y="3271838"/>
            <a:ext cx="2093912" cy="1243012"/>
            <a:chOff x="3075" y="2787"/>
            <a:chExt cx="1319" cy="783"/>
          </a:xfrm>
        </p:grpSpPr>
        <p:sp>
          <p:nvSpPr>
            <p:cNvPr id="138383" name="Line 143"/>
            <p:cNvSpPr>
              <a:spLocks noChangeShapeType="1"/>
            </p:cNvSpPr>
            <p:nvPr/>
          </p:nvSpPr>
          <p:spPr bwMode="auto">
            <a:xfrm>
              <a:off x="3075" y="2787"/>
              <a:ext cx="870" cy="591"/>
            </a:xfrm>
            <a:prstGeom prst="line">
              <a:avLst/>
            </a:prstGeom>
            <a:noFill/>
            <a:ln w="9525">
              <a:solidFill>
                <a:srgbClr val="008000"/>
              </a:solidFill>
              <a:round/>
              <a:headEnd type="stealth" w="med" len="lg"/>
            </a:ln>
            <a:effectLst/>
          </p:spPr>
          <p:txBody>
            <a:bodyPr/>
            <a:lstStyle/>
            <a:p>
              <a:pPr>
                <a:defRPr/>
              </a:pPr>
              <a:endParaRPr lang="zh-CN" altLang="en-US"/>
            </a:p>
          </p:txBody>
        </p:sp>
        <p:sp>
          <p:nvSpPr>
            <p:cNvPr id="138384" name="Rectangle 144"/>
            <p:cNvSpPr>
              <a:spLocks noChangeArrowheads="1"/>
            </p:cNvSpPr>
            <p:nvPr/>
          </p:nvSpPr>
          <p:spPr bwMode="auto">
            <a:xfrm>
              <a:off x="3876" y="3320"/>
              <a:ext cx="518" cy="250"/>
            </a:xfrm>
            <a:prstGeom prst="rect">
              <a:avLst/>
            </a:prstGeom>
            <a:noFill/>
            <a:ln>
              <a:noFill/>
            </a:ln>
            <a:effectLst/>
          </p:spPr>
          <p:txBody>
            <a:bodyPr wrap="none">
              <a:spAutoFit/>
            </a:bodyPr>
            <a:lstStyle/>
            <a:p>
              <a:pPr>
                <a:defRPr/>
              </a:pPr>
              <a:r>
                <a:rPr kumimoji="1" lang="zh-CN" altLang="en-US" sz="2000">
                  <a:solidFill>
                    <a:srgbClr val="008000"/>
                  </a:solidFill>
                  <a:ea typeface="楷体" panose="02010609060101010101" charset="-122"/>
                  <a:cs typeface="楷体" panose="02010609060101010101" charset="-122"/>
                </a:rPr>
                <a:t>收敛  </a:t>
              </a:r>
              <a:endParaRPr kumimoji="1" lang="zh-CN" altLang="en-US" sz="2000">
                <a:solidFill>
                  <a:srgbClr val="008000"/>
                </a:solidFill>
                <a:ea typeface="楷体" panose="02010609060101010101" charset="-122"/>
                <a:cs typeface="楷体" panose="02010609060101010101" charset="-122"/>
              </a:endParaRPr>
            </a:p>
          </p:txBody>
        </p:sp>
      </p:grpSp>
      <p:grpSp>
        <p:nvGrpSpPr>
          <p:cNvPr id="25630" name="Group 145"/>
          <p:cNvGrpSpPr/>
          <p:nvPr/>
        </p:nvGrpSpPr>
        <p:grpSpPr bwMode="auto">
          <a:xfrm>
            <a:off x="6778625" y="2295525"/>
            <a:ext cx="279400" cy="363538"/>
            <a:chOff x="4970" y="2088"/>
            <a:chExt cx="176" cy="229"/>
          </a:xfrm>
        </p:grpSpPr>
        <p:graphicFrame>
          <p:nvGraphicFramePr>
            <p:cNvPr id="25679" name="Object 146"/>
            <p:cNvGraphicFramePr>
              <a:graphicFrameLocks noChangeAspect="1"/>
            </p:cNvGraphicFramePr>
            <p:nvPr/>
          </p:nvGraphicFramePr>
          <p:xfrm>
            <a:off x="5055" y="2088"/>
            <a:ext cx="91" cy="229"/>
          </p:xfrm>
          <a:graphic>
            <a:graphicData uri="http://schemas.openxmlformats.org/presentationml/2006/ole">
              <mc:AlternateContent xmlns:mc="http://schemas.openxmlformats.org/markup-compatibility/2006">
                <mc:Choice xmlns:v="urn:schemas-microsoft-com:vml" Requires="v">
                  <p:oleObj spid="_x0000_s669779" name="公式" r:id="rId6" imgW="152400" imgH="381000" progId="Equation.3">
                    <p:embed/>
                  </p:oleObj>
                </mc:Choice>
                <mc:Fallback>
                  <p:oleObj name="公式" r:id="rId6" imgW="152400" imgH="381000" progId="Equation.3">
                    <p:embed/>
                    <p:pic>
                      <p:nvPicPr>
                        <p:cNvPr id="0" name="图片 6697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5" y="2088"/>
                          <a:ext cx="91" cy="229"/>
                        </a:xfrm>
                        <a:prstGeom prst="rect">
                          <a:avLst/>
                        </a:prstGeom>
                        <a:noFill/>
                        <a:ln>
                          <a:noFill/>
                        </a:ln>
                        <a:effectLst/>
                      </p:spPr>
                    </p:pic>
                  </p:oleObj>
                </mc:Fallback>
              </mc:AlternateContent>
            </a:graphicData>
          </a:graphic>
        </p:graphicFrame>
        <p:graphicFrame>
          <p:nvGraphicFramePr>
            <p:cNvPr id="25680" name="Object 147"/>
            <p:cNvGraphicFramePr>
              <a:graphicFrameLocks noChangeAspect="1"/>
            </p:cNvGraphicFramePr>
            <p:nvPr/>
          </p:nvGraphicFramePr>
          <p:xfrm>
            <a:off x="4970" y="2155"/>
            <a:ext cx="129" cy="135"/>
          </p:xfrm>
          <a:graphic>
            <a:graphicData uri="http://schemas.openxmlformats.org/presentationml/2006/ole">
              <mc:AlternateContent xmlns:mc="http://schemas.openxmlformats.org/markup-compatibility/2006">
                <mc:Choice xmlns:v="urn:schemas-microsoft-com:vml" Requires="v">
                  <p:oleObj spid="_x0000_s669780" name="公式" r:id="rId8" imgW="266700" imgH="279400" progId="Equation.3">
                    <p:embed/>
                  </p:oleObj>
                </mc:Choice>
                <mc:Fallback>
                  <p:oleObj name="公式" r:id="rId8" imgW="266700" imgH="279400" progId="Equation.3">
                    <p:embed/>
                    <p:pic>
                      <p:nvPicPr>
                        <p:cNvPr id="0" name="图片 6697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0" y="2155"/>
                          <a:ext cx="129" cy="135"/>
                        </a:xfrm>
                        <a:prstGeom prst="rect">
                          <a:avLst/>
                        </a:prstGeom>
                        <a:noFill/>
                        <a:ln>
                          <a:noFill/>
                        </a:ln>
                        <a:effectLst/>
                      </p:spPr>
                    </p:pic>
                  </p:oleObj>
                </mc:Fallback>
              </mc:AlternateContent>
            </a:graphicData>
          </a:graphic>
        </p:graphicFrame>
      </p:grpSp>
      <p:grpSp>
        <p:nvGrpSpPr>
          <p:cNvPr id="25631" name="Group 148"/>
          <p:cNvGrpSpPr/>
          <p:nvPr/>
        </p:nvGrpSpPr>
        <p:grpSpPr bwMode="auto">
          <a:xfrm>
            <a:off x="6977063" y="1674813"/>
            <a:ext cx="274637" cy="363537"/>
            <a:chOff x="5197" y="1337"/>
            <a:chExt cx="173" cy="229"/>
          </a:xfrm>
        </p:grpSpPr>
        <p:graphicFrame>
          <p:nvGraphicFramePr>
            <p:cNvPr id="25677" name="Object 149"/>
            <p:cNvGraphicFramePr>
              <a:graphicFrameLocks noChangeAspect="1"/>
            </p:cNvGraphicFramePr>
            <p:nvPr/>
          </p:nvGraphicFramePr>
          <p:xfrm>
            <a:off x="5286" y="1337"/>
            <a:ext cx="84" cy="229"/>
          </p:xfrm>
          <a:graphic>
            <a:graphicData uri="http://schemas.openxmlformats.org/presentationml/2006/ole">
              <mc:AlternateContent xmlns:mc="http://schemas.openxmlformats.org/markup-compatibility/2006">
                <mc:Choice xmlns:v="urn:schemas-microsoft-com:vml" Requires="v">
                  <p:oleObj spid="_x0000_s669781" name="公式" r:id="rId10" imgW="139700" imgH="381000" progId="Equation.3">
                    <p:embed/>
                  </p:oleObj>
                </mc:Choice>
                <mc:Fallback>
                  <p:oleObj name="公式" r:id="rId10" imgW="139700" imgH="381000" progId="Equation.3">
                    <p:embed/>
                    <p:pic>
                      <p:nvPicPr>
                        <p:cNvPr id="0" name="图片 6697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 y="1337"/>
                          <a:ext cx="84" cy="229"/>
                        </a:xfrm>
                        <a:prstGeom prst="rect">
                          <a:avLst/>
                        </a:prstGeom>
                        <a:noFill/>
                        <a:ln>
                          <a:noFill/>
                        </a:ln>
                        <a:effectLst/>
                      </p:spPr>
                    </p:pic>
                  </p:oleObj>
                </mc:Fallback>
              </mc:AlternateContent>
            </a:graphicData>
          </a:graphic>
        </p:graphicFrame>
        <p:graphicFrame>
          <p:nvGraphicFramePr>
            <p:cNvPr id="25678" name="Object 150"/>
            <p:cNvGraphicFramePr>
              <a:graphicFrameLocks noChangeAspect="1"/>
            </p:cNvGraphicFramePr>
            <p:nvPr/>
          </p:nvGraphicFramePr>
          <p:xfrm>
            <a:off x="5197" y="1392"/>
            <a:ext cx="129" cy="135"/>
          </p:xfrm>
          <a:graphic>
            <a:graphicData uri="http://schemas.openxmlformats.org/presentationml/2006/ole">
              <mc:AlternateContent xmlns:mc="http://schemas.openxmlformats.org/markup-compatibility/2006">
                <mc:Choice xmlns:v="urn:schemas-microsoft-com:vml" Requires="v">
                  <p:oleObj spid="_x0000_s669782" name="公式" r:id="rId12" imgW="266700" imgH="279400" progId="Equation.3">
                    <p:embed/>
                  </p:oleObj>
                </mc:Choice>
                <mc:Fallback>
                  <p:oleObj name="公式" r:id="rId12" imgW="266700" imgH="279400" progId="Equation.3">
                    <p:embed/>
                    <p:pic>
                      <p:nvPicPr>
                        <p:cNvPr id="0" name="图片 6697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7" y="1392"/>
                          <a:ext cx="129" cy="135"/>
                        </a:xfrm>
                        <a:prstGeom prst="rect">
                          <a:avLst/>
                        </a:prstGeom>
                        <a:noFill/>
                        <a:ln>
                          <a:noFill/>
                        </a:ln>
                        <a:effectLst/>
                      </p:spPr>
                    </p:pic>
                  </p:oleObj>
                </mc:Fallback>
              </mc:AlternateContent>
            </a:graphicData>
          </a:graphic>
        </p:graphicFrame>
      </p:grpSp>
      <p:grpSp>
        <p:nvGrpSpPr>
          <p:cNvPr id="25632" name="Group 151"/>
          <p:cNvGrpSpPr/>
          <p:nvPr/>
        </p:nvGrpSpPr>
        <p:grpSpPr bwMode="auto">
          <a:xfrm>
            <a:off x="5854700" y="2243138"/>
            <a:ext cx="1511300" cy="1638300"/>
            <a:chOff x="2552" y="2139"/>
            <a:chExt cx="952" cy="1032"/>
          </a:xfrm>
        </p:grpSpPr>
        <p:sp>
          <p:nvSpPr>
            <p:cNvPr id="25673" name="Oval 152"/>
            <p:cNvSpPr>
              <a:spLocks noChangeAspect="1" noChangeArrowheads="1"/>
            </p:cNvSpPr>
            <p:nvPr/>
          </p:nvSpPr>
          <p:spPr bwMode="auto">
            <a:xfrm>
              <a:off x="2552" y="2139"/>
              <a:ext cx="952" cy="952"/>
            </a:xfrm>
            <a:prstGeom prst="ellipse">
              <a:avLst/>
            </a:prstGeom>
            <a:noFill/>
            <a:ln w="28575">
              <a:solidFill>
                <a:srgbClr val="0000FF"/>
              </a:solidFill>
              <a:prstDash val="lgDash"/>
              <a:round/>
            </a:ln>
          </p:spPr>
          <p:txBody>
            <a:bodyPr/>
            <a:lstStyle/>
            <a:p>
              <a:endParaRPr lang="zh-CN" altLang="en-US"/>
            </a:p>
          </p:txBody>
        </p:sp>
        <p:grpSp>
          <p:nvGrpSpPr>
            <p:cNvPr id="25674" name="Group 153"/>
            <p:cNvGrpSpPr/>
            <p:nvPr/>
          </p:nvGrpSpPr>
          <p:grpSpPr bwMode="auto">
            <a:xfrm>
              <a:off x="2628" y="2972"/>
              <a:ext cx="176" cy="199"/>
              <a:chOff x="5016" y="1838"/>
              <a:chExt cx="176" cy="199"/>
            </a:xfrm>
          </p:grpSpPr>
          <p:graphicFrame>
            <p:nvGraphicFramePr>
              <p:cNvPr id="25675" name="Object 154"/>
              <p:cNvGraphicFramePr>
                <a:graphicFrameLocks noChangeAspect="1"/>
              </p:cNvGraphicFramePr>
              <p:nvPr/>
            </p:nvGraphicFramePr>
            <p:xfrm>
              <a:off x="5090" y="1838"/>
              <a:ext cx="102" cy="199"/>
            </p:xfrm>
            <a:graphic>
              <a:graphicData uri="http://schemas.openxmlformats.org/presentationml/2006/ole">
                <mc:AlternateContent xmlns:mc="http://schemas.openxmlformats.org/markup-compatibility/2006">
                  <mc:Choice xmlns:v="urn:schemas-microsoft-com:vml" Requires="v">
                    <p:oleObj spid="_x0000_s669783" name="公式" r:id="rId14" imgW="190500" imgH="368300" progId="Equation.3">
                      <p:embed/>
                    </p:oleObj>
                  </mc:Choice>
                  <mc:Fallback>
                    <p:oleObj name="公式" r:id="rId14" imgW="190500" imgH="368300" progId="Equation.3">
                      <p:embed/>
                      <p:pic>
                        <p:nvPicPr>
                          <p:cNvPr id="0" name="图片 6697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0" y="1838"/>
                            <a:ext cx="102" cy="199"/>
                          </a:xfrm>
                          <a:prstGeom prst="rect">
                            <a:avLst/>
                          </a:prstGeom>
                          <a:noFill/>
                          <a:ln>
                            <a:noFill/>
                          </a:ln>
                          <a:effectLst/>
                        </p:spPr>
                      </p:pic>
                    </p:oleObj>
                  </mc:Fallback>
                </mc:AlternateContent>
              </a:graphicData>
            </a:graphic>
          </p:graphicFrame>
          <p:graphicFrame>
            <p:nvGraphicFramePr>
              <p:cNvPr id="25676" name="Object 155"/>
              <p:cNvGraphicFramePr>
                <a:graphicFrameLocks noChangeAspect="1"/>
              </p:cNvGraphicFramePr>
              <p:nvPr/>
            </p:nvGraphicFramePr>
            <p:xfrm>
              <a:off x="5016" y="1877"/>
              <a:ext cx="129" cy="135"/>
            </p:xfrm>
            <a:graphic>
              <a:graphicData uri="http://schemas.openxmlformats.org/presentationml/2006/ole">
                <mc:AlternateContent xmlns:mc="http://schemas.openxmlformats.org/markup-compatibility/2006">
                  <mc:Choice xmlns:v="urn:schemas-microsoft-com:vml" Requires="v">
                    <p:oleObj spid="_x0000_s669784" name="公式" r:id="rId16" imgW="266700" imgH="279400" progId="Equation.3">
                      <p:embed/>
                    </p:oleObj>
                  </mc:Choice>
                  <mc:Fallback>
                    <p:oleObj name="公式" r:id="rId16" imgW="266700" imgH="279400" progId="Equation.3">
                      <p:embed/>
                      <p:pic>
                        <p:nvPicPr>
                          <p:cNvPr id="0" name="图片 6697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6" y="1877"/>
                            <a:ext cx="129" cy="135"/>
                          </a:xfrm>
                          <a:prstGeom prst="rect">
                            <a:avLst/>
                          </a:prstGeom>
                          <a:noFill/>
                          <a:ln>
                            <a:noFill/>
                          </a:ln>
                          <a:effectLst/>
                        </p:spPr>
                      </p:pic>
                    </p:oleObj>
                  </mc:Fallback>
                </mc:AlternateContent>
              </a:graphicData>
            </a:graphic>
          </p:graphicFrame>
        </p:grpSp>
      </p:grpSp>
      <p:grpSp>
        <p:nvGrpSpPr>
          <p:cNvPr id="25633" name="Group 156"/>
          <p:cNvGrpSpPr/>
          <p:nvPr/>
        </p:nvGrpSpPr>
        <p:grpSpPr bwMode="auto">
          <a:xfrm>
            <a:off x="6802438" y="3016250"/>
            <a:ext cx="1976437" cy="992188"/>
            <a:chOff x="3149" y="2626"/>
            <a:chExt cx="1245" cy="625"/>
          </a:xfrm>
        </p:grpSpPr>
        <p:sp>
          <p:nvSpPr>
            <p:cNvPr id="138397" name="Oval 157"/>
            <p:cNvSpPr>
              <a:spLocks noChangeAspect="1" noChangeArrowheads="1"/>
            </p:cNvSpPr>
            <p:nvPr/>
          </p:nvSpPr>
          <p:spPr bwMode="auto">
            <a:xfrm>
              <a:off x="3276" y="2658"/>
              <a:ext cx="45" cy="45"/>
            </a:xfrm>
            <a:prstGeom prst="ellipse">
              <a:avLst/>
            </a:prstGeom>
            <a:solidFill>
              <a:srgbClr val="FFFF00"/>
            </a:solidFill>
            <a:ln w="19050">
              <a:solidFill>
                <a:srgbClr val="FF0000"/>
              </a:solidFill>
              <a:round/>
            </a:ln>
            <a:effectLst/>
          </p:spPr>
          <p:txBody>
            <a:bodyPr wrap="none" anchor="ctr"/>
            <a:lstStyle/>
            <a:p>
              <a:pPr>
                <a:defRPr/>
              </a:pPr>
              <a:endParaRPr lang="zh-CN" altLang="en-US"/>
            </a:p>
          </p:txBody>
        </p:sp>
        <p:sp>
          <p:nvSpPr>
            <p:cNvPr id="138398" name="Line 158"/>
            <p:cNvSpPr>
              <a:spLocks noChangeShapeType="1"/>
            </p:cNvSpPr>
            <p:nvPr/>
          </p:nvSpPr>
          <p:spPr bwMode="auto">
            <a:xfrm>
              <a:off x="3329" y="2699"/>
              <a:ext cx="618" cy="362"/>
            </a:xfrm>
            <a:prstGeom prst="line">
              <a:avLst/>
            </a:prstGeom>
            <a:noFill/>
            <a:ln w="9525">
              <a:solidFill>
                <a:srgbClr val="008000"/>
              </a:solidFill>
              <a:round/>
              <a:headEnd type="stealth" w="med" len="lg"/>
            </a:ln>
            <a:effectLst/>
          </p:spPr>
          <p:txBody>
            <a:bodyPr/>
            <a:lstStyle/>
            <a:p>
              <a:pPr>
                <a:defRPr/>
              </a:pPr>
              <a:endParaRPr lang="zh-CN" altLang="en-US"/>
            </a:p>
          </p:txBody>
        </p:sp>
        <p:sp>
          <p:nvSpPr>
            <p:cNvPr id="138399" name="Rectangle 159"/>
            <p:cNvSpPr>
              <a:spLocks noChangeArrowheads="1"/>
            </p:cNvSpPr>
            <p:nvPr/>
          </p:nvSpPr>
          <p:spPr bwMode="auto">
            <a:xfrm>
              <a:off x="3876" y="3001"/>
              <a:ext cx="518" cy="250"/>
            </a:xfrm>
            <a:prstGeom prst="rect">
              <a:avLst/>
            </a:prstGeom>
            <a:noFill/>
            <a:ln>
              <a:noFill/>
            </a:ln>
            <a:effectLst/>
          </p:spPr>
          <p:txBody>
            <a:bodyPr wrap="none">
              <a:spAutoFit/>
            </a:bodyPr>
            <a:lstStyle/>
            <a:p>
              <a:pPr>
                <a:defRPr/>
              </a:pPr>
              <a:r>
                <a:rPr kumimoji="1" lang="zh-CN" altLang="en-US" sz="2000">
                  <a:solidFill>
                    <a:srgbClr val="008000"/>
                  </a:solidFill>
                  <a:ea typeface="楷体" panose="02010609060101010101" charset="-122"/>
                  <a:cs typeface="楷体" panose="02010609060101010101" charset="-122"/>
                </a:rPr>
                <a:t>收敛  </a:t>
              </a:r>
              <a:endParaRPr kumimoji="1" lang="zh-CN" altLang="en-US" sz="2000">
                <a:solidFill>
                  <a:srgbClr val="008000"/>
                </a:solidFill>
                <a:ea typeface="楷体" panose="02010609060101010101" charset="-122"/>
                <a:cs typeface="楷体" panose="02010609060101010101" charset="-122"/>
              </a:endParaRPr>
            </a:p>
          </p:txBody>
        </p:sp>
        <p:graphicFrame>
          <p:nvGraphicFramePr>
            <p:cNvPr id="25672" name="Object 160"/>
            <p:cNvGraphicFramePr>
              <a:graphicFrameLocks noChangeAspect="1"/>
            </p:cNvGraphicFramePr>
            <p:nvPr/>
          </p:nvGraphicFramePr>
          <p:xfrm>
            <a:off x="3149" y="2626"/>
            <a:ext cx="113" cy="120"/>
          </p:xfrm>
          <a:graphic>
            <a:graphicData uri="http://schemas.openxmlformats.org/presentationml/2006/ole">
              <mc:AlternateContent xmlns:mc="http://schemas.openxmlformats.org/markup-compatibility/2006">
                <mc:Choice xmlns:v="urn:schemas-microsoft-com:vml" Requires="v">
                  <p:oleObj spid="_x0000_s669785" name="公式" r:id="rId18" imgW="203200" imgH="215900" progId="Equation.3">
                    <p:embed/>
                  </p:oleObj>
                </mc:Choice>
                <mc:Fallback>
                  <p:oleObj name="公式" r:id="rId18" imgW="203200" imgH="215900" progId="Equation.3">
                    <p:embed/>
                    <p:pic>
                      <p:nvPicPr>
                        <p:cNvPr id="0" name="图片 6697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49" y="2626"/>
                          <a:ext cx="113" cy="120"/>
                        </a:xfrm>
                        <a:prstGeom prst="rect">
                          <a:avLst/>
                        </a:prstGeom>
                        <a:noFill/>
                        <a:ln>
                          <a:noFill/>
                        </a:ln>
                        <a:effectLst/>
                      </p:spPr>
                    </p:pic>
                  </p:oleObj>
                </mc:Fallback>
              </mc:AlternateContent>
            </a:graphicData>
          </a:graphic>
        </p:graphicFrame>
      </p:grpSp>
      <p:grpSp>
        <p:nvGrpSpPr>
          <p:cNvPr id="25634" name="Group 161"/>
          <p:cNvGrpSpPr/>
          <p:nvPr/>
        </p:nvGrpSpPr>
        <p:grpSpPr bwMode="auto">
          <a:xfrm>
            <a:off x="7526338" y="1557338"/>
            <a:ext cx="1254125" cy="1085850"/>
            <a:chOff x="3605" y="1707"/>
            <a:chExt cx="790" cy="684"/>
          </a:xfrm>
        </p:grpSpPr>
        <p:grpSp>
          <p:nvGrpSpPr>
            <p:cNvPr id="25664" name="Group 162"/>
            <p:cNvGrpSpPr/>
            <p:nvPr/>
          </p:nvGrpSpPr>
          <p:grpSpPr bwMode="auto">
            <a:xfrm>
              <a:off x="3605" y="1707"/>
              <a:ext cx="790" cy="605"/>
              <a:chOff x="3605" y="1707"/>
              <a:chExt cx="790" cy="605"/>
            </a:xfrm>
          </p:grpSpPr>
          <p:sp>
            <p:nvSpPr>
              <p:cNvPr id="138403" name="Oval 163"/>
              <p:cNvSpPr>
                <a:spLocks noChangeAspect="1" noChangeArrowheads="1"/>
              </p:cNvSpPr>
              <p:nvPr/>
            </p:nvSpPr>
            <p:spPr bwMode="auto">
              <a:xfrm>
                <a:off x="3605" y="2267"/>
                <a:ext cx="45" cy="45"/>
              </a:xfrm>
              <a:prstGeom prst="ellipse">
                <a:avLst/>
              </a:prstGeom>
              <a:solidFill>
                <a:srgbClr val="FFFF00"/>
              </a:solidFill>
              <a:ln w="19050">
                <a:solidFill>
                  <a:srgbClr val="FF0000"/>
                </a:solidFill>
                <a:round/>
              </a:ln>
              <a:effectLst/>
            </p:spPr>
            <p:txBody>
              <a:bodyPr wrap="none" anchor="ctr"/>
              <a:lstStyle/>
              <a:p>
                <a:pPr>
                  <a:defRPr/>
                </a:pPr>
                <a:endParaRPr lang="zh-CN" altLang="en-US"/>
              </a:p>
            </p:txBody>
          </p:sp>
          <p:sp>
            <p:nvSpPr>
              <p:cNvPr id="138404" name="Line 164"/>
              <p:cNvSpPr>
                <a:spLocks noChangeShapeType="1"/>
              </p:cNvSpPr>
              <p:nvPr/>
            </p:nvSpPr>
            <p:spPr bwMode="auto">
              <a:xfrm flipV="1">
                <a:off x="3654" y="1922"/>
                <a:ext cx="295" cy="339"/>
              </a:xfrm>
              <a:prstGeom prst="line">
                <a:avLst/>
              </a:prstGeom>
              <a:noFill/>
              <a:ln w="9525">
                <a:solidFill>
                  <a:schemeClr val="tx1"/>
                </a:solidFill>
                <a:round/>
                <a:headEnd type="none" w="med" len="lg"/>
                <a:tailEnd type="stealth" w="med" len="lg"/>
              </a:ln>
              <a:effectLst/>
            </p:spPr>
            <p:txBody>
              <a:bodyPr/>
              <a:lstStyle/>
              <a:p>
                <a:pPr>
                  <a:defRPr/>
                </a:pPr>
                <a:endParaRPr lang="zh-CN" altLang="en-US"/>
              </a:p>
            </p:txBody>
          </p:sp>
          <p:sp>
            <p:nvSpPr>
              <p:cNvPr id="138405" name="Rectangle 165"/>
              <p:cNvSpPr>
                <a:spLocks noChangeArrowheads="1"/>
              </p:cNvSpPr>
              <p:nvPr/>
            </p:nvSpPr>
            <p:spPr bwMode="auto">
              <a:xfrm>
                <a:off x="3877" y="1707"/>
                <a:ext cx="518" cy="250"/>
              </a:xfrm>
              <a:prstGeom prst="rect">
                <a:avLst/>
              </a:prstGeom>
              <a:noFill/>
              <a:ln>
                <a:noFill/>
              </a:ln>
              <a:effectLst/>
            </p:spPr>
            <p:txBody>
              <a:bodyPr wrap="none">
                <a:spAutoFit/>
              </a:bodyPr>
              <a:lstStyle/>
              <a:p>
                <a:pPr>
                  <a:defRPr/>
                </a:pPr>
                <a:r>
                  <a:rPr kumimoji="1" lang="zh-CN" altLang="en-US" sz="2000">
                    <a:solidFill>
                      <a:schemeClr val="tx1"/>
                    </a:solidFill>
                    <a:ea typeface="楷体" panose="02010609060101010101" charset="-122"/>
                    <a:cs typeface="楷体" panose="02010609060101010101" charset="-122"/>
                  </a:rPr>
                  <a:t>发散  </a:t>
                </a:r>
                <a:endParaRPr kumimoji="1" lang="zh-CN" altLang="en-US" sz="2000">
                  <a:solidFill>
                    <a:schemeClr val="tx1"/>
                  </a:solidFill>
                  <a:ea typeface="楷体" panose="02010609060101010101" charset="-122"/>
                  <a:cs typeface="楷体" panose="02010609060101010101" charset="-122"/>
                </a:endParaRPr>
              </a:p>
            </p:txBody>
          </p:sp>
        </p:grpSp>
        <p:graphicFrame>
          <p:nvGraphicFramePr>
            <p:cNvPr id="25665" name="Object 166"/>
            <p:cNvGraphicFramePr>
              <a:graphicFrameLocks noChangeAspect="1"/>
            </p:cNvGraphicFramePr>
            <p:nvPr/>
          </p:nvGraphicFramePr>
          <p:xfrm>
            <a:off x="3686" y="2236"/>
            <a:ext cx="105" cy="155"/>
          </p:xfrm>
          <a:graphic>
            <a:graphicData uri="http://schemas.openxmlformats.org/presentationml/2006/ole">
              <mc:AlternateContent xmlns:mc="http://schemas.openxmlformats.org/markup-compatibility/2006">
                <mc:Choice xmlns:v="urn:schemas-microsoft-com:vml" Requires="v">
                  <p:oleObj spid="_x0000_s669786" name="公式" r:id="rId20" imgW="190500" imgH="279400" progId="Equation.3">
                    <p:embed/>
                  </p:oleObj>
                </mc:Choice>
                <mc:Fallback>
                  <p:oleObj name="公式" r:id="rId20" imgW="190500" imgH="279400" progId="Equation.3">
                    <p:embed/>
                    <p:pic>
                      <p:nvPicPr>
                        <p:cNvPr id="0" name="图片 66978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86" y="2236"/>
                          <a:ext cx="105" cy="155"/>
                        </a:xfrm>
                        <a:prstGeom prst="rect">
                          <a:avLst/>
                        </a:prstGeom>
                        <a:noFill/>
                        <a:ln>
                          <a:noFill/>
                        </a:ln>
                        <a:effectLst/>
                      </p:spPr>
                    </p:pic>
                  </p:oleObj>
                </mc:Fallback>
              </mc:AlternateContent>
            </a:graphicData>
          </a:graphic>
        </p:graphicFrame>
      </p:grpSp>
      <p:sp>
        <p:nvSpPr>
          <p:cNvPr id="138407" name="Rectangle 167"/>
          <p:cNvSpPr>
            <a:spLocks noChangeArrowheads="1"/>
          </p:cNvSpPr>
          <p:nvPr/>
        </p:nvSpPr>
        <p:spPr bwMode="auto">
          <a:xfrm>
            <a:off x="534988" y="1155700"/>
            <a:ext cx="3762375" cy="457200"/>
          </a:xfrm>
          <a:prstGeom prst="rect">
            <a:avLst/>
          </a:prstGeom>
          <a:noFill/>
          <a:ln>
            <a:noFill/>
          </a:ln>
          <a:effectLst/>
        </p:spPr>
        <p:txBody>
          <a:bodyPr>
            <a:spAutoFit/>
          </a:bodyPr>
          <a:lstStyle/>
          <a:p>
            <a:pPr>
              <a:defRPr/>
            </a:pPr>
            <a:r>
              <a:rPr kumimoji="1" lang="en-US" altLang="zh-CN">
                <a:solidFill>
                  <a:srgbClr val="000099"/>
                </a:solidFill>
              </a:rPr>
              <a:t>3. </a:t>
            </a:r>
            <a:r>
              <a:rPr kumimoji="1" lang="zh-CN" altLang="en-US">
                <a:solidFill>
                  <a:srgbClr val="000099"/>
                </a:solidFill>
              </a:rPr>
              <a:t>收敛圆与收敛半径  </a:t>
            </a:r>
            <a:endParaRPr kumimoji="1" lang="zh-CN" altLang="en-US">
              <a:solidFill>
                <a:srgbClr val="000099"/>
              </a:solidFill>
            </a:endParaRPr>
          </a:p>
        </p:txBody>
      </p:sp>
      <p:sp>
        <p:nvSpPr>
          <p:cNvPr id="138408" name="Rectangle 168"/>
          <p:cNvSpPr>
            <a:spLocks noChangeArrowheads="1"/>
          </p:cNvSpPr>
          <p:nvPr/>
        </p:nvSpPr>
        <p:spPr bwMode="auto">
          <a:xfrm>
            <a:off x="527050" y="1714500"/>
            <a:ext cx="949325" cy="457200"/>
          </a:xfrm>
          <a:prstGeom prst="rect">
            <a:avLst/>
          </a:prstGeom>
          <a:noFill/>
          <a:ln>
            <a:noFill/>
          </a:ln>
          <a:effectLst/>
        </p:spPr>
        <p:txBody>
          <a:bodyPr wrap="none">
            <a:spAutoFit/>
          </a:bodyPr>
          <a:lstStyle/>
          <a:p>
            <a:pPr>
              <a:defRPr/>
            </a:pPr>
            <a:r>
              <a:rPr kumimoji="1" lang="zh-CN" altLang="en-US">
                <a:solidFill>
                  <a:srgbClr val="0000FF"/>
                </a:solidFill>
              </a:rPr>
              <a:t>定义  </a:t>
            </a:r>
            <a:endParaRPr kumimoji="1" lang="en-US" altLang="zh-CN">
              <a:solidFill>
                <a:srgbClr val="0000FF"/>
              </a:solidFill>
            </a:endParaRPr>
          </a:p>
        </p:txBody>
      </p:sp>
      <p:sp>
        <p:nvSpPr>
          <p:cNvPr id="138409" name="Rectangle 169"/>
          <p:cNvSpPr>
            <a:spLocks noChangeArrowheads="1"/>
          </p:cNvSpPr>
          <p:nvPr/>
        </p:nvSpPr>
        <p:spPr bwMode="auto">
          <a:xfrm>
            <a:off x="536575" y="549275"/>
            <a:ext cx="2325688" cy="519113"/>
          </a:xfrm>
          <a:prstGeom prst="rect">
            <a:avLst/>
          </a:prstGeom>
          <a:noFill/>
          <a:ln>
            <a:noFill/>
          </a:ln>
          <a:effectLst/>
        </p:spPr>
        <p:txBody>
          <a:bodyPr wrap="none">
            <a:spAutoFit/>
          </a:bodyPr>
          <a:lstStyle/>
          <a:p>
            <a:pPr>
              <a:defRPr/>
            </a:pPr>
            <a:r>
              <a:rPr kumimoji="1" lang="zh-CN" altLang="en-US" sz="2800">
                <a:solidFill>
                  <a:srgbClr val="000099"/>
                </a:solidFill>
              </a:rPr>
              <a:t>二、</a:t>
            </a:r>
            <a:r>
              <a:rPr lang="zh-CN" altLang="en-US" sz="2800">
                <a:solidFill>
                  <a:srgbClr val="000099"/>
                </a:solidFill>
              </a:rPr>
              <a:t>幂级数    </a:t>
            </a:r>
            <a:endParaRPr lang="zh-CN" altLang="en-US" sz="2800">
              <a:solidFill>
                <a:srgbClr val="000099"/>
              </a:solidFill>
            </a:endParaRPr>
          </a:p>
        </p:txBody>
      </p:sp>
      <p:sp>
        <p:nvSpPr>
          <p:cNvPr id="138278" name="Rectangle 38"/>
          <p:cNvSpPr>
            <a:spLocks noChangeArrowheads="1"/>
          </p:cNvSpPr>
          <p:nvPr/>
        </p:nvSpPr>
        <p:spPr bwMode="auto">
          <a:xfrm>
            <a:off x="1355725" y="1712913"/>
            <a:ext cx="3487738" cy="457200"/>
          </a:xfrm>
          <a:prstGeom prst="rect">
            <a:avLst/>
          </a:prstGeom>
          <a:noFill/>
          <a:ln>
            <a:noFill/>
          </a:ln>
          <a:effectLst/>
        </p:spPr>
        <p:txBody>
          <a:bodyPr lIns="90000" tIns="46800" rIns="90000" bIns="46800">
            <a:spAutoFit/>
          </a:bodyPr>
          <a:lstStyle/>
          <a:p>
            <a:pPr>
              <a:defRPr/>
            </a:pPr>
            <a:r>
              <a:rPr kumimoji="1" lang="zh-CN" altLang="en-US">
                <a:solidFill>
                  <a:schemeClr val="tx1"/>
                </a:solidFill>
              </a:rPr>
              <a:t>如图设</a:t>
            </a:r>
            <a:r>
              <a:rPr kumimoji="1" lang="zh-CN" altLang="en-US" sz="1200" baseline="-25000">
                <a:solidFill>
                  <a:schemeClr val="tx1"/>
                </a:solidFill>
              </a:rPr>
              <a:t>  </a:t>
            </a:r>
            <a:r>
              <a:rPr kumimoji="1" lang="en-US" altLang="zh-CN" i="1">
                <a:solidFill>
                  <a:schemeClr val="tx1"/>
                </a:solidFill>
              </a:rPr>
              <a:t>C</a:t>
            </a:r>
            <a:r>
              <a:rPr kumimoji="1" lang="en-US" altLang="zh-CN" i="1" baseline="-25000">
                <a:solidFill>
                  <a:schemeClr val="tx1"/>
                </a:solidFill>
              </a:rPr>
              <a:t>R</a:t>
            </a:r>
            <a:r>
              <a:rPr kumimoji="1" lang="en-US" altLang="zh-CN" sz="1200" i="1" baseline="-25000">
                <a:solidFill>
                  <a:schemeClr val="tx1"/>
                </a:solidFill>
              </a:rPr>
              <a:t>  </a:t>
            </a:r>
            <a:r>
              <a:rPr kumimoji="1" lang="zh-CN" altLang="en-US">
                <a:solidFill>
                  <a:schemeClr val="tx1"/>
                </a:solidFill>
              </a:rPr>
              <a:t>的半径为 </a:t>
            </a:r>
            <a:r>
              <a:rPr kumimoji="1" lang="en-US" altLang="zh-CN" i="1">
                <a:solidFill>
                  <a:schemeClr val="tx1"/>
                </a:solidFill>
              </a:rPr>
              <a:t>R</a:t>
            </a:r>
            <a:r>
              <a:rPr kumimoji="1" lang="en-US" altLang="zh-CN" sz="800" i="1">
                <a:solidFill>
                  <a:schemeClr val="tx1"/>
                </a:solidFill>
              </a:rPr>
              <a:t> </a:t>
            </a:r>
            <a:r>
              <a:rPr kumimoji="1" lang="zh-CN" altLang="en-US">
                <a:solidFill>
                  <a:schemeClr val="tx1"/>
                </a:solidFill>
              </a:rPr>
              <a:t>，</a:t>
            </a:r>
            <a:endParaRPr kumimoji="1" lang="en-US" altLang="zh-CN">
              <a:solidFill>
                <a:schemeClr val="tx1"/>
              </a:solidFill>
            </a:endParaRPr>
          </a:p>
        </p:txBody>
      </p:sp>
      <p:grpSp>
        <p:nvGrpSpPr>
          <p:cNvPr id="138411" name="Group 171"/>
          <p:cNvGrpSpPr/>
          <p:nvPr/>
        </p:nvGrpSpPr>
        <p:grpSpPr bwMode="auto">
          <a:xfrm>
            <a:off x="1355725" y="2325688"/>
            <a:ext cx="2409825" cy="949325"/>
            <a:chOff x="854" y="1465"/>
            <a:chExt cx="1518" cy="598"/>
          </a:xfrm>
        </p:grpSpPr>
        <p:grpSp>
          <p:nvGrpSpPr>
            <p:cNvPr id="25660" name="Group 61"/>
            <p:cNvGrpSpPr/>
            <p:nvPr/>
          </p:nvGrpSpPr>
          <p:grpSpPr bwMode="auto">
            <a:xfrm>
              <a:off x="854" y="1465"/>
              <a:ext cx="1518" cy="288"/>
              <a:chOff x="854" y="1465"/>
              <a:chExt cx="1518" cy="288"/>
            </a:xfrm>
          </p:grpSpPr>
          <p:sp>
            <p:nvSpPr>
              <p:cNvPr id="138279" name="Rectangle 39"/>
              <p:cNvSpPr>
                <a:spLocks noChangeArrowheads="1"/>
              </p:cNvSpPr>
              <p:nvPr/>
            </p:nvSpPr>
            <p:spPr bwMode="auto">
              <a:xfrm>
                <a:off x="854" y="1465"/>
                <a:ext cx="1289" cy="288"/>
              </a:xfrm>
              <a:prstGeom prst="rect">
                <a:avLst/>
              </a:prstGeom>
              <a:noFill/>
              <a:ln>
                <a:noFill/>
              </a:ln>
              <a:effectLst/>
            </p:spPr>
            <p:txBody>
              <a:bodyPr>
                <a:spAutoFit/>
              </a:bodyPr>
              <a:lstStyle/>
              <a:p>
                <a:pPr>
                  <a:defRPr/>
                </a:pPr>
                <a:r>
                  <a:rPr kumimoji="1" lang="en-US" altLang="zh-CN">
                    <a:solidFill>
                      <a:schemeClr val="tx1"/>
                    </a:solidFill>
                  </a:rPr>
                  <a:t>(1) </a:t>
                </a:r>
                <a:r>
                  <a:rPr kumimoji="1" lang="zh-CN" altLang="en-US">
                    <a:solidFill>
                      <a:schemeClr val="tx1"/>
                    </a:solidFill>
                  </a:rPr>
                  <a:t>称圆周</a:t>
                </a:r>
                <a:endParaRPr kumimoji="1" lang="zh-CN" altLang="en-US">
                  <a:solidFill>
                    <a:schemeClr val="tx1"/>
                  </a:solidFill>
                </a:endParaRPr>
              </a:p>
            </p:txBody>
          </p:sp>
          <p:graphicFrame>
            <p:nvGraphicFramePr>
              <p:cNvPr id="25663" name="Object 40"/>
              <p:cNvGraphicFramePr/>
              <p:nvPr/>
            </p:nvGraphicFramePr>
            <p:xfrm>
              <a:off x="1828" y="1507"/>
              <a:ext cx="544" cy="216"/>
            </p:xfrm>
            <a:graphic>
              <a:graphicData uri="http://schemas.openxmlformats.org/presentationml/2006/ole">
                <mc:AlternateContent xmlns:mc="http://schemas.openxmlformats.org/markup-compatibility/2006">
                  <mc:Choice xmlns:v="urn:schemas-microsoft-com:vml" Requires="v">
                    <p:oleObj spid="_x0000_s669787" name="公式" r:id="rId22" imgW="862965" imgH="342900" progId="Equation.3">
                      <p:embed/>
                    </p:oleObj>
                  </mc:Choice>
                  <mc:Fallback>
                    <p:oleObj name="公式" r:id="rId22" imgW="862965" imgH="342900" progId="Equation.3">
                      <p:embed/>
                      <p:pic>
                        <p:nvPicPr>
                          <p:cNvPr id="0" name="图片 66978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28" y="1507"/>
                            <a:ext cx="544" cy="216"/>
                          </a:xfrm>
                          <a:prstGeom prst="rect">
                            <a:avLst/>
                          </a:prstGeom>
                          <a:noFill/>
                          <a:ln>
                            <a:noFill/>
                          </a:ln>
                        </p:spPr>
                      </p:pic>
                    </p:oleObj>
                  </mc:Fallback>
                </mc:AlternateContent>
              </a:graphicData>
            </a:graphic>
          </p:graphicFrame>
        </p:grpSp>
        <p:sp>
          <p:nvSpPr>
            <p:cNvPr id="138281" name="Rectangle 41"/>
            <p:cNvSpPr>
              <a:spLocks noChangeArrowheads="1"/>
            </p:cNvSpPr>
            <p:nvPr/>
          </p:nvSpPr>
          <p:spPr bwMode="auto">
            <a:xfrm>
              <a:off x="1122" y="1775"/>
              <a:ext cx="1235" cy="288"/>
            </a:xfrm>
            <a:prstGeom prst="rect">
              <a:avLst/>
            </a:prstGeom>
            <a:noFill/>
            <a:ln>
              <a:noFill/>
            </a:ln>
            <a:effectLst/>
          </p:spPr>
          <p:txBody>
            <a:bodyPr>
              <a:spAutoFit/>
            </a:bodyPr>
            <a:lstStyle/>
            <a:p>
              <a:pPr>
                <a:defRPr/>
              </a:pPr>
              <a:r>
                <a:rPr kumimoji="1" lang="zh-CN" altLang="en-US">
                  <a:solidFill>
                    <a:schemeClr val="tx1"/>
                  </a:solidFill>
                </a:rPr>
                <a:t>为</a:t>
              </a:r>
              <a:r>
                <a:rPr kumimoji="1" lang="zh-CN" altLang="en-US" u="sng">
                  <a:solidFill>
                    <a:schemeClr val="folHlink"/>
                  </a:solidFill>
                  <a:ea typeface="楷体" panose="02010609060101010101" charset="-122"/>
                  <a:cs typeface="楷体" panose="02010609060101010101" charset="-122"/>
                </a:rPr>
                <a:t>收敛圆</a:t>
              </a:r>
              <a:r>
                <a:rPr kumimoji="1" lang="zh-CN" altLang="en-US">
                  <a:solidFill>
                    <a:schemeClr val="tx1"/>
                  </a:solidFill>
                </a:rPr>
                <a:t>。</a:t>
              </a:r>
              <a:endParaRPr kumimoji="1" lang="zh-CN" altLang="en-US">
                <a:solidFill>
                  <a:schemeClr val="tx1"/>
                </a:solidFill>
              </a:endParaRPr>
            </a:p>
          </p:txBody>
        </p:sp>
      </p:grpSp>
      <p:sp>
        <p:nvSpPr>
          <p:cNvPr id="138282" name="Rectangle 42"/>
          <p:cNvSpPr>
            <a:spLocks noChangeArrowheads="1"/>
          </p:cNvSpPr>
          <p:nvPr/>
        </p:nvSpPr>
        <p:spPr bwMode="auto">
          <a:xfrm>
            <a:off x="1354138" y="3419475"/>
            <a:ext cx="3206750" cy="457200"/>
          </a:xfrm>
          <a:prstGeom prst="rect">
            <a:avLst/>
          </a:prstGeom>
          <a:noFill/>
          <a:ln>
            <a:noFill/>
          </a:ln>
          <a:effectLst/>
        </p:spPr>
        <p:txBody>
          <a:bodyPr>
            <a:spAutoFit/>
          </a:bodyPr>
          <a:lstStyle/>
          <a:p>
            <a:pPr>
              <a:defRPr/>
            </a:pPr>
            <a:r>
              <a:rPr kumimoji="1" lang="en-US" altLang="zh-CN">
                <a:solidFill>
                  <a:schemeClr val="tx1"/>
                </a:solidFill>
              </a:rPr>
              <a:t>(2) </a:t>
            </a:r>
            <a:r>
              <a:rPr kumimoji="1" lang="zh-CN" altLang="en-US">
                <a:solidFill>
                  <a:schemeClr val="tx1"/>
                </a:solidFill>
              </a:rPr>
              <a:t>称</a:t>
            </a:r>
            <a:r>
              <a:rPr kumimoji="1" lang="zh-CN" altLang="en-US" sz="2000">
                <a:solidFill>
                  <a:schemeClr val="tx1"/>
                </a:solidFill>
              </a:rPr>
              <a:t> </a:t>
            </a:r>
            <a:r>
              <a:rPr kumimoji="1" lang="en-US" altLang="zh-CN" i="1">
                <a:solidFill>
                  <a:schemeClr val="tx1"/>
                </a:solidFill>
              </a:rPr>
              <a:t>R</a:t>
            </a:r>
            <a:r>
              <a:rPr kumimoji="1" lang="en-US" altLang="zh-CN" sz="2000" i="1">
                <a:solidFill>
                  <a:schemeClr val="tx1"/>
                </a:solidFill>
              </a:rPr>
              <a:t> </a:t>
            </a:r>
            <a:r>
              <a:rPr kumimoji="1" lang="zh-CN" altLang="en-US">
                <a:solidFill>
                  <a:schemeClr val="tx1"/>
                </a:solidFill>
              </a:rPr>
              <a:t>为</a:t>
            </a:r>
            <a:r>
              <a:rPr kumimoji="1" lang="zh-CN" altLang="en-US" u="sng">
                <a:solidFill>
                  <a:schemeClr val="folHlink"/>
                </a:solidFill>
                <a:ea typeface="楷体" panose="02010609060101010101" charset="-122"/>
                <a:cs typeface="楷体" panose="02010609060101010101" charset="-122"/>
              </a:rPr>
              <a:t>收敛半径</a:t>
            </a:r>
            <a:r>
              <a:rPr kumimoji="1" lang="zh-CN" altLang="en-US">
                <a:solidFill>
                  <a:schemeClr val="tx1"/>
                </a:solidFill>
              </a:rPr>
              <a:t>。</a:t>
            </a:r>
            <a:endParaRPr kumimoji="1" lang="zh-CN" altLang="en-US">
              <a:solidFill>
                <a:schemeClr val="tx1"/>
              </a:solidFill>
            </a:endParaRPr>
          </a:p>
        </p:txBody>
      </p:sp>
      <p:grpSp>
        <p:nvGrpSpPr>
          <p:cNvPr id="138417" name="Group 177"/>
          <p:cNvGrpSpPr/>
          <p:nvPr/>
        </p:nvGrpSpPr>
        <p:grpSpPr bwMode="auto">
          <a:xfrm>
            <a:off x="5905500" y="2557463"/>
            <a:ext cx="704850" cy="433387"/>
            <a:chOff x="3720" y="1611"/>
            <a:chExt cx="444" cy="273"/>
          </a:xfrm>
        </p:grpSpPr>
        <p:sp>
          <p:nvSpPr>
            <p:cNvPr id="138415" name="Line 175"/>
            <p:cNvSpPr>
              <a:spLocks noChangeShapeType="1"/>
            </p:cNvSpPr>
            <p:nvPr/>
          </p:nvSpPr>
          <p:spPr bwMode="auto">
            <a:xfrm flipH="1" flipV="1">
              <a:off x="3720" y="1728"/>
              <a:ext cx="444" cy="156"/>
            </a:xfrm>
            <a:prstGeom prst="line">
              <a:avLst/>
            </a:prstGeom>
            <a:noFill/>
            <a:ln w="3175">
              <a:solidFill>
                <a:srgbClr val="0000FF"/>
              </a:solidFill>
              <a:round/>
              <a:tailEnd type="stealth" w="med" len="lg"/>
            </a:ln>
            <a:effectLst/>
          </p:spPr>
          <p:txBody>
            <a:bodyPr/>
            <a:lstStyle/>
            <a:p>
              <a:pPr>
                <a:defRPr/>
              </a:pPr>
              <a:endParaRPr lang="zh-CN" altLang="en-US"/>
            </a:p>
          </p:txBody>
        </p:sp>
        <p:sp>
          <p:nvSpPr>
            <p:cNvPr id="138416" name="Text Box 176"/>
            <p:cNvSpPr txBox="1">
              <a:spLocks noChangeArrowheads="1"/>
            </p:cNvSpPr>
            <p:nvPr/>
          </p:nvSpPr>
          <p:spPr bwMode="auto">
            <a:xfrm rot="1003114">
              <a:off x="3854" y="1611"/>
              <a:ext cx="303" cy="250"/>
            </a:xfrm>
            <a:prstGeom prst="rect">
              <a:avLst/>
            </a:prstGeom>
            <a:noFill/>
            <a:ln>
              <a:noFill/>
            </a:ln>
            <a:effectLst/>
          </p:spPr>
          <p:txBody>
            <a:bodyPr wrap="none">
              <a:spAutoFit/>
            </a:bodyPr>
            <a:lstStyle/>
            <a:p>
              <a:pPr>
                <a:defRPr/>
              </a:pPr>
              <a:r>
                <a:rPr lang="en-US" altLang="zh-CN" sz="2000" i="1">
                  <a:solidFill>
                    <a:srgbClr val="0000FF"/>
                  </a:solidFill>
                </a:rPr>
                <a:t>R</a:t>
              </a:r>
              <a:r>
                <a:rPr lang="en-US" altLang="zh-CN" sz="2000">
                  <a:solidFill>
                    <a:srgbClr val="0000FF"/>
                  </a:solidFill>
                </a:rPr>
                <a:t>  </a:t>
              </a:r>
              <a:endParaRPr lang="en-US" altLang="zh-CN" sz="2000">
                <a:solidFill>
                  <a:srgbClr val="0000FF"/>
                </a:solidFill>
              </a:endParaRPr>
            </a:p>
          </p:txBody>
        </p:sp>
      </p:grpSp>
      <p:sp>
        <p:nvSpPr>
          <p:cNvPr id="138287" name="Rectangle 47"/>
          <p:cNvSpPr>
            <a:spLocks noChangeArrowheads="1"/>
          </p:cNvSpPr>
          <p:nvPr/>
        </p:nvSpPr>
        <p:spPr bwMode="auto">
          <a:xfrm>
            <a:off x="522288" y="4130675"/>
            <a:ext cx="949325" cy="457200"/>
          </a:xfrm>
          <a:prstGeom prst="rect">
            <a:avLst/>
          </a:prstGeom>
          <a:noFill/>
          <a:ln>
            <a:noFill/>
          </a:ln>
          <a:effectLst/>
        </p:spPr>
        <p:txBody>
          <a:bodyPr wrap="none">
            <a:spAutoFit/>
          </a:bodyPr>
          <a:lstStyle/>
          <a:p>
            <a:pPr>
              <a:defRPr/>
            </a:pPr>
            <a:r>
              <a:rPr kumimoji="1" lang="zh-CN" altLang="en-US" dirty="0">
                <a:solidFill>
                  <a:srgbClr val="FF0000"/>
                </a:solidFill>
              </a:rPr>
              <a:t>注意  </a:t>
            </a:r>
            <a:endParaRPr kumimoji="1" lang="zh-CN" altLang="en-US" dirty="0">
              <a:solidFill>
                <a:srgbClr val="FF0000"/>
              </a:solidFill>
            </a:endParaRPr>
          </a:p>
        </p:txBody>
      </p:sp>
      <p:grpSp>
        <p:nvGrpSpPr>
          <p:cNvPr id="138412" name="Group 172"/>
          <p:cNvGrpSpPr/>
          <p:nvPr/>
        </p:nvGrpSpPr>
        <p:grpSpPr bwMode="auto">
          <a:xfrm>
            <a:off x="1416050" y="4092575"/>
            <a:ext cx="3878263" cy="1003300"/>
            <a:chOff x="852" y="2610"/>
            <a:chExt cx="2443" cy="632"/>
          </a:xfrm>
        </p:grpSpPr>
        <p:sp>
          <p:nvSpPr>
            <p:cNvPr id="138288" name="Rectangle 48"/>
            <p:cNvSpPr>
              <a:spLocks noChangeArrowheads="1"/>
            </p:cNvSpPr>
            <p:nvPr/>
          </p:nvSpPr>
          <p:spPr bwMode="auto">
            <a:xfrm>
              <a:off x="852" y="2610"/>
              <a:ext cx="2063" cy="291"/>
            </a:xfrm>
            <a:prstGeom prst="rect">
              <a:avLst/>
            </a:prstGeom>
            <a:noFill/>
            <a:ln>
              <a:noFill/>
            </a:ln>
            <a:effectLst/>
          </p:spPr>
          <p:txBody>
            <a:bodyPr wrap="none">
              <a:spAutoFit/>
            </a:bodyPr>
            <a:lstStyle/>
            <a:p>
              <a:pPr>
                <a:spcBef>
                  <a:spcPct val="50000"/>
                </a:spcBef>
                <a:defRPr/>
              </a:pPr>
              <a:r>
                <a:rPr kumimoji="1" lang="zh-CN" altLang="en-US" dirty="0">
                  <a:solidFill>
                    <a:schemeClr val="tx1"/>
                  </a:solidFill>
                  <a:ea typeface="楷体" panose="02010609060101010101" charset="-122"/>
                  <a:cs typeface="楷体" panose="02010609060101010101" charset="-122"/>
                </a:rPr>
                <a:t>级数在收敛圆的边界上</a:t>
              </a:r>
              <a:endParaRPr kumimoji="1" lang="zh-CN" altLang="en-US" dirty="0">
                <a:solidFill>
                  <a:srgbClr val="FF0000"/>
                </a:solidFill>
                <a:ea typeface="楷体" panose="02010609060101010101" charset="-122"/>
                <a:cs typeface="楷体" panose="02010609060101010101" charset="-122"/>
              </a:endParaRPr>
            </a:p>
          </p:txBody>
        </p:sp>
        <p:sp>
          <p:nvSpPr>
            <p:cNvPr id="138289" name="Rectangle 49"/>
            <p:cNvSpPr>
              <a:spLocks noChangeArrowheads="1"/>
            </p:cNvSpPr>
            <p:nvPr/>
          </p:nvSpPr>
          <p:spPr bwMode="auto">
            <a:xfrm>
              <a:off x="852" y="2951"/>
              <a:ext cx="2443" cy="291"/>
            </a:xfrm>
            <a:prstGeom prst="rect">
              <a:avLst/>
            </a:prstGeom>
            <a:noFill/>
            <a:ln>
              <a:noFill/>
            </a:ln>
            <a:effectLst/>
          </p:spPr>
          <p:txBody>
            <a:bodyPr wrap="none">
              <a:spAutoFit/>
            </a:bodyPr>
            <a:lstStyle/>
            <a:p>
              <a:pPr>
                <a:spcBef>
                  <a:spcPct val="50000"/>
                </a:spcBef>
                <a:defRPr/>
              </a:pPr>
              <a:r>
                <a:rPr kumimoji="1" lang="zh-CN" altLang="en-US" dirty="0">
                  <a:solidFill>
                    <a:schemeClr val="tx1"/>
                  </a:solidFill>
                  <a:ea typeface="楷体" panose="02010609060101010101" charset="-122"/>
                  <a:cs typeface="楷体" panose="02010609060101010101" charset="-122"/>
                </a:rPr>
                <a:t>各点的收敛情况是不一定的</a:t>
              </a:r>
              <a:endParaRPr kumimoji="1" lang="zh-CN" altLang="en-US" dirty="0">
                <a:solidFill>
                  <a:schemeClr val="tx1"/>
                </a:solidFill>
                <a:ea typeface="楷体" panose="02010609060101010101" charset="-122"/>
                <a:cs typeface="楷体" panose="02010609060101010101" charset="-122"/>
              </a:endParaRPr>
            </a:p>
          </p:txBody>
        </p:sp>
      </p:grpSp>
      <p:sp>
        <p:nvSpPr>
          <p:cNvPr id="138290" name="Rectangle 50"/>
          <p:cNvSpPr>
            <a:spLocks noChangeArrowheads="1"/>
          </p:cNvSpPr>
          <p:nvPr/>
        </p:nvSpPr>
        <p:spPr bwMode="auto">
          <a:xfrm>
            <a:off x="533400" y="5370513"/>
            <a:ext cx="949325" cy="457200"/>
          </a:xfrm>
          <a:prstGeom prst="rect">
            <a:avLst/>
          </a:prstGeom>
          <a:noFill/>
          <a:ln>
            <a:noFill/>
          </a:ln>
          <a:effectLst/>
        </p:spPr>
        <p:txBody>
          <a:bodyPr wrap="none">
            <a:spAutoFit/>
          </a:bodyPr>
          <a:lstStyle/>
          <a:p>
            <a:pPr>
              <a:defRPr/>
            </a:pPr>
            <a:r>
              <a:rPr kumimoji="1" lang="zh-CN" altLang="en-US" u="sng">
                <a:solidFill>
                  <a:srgbClr val="006600"/>
                </a:solidFill>
                <a:ea typeface="楷体" panose="02010609060101010101" charset="-122"/>
                <a:cs typeface="楷体" panose="02010609060101010101" charset="-122"/>
              </a:rPr>
              <a:t>约定</a:t>
            </a:r>
            <a:r>
              <a:rPr kumimoji="1" lang="zh-CN" altLang="en-US">
                <a:solidFill>
                  <a:srgbClr val="006600"/>
                </a:solidFill>
                <a:ea typeface="楷体" panose="02010609060101010101" charset="-122"/>
                <a:cs typeface="楷体" panose="02010609060101010101" charset="-122"/>
              </a:rPr>
              <a:t>  </a:t>
            </a:r>
            <a:endParaRPr kumimoji="1" lang="zh-CN" altLang="en-US">
              <a:solidFill>
                <a:srgbClr val="006600"/>
              </a:solidFill>
              <a:ea typeface="楷体" panose="02010609060101010101" charset="-122"/>
              <a:cs typeface="楷体" panose="02010609060101010101" charset="-122"/>
            </a:endParaRPr>
          </a:p>
        </p:txBody>
      </p:sp>
      <p:grpSp>
        <p:nvGrpSpPr>
          <p:cNvPr id="138414" name="Group 174"/>
          <p:cNvGrpSpPr/>
          <p:nvPr/>
        </p:nvGrpSpPr>
        <p:grpSpPr bwMode="auto">
          <a:xfrm>
            <a:off x="1427163" y="5343525"/>
            <a:ext cx="4872037" cy="492125"/>
            <a:chOff x="899" y="3366"/>
            <a:chExt cx="3069" cy="310"/>
          </a:xfrm>
        </p:grpSpPr>
        <p:grpSp>
          <p:nvGrpSpPr>
            <p:cNvPr id="25652" name="Group 173"/>
            <p:cNvGrpSpPr/>
            <p:nvPr/>
          </p:nvGrpSpPr>
          <p:grpSpPr bwMode="auto">
            <a:xfrm>
              <a:off x="899" y="3388"/>
              <a:ext cx="3069" cy="288"/>
              <a:chOff x="899" y="3388"/>
              <a:chExt cx="3069" cy="288"/>
            </a:xfrm>
          </p:grpSpPr>
          <p:sp>
            <p:nvSpPr>
              <p:cNvPr id="138291" name="Rectangle 51"/>
              <p:cNvSpPr>
                <a:spLocks noChangeArrowheads="1"/>
              </p:cNvSpPr>
              <p:nvPr/>
            </p:nvSpPr>
            <p:spPr bwMode="auto">
              <a:xfrm>
                <a:off x="1351" y="3388"/>
                <a:ext cx="2617" cy="288"/>
              </a:xfrm>
              <a:prstGeom prst="rect">
                <a:avLst/>
              </a:prstGeom>
              <a:noFill/>
              <a:ln>
                <a:noFill/>
              </a:ln>
              <a:effectLst/>
            </p:spPr>
            <p:txBody>
              <a:bodyPr wrap="none" lIns="90000" tIns="46800" rIns="90000" bIns="46800">
                <a:spAutoFit/>
              </a:bodyPr>
              <a:lstStyle/>
              <a:p>
                <a:pPr>
                  <a:defRPr/>
                </a:pPr>
                <a:r>
                  <a:rPr kumimoji="1" lang="zh-CN" altLang="en-US">
                    <a:solidFill>
                      <a:schemeClr val="hlink"/>
                    </a:solidFill>
                    <a:ea typeface="楷体" panose="02010609060101010101" charset="-122"/>
                    <a:cs typeface="楷体" panose="02010609060101010101" charset="-122"/>
                  </a:rPr>
                  <a:t>表示级数仅在    </a:t>
                </a:r>
                <a:r>
                  <a:rPr kumimoji="1" lang="en-US" altLang="zh-CN">
                    <a:solidFill>
                      <a:schemeClr val="hlink"/>
                    </a:solidFill>
                    <a:ea typeface="楷体" panose="02010609060101010101" charset="-122"/>
                    <a:cs typeface="楷体" panose="02010609060101010101" charset="-122"/>
                  </a:rPr>
                  <a:t>=</a:t>
                </a:r>
                <a:r>
                  <a:rPr kumimoji="1" lang="en-US" altLang="zh-CN" baseline="-25000">
                    <a:solidFill>
                      <a:schemeClr val="hlink"/>
                    </a:solidFill>
                    <a:ea typeface="楷体" panose="02010609060101010101" charset="-122"/>
                    <a:cs typeface="楷体" panose="02010609060101010101" charset="-122"/>
                  </a:rPr>
                  <a:t> </a:t>
                </a:r>
                <a:r>
                  <a:rPr kumimoji="1" lang="en-US" altLang="zh-CN">
                    <a:solidFill>
                      <a:schemeClr val="hlink"/>
                    </a:solidFill>
                    <a:ea typeface="楷体" panose="02010609060101010101" charset="-122"/>
                    <a:cs typeface="楷体" panose="02010609060101010101" charset="-122"/>
                  </a:rPr>
                  <a:t>0 </a:t>
                </a:r>
                <a:r>
                  <a:rPr kumimoji="1" lang="zh-CN" altLang="en-US">
                    <a:solidFill>
                      <a:schemeClr val="hlink"/>
                    </a:solidFill>
                    <a:ea typeface="楷体" panose="02010609060101010101" charset="-122"/>
                    <a:cs typeface="楷体" panose="02010609060101010101" charset="-122"/>
                  </a:rPr>
                  <a:t>点收敛；  </a:t>
                </a:r>
                <a:endParaRPr kumimoji="1" lang="en-US" altLang="zh-CN">
                  <a:solidFill>
                    <a:schemeClr val="hlink"/>
                  </a:solidFill>
                  <a:ea typeface="楷体" panose="02010609060101010101" charset="-122"/>
                  <a:cs typeface="楷体" panose="02010609060101010101" charset="-122"/>
                </a:endParaRPr>
              </a:p>
            </p:txBody>
          </p:sp>
          <p:graphicFrame>
            <p:nvGraphicFramePr>
              <p:cNvPr id="25655" name="Object 53"/>
              <p:cNvGraphicFramePr/>
              <p:nvPr/>
            </p:nvGraphicFramePr>
            <p:xfrm>
              <a:off x="899" y="3446"/>
              <a:ext cx="456" cy="176"/>
            </p:xfrm>
            <a:graphic>
              <a:graphicData uri="http://schemas.openxmlformats.org/presentationml/2006/ole">
                <mc:AlternateContent xmlns:mc="http://schemas.openxmlformats.org/markup-compatibility/2006">
                  <mc:Choice xmlns:v="urn:schemas-microsoft-com:vml" Requires="v">
                    <p:oleObj spid="_x0000_s669788" name="Equation" r:id="rId24" imgW="723900" imgH="279400" progId="Equation.DSMT4">
                      <p:embed/>
                    </p:oleObj>
                  </mc:Choice>
                  <mc:Fallback>
                    <p:oleObj name="Equation" r:id="rId24" imgW="723900" imgH="279400" progId="Equation.DSMT4">
                      <p:embed/>
                      <p:pic>
                        <p:nvPicPr>
                          <p:cNvPr id="0" name="图片 669787"/>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9" y="3446"/>
                            <a:ext cx="456" cy="176"/>
                          </a:xfrm>
                          <a:prstGeom prst="rect">
                            <a:avLst/>
                          </a:prstGeom>
                          <a:noFill/>
                          <a:ln>
                            <a:noFill/>
                          </a:ln>
                        </p:spPr>
                      </p:pic>
                    </p:oleObj>
                  </mc:Fallback>
                </mc:AlternateContent>
              </a:graphicData>
            </a:graphic>
          </p:graphicFrame>
        </p:grpSp>
        <p:sp>
          <p:nvSpPr>
            <p:cNvPr id="138410" name="Rectangle 170"/>
            <p:cNvSpPr>
              <a:spLocks noChangeArrowheads="1"/>
            </p:cNvSpPr>
            <p:nvPr/>
          </p:nvSpPr>
          <p:spPr bwMode="auto">
            <a:xfrm>
              <a:off x="2580" y="3366"/>
              <a:ext cx="287" cy="288"/>
            </a:xfrm>
            <a:prstGeom prst="rect">
              <a:avLst/>
            </a:prstGeom>
            <a:noFill/>
            <a:ln>
              <a:noFill/>
            </a:ln>
            <a:effectLst/>
          </p:spPr>
          <p:txBody>
            <a:bodyPr wrap="none">
              <a:spAutoFit/>
            </a:bodyPr>
            <a:lstStyle/>
            <a:p>
              <a:pPr>
                <a:defRPr/>
              </a:pPr>
              <a:r>
                <a:rPr kumimoji="1" lang="en-US" altLang="zh-CN" i="1">
                  <a:solidFill>
                    <a:schemeClr val="hlink"/>
                  </a:solidFill>
                </a:rPr>
                <a:t>z  </a:t>
              </a:r>
              <a:endParaRPr kumimoji="1" lang="zh-CN" altLang="en-US" i="1">
                <a:solidFill>
                  <a:schemeClr val="hlink"/>
                </a:solidFill>
              </a:endParaRPr>
            </a:p>
          </p:txBody>
        </p:sp>
      </p:grpSp>
      <p:grpSp>
        <p:nvGrpSpPr>
          <p:cNvPr id="3" name="组 2"/>
          <p:cNvGrpSpPr/>
          <p:nvPr/>
        </p:nvGrpSpPr>
        <p:grpSpPr bwMode="auto">
          <a:xfrm>
            <a:off x="1427163" y="4032250"/>
            <a:ext cx="3186112" cy="1041400"/>
            <a:chOff x="1439863" y="4133854"/>
            <a:chExt cx="3186115" cy="1041396"/>
          </a:xfrm>
        </p:grpSpPr>
        <p:grpSp>
          <p:nvGrpSpPr>
            <p:cNvPr id="25647" name="Group 191"/>
            <p:cNvGrpSpPr/>
            <p:nvPr/>
          </p:nvGrpSpPr>
          <p:grpSpPr bwMode="auto">
            <a:xfrm>
              <a:off x="1439863" y="4133854"/>
              <a:ext cx="3186115" cy="1017589"/>
              <a:chOff x="907" y="2604"/>
              <a:chExt cx="2007" cy="641"/>
            </a:xfrm>
          </p:grpSpPr>
          <p:sp>
            <p:nvSpPr>
              <p:cNvPr id="138432" name="Rectangle 192"/>
              <p:cNvSpPr>
                <a:spLocks noChangeArrowheads="1"/>
              </p:cNvSpPr>
              <p:nvPr/>
            </p:nvSpPr>
            <p:spPr bwMode="auto">
              <a:xfrm>
                <a:off x="907" y="2604"/>
                <a:ext cx="2007" cy="291"/>
              </a:xfrm>
              <a:prstGeom prst="rect">
                <a:avLst/>
              </a:prstGeom>
              <a:noFill/>
              <a:ln>
                <a:noFill/>
              </a:ln>
              <a:effectLst/>
            </p:spPr>
            <p:txBody>
              <a:bodyPr wrap="none">
                <a:spAutoFit/>
              </a:bodyPr>
              <a:lstStyle/>
              <a:p>
                <a:pPr>
                  <a:buSzPct val="85000"/>
                  <a:buFontTx/>
                  <a:buBlip>
                    <a:blip r:embed="rId26"/>
                  </a:buBlip>
                  <a:defRPr/>
                </a:pPr>
                <a:r>
                  <a:rPr kumimoji="1" lang="en-US" altLang="zh-CN" dirty="0">
                    <a:solidFill>
                      <a:schemeClr val="tx1"/>
                    </a:solidFill>
                    <a:ea typeface="华科大谢松法_楷体" charset="0"/>
                    <a:cs typeface="华科大谢松法_楷体" charset="0"/>
                  </a:rPr>
                  <a:t> </a:t>
                </a:r>
                <a:r>
                  <a:rPr kumimoji="1" lang="zh-CN" altLang="en-US" dirty="0">
                    <a:solidFill>
                      <a:schemeClr val="tx1"/>
                    </a:solidFill>
                    <a:ea typeface="楷体" panose="02010609060101010101" charset="-122"/>
                    <a:cs typeface="楷体" panose="02010609060101010101" charset="-122"/>
                  </a:rPr>
                  <a:t>级数在       收敛；</a:t>
                </a:r>
                <a:r>
                  <a:rPr kumimoji="1" lang="zh-CN" altLang="en-US" dirty="0">
                    <a:solidFill>
                      <a:schemeClr val="tx1"/>
                    </a:solidFill>
                    <a:ea typeface="华科大谢松法_楷体" charset="0"/>
                    <a:cs typeface="华科大谢松法_楷体" charset="0"/>
                  </a:rPr>
                  <a:t> </a:t>
                </a:r>
                <a:endParaRPr kumimoji="1" lang="zh-CN" altLang="en-US" dirty="0">
                  <a:solidFill>
                    <a:schemeClr val="tx1"/>
                  </a:solidFill>
                  <a:ea typeface="华科大谢松法_楷体" charset="0"/>
                  <a:cs typeface="华科大谢松法_楷体" charset="0"/>
                </a:endParaRPr>
              </a:p>
            </p:txBody>
          </p:sp>
          <p:graphicFrame>
            <p:nvGraphicFramePr>
              <p:cNvPr id="25650" name="Object 193"/>
              <p:cNvGraphicFramePr/>
              <p:nvPr/>
            </p:nvGraphicFramePr>
            <p:xfrm>
              <a:off x="1779" y="2640"/>
              <a:ext cx="544" cy="216"/>
            </p:xfrm>
            <a:graphic>
              <a:graphicData uri="http://schemas.openxmlformats.org/presentationml/2006/ole">
                <mc:AlternateContent xmlns:mc="http://schemas.openxmlformats.org/markup-compatibility/2006">
                  <mc:Choice xmlns:v="urn:schemas-microsoft-com:vml" Requires="v">
                    <p:oleObj spid="_x0000_s669789" name="公式" r:id="rId27" imgW="862965" imgH="342900" progId="Equation.3">
                      <p:embed/>
                    </p:oleObj>
                  </mc:Choice>
                  <mc:Fallback>
                    <p:oleObj name="公式" r:id="rId27" imgW="862965" imgH="342900" progId="Equation.3">
                      <p:embed/>
                      <p:pic>
                        <p:nvPicPr>
                          <p:cNvPr id="0" name="图片 66978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79" y="2640"/>
                            <a:ext cx="544" cy="216"/>
                          </a:xfrm>
                          <a:prstGeom prst="rect">
                            <a:avLst/>
                          </a:prstGeom>
                          <a:noFill/>
                          <a:ln>
                            <a:noFill/>
                          </a:ln>
                        </p:spPr>
                      </p:pic>
                    </p:oleObj>
                  </mc:Fallback>
                </mc:AlternateContent>
              </a:graphicData>
            </a:graphic>
          </p:graphicFrame>
          <p:sp>
            <p:nvSpPr>
              <p:cNvPr id="138434" name="Rectangle 194"/>
              <p:cNvSpPr>
                <a:spLocks noChangeArrowheads="1"/>
              </p:cNvSpPr>
              <p:nvPr/>
            </p:nvSpPr>
            <p:spPr bwMode="auto">
              <a:xfrm>
                <a:off x="1057" y="2954"/>
                <a:ext cx="1288" cy="291"/>
              </a:xfrm>
              <a:prstGeom prst="rect">
                <a:avLst/>
              </a:prstGeom>
              <a:noFill/>
              <a:ln>
                <a:noFill/>
              </a:ln>
              <a:effectLst/>
            </p:spPr>
            <p:txBody>
              <a:bodyPr wrap="none">
                <a:spAutoFit/>
              </a:bodyPr>
              <a:lstStyle/>
              <a:p>
                <a:pPr>
                  <a:spcBef>
                    <a:spcPct val="50000"/>
                  </a:spcBef>
                  <a:defRPr/>
                </a:pPr>
                <a:r>
                  <a:rPr kumimoji="1" lang="zh-CN" altLang="en-US" dirty="0">
                    <a:solidFill>
                      <a:schemeClr val="tx1"/>
                    </a:solidFill>
                    <a:ea typeface="楷体" panose="02010609060101010101" charset="-122"/>
                    <a:cs typeface="楷体" panose="02010609060101010101" charset="-122"/>
                  </a:rPr>
                  <a:t>在      发散</a:t>
                </a:r>
                <a:endParaRPr kumimoji="1" lang="zh-CN" altLang="en-US" dirty="0">
                  <a:solidFill>
                    <a:schemeClr val="tx1"/>
                  </a:solidFill>
                  <a:ea typeface="楷体" panose="02010609060101010101" charset="-122"/>
                  <a:cs typeface="楷体" panose="02010609060101010101" charset="-122"/>
                </a:endParaRPr>
              </a:p>
            </p:txBody>
          </p:sp>
        </p:grpSp>
        <p:graphicFrame>
          <p:nvGraphicFramePr>
            <p:cNvPr id="25648" name="Object 193"/>
            <p:cNvGraphicFramePr/>
            <p:nvPr/>
          </p:nvGraphicFramePr>
          <p:xfrm>
            <a:off x="2133600" y="4737100"/>
            <a:ext cx="855663" cy="438150"/>
          </p:xfrm>
          <a:graphic>
            <a:graphicData uri="http://schemas.openxmlformats.org/presentationml/2006/ole">
              <mc:AlternateContent xmlns:mc="http://schemas.openxmlformats.org/markup-compatibility/2006">
                <mc:Choice xmlns:v="urn:schemas-microsoft-com:vml" Requires="v">
                  <p:oleObj spid="_x0000_s669790" name="Equation" r:id="rId29" imgW="521335" imgH="219710" progId="Equation.DSMT4">
                    <p:embed/>
                  </p:oleObj>
                </mc:Choice>
                <mc:Fallback>
                  <p:oleObj name="Equation" r:id="rId29" imgW="521335" imgH="219710" progId="Equation.DSMT4">
                    <p:embed/>
                    <p:pic>
                      <p:nvPicPr>
                        <p:cNvPr id="0" name="图片 66978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33600" y="4737100"/>
                          <a:ext cx="855663" cy="438150"/>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8408"/>
                                        </p:tgtEl>
                                        <p:attrNameLst>
                                          <p:attrName>style.visibility</p:attrName>
                                        </p:attrNameLst>
                                      </p:cBhvr>
                                      <p:to>
                                        <p:strVal val="visible"/>
                                      </p:to>
                                    </p:set>
                                    <p:animEffect transition="in" filter="wipe(left)">
                                      <p:cBhvr>
                                        <p:cTn id="7" dur="1000"/>
                                        <p:tgtEl>
                                          <p:spTgt spid="138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78"/>
                                        </p:tgtEl>
                                        <p:attrNameLst>
                                          <p:attrName>style.visibility</p:attrName>
                                        </p:attrNameLst>
                                      </p:cBhvr>
                                      <p:to>
                                        <p:strVal val="visible"/>
                                      </p:to>
                                    </p:set>
                                    <p:animEffect transition="in" filter="wipe(left)">
                                      <p:cBhvr>
                                        <p:cTn id="12" dur="1000"/>
                                        <p:tgtEl>
                                          <p:spTgt spid="138278"/>
                                        </p:tgtEl>
                                      </p:cBhvr>
                                    </p:animEffect>
                                  </p:childTnLst>
                                </p:cTn>
                              </p:par>
                              <p:par>
                                <p:cTn id="13" presetID="22" presetClass="entr" presetSubtype="2" fill="hold" nodeType="withEffect">
                                  <p:stCondLst>
                                    <p:cond delay="0"/>
                                  </p:stCondLst>
                                  <p:childTnLst>
                                    <p:set>
                                      <p:cBhvr>
                                        <p:cTn id="14" dur="1" fill="hold">
                                          <p:stCondLst>
                                            <p:cond delay="0"/>
                                          </p:stCondLst>
                                        </p:cTn>
                                        <p:tgtEl>
                                          <p:spTgt spid="138417"/>
                                        </p:tgtEl>
                                        <p:attrNameLst>
                                          <p:attrName>style.visibility</p:attrName>
                                        </p:attrNameLst>
                                      </p:cBhvr>
                                      <p:to>
                                        <p:strVal val="visible"/>
                                      </p:to>
                                    </p:set>
                                    <p:animEffect transition="in" filter="wipe(right)">
                                      <p:cBhvr>
                                        <p:cTn id="15" dur="1000"/>
                                        <p:tgtEl>
                                          <p:spTgt spid="1384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8411"/>
                                        </p:tgtEl>
                                        <p:attrNameLst>
                                          <p:attrName>style.visibility</p:attrName>
                                        </p:attrNameLst>
                                      </p:cBhvr>
                                      <p:to>
                                        <p:strVal val="visible"/>
                                      </p:to>
                                    </p:set>
                                    <p:animEffect transition="in" filter="wipe(left)">
                                      <p:cBhvr>
                                        <p:cTn id="20" dur="1000"/>
                                        <p:tgtEl>
                                          <p:spTgt spid="1384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8282"/>
                                        </p:tgtEl>
                                        <p:attrNameLst>
                                          <p:attrName>style.visibility</p:attrName>
                                        </p:attrNameLst>
                                      </p:cBhvr>
                                      <p:to>
                                        <p:strVal val="visible"/>
                                      </p:to>
                                    </p:set>
                                    <p:animEffect transition="in" filter="wipe(left)">
                                      <p:cBhvr>
                                        <p:cTn id="25" dur="1000"/>
                                        <p:tgtEl>
                                          <p:spTgt spid="13828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22" presetClass="entr" presetSubtype="8" fill="hold" grpId="0" nodeType="withEffect">
                                  <p:stCondLst>
                                    <p:cond delay="0"/>
                                  </p:stCondLst>
                                  <p:childTnLst>
                                    <p:set>
                                      <p:cBhvr>
                                        <p:cTn id="36" dur="1" fill="hold">
                                          <p:stCondLst>
                                            <p:cond delay="0"/>
                                          </p:stCondLst>
                                        </p:cTn>
                                        <p:tgtEl>
                                          <p:spTgt spid="138287"/>
                                        </p:tgtEl>
                                        <p:attrNameLst>
                                          <p:attrName>style.visibility</p:attrName>
                                        </p:attrNameLst>
                                      </p:cBhvr>
                                      <p:to>
                                        <p:strVal val="visible"/>
                                      </p:to>
                                    </p:set>
                                    <p:animEffect transition="in" filter="wipe(left)">
                                      <p:cBhvr>
                                        <p:cTn id="37" dur="1000"/>
                                        <p:tgtEl>
                                          <p:spTgt spid="1382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8412"/>
                                        </p:tgtEl>
                                        <p:attrNameLst>
                                          <p:attrName>style.visibility</p:attrName>
                                        </p:attrNameLst>
                                      </p:cBhvr>
                                      <p:to>
                                        <p:strVal val="visible"/>
                                      </p:to>
                                    </p:set>
                                    <p:animEffect transition="in" filter="wipe(left)">
                                      <p:cBhvr>
                                        <p:cTn id="42" dur="1000"/>
                                        <p:tgtEl>
                                          <p:spTgt spid="1384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8290"/>
                                        </p:tgtEl>
                                        <p:attrNameLst>
                                          <p:attrName>style.visibility</p:attrName>
                                        </p:attrNameLst>
                                      </p:cBhvr>
                                      <p:to>
                                        <p:strVal val="visible"/>
                                      </p:to>
                                    </p:set>
                                    <p:animEffect transition="in" filter="wipe(left)">
                                      <p:cBhvr>
                                        <p:cTn id="47" dur="1000"/>
                                        <p:tgtEl>
                                          <p:spTgt spid="1382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8414"/>
                                        </p:tgtEl>
                                        <p:attrNameLst>
                                          <p:attrName>style.visibility</p:attrName>
                                        </p:attrNameLst>
                                      </p:cBhvr>
                                      <p:to>
                                        <p:strVal val="visible"/>
                                      </p:to>
                                    </p:set>
                                    <p:animEffect transition="in" filter="wipe(left)">
                                      <p:cBhvr>
                                        <p:cTn id="52" dur="1000"/>
                                        <p:tgtEl>
                                          <p:spTgt spid="1384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8304"/>
                                        </p:tgtEl>
                                        <p:attrNameLst>
                                          <p:attrName>style.visibility</p:attrName>
                                        </p:attrNameLst>
                                      </p:cBhvr>
                                      <p:to>
                                        <p:strVal val="visible"/>
                                      </p:to>
                                    </p:set>
                                    <p:animEffect transition="in" filter="wipe(left)">
                                      <p:cBhvr>
                                        <p:cTn id="57" dur="1000"/>
                                        <p:tgtEl>
                                          <p:spTgt spid="138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08" grpId="0"/>
      <p:bldP spid="138278" grpId="0"/>
      <p:bldP spid="138282" grpId="0"/>
      <p:bldP spid="138287" grpId="0"/>
      <p:bldP spid="1382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5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6626"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6627" name="Picture 5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6628" name="Picture 6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6629" name="Picture 6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6630"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6631" name="Picture 6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6632" name="Picture 64"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6633" name="Picture 6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6634"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6635" name="Picture 6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6636" name="Picture 6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6637" name="Picture 6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6638" name="Picture 7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6639"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6640"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6641" name="Picture 7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6642" name="Picture 7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6643" name="Picture 7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139311" name="Group 47"/>
          <p:cNvGrpSpPr/>
          <p:nvPr/>
        </p:nvGrpSpPr>
        <p:grpSpPr bwMode="auto">
          <a:xfrm>
            <a:off x="533400" y="496888"/>
            <a:ext cx="8247063" cy="773112"/>
            <a:chOff x="336" y="313"/>
            <a:chExt cx="5195" cy="487"/>
          </a:xfrm>
        </p:grpSpPr>
        <p:sp>
          <p:nvSpPr>
            <p:cNvPr id="139268" name="Rectangle 4"/>
            <p:cNvSpPr>
              <a:spLocks noChangeArrowheads="1"/>
            </p:cNvSpPr>
            <p:nvPr/>
          </p:nvSpPr>
          <p:spPr bwMode="auto">
            <a:xfrm>
              <a:off x="336" y="402"/>
              <a:ext cx="561"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139269" name="Rectangle 5"/>
            <p:cNvSpPr>
              <a:spLocks noChangeArrowheads="1"/>
            </p:cNvSpPr>
            <p:nvPr/>
          </p:nvSpPr>
          <p:spPr bwMode="auto">
            <a:xfrm>
              <a:off x="660" y="415"/>
              <a:ext cx="4871" cy="288"/>
            </a:xfrm>
            <a:prstGeom prst="rect">
              <a:avLst/>
            </a:prstGeom>
            <a:noFill/>
            <a:ln>
              <a:noFill/>
            </a:ln>
            <a:effectLst/>
          </p:spPr>
          <p:txBody>
            <a:bodyPr lIns="90000" tIns="46800" rIns="90000" bIns="46800">
              <a:spAutoFit/>
            </a:bodyPr>
            <a:lstStyle/>
            <a:p>
              <a:pPr>
                <a:defRPr/>
              </a:pPr>
              <a:r>
                <a:rPr lang="zh-CN" altLang="en-US">
                  <a:solidFill>
                    <a:schemeClr val="tx1"/>
                  </a:solidFill>
                </a:rPr>
                <a:t>考察级数                                                           的收敛性。</a:t>
              </a:r>
              <a:endParaRPr lang="zh-CN" altLang="en-US">
                <a:solidFill>
                  <a:schemeClr val="tx1"/>
                </a:solidFill>
              </a:endParaRPr>
            </a:p>
          </p:txBody>
        </p:sp>
        <p:graphicFrame>
          <p:nvGraphicFramePr>
            <p:cNvPr id="26686" name="Object 10"/>
            <p:cNvGraphicFramePr/>
            <p:nvPr/>
          </p:nvGraphicFramePr>
          <p:xfrm>
            <a:off x="1507" y="313"/>
            <a:ext cx="2767" cy="487"/>
          </p:xfrm>
          <a:graphic>
            <a:graphicData uri="http://schemas.openxmlformats.org/presentationml/2006/ole">
              <mc:AlternateContent xmlns:mc="http://schemas.openxmlformats.org/markup-compatibility/2006">
                <mc:Choice xmlns:v="urn:schemas-microsoft-com:vml" Requires="v">
                  <p:oleObj spid="_x0000_s670814" name="公式" r:id="rId2" imgW="4394200" imgH="774700" progId="Equation.3">
                    <p:embed/>
                  </p:oleObj>
                </mc:Choice>
                <mc:Fallback>
                  <p:oleObj name="公式" r:id="rId2" imgW="4394200" imgH="774700" progId="Equation.3">
                    <p:embed/>
                    <p:pic>
                      <p:nvPicPr>
                        <p:cNvPr id="0" name="图片 6708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 y="313"/>
                          <a:ext cx="2767" cy="487"/>
                        </a:xfrm>
                        <a:prstGeom prst="rect">
                          <a:avLst/>
                        </a:prstGeom>
                        <a:noFill/>
                        <a:ln>
                          <a:noFill/>
                        </a:ln>
                      </p:spPr>
                    </p:pic>
                  </p:oleObj>
                </mc:Fallback>
              </mc:AlternateContent>
            </a:graphicData>
          </a:graphic>
        </p:graphicFrame>
      </p:grpSp>
      <p:grpSp>
        <p:nvGrpSpPr>
          <p:cNvPr id="139312" name="Group 48"/>
          <p:cNvGrpSpPr/>
          <p:nvPr/>
        </p:nvGrpSpPr>
        <p:grpSpPr bwMode="auto">
          <a:xfrm>
            <a:off x="533400" y="1409700"/>
            <a:ext cx="5332413" cy="585788"/>
            <a:chOff x="336" y="888"/>
            <a:chExt cx="3359" cy="369"/>
          </a:xfrm>
        </p:grpSpPr>
        <p:sp>
          <p:nvSpPr>
            <p:cNvPr id="139271" name="Rectangle 7"/>
            <p:cNvSpPr>
              <a:spLocks noChangeArrowheads="1"/>
            </p:cNvSpPr>
            <p:nvPr/>
          </p:nvSpPr>
          <p:spPr bwMode="auto">
            <a:xfrm>
              <a:off x="660" y="907"/>
              <a:ext cx="1163" cy="265"/>
            </a:xfrm>
            <a:prstGeom prst="rect">
              <a:avLst/>
            </a:prstGeom>
            <a:noFill/>
            <a:ln>
              <a:noFill/>
            </a:ln>
            <a:effectLst/>
          </p:spPr>
          <p:txBody>
            <a:bodyPr lIns="90000" tIns="46800" rIns="90000" bIns="46800">
              <a:spAutoFit/>
            </a:bodyPr>
            <a:lstStyle/>
            <a:p>
              <a:pPr>
                <a:lnSpc>
                  <a:spcPct val="90000"/>
                </a:lnSpc>
                <a:spcAft>
                  <a:spcPct val="50000"/>
                </a:spcAft>
                <a:buClr>
                  <a:srgbClr val="A31221"/>
                </a:buClr>
                <a:buSzPct val="75000"/>
                <a:buFont typeface="Wingdings 3" panose="05040102010807070707" charset="0"/>
                <a:buNone/>
                <a:defRPr/>
              </a:pPr>
              <a:r>
                <a:rPr lang="zh-CN" altLang="en-US"/>
                <a:t>对任意的</a:t>
              </a:r>
              <a:endParaRPr lang="zh-CN" altLang="en-US"/>
            </a:p>
          </p:txBody>
        </p:sp>
        <p:sp>
          <p:nvSpPr>
            <p:cNvPr id="139272" name="Rectangle 8"/>
            <p:cNvSpPr>
              <a:spLocks noChangeArrowheads="1"/>
            </p:cNvSpPr>
            <p:nvPr/>
          </p:nvSpPr>
          <p:spPr bwMode="auto">
            <a:xfrm>
              <a:off x="336" y="888"/>
              <a:ext cx="559"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aphicFrame>
          <p:nvGraphicFramePr>
            <p:cNvPr id="26681" name="Object 12"/>
            <p:cNvGraphicFramePr/>
            <p:nvPr/>
          </p:nvGraphicFramePr>
          <p:xfrm>
            <a:off x="1531" y="951"/>
            <a:ext cx="472" cy="216"/>
          </p:xfrm>
          <a:graphic>
            <a:graphicData uri="http://schemas.openxmlformats.org/presentationml/2006/ole">
              <mc:AlternateContent xmlns:mc="http://schemas.openxmlformats.org/markup-compatibility/2006">
                <mc:Choice xmlns:v="urn:schemas-microsoft-com:vml" Requires="v">
                  <p:oleObj spid="_x0000_s670815" name="公式" r:id="rId4" imgW="748665" imgH="342900" progId="Equation.3">
                    <p:embed/>
                  </p:oleObj>
                </mc:Choice>
                <mc:Fallback>
                  <p:oleObj name="公式" r:id="rId4" imgW="748665" imgH="342900" progId="Equation.3">
                    <p:embed/>
                    <p:pic>
                      <p:nvPicPr>
                        <p:cNvPr id="0" name="图片 6708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 y="951"/>
                          <a:ext cx="472" cy="216"/>
                        </a:xfrm>
                        <a:prstGeom prst="rect">
                          <a:avLst/>
                        </a:prstGeom>
                        <a:noFill/>
                        <a:ln>
                          <a:noFill/>
                        </a:ln>
                      </p:spPr>
                    </p:pic>
                  </p:oleObj>
                </mc:Fallback>
              </mc:AlternateContent>
            </a:graphicData>
          </a:graphic>
        </p:graphicFrame>
        <p:sp>
          <p:nvSpPr>
            <p:cNvPr id="139277" name="Rectangle 13"/>
            <p:cNvSpPr>
              <a:spLocks noChangeArrowheads="1"/>
            </p:cNvSpPr>
            <p:nvPr/>
          </p:nvSpPr>
          <p:spPr bwMode="auto">
            <a:xfrm>
              <a:off x="2059" y="888"/>
              <a:ext cx="661" cy="288"/>
            </a:xfrm>
            <a:prstGeom prst="rect">
              <a:avLst/>
            </a:prstGeom>
            <a:noFill/>
            <a:ln>
              <a:noFill/>
            </a:ln>
            <a:effectLst/>
          </p:spPr>
          <p:txBody>
            <a:bodyPr>
              <a:spAutoFit/>
            </a:bodyPr>
            <a:lstStyle/>
            <a:p>
              <a:pPr>
                <a:defRPr/>
              </a:pPr>
              <a:r>
                <a:rPr lang="zh-CN" altLang="en-US"/>
                <a:t>都有</a:t>
              </a:r>
              <a:endParaRPr lang="zh-CN" altLang="en-US"/>
            </a:p>
          </p:txBody>
        </p:sp>
        <p:graphicFrame>
          <p:nvGraphicFramePr>
            <p:cNvPr id="26683" name="Object 14"/>
            <p:cNvGraphicFramePr/>
            <p:nvPr/>
          </p:nvGraphicFramePr>
          <p:xfrm>
            <a:off x="2503" y="897"/>
            <a:ext cx="1192" cy="360"/>
          </p:xfrm>
          <a:graphic>
            <a:graphicData uri="http://schemas.openxmlformats.org/presentationml/2006/ole">
              <mc:AlternateContent xmlns:mc="http://schemas.openxmlformats.org/markup-compatibility/2006">
                <mc:Choice xmlns:v="urn:schemas-microsoft-com:vml" Requires="v">
                  <p:oleObj spid="_x0000_s670816" name="公式" r:id="rId6" imgW="1892300" imgH="571500" progId="Equation.3">
                    <p:embed/>
                  </p:oleObj>
                </mc:Choice>
                <mc:Fallback>
                  <p:oleObj name="公式" r:id="rId6" imgW="1892300" imgH="571500" progId="Equation.3">
                    <p:embed/>
                    <p:pic>
                      <p:nvPicPr>
                        <p:cNvPr id="0" name="图片 6708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3" y="897"/>
                          <a:ext cx="1192" cy="360"/>
                        </a:xfrm>
                        <a:prstGeom prst="rect">
                          <a:avLst/>
                        </a:prstGeom>
                        <a:noFill/>
                        <a:ln>
                          <a:noFill/>
                        </a:ln>
                      </p:spPr>
                    </p:pic>
                  </p:oleObj>
                </mc:Fallback>
              </mc:AlternateContent>
            </a:graphicData>
          </a:graphic>
        </p:graphicFrame>
      </p:grpSp>
      <p:grpSp>
        <p:nvGrpSpPr>
          <p:cNvPr id="139314" name="Group 50"/>
          <p:cNvGrpSpPr/>
          <p:nvPr/>
        </p:nvGrpSpPr>
        <p:grpSpPr bwMode="auto">
          <a:xfrm>
            <a:off x="5622925" y="2133600"/>
            <a:ext cx="2479675" cy="479425"/>
            <a:chOff x="3542" y="1344"/>
            <a:chExt cx="1562" cy="302"/>
          </a:xfrm>
        </p:grpSpPr>
        <p:graphicFrame>
          <p:nvGraphicFramePr>
            <p:cNvPr id="26677" name="Object 17"/>
            <p:cNvGraphicFramePr/>
            <p:nvPr/>
          </p:nvGraphicFramePr>
          <p:xfrm>
            <a:off x="4584" y="1430"/>
            <a:ext cx="520" cy="216"/>
          </p:xfrm>
          <a:graphic>
            <a:graphicData uri="http://schemas.openxmlformats.org/presentationml/2006/ole">
              <mc:AlternateContent xmlns:mc="http://schemas.openxmlformats.org/markup-compatibility/2006">
                <mc:Choice xmlns:v="urn:schemas-microsoft-com:vml" Requires="v">
                  <p:oleObj spid="_x0000_s670817" name="公式" r:id="rId8" imgW="825500" imgH="342900" progId="Equation.3">
                    <p:embed/>
                  </p:oleObj>
                </mc:Choice>
                <mc:Fallback>
                  <p:oleObj name="公式" r:id="rId8" imgW="825500" imgH="342900" progId="Equation.3">
                    <p:embed/>
                    <p:pic>
                      <p:nvPicPr>
                        <p:cNvPr id="0" name="图片 67081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4" y="1430"/>
                          <a:ext cx="520" cy="216"/>
                        </a:xfrm>
                        <a:prstGeom prst="rect">
                          <a:avLst/>
                        </a:prstGeom>
                        <a:noFill/>
                        <a:ln>
                          <a:noFill/>
                        </a:ln>
                      </p:spPr>
                    </p:pic>
                  </p:oleObj>
                </mc:Fallback>
              </mc:AlternateContent>
            </a:graphicData>
          </a:graphic>
        </p:graphicFrame>
        <p:sp>
          <p:nvSpPr>
            <p:cNvPr id="139282" name="Rectangle 18"/>
            <p:cNvSpPr>
              <a:spLocks noChangeArrowheads="1"/>
            </p:cNvSpPr>
            <p:nvPr/>
          </p:nvSpPr>
          <p:spPr bwMode="auto">
            <a:xfrm>
              <a:off x="3542" y="1344"/>
              <a:ext cx="1237" cy="288"/>
            </a:xfrm>
            <a:prstGeom prst="rect">
              <a:avLst/>
            </a:prstGeom>
            <a:noFill/>
            <a:ln>
              <a:noFill/>
            </a:ln>
            <a:effectLst/>
          </p:spPr>
          <p:txBody>
            <a:bodyPr>
              <a:spAutoFit/>
            </a:bodyPr>
            <a:lstStyle/>
            <a:p>
              <a:pPr>
                <a:defRPr/>
              </a:pPr>
              <a:r>
                <a:rPr lang="zh-CN" altLang="en-US"/>
                <a:t>收敛半径为</a:t>
              </a:r>
              <a:r>
                <a:rPr lang="zh-CN" altLang="en-US">
                  <a:latin typeface="宋体" panose="02010600030101010101" charset="-122"/>
                </a:rPr>
                <a:t> </a:t>
              </a:r>
              <a:endParaRPr lang="zh-CN" altLang="en-US">
                <a:latin typeface="宋体" panose="02010600030101010101" charset="-122"/>
              </a:endParaRPr>
            </a:p>
          </p:txBody>
        </p:sp>
      </p:grpSp>
      <p:sp>
        <p:nvSpPr>
          <p:cNvPr id="139283" name="Rectangle 19"/>
          <p:cNvSpPr>
            <a:spLocks noChangeArrowheads="1"/>
          </p:cNvSpPr>
          <p:nvPr/>
        </p:nvSpPr>
        <p:spPr bwMode="auto">
          <a:xfrm>
            <a:off x="6070600" y="1439863"/>
            <a:ext cx="2254250" cy="457200"/>
          </a:xfrm>
          <a:prstGeom prst="rect">
            <a:avLst/>
          </a:prstGeom>
          <a:noFill/>
          <a:ln>
            <a:noFill/>
          </a:ln>
          <a:effectLst/>
        </p:spPr>
        <p:txBody>
          <a:bodyPr>
            <a:spAutoFit/>
          </a:bodyPr>
          <a:lstStyle/>
          <a:p>
            <a:pPr>
              <a:defRPr/>
            </a:pPr>
            <a:r>
              <a:rPr lang="en-US" altLang="zh-CN" dirty="0">
                <a:solidFill>
                  <a:srgbClr val="CC0000"/>
                </a:solidFill>
                <a:latin typeface="宋体" panose="02010600030101010101" charset="-122"/>
              </a:rPr>
              <a:t>(</a:t>
            </a:r>
            <a:r>
              <a:rPr lang="zh-CN" altLang="en-US" dirty="0">
                <a:solidFill>
                  <a:srgbClr val="CC0000"/>
                </a:solidFill>
                <a:ea typeface="楷体" panose="02010609060101010101" charset="-122"/>
                <a:cs typeface="楷体" panose="02010609060101010101" charset="-122"/>
              </a:rPr>
              <a:t>必要条件</a:t>
            </a:r>
            <a:r>
              <a:rPr lang="en-US" altLang="zh-CN" dirty="0">
                <a:solidFill>
                  <a:srgbClr val="CC0000"/>
                </a:solidFill>
                <a:latin typeface="宋体" panose="02010600030101010101" charset="-122"/>
              </a:rPr>
              <a:t>)</a:t>
            </a:r>
            <a:endParaRPr lang="zh-CN" altLang="en-US" dirty="0">
              <a:solidFill>
                <a:srgbClr val="CC0000"/>
              </a:solidFill>
              <a:latin typeface="宋体" panose="02010600030101010101" charset="-122"/>
            </a:endParaRPr>
          </a:p>
        </p:txBody>
      </p:sp>
      <p:grpSp>
        <p:nvGrpSpPr>
          <p:cNvPr id="139315" name="Group 51"/>
          <p:cNvGrpSpPr/>
          <p:nvPr/>
        </p:nvGrpSpPr>
        <p:grpSpPr bwMode="auto">
          <a:xfrm>
            <a:off x="531813" y="3006725"/>
            <a:ext cx="8340725" cy="798513"/>
            <a:chOff x="335" y="1894"/>
            <a:chExt cx="5254" cy="503"/>
          </a:xfrm>
        </p:grpSpPr>
        <p:sp>
          <p:nvSpPr>
            <p:cNvPr id="139284" name="Rectangle 20"/>
            <p:cNvSpPr>
              <a:spLocks noChangeArrowheads="1"/>
            </p:cNvSpPr>
            <p:nvPr/>
          </p:nvSpPr>
          <p:spPr bwMode="auto">
            <a:xfrm>
              <a:off x="335" y="1991"/>
              <a:ext cx="561"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139285" name="Rectangle 21"/>
            <p:cNvSpPr>
              <a:spLocks noChangeArrowheads="1"/>
            </p:cNvSpPr>
            <p:nvPr/>
          </p:nvSpPr>
          <p:spPr bwMode="auto">
            <a:xfrm>
              <a:off x="659" y="2004"/>
              <a:ext cx="4930" cy="288"/>
            </a:xfrm>
            <a:prstGeom prst="rect">
              <a:avLst/>
            </a:prstGeom>
            <a:noFill/>
            <a:ln>
              <a:noFill/>
            </a:ln>
            <a:effectLst/>
          </p:spPr>
          <p:txBody>
            <a:bodyPr lIns="90000" tIns="46800" rIns="90000" bIns="46800">
              <a:spAutoFit/>
            </a:bodyPr>
            <a:lstStyle/>
            <a:p>
              <a:pPr>
                <a:defRPr/>
              </a:pPr>
              <a:r>
                <a:rPr lang="zh-CN" altLang="en-US">
                  <a:solidFill>
                    <a:schemeClr val="tx1"/>
                  </a:solidFill>
                </a:rPr>
                <a:t>考察级数                                                            的收敛性。</a:t>
              </a:r>
              <a:endParaRPr lang="zh-CN" altLang="en-US">
                <a:solidFill>
                  <a:schemeClr val="tx1"/>
                </a:solidFill>
              </a:endParaRPr>
            </a:p>
          </p:txBody>
        </p:sp>
        <p:graphicFrame>
          <p:nvGraphicFramePr>
            <p:cNvPr id="26676" name="Object 24"/>
            <p:cNvGraphicFramePr/>
            <p:nvPr/>
          </p:nvGraphicFramePr>
          <p:xfrm>
            <a:off x="1504" y="1894"/>
            <a:ext cx="2807" cy="503"/>
          </p:xfrm>
          <a:graphic>
            <a:graphicData uri="http://schemas.openxmlformats.org/presentationml/2006/ole">
              <mc:AlternateContent xmlns:mc="http://schemas.openxmlformats.org/markup-compatibility/2006">
                <mc:Choice xmlns:v="urn:schemas-microsoft-com:vml" Requires="v">
                  <p:oleObj spid="_x0000_s670818" name="公式" r:id="rId10" imgW="4457700" imgH="800100" progId="Equation.3">
                    <p:embed/>
                  </p:oleObj>
                </mc:Choice>
                <mc:Fallback>
                  <p:oleObj name="公式" r:id="rId10" imgW="4457700" imgH="800100" progId="Equation.3">
                    <p:embed/>
                    <p:pic>
                      <p:nvPicPr>
                        <p:cNvPr id="0" name="图片 6708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4" y="1894"/>
                          <a:ext cx="2807" cy="503"/>
                        </a:xfrm>
                        <a:prstGeom prst="rect">
                          <a:avLst/>
                        </a:prstGeom>
                        <a:noFill/>
                        <a:ln>
                          <a:noFill/>
                        </a:ln>
                      </p:spPr>
                    </p:pic>
                  </p:oleObj>
                </mc:Fallback>
              </mc:AlternateContent>
            </a:graphicData>
          </a:graphic>
        </p:graphicFrame>
      </p:grpSp>
      <p:grpSp>
        <p:nvGrpSpPr>
          <p:cNvPr id="139317" name="Group 53"/>
          <p:cNvGrpSpPr/>
          <p:nvPr/>
        </p:nvGrpSpPr>
        <p:grpSpPr bwMode="auto">
          <a:xfrm>
            <a:off x="1050925" y="4700588"/>
            <a:ext cx="2994025" cy="798512"/>
            <a:chOff x="662" y="2961"/>
            <a:chExt cx="1886" cy="503"/>
          </a:xfrm>
        </p:grpSpPr>
        <p:sp>
          <p:nvSpPr>
            <p:cNvPr id="139304" name="Rectangle 40"/>
            <p:cNvSpPr>
              <a:spLocks noChangeArrowheads="1"/>
            </p:cNvSpPr>
            <p:nvPr/>
          </p:nvSpPr>
          <p:spPr bwMode="auto">
            <a:xfrm>
              <a:off x="662" y="3055"/>
              <a:ext cx="1886" cy="288"/>
            </a:xfrm>
            <a:prstGeom prst="rect">
              <a:avLst/>
            </a:prstGeom>
            <a:noFill/>
            <a:ln>
              <a:noFill/>
            </a:ln>
            <a:effectLst/>
          </p:spPr>
          <p:txBody>
            <a:bodyPr>
              <a:spAutoFit/>
            </a:bodyPr>
            <a:lstStyle/>
            <a:p>
              <a:pPr>
                <a:defRPr/>
              </a:pPr>
              <a:r>
                <a:rPr lang="zh-CN" altLang="en-US"/>
                <a:t>由                收敛，</a:t>
              </a:r>
              <a:endParaRPr lang="zh-CN" altLang="en-US"/>
            </a:p>
          </p:txBody>
        </p:sp>
        <p:graphicFrame>
          <p:nvGraphicFramePr>
            <p:cNvPr id="26673" name="Object 37"/>
            <p:cNvGraphicFramePr/>
            <p:nvPr/>
          </p:nvGraphicFramePr>
          <p:xfrm>
            <a:off x="942" y="2961"/>
            <a:ext cx="712" cy="503"/>
          </p:xfrm>
          <a:graphic>
            <a:graphicData uri="http://schemas.openxmlformats.org/presentationml/2006/ole">
              <mc:AlternateContent xmlns:mc="http://schemas.openxmlformats.org/markup-compatibility/2006">
                <mc:Choice xmlns:v="urn:schemas-microsoft-com:vml" Requires="v">
                  <p:oleObj spid="_x0000_s670819" name="公式" r:id="rId12" imgW="1129665" imgH="799465" progId="Equation.3">
                    <p:embed/>
                  </p:oleObj>
                </mc:Choice>
                <mc:Fallback>
                  <p:oleObj name="公式" r:id="rId12" imgW="1129665" imgH="799465" progId="Equation.3">
                    <p:embed/>
                    <p:pic>
                      <p:nvPicPr>
                        <p:cNvPr id="0" name="图片 67081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2" y="2961"/>
                          <a:ext cx="712" cy="503"/>
                        </a:xfrm>
                        <a:prstGeom prst="rect">
                          <a:avLst/>
                        </a:prstGeom>
                        <a:noFill/>
                        <a:ln>
                          <a:noFill/>
                        </a:ln>
                      </p:spPr>
                    </p:pic>
                  </p:oleObj>
                </mc:Fallback>
              </mc:AlternateContent>
            </a:graphicData>
          </a:graphic>
        </p:graphicFrame>
      </p:grpSp>
      <p:grpSp>
        <p:nvGrpSpPr>
          <p:cNvPr id="139319" name="Group 55"/>
          <p:cNvGrpSpPr/>
          <p:nvPr/>
        </p:nvGrpSpPr>
        <p:grpSpPr bwMode="auto">
          <a:xfrm>
            <a:off x="1050925" y="5567363"/>
            <a:ext cx="5495925" cy="798512"/>
            <a:chOff x="662" y="3507"/>
            <a:chExt cx="3462" cy="503"/>
          </a:xfrm>
        </p:grpSpPr>
        <p:sp>
          <p:nvSpPr>
            <p:cNvPr id="139307" name="Rectangle 43"/>
            <p:cNvSpPr>
              <a:spLocks noChangeArrowheads="1"/>
            </p:cNvSpPr>
            <p:nvPr/>
          </p:nvSpPr>
          <p:spPr bwMode="auto">
            <a:xfrm>
              <a:off x="662" y="3619"/>
              <a:ext cx="3462" cy="288"/>
            </a:xfrm>
            <a:prstGeom prst="rect">
              <a:avLst/>
            </a:prstGeom>
            <a:noFill/>
            <a:ln>
              <a:noFill/>
            </a:ln>
            <a:effectLst/>
          </p:spPr>
          <p:txBody>
            <a:bodyPr>
              <a:spAutoFit/>
            </a:bodyPr>
            <a:lstStyle/>
            <a:p>
              <a:pPr>
                <a:defRPr/>
              </a:pPr>
              <a:r>
                <a:rPr lang="zh-CN" altLang="en-US"/>
                <a:t>因此级数                在全平面上收敛，</a:t>
              </a:r>
              <a:endParaRPr lang="zh-CN" altLang="en-US"/>
            </a:p>
          </p:txBody>
        </p:sp>
        <p:graphicFrame>
          <p:nvGraphicFramePr>
            <p:cNvPr id="26671" name="Object 39"/>
            <p:cNvGraphicFramePr/>
            <p:nvPr/>
          </p:nvGraphicFramePr>
          <p:xfrm>
            <a:off x="1514" y="3507"/>
            <a:ext cx="720" cy="503"/>
          </p:xfrm>
          <a:graphic>
            <a:graphicData uri="http://schemas.openxmlformats.org/presentationml/2006/ole">
              <mc:AlternateContent xmlns:mc="http://schemas.openxmlformats.org/markup-compatibility/2006">
                <mc:Choice xmlns:v="urn:schemas-microsoft-com:vml" Requires="v">
                  <p:oleObj spid="_x0000_s670820" name="公式" r:id="rId14" imgW="1143000" imgH="800100" progId="Equation.3">
                    <p:embed/>
                  </p:oleObj>
                </mc:Choice>
                <mc:Fallback>
                  <p:oleObj name="公式" r:id="rId14" imgW="1143000" imgH="800100" progId="Equation.3">
                    <p:embed/>
                    <p:pic>
                      <p:nvPicPr>
                        <p:cNvPr id="0" name="图片 67081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4" y="3507"/>
                          <a:ext cx="720" cy="503"/>
                        </a:xfrm>
                        <a:prstGeom prst="rect">
                          <a:avLst/>
                        </a:prstGeom>
                        <a:noFill/>
                        <a:ln>
                          <a:noFill/>
                        </a:ln>
                      </p:spPr>
                    </p:pic>
                  </p:oleObj>
                </mc:Fallback>
              </mc:AlternateContent>
            </a:graphicData>
          </a:graphic>
        </p:graphicFrame>
      </p:grpSp>
      <p:grpSp>
        <p:nvGrpSpPr>
          <p:cNvPr id="139318" name="Group 54"/>
          <p:cNvGrpSpPr/>
          <p:nvPr/>
        </p:nvGrpSpPr>
        <p:grpSpPr bwMode="auto">
          <a:xfrm>
            <a:off x="3662363" y="4699000"/>
            <a:ext cx="3197225" cy="798513"/>
            <a:chOff x="2307" y="2960"/>
            <a:chExt cx="2014" cy="503"/>
          </a:xfrm>
        </p:grpSpPr>
        <p:graphicFrame>
          <p:nvGraphicFramePr>
            <p:cNvPr id="26668" name="Object 38"/>
            <p:cNvGraphicFramePr/>
            <p:nvPr/>
          </p:nvGraphicFramePr>
          <p:xfrm>
            <a:off x="2307" y="2960"/>
            <a:ext cx="1088" cy="503"/>
          </p:xfrm>
          <a:graphic>
            <a:graphicData uri="http://schemas.openxmlformats.org/presentationml/2006/ole">
              <mc:AlternateContent xmlns:mc="http://schemas.openxmlformats.org/markup-compatibility/2006">
                <mc:Choice xmlns:v="urn:schemas-microsoft-com:vml" Requires="v">
                  <p:oleObj spid="_x0000_s670821" name="公式" r:id="rId16" imgW="1727200" imgH="800100" progId="Equation.3">
                    <p:embed/>
                  </p:oleObj>
                </mc:Choice>
                <mc:Fallback>
                  <p:oleObj name="公式" r:id="rId16" imgW="1727200" imgH="800100" progId="Equation.3">
                    <p:embed/>
                    <p:pic>
                      <p:nvPicPr>
                        <p:cNvPr id="0" name="图片 67082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7" y="2960"/>
                          <a:ext cx="1088" cy="503"/>
                        </a:xfrm>
                        <a:prstGeom prst="rect">
                          <a:avLst/>
                        </a:prstGeom>
                        <a:noFill/>
                        <a:ln>
                          <a:noFill/>
                        </a:ln>
                      </p:spPr>
                    </p:pic>
                  </p:oleObj>
                </mc:Fallback>
              </mc:AlternateContent>
            </a:graphicData>
          </a:graphic>
        </p:graphicFrame>
        <p:sp>
          <p:nvSpPr>
            <p:cNvPr id="139305" name="Rectangle 41"/>
            <p:cNvSpPr>
              <a:spLocks noChangeArrowheads="1"/>
            </p:cNvSpPr>
            <p:nvPr/>
          </p:nvSpPr>
          <p:spPr bwMode="auto">
            <a:xfrm>
              <a:off x="3368" y="3036"/>
              <a:ext cx="953" cy="288"/>
            </a:xfrm>
            <a:prstGeom prst="rect">
              <a:avLst/>
            </a:prstGeom>
            <a:noFill/>
            <a:ln>
              <a:noFill/>
            </a:ln>
            <a:effectLst/>
          </p:spPr>
          <p:txBody>
            <a:bodyPr>
              <a:spAutoFit/>
            </a:bodyPr>
            <a:lstStyle/>
            <a:p>
              <a:pPr>
                <a:defRPr/>
              </a:pPr>
              <a:r>
                <a:rPr lang="zh-CN" altLang="en-US"/>
                <a:t>收敛，</a:t>
              </a:r>
              <a:endParaRPr lang="zh-CN" altLang="en-US"/>
            </a:p>
          </p:txBody>
        </p:sp>
      </p:grpSp>
      <p:grpSp>
        <p:nvGrpSpPr>
          <p:cNvPr id="139313" name="Group 49"/>
          <p:cNvGrpSpPr/>
          <p:nvPr/>
        </p:nvGrpSpPr>
        <p:grpSpPr bwMode="auto">
          <a:xfrm>
            <a:off x="1046163" y="1985963"/>
            <a:ext cx="5145087" cy="822325"/>
            <a:chOff x="659" y="1251"/>
            <a:chExt cx="3241" cy="518"/>
          </a:xfrm>
        </p:grpSpPr>
        <p:sp>
          <p:nvSpPr>
            <p:cNvPr id="139279" name="Rectangle 15"/>
            <p:cNvSpPr>
              <a:spLocks noChangeArrowheads="1"/>
            </p:cNvSpPr>
            <p:nvPr/>
          </p:nvSpPr>
          <p:spPr bwMode="auto">
            <a:xfrm>
              <a:off x="659" y="1379"/>
              <a:ext cx="3241" cy="265"/>
            </a:xfrm>
            <a:prstGeom prst="rect">
              <a:avLst/>
            </a:prstGeom>
            <a:noFill/>
            <a:ln>
              <a:noFill/>
            </a:ln>
            <a:effectLst/>
          </p:spPr>
          <p:txBody>
            <a:bodyPr lIns="90000" tIns="46800" rIns="90000" bIns="46800">
              <a:spAutoFit/>
            </a:bodyPr>
            <a:lstStyle/>
            <a:p>
              <a:pPr>
                <a:lnSpc>
                  <a:spcPct val="90000"/>
                </a:lnSpc>
                <a:spcAft>
                  <a:spcPct val="50000"/>
                </a:spcAft>
                <a:buClr>
                  <a:srgbClr val="A31221"/>
                </a:buClr>
                <a:buSzPct val="75000"/>
                <a:buFont typeface="Wingdings 3" panose="05040102010807070707" charset="0"/>
                <a:buNone/>
                <a:defRPr/>
              </a:pPr>
              <a:r>
                <a:rPr lang="zh-CN" altLang="en-US"/>
                <a:t>故级数              仅在          点收敛，</a:t>
              </a:r>
              <a:endParaRPr lang="zh-CN" altLang="en-US"/>
            </a:p>
          </p:txBody>
        </p:sp>
        <p:graphicFrame>
          <p:nvGraphicFramePr>
            <p:cNvPr id="26666" name="Object 16"/>
            <p:cNvGraphicFramePr/>
            <p:nvPr/>
          </p:nvGraphicFramePr>
          <p:xfrm>
            <a:off x="2390" y="1410"/>
            <a:ext cx="408" cy="184"/>
          </p:xfrm>
          <a:graphic>
            <a:graphicData uri="http://schemas.openxmlformats.org/presentationml/2006/ole">
              <mc:AlternateContent xmlns:mc="http://schemas.openxmlformats.org/markup-compatibility/2006">
                <mc:Choice xmlns:v="urn:schemas-microsoft-com:vml" Requires="v">
                  <p:oleObj spid="_x0000_s670822" name="公式" r:id="rId18" imgW="647700" imgH="292100" progId="Equation.3">
                    <p:embed/>
                  </p:oleObj>
                </mc:Choice>
                <mc:Fallback>
                  <p:oleObj name="公式" r:id="rId18" imgW="647700" imgH="292100" progId="Equation.3">
                    <p:embed/>
                    <p:pic>
                      <p:nvPicPr>
                        <p:cNvPr id="0" name="图片 67082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90" y="1410"/>
                          <a:ext cx="408" cy="184"/>
                        </a:xfrm>
                        <a:prstGeom prst="rect">
                          <a:avLst/>
                        </a:prstGeom>
                        <a:noFill/>
                        <a:ln>
                          <a:noFill/>
                        </a:ln>
                      </p:spPr>
                    </p:pic>
                  </p:oleObj>
                </mc:Fallback>
              </mc:AlternateContent>
            </a:graphicData>
          </a:graphic>
        </p:graphicFrame>
        <p:graphicFrame>
          <p:nvGraphicFramePr>
            <p:cNvPr id="26667" name="Object 42"/>
            <p:cNvGraphicFramePr/>
            <p:nvPr/>
          </p:nvGraphicFramePr>
          <p:xfrm>
            <a:off x="1322" y="1251"/>
            <a:ext cx="639" cy="518"/>
          </p:xfrm>
          <a:graphic>
            <a:graphicData uri="http://schemas.openxmlformats.org/presentationml/2006/ole">
              <mc:AlternateContent xmlns:mc="http://schemas.openxmlformats.org/markup-compatibility/2006">
                <mc:Choice xmlns:v="urn:schemas-microsoft-com:vml" Requires="v">
                  <p:oleObj spid="_x0000_s670823" name="公式" r:id="rId20" imgW="1016000" imgH="825500" progId="Equation.3">
                    <p:embed/>
                  </p:oleObj>
                </mc:Choice>
                <mc:Fallback>
                  <p:oleObj name="公式" r:id="rId20" imgW="1016000" imgH="825500" progId="Equation.3">
                    <p:embed/>
                    <p:pic>
                      <p:nvPicPr>
                        <p:cNvPr id="0" name="图片 6708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22" y="1251"/>
                          <a:ext cx="639" cy="518"/>
                        </a:xfrm>
                        <a:prstGeom prst="rect">
                          <a:avLst/>
                        </a:prstGeom>
                        <a:noFill/>
                        <a:ln>
                          <a:noFill/>
                        </a:ln>
                      </p:spPr>
                    </p:pic>
                  </p:oleObj>
                </mc:Fallback>
              </mc:AlternateContent>
            </a:graphicData>
          </a:graphic>
        </p:graphicFrame>
      </p:grpSp>
      <p:grpSp>
        <p:nvGrpSpPr>
          <p:cNvPr id="139320" name="Group 56"/>
          <p:cNvGrpSpPr/>
          <p:nvPr/>
        </p:nvGrpSpPr>
        <p:grpSpPr bwMode="auto">
          <a:xfrm>
            <a:off x="5935663" y="5713413"/>
            <a:ext cx="2768600" cy="460375"/>
            <a:chOff x="3739" y="3593"/>
            <a:chExt cx="1744" cy="290"/>
          </a:xfrm>
        </p:grpSpPr>
        <p:graphicFrame>
          <p:nvGraphicFramePr>
            <p:cNvPr id="26663" name="Object 44"/>
            <p:cNvGraphicFramePr/>
            <p:nvPr/>
          </p:nvGraphicFramePr>
          <p:xfrm>
            <a:off x="4779" y="3667"/>
            <a:ext cx="704" cy="216"/>
          </p:xfrm>
          <a:graphic>
            <a:graphicData uri="http://schemas.openxmlformats.org/presentationml/2006/ole">
              <mc:AlternateContent xmlns:mc="http://schemas.openxmlformats.org/markup-compatibility/2006">
                <mc:Choice xmlns:v="urn:schemas-microsoft-com:vml" Requires="v">
                  <p:oleObj spid="_x0000_s670824" name="公式" r:id="rId22" imgW="1116965" imgH="342900" progId="Equation.3">
                    <p:embed/>
                  </p:oleObj>
                </mc:Choice>
                <mc:Fallback>
                  <p:oleObj name="公式" r:id="rId22" imgW="1116965" imgH="342900" progId="Equation.3">
                    <p:embed/>
                    <p:pic>
                      <p:nvPicPr>
                        <p:cNvPr id="0" name="图片 67082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79" y="3667"/>
                          <a:ext cx="704" cy="216"/>
                        </a:xfrm>
                        <a:prstGeom prst="rect">
                          <a:avLst/>
                        </a:prstGeom>
                        <a:noFill/>
                        <a:ln>
                          <a:noFill/>
                        </a:ln>
                      </p:spPr>
                    </p:pic>
                  </p:oleObj>
                </mc:Fallback>
              </mc:AlternateContent>
            </a:graphicData>
          </a:graphic>
        </p:graphicFrame>
        <p:sp>
          <p:nvSpPr>
            <p:cNvPr id="139309" name="Rectangle 45"/>
            <p:cNvSpPr>
              <a:spLocks noChangeArrowheads="1"/>
            </p:cNvSpPr>
            <p:nvPr/>
          </p:nvSpPr>
          <p:spPr bwMode="auto">
            <a:xfrm>
              <a:off x="3739" y="3593"/>
              <a:ext cx="1290" cy="288"/>
            </a:xfrm>
            <a:prstGeom prst="rect">
              <a:avLst/>
            </a:prstGeom>
            <a:noFill/>
            <a:ln>
              <a:noFill/>
            </a:ln>
            <a:effectLst/>
          </p:spPr>
          <p:txBody>
            <a:bodyPr>
              <a:spAutoFit/>
            </a:bodyPr>
            <a:lstStyle/>
            <a:p>
              <a:pPr>
                <a:defRPr/>
              </a:pPr>
              <a:r>
                <a:rPr lang="zh-CN" altLang="en-US"/>
                <a:t>收敛半径为</a:t>
              </a:r>
              <a:endParaRPr lang="zh-CN" altLang="en-US"/>
            </a:p>
          </p:txBody>
        </p:sp>
      </p:grpSp>
      <p:grpSp>
        <p:nvGrpSpPr>
          <p:cNvPr id="139316" name="Group 52"/>
          <p:cNvGrpSpPr/>
          <p:nvPr/>
        </p:nvGrpSpPr>
        <p:grpSpPr bwMode="auto">
          <a:xfrm>
            <a:off x="531813" y="3878263"/>
            <a:ext cx="6986587" cy="785812"/>
            <a:chOff x="335" y="2443"/>
            <a:chExt cx="4401" cy="495"/>
          </a:xfrm>
        </p:grpSpPr>
        <p:sp>
          <p:nvSpPr>
            <p:cNvPr id="139286" name="Rectangle 22"/>
            <p:cNvSpPr>
              <a:spLocks noChangeArrowheads="1"/>
            </p:cNvSpPr>
            <p:nvPr/>
          </p:nvSpPr>
          <p:spPr bwMode="auto">
            <a:xfrm>
              <a:off x="659" y="2544"/>
              <a:ext cx="1493" cy="265"/>
            </a:xfrm>
            <a:prstGeom prst="rect">
              <a:avLst/>
            </a:prstGeom>
            <a:noFill/>
            <a:ln>
              <a:noFill/>
            </a:ln>
            <a:effectLst/>
          </p:spPr>
          <p:txBody>
            <a:bodyPr lIns="90000" tIns="46800" rIns="90000" bIns="46800">
              <a:spAutoFit/>
            </a:bodyPr>
            <a:lstStyle/>
            <a:p>
              <a:pPr>
                <a:lnSpc>
                  <a:spcPct val="90000"/>
                </a:lnSpc>
                <a:spcAft>
                  <a:spcPct val="50000"/>
                </a:spcAft>
                <a:buClr>
                  <a:srgbClr val="A31221"/>
                </a:buClr>
                <a:buSzPct val="75000"/>
                <a:buFont typeface="Wingdings 3" panose="05040102010807070707" charset="0"/>
                <a:buNone/>
                <a:defRPr/>
              </a:pPr>
              <a:r>
                <a:rPr lang="zh-CN" altLang="en-US"/>
                <a:t>对</a:t>
              </a:r>
              <a:r>
                <a:rPr lang="zh-CN" altLang="en-US" u="sng">
                  <a:solidFill>
                    <a:srgbClr val="006600"/>
                  </a:solidFill>
                  <a:ea typeface="楷体" panose="02010609060101010101" charset="-122"/>
                  <a:cs typeface="楷体" panose="02010609060101010101" charset="-122"/>
                </a:rPr>
                <a:t>任意固定</a:t>
              </a:r>
              <a:r>
                <a:rPr lang="zh-CN" altLang="en-US"/>
                <a:t>的</a:t>
              </a:r>
              <a:endParaRPr lang="zh-CN" altLang="en-US"/>
            </a:p>
          </p:txBody>
        </p:sp>
        <p:sp>
          <p:nvSpPr>
            <p:cNvPr id="139287" name="Rectangle 23"/>
            <p:cNvSpPr>
              <a:spLocks noChangeArrowheads="1"/>
            </p:cNvSpPr>
            <p:nvPr/>
          </p:nvSpPr>
          <p:spPr bwMode="auto">
            <a:xfrm>
              <a:off x="335" y="2525"/>
              <a:ext cx="559"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aphicFrame>
          <p:nvGraphicFramePr>
            <p:cNvPr id="26658" name="Object 25"/>
            <p:cNvGraphicFramePr/>
            <p:nvPr/>
          </p:nvGraphicFramePr>
          <p:xfrm>
            <a:off x="1896" y="2630"/>
            <a:ext cx="184" cy="168"/>
          </p:xfrm>
          <a:graphic>
            <a:graphicData uri="http://schemas.openxmlformats.org/presentationml/2006/ole">
              <mc:AlternateContent xmlns:mc="http://schemas.openxmlformats.org/markup-compatibility/2006">
                <mc:Choice xmlns:v="urn:schemas-microsoft-com:vml" Requires="v">
                  <p:oleObj spid="_x0000_s670825" name="公式" r:id="rId24" imgW="292100" imgH="266700" progId="Equation.3">
                    <p:embed/>
                  </p:oleObj>
                </mc:Choice>
                <mc:Fallback>
                  <p:oleObj name="公式" r:id="rId24" imgW="292100" imgH="266700" progId="Equation.3">
                    <p:embed/>
                    <p:pic>
                      <p:nvPicPr>
                        <p:cNvPr id="0" name="图片 670824"/>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96" y="2630"/>
                          <a:ext cx="184" cy="168"/>
                        </a:xfrm>
                        <a:prstGeom prst="rect">
                          <a:avLst/>
                        </a:prstGeom>
                        <a:noFill/>
                        <a:ln>
                          <a:noFill/>
                        </a:ln>
                      </p:spPr>
                    </p:pic>
                  </p:oleObj>
                </mc:Fallback>
              </mc:AlternateContent>
            </a:graphicData>
          </a:graphic>
        </p:graphicFrame>
        <p:sp>
          <p:nvSpPr>
            <p:cNvPr id="139290" name="Rectangle 26"/>
            <p:cNvSpPr>
              <a:spLocks noChangeArrowheads="1"/>
            </p:cNvSpPr>
            <p:nvPr/>
          </p:nvSpPr>
          <p:spPr bwMode="auto">
            <a:xfrm>
              <a:off x="2550" y="2538"/>
              <a:ext cx="1654" cy="288"/>
            </a:xfrm>
            <a:prstGeom prst="rect">
              <a:avLst/>
            </a:prstGeom>
            <a:noFill/>
            <a:ln>
              <a:noFill/>
            </a:ln>
            <a:effectLst/>
          </p:spPr>
          <p:txBody>
            <a:bodyPr>
              <a:spAutoFit/>
            </a:bodyPr>
            <a:lstStyle/>
            <a:p>
              <a:pPr>
                <a:defRPr/>
              </a:pPr>
              <a:r>
                <a:rPr lang="zh-CN" altLang="en-US"/>
                <a:t>当            时，有</a:t>
              </a:r>
              <a:endParaRPr lang="zh-CN" altLang="en-US"/>
            </a:p>
          </p:txBody>
        </p:sp>
        <p:graphicFrame>
          <p:nvGraphicFramePr>
            <p:cNvPr id="26660" name="Object 33"/>
            <p:cNvGraphicFramePr/>
            <p:nvPr/>
          </p:nvGraphicFramePr>
          <p:xfrm>
            <a:off x="3992" y="2443"/>
            <a:ext cx="744" cy="495"/>
          </p:xfrm>
          <a:graphic>
            <a:graphicData uri="http://schemas.openxmlformats.org/presentationml/2006/ole">
              <mc:AlternateContent xmlns:mc="http://schemas.openxmlformats.org/markup-compatibility/2006">
                <mc:Choice xmlns:v="urn:schemas-microsoft-com:vml" Requires="v">
                  <p:oleObj spid="_x0000_s670826" name="公式" r:id="rId26" imgW="1181100" imgH="787400" progId="Equation.3">
                    <p:embed/>
                  </p:oleObj>
                </mc:Choice>
                <mc:Fallback>
                  <p:oleObj name="公式" r:id="rId26" imgW="1181100" imgH="787400" progId="Equation.3">
                    <p:embed/>
                    <p:pic>
                      <p:nvPicPr>
                        <p:cNvPr id="0" name="图片 67082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92" y="2443"/>
                          <a:ext cx="744" cy="495"/>
                        </a:xfrm>
                        <a:prstGeom prst="rect">
                          <a:avLst/>
                        </a:prstGeom>
                        <a:noFill/>
                        <a:ln>
                          <a:noFill/>
                        </a:ln>
                      </p:spPr>
                    </p:pic>
                  </p:oleObj>
                </mc:Fallback>
              </mc:AlternateContent>
            </a:graphicData>
          </a:graphic>
        </p:graphicFrame>
        <p:graphicFrame>
          <p:nvGraphicFramePr>
            <p:cNvPr id="26661" name="Object 34"/>
            <p:cNvGraphicFramePr/>
            <p:nvPr/>
          </p:nvGraphicFramePr>
          <p:xfrm>
            <a:off x="2845" y="2589"/>
            <a:ext cx="504" cy="176"/>
          </p:xfrm>
          <a:graphic>
            <a:graphicData uri="http://schemas.openxmlformats.org/presentationml/2006/ole">
              <mc:AlternateContent xmlns:mc="http://schemas.openxmlformats.org/markup-compatibility/2006">
                <mc:Choice xmlns:v="urn:schemas-microsoft-com:vml" Requires="v">
                  <p:oleObj spid="_x0000_s670827" name="公式" r:id="rId28" imgW="800100" imgH="279400" progId="Equation.3">
                    <p:embed/>
                  </p:oleObj>
                </mc:Choice>
                <mc:Fallback>
                  <p:oleObj name="公式" r:id="rId28" imgW="800100" imgH="279400" progId="Equation.3">
                    <p:embed/>
                    <p:pic>
                      <p:nvPicPr>
                        <p:cNvPr id="0" name="图片 670826"/>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45" y="2589"/>
                          <a:ext cx="504" cy="176"/>
                        </a:xfrm>
                        <a:prstGeom prst="rect">
                          <a:avLst/>
                        </a:prstGeom>
                        <a:noFill/>
                        <a:ln>
                          <a:noFill/>
                        </a:ln>
                      </p:spPr>
                    </p:pic>
                  </p:oleObj>
                </mc:Fallback>
              </mc:AlternateContent>
            </a:graphicData>
          </a:graphic>
        </p:graphicFrame>
        <p:graphicFrame>
          <p:nvGraphicFramePr>
            <p:cNvPr id="26662" name="Object 46"/>
            <p:cNvGraphicFramePr/>
            <p:nvPr/>
          </p:nvGraphicFramePr>
          <p:xfrm>
            <a:off x="2186" y="2598"/>
            <a:ext cx="368" cy="216"/>
          </p:xfrm>
          <a:graphic>
            <a:graphicData uri="http://schemas.openxmlformats.org/presentationml/2006/ole">
              <mc:AlternateContent xmlns:mc="http://schemas.openxmlformats.org/markup-compatibility/2006">
                <mc:Choice xmlns:v="urn:schemas-microsoft-com:vml" Requires="v">
                  <p:oleObj spid="_x0000_s670828" name="Equation" r:id="rId30" imgW="584200" imgH="342900" progId="Equation.DSMT4">
                    <p:embed/>
                  </p:oleObj>
                </mc:Choice>
                <mc:Fallback>
                  <p:oleObj name="Equation" r:id="rId30" imgW="584200" imgH="342900" progId="Equation.DSMT4">
                    <p:embed/>
                    <p:pic>
                      <p:nvPicPr>
                        <p:cNvPr id="0" name="图片 67082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86" y="2598"/>
                          <a:ext cx="368" cy="216"/>
                        </a:xfrm>
                        <a:prstGeom prst="rect">
                          <a:avLst/>
                        </a:prstGeom>
                        <a:noFill/>
                        <a:ln>
                          <a:noFill/>
                        </a:ln>
                      </p:spPr>
                    </p:pic>
                  </p:oleObj>
                </mc:Fallback>
              </mc:AlternateContent>
            </a:graphicData>
          </a:graphic>
        </p:graphicFrame>
      </p:grpSp>
      <p:pic>
        <p:nvPicPr>
          <p:cNvPr id="26655" name="Picture 77" descr="xsf"/>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9311"/>
                                        </p:tgtEl>
                                        <p:attrNameLst>
                                          <p:attrName>style.visibility</p:attrName>
                                        </p:attrNameLst>
                                      </p:cBhvr>
                                      <p:to>
                                        <p:strVal val="visible"/>
                                      </p:to>
                                    </p:set>
                                    <p:animEffect transition="in" filter="wipe(left)">
                                      <p:cBhvr>
                                        <p:cTn id="7" dur="1000"/>
                                        <p:tgtEl>
                                          <p:spTgt spid="1393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312"/>
                                        </p:tgtEl>
                                        <p:attrNameLst>
                                          <p:attrName>style.visibility</p:attrName>
                                        </p:attrNameLst>
                                      </p:cBhvr>
                                      <p:to>
                                        <p:strVal val="visible"/>
                                      </p:to>
                                    </p:set>
                                    <p:animEffect transition="in" filter="wipe(left)">
                                      <p:cBhvr>
                                        <p:cTn id="12" dur="1000"/>
                                        <p:tgtEl>
                                          <p:spTgt spid="1393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83"/>
                                        </p:tgtEl>
                                        <p:attrNameLst>
                                          <p:attrName>style.visibility</p:attrName>
                                        </p:attrNameLst>
                                      </p:cBhvr>
                                      <p:to>
                                        <p:strVal val="visible"/>
                                      </p:to>
                                    </p:set>
                                    <p:animEffect transition="in" filter="wipe(left)">
                                      <p:cBhvr>
                                        <p:cTn id="17" dur="1000"/>
                                        <p:tgtEl>
                                          <p:spTgt spid="139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9313"/>
                                        </p:tgtEl>
                                        <p:attrNameLst>
                                          <p:attrName>style.visibility</p:attrName>
                                        </p:attrNameLst>
                                      </p:cBhvr>
                                      <p:to>
                                        <p:strVal val="visible"/>
                                      </p:to>
                                    </p:set>
                                    <p:animEffect transition="in" filter="wipe(left)">
                                      <p:cBhvr>
                                        <p:cTn id="22" dur="1000"/>
                                        <p:tgtEl>
                                          <p:spTgt spid="1393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9314"/>
                                        </p:tgtEl>
                                        <p:attrNameLst>
                                          <p:attrName>style.visibility</p:attrName>
                                        </p:attrNameLst>
                                      </p:cBhvr>
                                      <p:to>
                                        <p:strVal val="visible"/>
                                      </p:to>
                                    </p:set>
                                    <p:animEffect transition="in" filter="wipe(left)">
                                      <p:cBhvr>
                                        <p:cTn id="27" dur="1000"/>
                                        <p:tgtEl>
                                          <p:spTgt spid="1393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9315"/>
                                        </p:tgtEl>
                                        <p:attrNameLst>
                                          <p:attrName>style.visibility</p:attrName>
                                        </p:attrNameLst>
                                      </p:cBhvr>
                                      <p:to>
                                        <p:strVal val="visible"/>
                                      </p:to>
                                    </p:set>
                                    <p:animEffect transition="in" filter="wipe(left)">
                                      <p:cBhvr>
                                        <p:cTn id="32" dur="1000"/>
                                        <p:tgtEl>
                                          <p:spTgt spid="1393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9316"/>
                                        </p:tgtEl>
                                        <p:attrNameLst>
                                          <p:attrName>style.visibility</p:attrName>
                                        </p:attrNameLst>
                                      </p:cBhvr>
                                      <p:to>
                                        <p:strVal val="visible"/>
                                      </p:to>
                                    </p:set>
                                    <p:animEffect transition="in" filter="wipe(left)">
                                      <p:cBhvr>
                                        <p:cTn id="37" dur="1000"/>
                                        <p:tgtEl>
                                          <p:spTgt spid="1393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9317"/>
                                        </p:tgtEl>
                                        <p:attrNameLst>
                                          <p:attrName>style.visibility</p:attrName>
                                        </p:attrNameLst>
                                      </p:cBhvr>
                                      <p:to>
                                        <p:strVal val="visible"/>
                                      </p:to>
                                    </p:set>
                                    <p:animEffect transition="in" filter="wipe(left)">
                                      <p:cBhvr>
                                        <p:cTn id="42" dur="1000"/>
                                        <p:tgtEl>
                                          <p:spTgt spid="1393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9318"/>
                                        </p:tgtEl>
                                        <p:attrNameLst>
                                          <p:attrName>style.visibility</p:attrName>
                                        </p:attrNameLst>
                                      </p:cBhvr>
                                      <p:to>
                                        <p:strVal val="visible"/>
                                      </p:to>
                                    </p:set>
                                    <p:animEffect transition="in" filter="wipe(left)">
                                      <p:cBhvr>
                                        <p:cTn id="47" dur="1000"/>
                                        <p:tgtEl>
                                          <p:spTgt spid="1393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9319"/>
                                        </p:tgtEl>
                                        <p:attrNameLst>
                                          <p:attrName>style.visibility</p:attrName>
                                        </p:attrNameLst>
                                      </p:cBhvr>
                                      <p:to>
                                        <p:strVal val="visible"/>
                                      </p:to>
                                    </p:set>
                                    <p:animEffect transition="in" filter="wipe(left)">
                                      <p:cBhvr>
                                        <p:cTn id="52" dur="1000"/>
                                        <p:tgtEl>
                                          <p:spTgt spid="1393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9320"/>
                                        </p:tgtEl>
                                        <p:attrNameLst>
                                          <p:attrName>style.visibility</p:attrName>
                                        </p:attrNameLst>
                                      </p:cBhvr>
                                      <p:to>
                                        <p:strVal val="visible"/>
                                      </p:to>
                                    </p:set>
                                    <p:animEffect transition="in" filter="wipe(left)">
                                      <p:cBhvr>
                                        <p:cTn id="57" dur="1000"/>
                                        <p:tgtEl>
                                          <p:spTgt spid="1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76588"/>
            <a:ext cx="838200" cy="219075"/>
          </a:xfrm>
          <a:prstGeom prst="rect">
            <a:avLst/>
          </a:prstGeom>
          <a:noFill/>
          <a:ln>
            <a:noFill/>
          </a:ln>
        </p:spPr>
      </p:pic>
      <p:pic>
        <p:nvPicPr>
          <p:cNvPr id="27650"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75000"/>
            <a:ext cx="838200" cy="219075"/>
          </a:xfrm>
          <a:prstGeom prst="rect">
            <a:avLst/>
          </a:prstGeom>
          <a:noFill/>
          <a:ln>
            <a:noFill/>
          </a:ln>
        </p:spPr>
      </p:pic>
      <p:pic>
        <p:nvPicPr>
          <p:cNvPr id="27651"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76588"/>
            <a:ext cx="838200" cy="219075"/>
          </a:xfrm>
          <a:prstGeom prst="rect">
            <a:avLst/>
          </a:prstGeom>
          <a:noFill/>
          <a:ln>
            <a:noFill/>
          </a:ln>
        </p:spPr>
      </p:pic>
      <p:pic>
        <p:nvPicPr>
          <p:cNvPr id="27652" name="Picture 4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75000"/>
            <a:ext cx="838200" cy="219075"/>
          </a:xfrm>
          <a:prstGeom prst="rect">
            <a:avLst/>
          </a:prstGeom>
          <a:noFill/>
          <a:ln>
            <a:noFill/>
          </a:ln>
        </p:spPr>
      </p:pic>
      <p:pic>
        <p:nvPicPr>
          <p:cNvPr id="27653"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65475"/>
            <a:ext cx="838200" cy="219075"/>
          </a:xfrm>
          <a:prstGeom prst="rect">
            <a:avLst/>
          </a:prstGeom>
          <a:noFill/>
          <a:ln>
            <a:noFill/>
          </a:ln>
        </p:spPr>
      </p:pic>
      <p:pic>
        <p:nvPicPr>
          <p:cNvPr id="27654"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63888"/>
            <a:ext cx="838200" cy="219075"/>
          </a:xfrm>
          <a:prstGeom prst="rect">
            <a:avLst/>
          </a:prstGeom>
          <a:noFill/>
          <a:ln>
            <a:noFill/>
          </a:ln>
        </p:spPr>
      </p:pic>
      <p:pic>
        <p:nvPicPr>
          <p:cNvPr id="27655"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36725"/>
            <a:ext cx="838200" cy="219075"/>
          </a:xfrm>
          <a:prstGeom prst="rect">
            <a:avLst/>
          </a:prstGeom>
          <a:noFill/>
          <a:ln>
            <a:noFill/>
          </a:ln>
        </p:spPr>
      </p:pic>
      <p:pic>
        <p:nvPicPr>
          <p:cNvPr id="27656" name="Picture 4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35138"/>
            <a:ext cx="838200" cy="219075"/>
          </a:xfrm>
          <a:prstGeom prst="rect">
            <a:avLst/>
          </a:prstGeom>
          <a:noFill/>
          <a:ln>
            <a:noFill/>
          </a:ln>
        </p:spPr>
      </p:pic>
      <p:pic>
        <p:nvPicPr>
          <p:cNvPr id="27657"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36725"/>
            <a:ext cx="838200" cy="219075"/>
          </a:xfrm>
          <a:prstGeom prst="rect">
            <a:avLst/>
          </a:prstGeom>
          <a:noFill/>
          <a:ln>
            <a:noFill/>
          </a:ln>
        </p:spPr>
      </p:pic>
      <p:pic>
        <p:nvPicPr>
          <p:cNvPr id="27658"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35138"/>
            <a:ext cx="838200" cy="219075"/>
          </a:xfrm>
          <a:prstGeom prst="rect">
            <a:avLst/>
          </a:prstGeom>
          <a:noFill/>
          <a:ln>
            <a:noFill/>
          </a:ln>
        </p:spPr>
      </p:pic>
      <p:pic>
        <p:nvPicPr>
          <p:cNvPr id="27659"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36725"/>
            <a:ext cx="838200" cy="219075"/>
          </a:xfrm>
          <a:prstGeom prst="rect">
            <a:avLst/>
          </a:prstGeom>
          <a:noFill/>
          <a:ln>
            <a:noFill/>
          </a:ln>
        </p:spPr>
      </p:pic>
      <p:pic>
        <p:nvPicPr>
          <p:cNvPr id="27660" name="Picture 5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35138"/>
            <a:ext cx="838200" cy="219075"/>
          </a:xfrm>
          <a:prstGeom prst="rect">
            <a:avLst/>
          </a:prstGeom>
          <a:noFill/>
          <a:ln>
            <a:noFill/>
          </a:ln>
        </p:spPr>
      </p:pic>
      <p:pic>
        <p:nvPicPr>
          <p:cNvPr id="27661"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65700"/>
            <a:ext cx="838200" cy="219075"/>
          </a:xfrm>
          <a:prstGeom prst="rect">
            <a:avLst/>
          </a:prstGeom>
          <a:noFill/>
          <a:ln>
            <a:noFill/>
          </a:ln>
        </p:spPr>
      </p:pic>
      <p:pic>
        <p:nvPicPr>
          <p:cNvPr id="27662" name="Picture 5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64113"/>
            <a:ext cx="838200" cy="219075"/>
          </a:xfrm>
          <a:prstGeom prst="rect">
            <a:avLst/>
          </a:prstGeom>
          <a:noFill/>
          <a:ln>
            <a:noFill/>
          </a:ln>
        </p:spPr>
      </p:pic>
      <p:pic>
        <p:nvPicPr>
          <p:cNvPr id="27663"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65700"/>
            <a:ext cx="838200" cy="219075"/>
          </a:xfrm>
          <a:prstGeom prst="rect">
            <a:avLst/>
          </a:prstGeom>
          <a:noFill/>
          <a:ln>
            <a:noFill/>
          </a:ln>
        </p:spPr>
      </p:pic>
      <p:pic>
        <p:nvPicPr>
          <p:cNvPr id="27664" name="Picture 5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64113"/>
            <a:ext cx="838200" cy="219075"/>
          </a:xfrm>
          <a:prstGeom prst="rect">
            <a:avLst/>
          </a:prstGeom>
          <a:noFill/>
          <a:ln>
            <a:noFill/>
          </a:ln>
        </p:spPr>
      </p:pic>
      <p:pic>
        <p:nvPicPr>
          <p:cNvPr id="27665" name="Picture 5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75225"/>
            <a:ext cx="838200" cy="219075"/>
          </a:xfrm>
          <a:prstGeom prst="rect">
            <a:avLst/>
          </a:prstGeom>
          <a:noFill/>
          <a:ln>
            <a:noFill/>
          </a:ln>
        </p:spPr>
      </p:pic>
      <p:pic>
        <p:nvPicPr>
          <p:cNvPr id="27666" name="Picture 5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73638"/>
            <a:ext cx="838200" cy="219075"/>
          </a:xfrm>
          <a:prstGeom prst="rect">
            <a:avLst/>
          </a:prstGeom>
          <a:noFill/>
          <a:ln>
            <a:noFill/>
          </a:ln>
        </p:spPr>
      </p:pic>
      <p:graphicFrame>
        <p:nvGraphicFramePr>
          <p:cNvPr id="90144" name="Object 32"/>
          <p:cNvGraphicFramePr/>
          <p:nvPr/>
        </p:nvGraphicFramePr>
        <p:xfrm>
          <a:off x="6224588" y="1284288"/>
          <a:ext cx="2552700" cy="798512"/>
        </p:xfrm>
        <a:graphic>
          <a:graphicData uri="http://schemas.openxmlformats.org/presentationml/2006/ole">
            <mc:AlternateContent xmlns:mc="http://schemas.openxmlformats.org/markup-compatibility/2006">
              <mc:Choice xmlns:v="urn:schemas-microsoft-com:vml" Requires="v">
                <p:oleObj spid="_x0000_s671820" name="公式" r:id="rId2" imgW="2552700" imgH="800100" progId="Equation.3">
                  <p:embed/>
                </p:oleObj>
              </mc:Choice>
              <mc:Fallback>
                <p:oleObj name="公式" r:id="rId2" imgW="2552700" imgH="800100" progId="Equation.3">
                  <p:embed/>
                  <p:pic>
                    <p:nvPicPr>
                      <p:cNvPr id="0" name="图片 6718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8" y="1284288"/>
                        <a:ext cx="2552700" cy="798512"/>
                      </a:xfrm>
                      <a:prstGeom prst="rect">
                        <a:avLst/>
                      </a:prstGeom>
                      <a:noFill/>
                      <a:ln>
                        <a:noFill/>
                      </a:ln>
                    </p:spPr>
                  </p:pic>
                </p:oleObj>
              </mc:Fallback>
            </mc:AlternateContent>
          </a:graphicData>
        </a:graphic>
      </p:graphicFrame>
      <p:grpSp>
        <p:nvGrpSpPr>
          <p:cNvPr id="90146" name="Group 34"/>
          <p:cNvGrpSpPr/>
          <p:nvPr/>
        </p:nvGrpSpPr>
        <p:grpSpPr bwMode="auto">
          <a:xfrm>
            <a:off x="533400" y="1457325"/>
            <a:ext cx="5654675" cy="457200"/>
            <a:chOff x="336" y="906"/>
            <a:chExt cx="3562" cy="288"/>
          </a:xfrm>
        </p:grpSpPr>
        <p:graphicFrame>
          <p:nvGraphicFramePr>
            <p:cNvPr id="27699" name="Object 33"/>
            <p:cNvGraphicFramePr/>
            <p:nvPr/>
          </p:nvGraphicFramePr>
          <p:xfrm>
            <a:off x="2106" y="907"/>
            <a:ext cx="1792" cy="280"/>
          </p:xfrm>
          <a:graphic>
            <a:graphicData uri="http://schemas.openxmlformats.org/presentationml/2006/ole">
              <mc:AlternateContent xmlns:mc="http://schemas.openxmlformats.org/markup-compatibility/2006">
                <mc:Choice xmlns:v="urn:schemas-microsoft-com:vml" Requires="v">
                  <p:oleObj spid="_x0000_s671821" name="公式" r:id="rId4" imgW="2844800" imgH="444500" progId="Equation.3">
                    <p:embed/>
                  </p:oleObj>
                </mc:Choice>
                <mc:Fallback>
                  <p:oleObj name="公式" r:id="rId4" imgW="2844800" imgH="444500" progId="Equation.3">
                    <p:embed/>
                    <p:pic>
                      <p:nvPicPr>
                        <p:cNvPr id="0" name="图片 6718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 y="907"/>
                          <a:ext cx="1792" cy="280"/>
                        </a:xfrm>
                        <a:prstGeom prst="rect">
                          <a:avLst/>
                        </a:prstGeom>
                        <a:noFill/>
                        <a:ln>
                          <a:noFill/>
                        </a:ln>
                      </p:spPr>
                    </p:pic>
                  </p:oleObj>
                </mc:Fallback>
              </mc:AlternateContent>
            </a:graphicData>
          </a:graphic>
        </p:graphicFrame>
        <p:sp>
          <p:nvSpPr>
            <p:cNvPr id="90119" name="Rectangle 7"/>
            <p:cNvSpPr>
              <a:spLocks noChangeArrowheads="1"/>
            </p:cNvSpPr>
            <p:nvPr/>
          </p:nvSpPr>
          <p:spPr bwMode="auto">
            <a:xfrm>
              <a:off x="660" y="925"/>
              <a:ext cx="1887" cy="265"/>
            </a:xfrm>
            <a:prstGeom prst="rect">
              <a:avLst/>
            </a:prstGeom>
            <a:noFill/>
            <a:ln>
              <a:noFill/>
            </a:ln>
            <a:effectLst/>
          </p:spPr>
          <p:txBody>
            <a:bodyPr lIns="90000" tIns="46800" rIns="90000" bIns="46800">
              <a:spAutoFit/>
            </a:bodyPr>
            <a:lstStyle/>
            <a:p>
              <a:pPr>
                <a:lnSpc>
                  <a:spcPct val="90000"/>
                </a:lnSpc>
                <a:spcAft>
                  <a:spcPct val="50000"/>
                </a:spcAft>
                <a:buClr>
                  <a:srgbClr val="A31221"/>
                </a:buClr>
                <a:buSzPct val="75000"/>
                <a:buFont typeface="Wingdings 3" panose="05040102010807070707" charset="0"/>
                <a:buNone/>
                <a:defRPr/>
              </a:pPr>
              <a:r>
                <a:rPr lang="zh-CN" altLang="en-US"/>
                <a:t>级数的部分和为</a:t>
              </a:r>
              <a:endParaRPr lang="zh-CN" altLang="en-US"/>
            </a:p>
          </p:txBody>
        </p:sp>
        <p:sp>
          <p:nvSpPr>
            <p:cNvPr id="90120" name="Rectangle 8"/>
            <p:cNvSpPr>
              <a:spLocks noChangeArrowheads="1"/>
            </p:cNvSpPr>
            <p:nvPr/>
          </p:nvSpPr>
          <p:spPr bwMode="auto">
            <a:xfrm>
              <a:off x="336" y="906"/>
              <a:ext cx="400"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pSp>
      <p:graphicFrame>
        <p:nvGraphicFramePr>
          <p:cNvPr id="90128" name="Object 16"/>
          <p:cNvGraphicFramePr/>
          <p:nvPr/>
        </p:nvGraphicFramePr>
        <p:xfrm>
          <a:off x="5446713" y="2284413"/>
          <a:ext cx="2260600" cy="611187"/>
        </p:xfrm>
        <a:graphic>
          <a:graphicData uri="http://schemas.openxmlformats.org/presentationml/2006/ole">
            <mc:AlternateContent xmlns:mc="http://schemas.openxmlformats.org/markup-compatibility/2006">
              <mc:Choice xmlns:v="urn:schemas-microsoft-com:vml" Requires="v">
                <p:oleObj spid="_x0000_s671822" name="公式" r:id="rId6" imgW="2260600" imgH="609600" progId="Equation.3">
                  <p:embed/>
                </p:oleObj>
              </mc:Choice>
              <mc:Fallback>
                <p:oleObj name="公式" r:id="rId6" imgW="2260600" imgH="609600" progId="Equation.3">
                  <p:embed/>
                  <p:pic>
                    <p:nvPicPr>
                      <p:cNvPr id="0" name="图片 6718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6713" y="2284413"/>
                        <a:ext cx="2260600" cy="611187"/>
                      </a:xfrm>
                      <a:prstGeom prst="rect">
                        <a:avLst/>
                      </a:prstGeom>
                      <a:noFill/>
                      <a:ln>
                        <a:noFill/>
                      </a:ln>
                    </p:spPr>
                  </p:pic>
                </p:oleObj>
              </mc:Fallback>
            </mc:AlternateContent>
          </a:graphicData>
        </a:graphic>
      </p:graphicFrame>
      <p:sp>
        <p:nvSpPr>
          <p:cNvPr id="90129" name="Rectangle 17"/>
          <p:cNvSpPr>
            <a:spLocks noChangeArrowheads="1"/>
          </p:cNvSpPr>
          <p:nvPr/>
        </p:nvSpPr>
        <p:spPr bwMode="auto">
          <a:xfrm>
            <a:off x="5186363" y="4037013"/>
            <a:ext cx="2260600" cy="457200"/>
          </a:xfrm>
          <a:prstGeom prst="rect">
            <a:avLst/>
          </a:prstGeom>
          <a:noFill/>
          <a:ln>
            <a:noFill/>
          </a:ln>
          <a:effectLst/>
        </p:spPr>
        <p:txBody>
          <a:bodyPr>
            <a:spAutoFit/>
          </a:bodyPr>
          <a:lstStyle/>
          <a:p>
            <a:pPr>
              <a:defRPr/>
            </a:pPr>
            <a:r>
              <a:rPr kumimoji="1" lang="zh-CN" altLang="en-US">
                <a:solidFill>
                  <a:schemeClr val="tx1"/>
                </a:solidFill>
              </a:rPr>
              <a:t>级数发散。</a:t>
            </a:r>
            <a:endParaRPr kumimoji="1" lang="zh-CN" altLang="en-US">
              <a:solidFill>
                <a:schemeClr val="tx1"/>
              </a:solidFill>
            </a:endParaRPr>
          </a:p>
        </p:txBody>
      </p:sp>
      <p:sp>
        <p:nvSpPr>
          <p:cNvPr id="90130" name="Rectangle 18"/>
          <p:cNvSpPr>
            <a:spLocks noChangeArrowheads="1"/>
          </p:cNvSpPr>
          <p:nvPr/>
        </p:nvSpPr>
        <p:spPr bwMode="auto">
          <a:xfrm>
            <a:off x="5951538" y="3141663"/>
            <a:ext cx="2311400" cy="457200"/>
          </a:xfrm>
          <a:prstGeom prst="rect">
            <a:avLst/>
          </a:prstGeom>
          <a:noFill/>
          <a:ln>
            <a:noFill/>
          </a:ln>
          <a:effectLst/>
        </p:spPr>
        <p:txBody>
          <a:bodyPr>
            <a:spAutoFit/>
          </a:bodyPr>
          <a:lstStyle/>
          <a:p>
            <a:pPr>
              <a:defRPr/>
            </a:pPr>
            <a:r>
              <a:rPr kumimoji="1" lang="zh-CN" altLang="en-US">
                <a:solidFill>
                  <a:schemeClr val="tx1"/>
                </a:solidFill>
              </a:rPr>
              <a:t>级数收敛；</a:t>
            </a:r>
            <a:endParaRPr kumimoji="1" lang="zh-CN" altLang="en-US">
              <a:solidFill>
                <a:schemeClr val="tx1"/>
              </a:solidFill>
            </a:endParaRPr>
          </a:p>
        </p:txBody>
      </p:sp>
      <p:grpSp>
        <p:nvGrpSpPr>
          <p:cNvPr id="90151" name="Group 39"/>
          <p:cNvGrpSpPr/>
          <p:nvPr/>
        </p:nvGrpSpPr>
        <p:grpSpPr bwMode="auto">
          <a:xfrm>
            <a:off x="2495550" y="5543550"/>
            <a:ext cx="4191000" cy="828675"/>
            <a:chOff x="1482" y="3480"/>
            <a:chExt cx="2640" cy="522"/>
          </a:xfrm>
        </p:grpSpPr>
        <p:sp>
          <p:nvSpPr>
            <p:cNvPr id="90142" name="Rectangle 30"/>
            <p:cNvSpPr>
              <a:spLocks noChangeArrowheads="1"/>
            </p:cNvSpPr>
            <p:nvPr/>
          </p:nvSpPr>
          <p:spPr bwMode="auto">
            <a:xfrm>
              <a:off x="1482" y="3480"/>
              <a:ext cx="2640" cy="522"/>
            </a:xfrm>
            <a:prstGeom prst="rect">
              <a:avLst/>
            </a:prstGeom>
            <a:solidFill>
              <a:srgbClr val="E1FFFF"/>
            </a:solidFill>
            <a:ln w="3175">
              <a:solidFill>
                <a:srgbClr val="FF0000"/>
              </a:solidFill>
              <a:prstDash val="dash"/>
              <a:miter lim="800000"/>
            </a:ln>
            <a:effectLst/>
          </p:spPr>
          <p:txBody>
            <a:bodyPr wrap="none" anchor="ctr"/>
            <a:lstStyle/>
            <a:p>
              <a:pPr>
                <a:defRPr/>
              </a:pPr>
              <a:endParaRPr lang="zh-CN" altLang="en-US"/>
            </a:p>
          </p:txBody>
        </p:sp>
        <p:graphicFrame>
          <p:nvGraphicFramePr>
            <p:cNvPr id="27698" name="Object 22"/>
            <p:cNvGraphicFramePr/>
            <p:nvPr/>
          </p:nvGraphicFramePr>
          <p:xfrm>
            <a:off x="1515" y="3498"/>
            <a:ext cx="2575" cy="496"/>
          </p:xfrm>
          <a:graphic>
            <a:graphicData uri="http://schemas.openxmlformats.org/presentationml/2006/ole">
              <mc:AlternateContent xmlns:mc="http://schemas.openxmlformats.org/markup-compatibility/2006">
                <mc:Choice xmlns:v="urn:schemas-microsoft-com:vml" Requires="v">
                  <p:oleObj spid="_x0000_s671823" name="公式" r:id="rId8" imgW="4089400" imgH="787400" progId="Equation.3">
                    <p:embed/>
                  </p:oleObj>
                </mc:Choice>
                <mc:Fallback>
                  <p:oleObj name="公式" r:id="rId8" imgW="4089400" imgH="787400" progId="Equation.3">
                    <p:embed/>
                    <p:pic>
                      <p:nvPicPr>
                        <p:cNvPr id="0" name="图片 6718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5" y="3498"/>
                          <a:ext cx="2575" cy="496"/>
                        </a:xfrm>
                        <a:prstGeom prst="rect">
                          <a:avLst/>
                        </a:prstGeom>
                        <a:noFill/>
                        <a:ln>
                          <a:noFill/>
                        </a:ln>
                        <a:effectLst/>
                      </p:spPr>
                    </p:pic>
                  </p:oleObj>
                </mc:Fallback>
              </mc:AlternateContent>
            </a:graphicData>
          </a:graphic>
        </p:graphicFrame>
      </p:grpSp>
      <p:graphicFrame>
        <p:nvGraphicFramePr>
          <p:cNvPr id="90136" name="Object 24"/>
          <p:cNvGraphicFramePr/>
          <p:nvPr/>
        </p:nvGraphicFramePr>
        <p:xfrm>
          <a:off x="3403600" y="3009900"/>
          <a:ext cx="2438400" cy="738188"/>
        </p:xfrm>
        <a:graphic>
          <a:graphicData uri="http://schemas.openxmlformats.org/presentationml/2006/ole">
            <mc:AlternateContent xmlns:mc="http://schemas.openxmlformats.org/markup-compatibility/2006">
              <mc:Choice xmlns:v="urn:schemas-microsoft-com:vml" Requires="v">
                <p:oleObj spid="_x0000_s671824" name="公式" r:id="rId10" imgW="2438400" imgH="736600" progId="Equation.3">
                  <p:embed/>
                </p:oleObj>
              </mc:Choice>
              <mc:Fallback>
                <p:oleObj name="公式" r:id="rId10" imgW="2438400" imgH="736600" progId="Equation.3">
                  <p:embed/>
                  <p:pic>
                    <p:nvPicPr>
                      <p:cNvPr id="0" name="图片 67182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3600" y="3009900"/>
                        <a:ext cx="2438400" cy="738188"/>
                      </a:xfrm>
                      <a:prstGeom prst="rect">
                        <a:avLst/>
                      </a:prstGeom>
                      <a:noFill/>
                      <a:ln>
                        <a:noFill/>
                      </a:ln>
                    </p:spPr>
                  </p:pic>
                </p:oleObj>
              </mc:Fallback>
            </mc:AlternateContent>
          </a:graphicData>
        </a:graphic>
      </p:graphicFrame>
      <p:grpSp>
        <p:nvGrpSpPr>
          <p:cNvPr id="90147" name="Group 35"/>
          <p:cNvGrpSpPr/>
          <p:nvPr/>
        </p:nvGrpSpPr>
        <p:grpSpPr bwMode="auto">
          <a:xfrm>
            <a:off x="1049338" y="2282825"/>
            <a:ext cx="4189412" cy="611188"/>
            <a:chOff x="661" y="1426"/>
            <a:chExt cx="2639" cy="385"/>
          </a:xfrm>
        </p:grpSpPr>
        <p:sp>
          <p:nvSpPr>
            <p:cNvPr id="90126" name="Rectangle 14"/>
            <p:cNvSpPr>
              <a:spLocks noChangeArrowheads="1"/>
            </p:cNvSpPr>
            <p:nvPr/>
          </p:nvSpPr>
          <p:spPr bwMode="auto">
            <a:xfrm>
              <a:off x="661" y="1432"/>
              <a:ext cx="1856" cy="288"/>
            </a:xfrm>
            <a:prstGeom prst="rect">
              <a:avLst/>
            </a:prstGeom>
            <a:noFill/>
            <a:ln>
              <a:noFill/>
            </a:ln>
            <a:effectLst/>
          </p:spPr>
          <p:txBody>
            <a:bodyPr>
              <a:spAutoFit/>
            </a:bodyPr>
            <a:lstStyle/>
            <a:p>
              <a:pPr>
                <a:defRPr/>
              </a:pPr>
              <a:r>
                <a:rPr kumimoji="1" lang="en-US" altLang="zh-CN">
                  <a:solidFill>
                    <a:schemeClr val="tx1"/>
                  </a:solidFill>
                </a:rPr>
                <a:t>(1) </a:t>
              </a:r>
              <a:r>
                <a:rPr kumimoji="1" lang="zh-CN" altLang="en-US">
                  <a:solidFill>
                    <a:schemeClr val="tx1"/>
                  </a:solidFill>
                </a:rPr>
                <a:t>当           时，</a:t>
              </a:r>
              <a:endParaRPr kumimoji="1" lang="zh-CN" altLang="en-US">
                <a:solidFill>
                  <a:schemeClr val="tx1"/>
                </a:solidFill>
              </a:endParaRPr>
            </a:p>
          </p:txBody>
        </p:sp>
        <p:graphicFrame>
          <p:nvGraphicFramePr>
            <p:cNvPr id="27695" name="Object 15"/>
            <p:cNvGraphicFramePr/>
            <p:nvPr/>
          </p:nvGraphicFramePr>
          <p:xfrm>
            <a:off x="1223" y="1488"/>
            <a:ext cx="481" cy="215"/>
          </p:xfrm>
          <a:graphic>
            <a:graphicData uri="http://schemas.openxmlformats.org/presentationml/2006/ole">
              <mc:AlternateContent xmlns:mc="http://schemas.openxmlformats.org/markup-compatibility/2006">
                <mc:Choice xmlns:v="urn:schemas-microsoft-com:vml" Requires="v">
                  <p:oleObj spid="_x0000_s671825" name="公式" r:id="rId12" imgW="761365" imgH="342900" progId="Equation.3">
                    <p:embed/>
                  </p:oleObj>
                </mc:Choice>
                <mc:Fallback>
                  <p:oleObj name="公式" r:id="rId12" imgW="761365" imgH="342900" progId="Equation.3">
                    <p:embed/>
                    <p:pic>
                      <p:nvPicPr>
                        <p:cNvPr id="0" name="图片 67182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3" y="1488"/>
                          <a:ext cx="481" cy="215"/>
                        </a:xfrm>
                        <a:prstGeom prst="rect">
                          <a:avLst/>
                        </a:prstGeom>
                        <a:noFill/>
                        <a:ln>
                          <a:noFill/>
                        </a:ln>
                      </p:spPr>
                    </p:pic>
                  </p:oleObj>
                </mc:Fallback>
              </mc:AlternateContent>
            </a:graphicData>
          </a:graphic>
        </p:graphicFrame>
        <p:graphicFrame>
          <p:nvGraphicFramePr>
            <p:cNvPr id="27696" name="Object 25"/>
            <p:cNvGraphicFramePr/>
            <p:nvPr/>
          </p:nvGraphicFramePr>
          <p:xfrm>
            <a:off x="2068" y="1426"/>
            <a:ext cx="1232" cy="385"/>
          </p:xfrm>
          <a:graphic>
            <a:graphicData uri="http://schemas.openxmlformats.org/presentationml/2006/ole">
              <mc:AlternateContent xmlns:mc="http://schemas.openxmlformats.org/markup-compatibility/2006">
                <mc:Choice xmlns:v="urn:schemas-microsoft-com:vml" Requires="v">
                  <p:oleObj spid="_x0000_s671826" name="公式" r:id="rId14" imgW="1955800" imgH="609600" progId="Equation.3">
                    <p:embed/>
                  </p:oleObj>
                </mc:Choice>
                <mc:Fallback>
                  <p:oleObj name="公式" r:id="rId14" imgW="1955800" imgH="609600" progId="Equation.3">
                    <p:embed/>
                    <p:pic>
                      <p:nvPicPr>
                        <p:cNvPr id="0" name="图片 67182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8" y="1426"/>
                          <a:ext cx="1232" cy="385"/>
                        </a:xfrm>
                        <a:prstGeom prst="rect">
                          <a:avLst/>
                        </a:prstGeom>
                        <a:noFill/>
                        <a:ln>
                          <a:noFill/>
                        </a:ln>
                      </p:spPr>
                    </p:pic>
                  </p:oleObj>
                </mc:Fallback>
              </mc:AlternateContent>
            </a:graphicData>
          </a:graphic>
        </p:graphicFrame>
      </p:grpSp>
      <p:grpSp>
        <p:nvGrpSpPr>
          <p:cNvPr id="90150" name="Group 38"/>
          <p:cNvGrpSpPr/>
          <p:nvPr/>
        </p:nvGrpSpPr>
        <p:grpSpPr bwMode="auto">
          <a:xfrm>
            <a:off x="4583113" y="4608513"/>
            <a:ext cx="2894012" cy="738187"/>
            <a:chOff x="2887" y="2891"/>
            <a:chExt cx="1823" cy="465"/>
          </a:xfrm>
        </p:grpSpPr>
        <p:sp>
          <p:nvSpPr>
            <p:cNvPr id="90138" name="Rectangle 26"/>
            <p:cNvSpPr>
              <a:spLocks noChangeArrowheads="1"/>
            </p:cNvSpPr>
            <p:nvPr/>
          </p:nvSpPr>
          <p:spPr bwMode="auto">
            <a:xfrm>
              <a:off x="2887" y="2970"/>
              <a:ext cx="1169" cy="288"/>
            </a:xfrm>
            <a:prstGeom prst="rect">
              <a:avLst/>
            </a:prstGeom>
            <a:noFill/>
            <a:ln>
              <a:noFill/>
            </a:ln>
            <a:effectLst/>
          </p:spPr>
          <p:txBody>
            <a:bodyPr>
              <a:spAutoFit/>
            </a:bodyPr>
            <a:lstStyle/>
            <a:p>
              <a:pPr>
                <a:defRPr/>
              </a:pPr>
              <a:r>
                <a:rPr lang="zh-CN" altLang="en-US" u="sng">
                  <a:solidFill>
                    <a:srgbClr val="990033"/>
                  </a:solidFill>
                  <a:ea typeface="楷体" panose="02010609060101010101" charset="-122"/>
                  <a:cs typeface="楷体" panose="02010609060101010101" charset="-122"/>
                </a:rPr>
                <a:t>和函数</a:t>
              </a:r>
              <a:r>
                <a:rPr lang="zh-CN" altLang="en-US"/>
                <a:t>为</a:t>
              </a:r>
              <a:endParaRPr lang="zh-CN" altLang="en-US"/>
            </a:p>
          </p:txBody>
        </p:sp>
        <p:graphicFrame>
          <p:nvGraphicFramePr>
            <p:cNvPr id="27693" name="Object 27"/>
            <p:cNvGraphicFramePr/>
            <p:nvPr/>
          </p:nvGraphicFramePr>
          <p:xfrm>
            <a:off x="3750" y="2891"/>
            <a:ext cx="960" cy="465"/>
          </p:xfrm>
          <a:graphic>
            <a:graphicData uri="http://schemas.openxmlformats.org/presentationml/2006/ole">
              <mc:AlternateContent xmlns:mc="http://schemas.openxmlformats.org/markup-compatibility/2006">
                <mc:Choice xmlns:v="urn:schemas-microsoft-com:vml" Requires="v">
                  <p:oleObj spid="_x0000_s671827" name="公式" r:id="rId16" imgW="1524000" imgH="736600" progId="Equation.3">
                    <p:embed/>
                  </p:oleObj>
                </mc:Choice>
                <mc:Fallback>
                  <p:oleObj name="公式" r:id="rId16" imgW="1524000" imgH="736600" progId="Equation.3">
                    <p:embed/>
                    <p:pic>
                      <p:nvPicPr>
                        <p:cNvPr id="0" name="图片 67182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0" y="2891"/>
                          <a:ext cx="960" cy="465"/>
                        </a:xfrm>
                        <a:prstGeom prst="rect">
                          <a:avLst/>
                        </a:prstGeom>
                        <a:noFill/>
                        <a:ln>
                          <a:noFill/>
                        </a:ln>
                      </p:spPr>
                    </p:pic>
                  </p:oleObj>
                </mc:Fallback>
              </mc:AlternateContent>
            </a:graphicData>
          </a:graphic>
        </p:graphicFrame>
      </p:grpSp>
      <p:grpSp>
        <p:nvGrpSpPr>
          <p:cNvPr id="90148" name="Group 36"/>
          <p:cNvGrpSpPr/>
          <p:nvPr/>
        </p:nvGrpSpPr>
        <p:grpSpPr bwMode="auto">
          <a:xfrm>
            <a:off x="1049338" y="4025900"/>
            <a:ext cx="4037012" cy="611188"/>
            <a:chOff x="661" y="2524"/>
            <a:chExt cx="2543" cy="385"/>
          </a:xfrm>
        </p:grpSpPr>
        <p:sp>
          <p:nvSpPr>
            <p:cNvPr id="90132" name="Rectangle 20"/>
            <p:cNvSpPr>
              <a:spLocks noChangeArrowheads="1"/>
            </p:cNvSpPr>
            <p:nvPr/>
          </p:nvSpPr>
          <p:spPr bwMode="auto">
            <a:xfrm>
              <a:off x="661" y="2531"/>
              <a:ext cx="1828" cy="288"/>
            </a:xfrm>
            <a:prstGeom prst="rect">
              <a:avLst/>
            </a:prstGeom>
            <a:noFill/>
            <a:ln>
              <a:noFill/>
            </a:ln>
            <a:effectLst/>
          </p:spPr>
          <p:txBody>
            <a:bodyPr>
              <a:spAutoFit/>
            </a:bodyPr>
            <a:lstStyle/>
            <a:p>
              <a:pPr>
                <a:defRPr/>
              </a:pPr>
              <a:r>
                <a:rPr kumimoji="1" lang="en-US" altLang="zh-CN">
                  <a:solidFill>
                    <a:schemeClr val="tx1"/>
                  </a:solidFill>
                </a:rPr>
                <a:t>(2) </a:t>
              </a:r>
              <a:r>
                <a:rPr kumimoji="1" lang="zh-CN" altLang="en-US">
                  <a:solidFill>
                    <a:schemeClr val="tx1"/>
                  </a:solidFill>
                </a:rPr>
                <a:t>当           时，</a:t>
              </a:r>
              <a:endParaRPr kumimoji="1" lang="zh-CN" altLang="en-US">
                <a:solidFill>
                  <a:schemeClr val="tx1"/>
                </a:solidFill>
              </a:endParaRPr>
            </a:p>
          </p:txBody>
        </p:sp>
        <p:graphicFrame>
          <p:nvGraphicFramePr>
            <p:cNvPr id="27690" name="Object 23"/>
            <p:cNvGraphicFramePr/>
            <p:nvPr/>
          </p:nvGraphicFramePr>
          <p:xfrm>
            <a:off x="1222" y="2579"/>
            <a:ext cx="481" cy="215"/>
          </p:xfrm>
          <a:graphic>
            <a:graphicData uri="http://schemas.openxmlformats.org/presentationml/2006/ole">
              <mc:AlternateContent xmlns:mc="http://schemas.openxmlformats.org/markup-compatibility/2006">
                <mc:Choice xmlns:v="urn:schemas-microsoft-com:vml" Requires="v">
                  <p:oleObj spid="_x0000_s671828" name="公式" r:id="rId18" imgW="761365" imgH="342900" progId="Equation.3">
                    <p:embed/>
                  </p:oleObj>
                </mc:Choice>
                <mc:Fallback>
                  <p:oleObj name="公式" r:id="rId18" imgW="761365" imgH="342900" progId="Equation.3">
                    <p:embed/>
                    <p:pic>
                      <p:nvPicPr>
                        <p:cNvPr id="0" name="图片 67182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2" y="2579"/>
                          <a:ext cx="481" cy="215"/>
                        </a:xfrm>
                        <a:prstGeom prst="rect">
                          <a:avLst/>
                        </a:prstGeom>
                        <a:noFill/>
                        <a:ln>
                          <a:noFill/>
                        </a:ln>
                      </p:spPr>
                    </p:pic>
                  </p:oleObj>
                </mc:Fallback>
              </mc:AlternateContent>
            </a:graphicData>
          </a:graphic>
        </p:graphicFrame>
        <p:graphicFrame>
          <p:nvGraphicFramePr>
            <p:cNvPr id="27691" name="Object 28"/>
            <p:cNvGraphicFramePr/>
            <p:nvPr/>
          </p:nvGraphicFramePr>
          <p:xfrm>
            <a:off x="2068" y="2524"/>
            <a:ext cx="1136" cy="385"/>
          </p:xfrm>
          <a:graphic>
            <a:graphicData uri="http://schemas.openxmlformats.org/presentationml/2006/ole">
              <mc:AlternateContent xmlns:mc="http://schemas.openxmlformats.org/markup-compatibility/2006">
                <mc:Choice xmlns:v="urn:schemas-microsoft-com:vml" Requires="v">
                  <p:oleObj spid="_x0000_s671829" name="公式" r:id="rId20" imgW="1803400" imgH="609600" progId="Equation.3">
                    <p:embed/>
                  </p:oleObj>
                </mc:Choice>
                <mc:Fallback>
                  <p:oleObj name="公式" r:id="rId20" imgW="1803400" imgH="609600" progId="Equation.3">
                    <p:embed/>
                    <p:pic>
                      <p:nvPicPr>
                        <p:cNvPr id="0" name="图片 67182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8" y="2524"/>
                          <a:ext cx="1136" cy="385"/>
                        </a:xfrm>
                        <a:prstGeom prst="rect">
                          <a:avLst/>
                        </a:prstGeom>
                        <a:noFill/>
                        <a:ln>
                          <a:noFill/>
                        </a:ln>
                      </p:spPr>
                    </p:pic>
                  </p:oleObj>
                </mc:Fallback>
              </mc:AlternateContent>
            </a:graphicData>
          </a:graphic>
        </p:graphicFrame>
      </p:grpSp>
      <p:grpSp>
        <p:nvGrpSpPr>
          <p:cNvPr id="90149" name="Group 37"/>
          <p:cNvGrpSpPr/>
          <p:nvPr/>
        </p:nvGrpSpPr>
        <p:grpSpPr bwMode="auto">
          <a:xfrm>
            <a:off x="1050925" y="4737100"/>
            <a:ext cx="3386138" cy="465138"/>
            <a:chOff x="662" y="2972"/>
            <a:chExt cx="2133" cy="293"/>
          </a:xfrm>
        </p:grpSpPr>
        <p:sp>
          <p:nvSpPr>
            <p:cNvPr id="90131" name="Rectangle 19"/>
            <p:cNvSpPr>
              <a:spLocks noChangeArrowheads="1"/>
            </p:cNvSpPr>
            <p:nvPr/>
          </p:nvSpPr>
          <p:spPr bwMode="auto">
            <a:xfrm>
              <a:off x="662" y="2972"/>
              <a:ext cx="1854" cy="288"/>
            </a:xfrm>
            <a:prstGeom prst="rect">
              <a:avLst/>
            </a:prstGeom>
            <a:noFill/>
            <a:ln>
              <a:noFill/>
            </a:ln>
            <a:effectLst/>
          </p:spPr>
          <p:txBody>
            <a:bodyPr>
              <a:spAutoFit/>
            </a:bodyPr>
            <a:lstStyle/>
            <a:p>
              <a:pPr>
                <a:defRPr/>
              </a:pPr>
              <a:r>
                <a:rPr kumimoji="1" lang="zh-CN" altLang="en-US">
                  <a:solidFill>
                    <a:schemeClr val="tx1"/>
                  </a:solidFill>
                </a:rPr>
                <a:t>故级数</a:t>
              </a:r>
              <a:r>
                <a:rPr kumimoji="1" lang="zh-CN" altLang="en-US" u="sng">
                  <a:solidFill>
                    <a:srgbClr val="990033"/>
                  </a:solidFill>
                  <a:ea typeface="楷体" panose="02010609060101010101" charset="-122"/>
                  <a:cs typeface="楷体" panose="02010609060101010101" charset="-122"/>
                </a:rPr>
                <a:t>收敛半径</a:t>
              </a:r>
              <a:r>
                <a:rPr kumimoji="1" lang="zh-CN" altLang="en-US">
                  <a:solidFill>
                    <a:schemeClr val="tx1"/>
                  </a:solidFill>
                </a:rPr>
                <a:t>为</a:t>
              </a:r>
              <a:endParaRPr kumimoji="1" lang="zh-CN" altLang="en-US">
                <a:solidFill>
                  <a:schemeClr val="tx1"/>
                </a:solidFill>
              </a:endParaRPr>
            </a:p>
          </p:txBody>
        </p:sp>
        <p:graphicFrame>
          <p:nvGraphicFramePr>
            <p:cNvPr id="27688" name="Object 29"/>
            <p:cNvGraphicFramePr/>
            <p:nvPr/>
          </p:nvGraphicFramePr>
          <p:xfrm>
            <a:off x="2283" y="3049"/>
            <a:ext cx="512" cy="216"/>
          </p:xfrm>
          <a:graphic>
            <a:graphicData uri="http://schemas.openxmlformats.org/presentationml/2006/ole">
              <mc:AlternateContent xmlns:mc="http://schemas.openxmlformats.org/markup-compatibility/2006">
                <mc:Choice xmlns:v="urn:schemas-microsoft-com:vml" Requires="v">
                  <p:oleObj spid="_x0000_s671830" name="公式" r:id="rId22" imgW="812165" imgH="342900" progId="Equation.3">
                    <p:embed/>
                  </p:oleObj>
                </mc:Choice>
                <mc:Fallback>
                  <p:oleObj name="公式" r:id="rId22" imgW="812165" imgH="342900" progId="Equation.3">
                    <p:embed/>
                    <p:pic>
                      <p:nvPicPr>
                        <p:cNvPr id="0" name="图片 67182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3" y="3049"/>
                          <a:ext cx="512" cy="216"/>
                        </a:xfrm>
                        <a:prstGeom prst="rect">
                          <a:avLst/>
                        </a:prstGeom>
                        <a:noFill/>
                        <a:ln>
                          <a:noFill/>
                        </a:ln>
                      </p:spPr>
                    </p:pic>
                  </p:oleObj>
                </mc:Fallback>
              </mc:AlternateContent>
            </a:graphicData>
          </a:graphic>
        </p:graphicFrame>
      </p:grpSp>
      <p:pic>
        <p:nvPicPr>
          <p:cNvPr id="90171" name="Picture 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27679" name="Picture 64" descr="xsf"/>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90178" name="Group 66"/>
          <p:cNvGrpSpPr/>
          <p:nvPr/>
        </p:nvGrpSpPr>
        <p:grpSpPr bwMode="auto">
          <a:xfrm>
            <a:off x="412750" y="517525"/>
            <a:ext cx="8497888" cy="774700"/>
            <a:chOff x="260" y="314"/>
            <a:chExt cx="5353" cy="488"/>
          </a:xfrm>
        </p:grpSpPr>
        <p:sp>
          <p:nvSpPr>
            <p:cNvPr id="90179" name="Rectangle 67"/>
            <p:cNvSpPr>
              <a:spLocks noChangeArrowheads="1"/>
            </p:cNvSpPr>
            <p:nvPr/>
          </p:nvSpPr>
          <p:spPr bwMode="auto">
            <a:xfrm>
              <a:off x="336" y="396"/>
              <a:ext cx="401"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90180" name="Rectangle 68"/>
            <p:cNvSpPr>
              <a:spLocks noChangeArrowheads="1"/>
            </p:cNvSpPr>
            <p:nvPr/>
          </p:nvSpPr>
          <p:spPr bwMode="auto">
            <a:xfrm>
              <a:off x="660" y="396"/>
              <a:ext cx="1217" cy="288"/>
            </a:xfrm>
            <a:prstGeom prst="rect">
              <a:avLst/>
            </a:prstGeom>
            <a:noFill/>
            <a:ln>
              <a:noFill/>
            </a:ln>
            <a:effectLst/>
          </p:spPr>
          <p:txBody>
            <a:bodyPr lIns="90000" tIns="46800" rIns="90000" bIns="46800">
              <a:spAutoFit/>
            </a:bodyPr>
            <a:lstStyle/>
            <a:p>
              <a:pPr>
                <a:defRPr/>
              </a:pPr>
              <a:r>
                <a:rPr lang="zh-CN" altLang="en-US">
                  <a:solidFill>
                    <a:schemeClr val="tx1"/>
                  </a:solidFill>
                </a:rPr>
                <a:t>求幂级数</a:t>
              </a:r>
              <a:endParaRPr lang="zh-CN" altLang="en-US">
                <a:solidFill>
                  <a:schemeClr val="tx1"/>
                </a:solidFill>
              </a:endParaRPr>
            </a:p>
          </p:txBody>
        </p:sp>
        <p:sp>
          <p:nvSpPr>
            <p:cNvPr id="90181" name="Rectangle 69"/>
            <p:cNvSpPr>
              <a:spLocks noChangeArrowheads="1"/>
            </p:cNvSpPr>
            <p:nvPr/>
          </p:nvSpPr>
          <p:spPr bwMode="auto">
            <a:xfrm>
              <a:off x="3234" y="396"/>
              <a:ext cx="2379" cy="288"/>
            </a:xfrm>
            <a:prstGeom prst="rect">
              <a:avLst/>
            </a:prstGeom>
            <a:noFill/>
            <a:ln>
              <a:noFill/>
            </a:ln>
            <a:effectLst/>
          </p:spPr>
          <p:txBody>
            <a:bodyPr lIns="90000" tIns="46800" rIns="90000" bIns="46800">
              <a:spAutoFit/>
            </a:bodyPr>
            <a:lstStyle/>
            <a:p>
              <a:pPr>
                <a:defRPr/>
              </a:pPr>
              <a:r>
                <a:rPr lang="zh-CN" altLang="en-US"/>
                <a:t>的</a:t>
              </a:r>
              <a:r>
                <a:rPr lang="zh-CN" altLang="en-US" u="sng">
                  <a:solidFill>
                    <a:srgbClr val="990033"/>
                  </a:solidFill>
                  <a:ea typeface="楷体" panose="02010609060101010101" charset="-122"/>
                  <a:cs typeface="楷体" panose="02010609060101010101" charset="-122"/>
                </a:rPr>
                <a:t>收敛半径</a:t>
              </a:r>
              <a:r>
                <a:rPr lang="zh-CN" altLang="en-US"/>
                <a:t>与</a:t>
              </a:r>
              <a:r>
                <a:rPr lang="zh-CN" altLang="en-US" u="sng">
                  <a:solidFill>
                    <a:srgbClr val="990033"/>
                  </a:solidFill>
                  <a:ea typeface="楷体" panose="02010609060101010101" charset="-122"/>
                  <a:cs typeface="楷体" panose="02010609060101010101" charset="-122"/>
                </a:rPr>
                <a:t>和函数</a:t>
              </a:r>
              <a:r>
                <a:rPr lang="zh-CN" altLang="en-US"/>
                <a:t>。</a:t>
              </a:r>
              <a:endParaRPr lang="zh-CN" altLang="en-US"/>
            </a:p>
          </p:txBody>
        </p:sp>
        <p:graphicFrame>
          <p:nvGraphicFramePr>
            <p:cNvPr id="27685" name="Object 70"/>
            <p:cNvGraphicFramePr/>
            <p:nvPr/>
          </p:nvGraphicFramePr>
          <p:xfrm>
            <a:off x="1515" y="314"/>
            <a:ext cx="1696" cy="488"/>
          </p:xfrm>
          <a:graphic>
            <a:graphicData uri="http://schemas.openxmlformats.org/presentationml/2006/ole">
              <mc:AlternateContent xmlns:mc="http://schemas.openxmlformats.org/markup-compatibility/2006">
                <mc:Choice xmlns:v="urn:schemas-microsoft-com:vml" Requires="v">
                  <p:oleObj spid="_x0000_s671831" name="Equation" r:id="rId26" imgW="2692400" imgH="774700" progId="Equation.DSMT4">
                    <p:embed/>
                  </p:oleObj>
                </mc:Choice>
                <mc:Fallback>
                  <p:oleObj name="Equation" r:id="rId26" imgW="2692400" imgH="774700" progId="Equation.DSMT4">
                    <p:embed/>
                    <p:pic>
                      <p:nvPicPr>
                        <p:cNvPr id="0" name="图片 671830"/>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15" y="314"/>
                          <a:ext cx="1696" cy="488"/>
                        </a:xfrm>
                        <a:prstGeom prst="rect">
                          <a:avLst/>
                        </a:prstGeom>
                        <a:noFill/>
                        <a:ln>
                          <a:noFill/>
                        </a:ln>
                      </p:spPr>
                    </p:pic>
                  </p:oleObj>
                </mc:Fallback>
              </mc:AlternateContent>
            </a:graphicData>
          </a:graphic>
        </p:graphicFrame>
        <p:sp>
          <p:nvSpPr>
            <p:cNvPr id="90183" name="Text Box 71"/>
            <p:cNvSpPr txBox="1">
              <a:spLocks noChangeArrowheads="1"/>
            </p:cNvSpPr>
            <p:nvPr/>
          </p:nvSpPr>
          <p:spPr bwMode="auto">
            <a:xfrm>
              <a:off x="260" y="398"/>
              <a:ext cx="256" cy="154"/>
            </a:xfrm>
            <a:prstGeom prst="rect">
              <a:avLst/>
            </a:prstGeom>
            <a:noFill/>
            <a:ln>
              <a:noFill/>
            </a:ln>
            <a:effectLst/>
          </p:spPr>
          <p:txBody>
            <a:bodyPr>
              <a:spAutoFit/>
            </a:bodyPr>
            <a:lstStyle/>
            <a:p>
              <a:pPr>
                <a:defRPr/>
              </a:pPr>
              <a:r>
                <a:rPr lang="en-US" altLang="zh-CN" sz="1000">
                  <a:solidFill>
                    <a:srgbClr val="FF0000"/>
                  </a:solidFill>
                  <a:cs typeface="Times New Roman" panose="02020703060505090304" charset="0"/>
                </a:rPr>
                <a:t>▲</a:t>
              </a:r>
              <a:endParaRPr lang="en-US" altLang="zh-CN" sz="1000">
                <a:solidFill>
                  <a:srgbClr val="FF0000"/>
                </a:solidFill>
                <a:cs typeface="Times New Roman" panose="02020703060505090304" charset="0"/>
              </a:endParaRPr>
            </a:p>
          </p:txBody>
        </p:sp>
      </p:grpSp>
      <p:sp>
        <p:nvSpPr>
          <p:cNvPr id="90184" name="Text Box 72"/>
          <p:cNvSpPr txBox="1">
            <a:spLocks noChangeArrowheads="1"/>
          </p:cNvSpPr>
          <p:nvPr/>
        </p:nvSpPr>
        <p:spPr bwMode="auto">
          <a:xfrm>
            <a:off x="536575" y="5441950"/>
            <a:ext cx="2122488" cy="457200"/>
          </a:xfrm>
          <a:prstGeom prst="rect">
            <a:avLst/>
          </a:prstGeom>
          <a:noFill/>
          <a:ln>
            <a:noFill/>
          </a:ln>
          <a:effectLst/>
        </p:spPr>
        <p:txBody>
          <a:bodyPr wrap="none">
            <a:spAutoFit/>
          </a:bodyPr>
          <a:lstStyle/>
          <a:p>
            <a:pPr>
              <a:buSzPct val="85000"/>
              <a:buFont typeface="Wingdings" panose="05000000000000000000" charset="0"/>
              <a:buBlip>
                <a:blip r:embed="rId28"/>
              </a:buBlip>
              <a:defRPr/>
            </a:pPr>
            <a:r>
              <a:rPr lang="zh-CN" altLang="en-US">
                <a:solidFill>
                  <a:srgbClr val="006600"/>
                </a:solidFill>
                <a:ea typeface="楷体" panose="02010609060101010101" charset="-122"/>
                <a:cs typeface="楷体" panose="02010609060101010101" charset="-122"/>
              </a:rPr>
              <a:t> </a:t>
            </a:r>
            <a:r>
              <a:rPr lang="zh-CN" altLang="en-US" u="sng">
                <a:solidFill>
                  <a:srgbClr val="006600"/>
                </a:solidFill>
                <a:ea typeface="楷体" panose="02010609060101010101" charset="-122"/>
                <a:cs typeface="楷体" panose="02010609060101010101" charset="-122"/>
              </a:rPr>
              <a:t>重要公式</a:t>
            </a:r>
            <a:r>
              <a:rPr lang="zh-CN" altLang="en-US">
                <a:solidFill>
                  <a:srgbClr val="006600"/>
                </a:solidFill>
                <a:ea typeface="楷体" panose="02010609060101010101" charset="-122"/>
                <a:cs typeface="楷体" panose="02010609060101010101" charset="-122"/>
              </a:rPr>
              <a:t>：  </a:t>
            </a:r>
            <a:endParaRPr lang="zh-CN" altLang="en-US">
              <a:solidFill>
                <a:srgbClr val="006600"/>
              </a:solidFill>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0178"/>
                                        </p:tgtEl>
                                        <p:attrNameLst>
                                          <p:attrName>style.visibility</p:attrName>
                                        </p:attrNameLst>
                                      </p:cBhvr>
                                      <p:to>
                                        <p:strVal val="visible"/>
                                      </p:to>
                                    </p:set>
                                    <p:animEffect transition="in" filter="wipe(left)">
                                      <p:cBhvr>
                                        <p:cTn id="7" dur="1000"/>
                                        <p:tgtEl>
                                          <p:spTgt spid="9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46"/>
                                        </p:tgtEl>
                                        <p:attrNameLst>
                                          <p:attrName>style.visibility</p:attrName>
                                        </p:attrNameLst>
                                      </p:cBhvr>
                                      <p:to>
                                        <p:strVal val="visible"/>
                                      </p:to>
                                    </p:set>
                                    <p:animEffect transition="in" filter="wipe(left)">
                                      <p:cBhvr>
                                        <p:cTn id="12" dur="1000"/>
                                        <p:tgtEl>
                                          <p:spTgt spid="90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44"/>
                                        </p:tgtEl>
                                        <p:attrNameLst>
                                          <p:attrName>style.visibility</p:attrName>
                                        </p:attrNameLst>
                                      </p:cBhvr>
                                      <p:to>
                                        <p:strVal val="visible"/>
                                      </p:to>
                                    </p:set>
                                    <p:animEffect transition="in" filter="wipe(left)">
                                      <p:cBhvr>
                                        <p:cTn id="17" dur="1000"/>
                                        <p:tgtEl>
                                          <p:spTgt spid="901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47"/>
                                        </p:tgtEl>
                                        <p:attrNameLst>
                                          <p:attrName>style.visibility</p:attrName>
                                        </p:attrNameLst>
                                      </p:cBhvr>
                                      <p:to>
                                        <p:strVal val="visible"/>
                                      </p:to>
                                    </p:set>
                                    <p:animEffect transition="in" filter="wipe(left)">
                                      <p:cBhvr>
                                        <p:cTn id="22" dur="1000"/>
                                        <p:tgtEl>
                                          <p:spTgt spid="901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28"/>
                                        </p:tgtEl>
                                        <p:attrNameLst>
                                          <p:attrName>style.visibility</p:attrName>
                                        </p:attrNameLst>
                                      </p:cBhvr>
                                      <p:to>
                                        <p:strVal val="visible"/>
                                      </p:to>
                                    </p:set>
                                    <p:animEffect transition="in" filter="wipe(left)">
                                      <p:cBhvr>
                                        <p:cTn id="27" dur="1000"/>
                                        <p:tgtEl>
                                          <p:spTgt spid="90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36"/>
                                        </p:tgtEl>
                                        <p:attrNameLst>
                                          <p:attrName>style.visibility</p:attrName>
                                        </p:attrNameLst>
                                      </p:cBhvr>
                                      <p:to>
                                        <p:strVal val="visible"/>
                                      </p:to>
                                    </p:set>
                                    <p:animEffect transition="in" filter="wipe(left)">
                                      <p:cBhvr>
                                        <p:cTn id="32" dur="1000"/>
                                        <p:tgtEl>
                                          <p:spTgt spid="90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30"/>
                                        </p:tgtEl>
                                        <p:attrNameLst>
                                          <p:attrName>style.visibility</p:attrName>
                                        </p:attrNameLst>
                                      </p:cBhvr>
                                      <p:to>
                                        <p:strVal val="visible"/>
                                      </p:to>
                                    </p:set>
                                    <p:animEffect transition="in" filter="wipe(left)">
                                      <p:cBhvr>
                                        <p:cTn id="37" dur="1000"/>
                                        <p:tgtEl>
                                          <p:spTgt spid="901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148"/>
                                        </p:tgtEl>
                                        <p:attrNameLst>
                                          <p:attrName>style.visibility</p:attrName>
                                        </p:attrNameLst>
                                      </p:cBhvr>
                                      <p:to>
                                        <p:strVal val="visible"/>
                                      </p:to>
                                    </p:set>
                                    <p:animEffect transition="in" filter="wipe(left)">
                                      <p:cBhvr>
                                        <p:cTn id="42" dur="1000"/>
                                        <p:tgtEl>
                                          <p:spTgt spid="901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29"/>
                                        </p:tgtEl>
                                        <p:attrNameLst>
                                          <p:attrName>style.visibility</p:attrName>
                                        </p:attrNameLst>
                                      </p:cBhvr>
                                      <p:to>
                                        <p:strVal val="visible"/>
                                      </p:to>
                                    </p:set>
                                    <p:animEffect transition="in" filter="wipe(left)">
                                      <p:cBhvr>
                                        <p:cTn id="47" dur="1000"/>
                                        <p:tgtEl>
                                          <p:spTgt spid="901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0149"/>
                                        </p:tgtEl>
                                        <p:attrNameLst>
                                          <p:attrName>style.visibility</p:attrName>
                                        </p:attrNameLst>
                                      </p:cBhvr>
                                      <p:to>
                                        <p:strVal val="visible"/>
                                      </p:to>
                                    </p:set>
                                    <p:animEffect transition="in" filter="wipe(left)">
                                      <p:cBhvr>
                                        <p:cTn id="52" dur="1000"/>
                                        <p:tgtEl>
                                          <p:spTgt spid="901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0150"/>
                                        </p:tgtEl>
                                        <p:attrNameLst>
                                          <p:attrName>style.visibility</p:attrName>
                                        </p:attrNameLst>
                                      </p:cBhvr>
                                      <p:to>
                                        <p:strVal val="visible"/>
                                      </p:to>
                                    </p:set>
                                    <p:animEffect transition="in" filter="wipe(left)">
                                      <p:cBhvr>
                                        <p:cTn id="57" dur="1000"/>
                                        <p:tgtEl>
                                          <p:spTgt spid="901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0184"/>
                                        </p:tgtEl>
                                        <p:attrNameLst>
                                          <p:attrName>style.visibility</p:attrName>
                                        </p:attrNameLst>
                                      </p:cBhvr>
                                      <p:to>
                                        <p:strVal val="visible"/>
                                      </p:to>
                                    </p:set>
                                    <p:animEffect transition="in" filter="wipe(left)">
                                      <p:cBhvr>
                                        <p:cTn id="62" dur="1000"/>
                                        <p:tgtEl>
                                          <p:spTgt spid="901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0151"/>
                                        </p:tgtEl>
                                        <p:attrNameLst>
                                          <p:attrName>style.visibility</p:attrName>
                                        </p:attrNameLst>
                                      </p:cBhvr>
                                      <p:to>
                                        <p:strVal val="visible"/>
                                      </p:to>
                                    </p:set>
                                    <p:animEffect transition="in" filter="wipe(left)">
                                      <p:cBhvr>
                                        <p:cTn id="67" dur="1000"/>
                                        <p:tgtEl>
                                          <p:spTgt spid="90151"/>
                                        </p:tgtEl>
                                      </p:cBhvr>
                                    </p:animEffect>
                                  </p:childTnLst>
                                </p:cTn>
                              </p:par>
                            </p:childTnLst>
                          </p:cTn>
                        </p:par>
                        <p:par>
                          <p:cTn id="68" fill="hold">
                            <p:stCondLst>
                              <p:cond delay="1000"/>
                            </p:stCondLst>
                            <p:childTnLst>
                              <p:par>
                                <p:cTn id="69" presetID="26" presetClass="entr" presetSubtype="0" fill="hold" nodeType="afterEffect">
                                  <p:stCondLst>
                                    <p:cond delay="0"/>
                                  </p:stCondLst>
                                  <p:childTnLst>
                                    <p:set>
                                      <p:cBhvr>
                                        <p:cTn id="70" dur="1" fill="hold">
                                          <p:stCondLst>
                                            <p:cond delay="0"/>
                                          </p:stCondLst>
                                        </p:cTn>
                                        <p:tgtEl>
                                          <p:spTgt spid="90171"/>
                                        </p:tgtEl>
                                        <p:attrNameLst>
                                          <p:attrName>style.visibility</p:attrName>
                                        </p:attrNameLst>
                                      </p:cBhvr>
                                      <p:to>
                                        <p:strVal val="visible"/>
                                      </p:to>
                                    </p:set>
                                    <p:animEffect transition="in" filter="wipe(down)">
                                      <p:cBhvr>
                                        <p:cTn id="71" dur="580">
                                          <p:stCondLst>
                                            <p:cond delay="0"/>
                                          </p:stCondLst>
                                        </p:cTn>
                                        <p:tgtEl>
                                          <p:spTgt spid="90171"/>
                                        </p:tgtEl>
                                      </p:cBhvr>
                                    </p:animEffect>
                                    <p:anim calcmode="lin" valueType="num">
                                      <p:cBhvr>
                                        <p:cTn id="72" dur="1822" tmFilter="0,0; 0.14,0.36; 0.43,0.73; 0.71,0.91; 1.0,1.0">
                                          <p:stCondLst>
                                            <p:cond delay="0"/>
                                          </p:stCondLst>
                                        </p:cTn>
                                        <p:tgtEl>
                                          <p:spTgt spid="9017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017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017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017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0171"/>
                                        </p:tgtEl>
                                        <p:attrNameLst>
                                          <p:attrName>ppt_y</p:attrName>
                                        </p:attrNameLst>
                                      </p:cBhvr>
                                      <p:tavLst>
                                        <p:tav tm="0" fmla="#ppt_y-sin(pi*$)/81">
                                          <p:val>
                                            <p:fltVal val="0"/>
                                          </p:val>
                                        </p:tav>
                                        <p:tav tm="100000">
                                          <p:val>
                                            <p:fltVal val="1"/>
                                          </p:val>
                                        </p:tav>
                                      </p:tavLst>
                                    </p:anim>
                                    <p:animScale>
                                      <p:cBhvr>
                                        <p:cTn id="77" dur="26">
                                          <p:stCondLst>
                                            <p:cond delay="650"/>
                                          </p:stCondLst>
                                        </p:cTn>
                                        <p:tgtEl>
                                          <p:spTgt spid="90171"/>
                                        </p:tgtEl>
                                      </p:cBhvr>
                                      <p:to x="100000" y="60000"/>
                                    </p:animScale>
                                    <p:animScale>
                                      <p:cBhvr>
                                        <p:cTn id="78" dur="166" decel="50000">
                                          <p:stCondLst>
                                            <p:cond delay="676"/>
                                          </p:stCondLst>
                                        </p:cTn>
                                        <p:tgtEl>
                                          <p:spTgt spid="90171"/>
                                        </p:tgtEl>
                                      </p:cBhvr>
                                      <p:to x="100000" y="100000"/>
                                    </p:animScale>
                                    <p:animScale>
                                      <p:cBhvr>
                                        <p:cTn id="79" dur="26">
                                          <p:stCondLst>
                                            <p:cond delay="1312"/>
                                          </p:stCondLst>
                                        </p:cTn>
                                        <p:tgtEl>
                                          <p:spTgt spid="90171"/>
                                        </p:tgtEl>
                                      </p:cBhvr>
                                      <p:to x="100000" y="80000"/>
                                    </p:animScale>
                                    <p:animScale>
                                      <p:cBhvr>
                                        <p:cTn id="80" dur="166" decel="50000">
                                          <p:stCondLst>
                                            <p:cond delay="1338"/>
                                          </p:stCondLst>
                                        </p:cTn>
                                        <p:tgtEl>
                                          <p:spTgt spid="90171"/>
                                        </p:tgtEl>
                                      </p:cBhvr>
                                      <p:to x="100000" y="100000"/>
                                    </p:animScale>
                                    <p:animScale>
                                      <p:cBhvr>
                                        <p:cTn id="81" dur="26">
                                          <p:stCondLst>
                                            <p:cond delay="1642"/>
                                          </p:stCondLst>
                                        </p:cTn>
                                        <p:tgtEl>
                                          <p:spTgt spid="90171"/>
                                        </p:tgtEl>
                                      </p:cBhvr>
                                      <p:to x="100000" y="90000"/>
                                    </p:animScale>
                                    <p:animScale>
                                      <p:cBhvr>
                                        <p:cTn id="82" dur="166" decel="50000">
                                          <p:stCondLst>
                                            <p:cond delay="1668"/>
                                          </p:stCondLst>
                                        </p:cTn>
                                        <p:tgtEl>
                                          <p:spTgt spid="90171"/>
                                        </p:tgtEl>
                                      </p:cBhvr>
                                      <p:to x="100000" y="100000"/>
                                    </p:animScale>
                                    <p:animScale>
                                      <p:cBhvr>
                                        <p:cTn id="83" dur="26">
                                          <p:stCondLst>
                                            <p:cond delay="1808"/>
                                          </p:stCondLst>
                                        </p:cTn>
                                        <p:tgtEl>
                                          <p:spTgt spid="90171"/>
                                        </p:tgtEl>
                                      </p:cBhvr>
                                      <p:to x="100000" y="95000"/>
                                    </p:animScale>
                                    <p:animScale>
                                      <p:cBhvr>
                                        <p:cTn id="84" dur="166" decel="50000">
                                          <p:stCondLst>
                                            <p:cond delay="1834"/>
                                          </p:stCondLst>
                                        </p:cTn>
                                        <p:tgtEl>
                                          <p:spTgt spid="90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9" grpId="0"/>
      <p:bldP spid="90130" grpId="0"/>
      <p:bldP spid="901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8674"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8675"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8676"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8677"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8678"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8679"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8680" name="Picture 46"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8681"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8682"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8683"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8684" name="Picture 5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8685" name="Picture 5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8686" name="Picture 5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8687" name="Picture 5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8688"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8689" name="Picture 5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8690" name="Picture 5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8691" name="Picture 5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40291" name="Rectangle 3"/>
          <p:cNvSpPr>
            <a:spLocks noChangeArrowheads="1"/>
          </p:cNvSpPr>
          <p:nvPr/>
        </p:nvSpPr>
        <p:spPr bwMode="auto">
          <a:xfrm>
            <a:off x="534988" y="1165225"/>
            <a:ext cx="3092450" cy="457200"/>
          </a:xfrm>
          <a:prstGeom prst="rect">
            <a:avLst/>
          </a:prstGeom>
          <a:noFill/>
          <a:ln>
            <a:noFill/>
          </a:ln>
          <a:effectLst/>
        </p:spPr>
        <p:txBody>
          <a:bodyPr wrap="none">
            <a:spAutoFit/>
          </a:bodyPr>
          <a:lstStyle/>
          <a:p>
            <a:pPr>
              <a:defRPr/>
            </a:pPr>
            <a:r>
              <a:rPr kumimoji="1" lang="en-US" altLang="zh-CN">
                <a:solidFill>
                  <a:srgbClr val="000099"/>
                </a:solidFill>
              </a:rPr>
              <a:t>4. </a:t>
            </a:r>
            <a:r>
              <a:rPr kumimoji="1" lang="zh-CN" altLang="en-US">
                <a:solidFill>
                  <a:srgbClr val="000099"/>
                </a:solidFill>
              </a:rPr>
              <a:t>求收敛半径的方法  </a:t>
            </a:r>
            <a:endParaRPr kumimoji="1" lang="zh-CN" altLang="en-US">
              <a:solidFill>
                <a:srgbClr val="000099"/>
              </a:solidFill>
            </a:endParaRPr>
          </a:p>
        </p:txBody>
      </p:sp>
      <p:sp>
        <p:nvSpPr>
          <p:cNvPr id="140294" name="Rectangle 6"/>
          <p:cNvSpPr>
            <a:spLocks noChangeArrowheads="1"/>
          </p:cNvSpPr>
          <p:nvPr/>
        </p:nvSpPr>
        <p:spPr bwMode="auto">
          <a:xfrm>
            <a:off x="533400" y="2525713"/>
            <a:ext cx="1755775" cy="457200"/>
          </a:xfrm>
          <a:prstGeom prst="rect">
            <a:avLst/>
          </a:prstGeom>
          <a:noFill/>
          <a:ln>
            <a:noFill/>
          </a:ln>
          <a:effectLst/>
        </p:spPr>
        <p:txBody>
          <a:bodyPr lIns="90000" tIns="46800" rIns="90000" bIns="46800">
            <a:spAutoFit/>
          </a:bodyPr>
          <a:lstStyle/>
          <a:p>
            <a:pPr>
              <a:defRPr/>
            </a:pPr>
            <a:r>
              <a:rPr kumimoji="1" lang="en-US" altLang="zh-CN">
                <a:solidFill>
                  <a:schemeClr val="tx1"/>
                </a:solidFill>
              </a:rPr>
              <a:t>(1) </a:t>
            </a:r>
            <a:r>
              <a:rPr kumimoji="1" lang="zh-CN" altLang="en-US" u="sng">
                <a:solidFill>
                  <a:schemeClr val="folHlink"/>
                </a:solidFill>
                <a:ea typeface="楷体" panose="02010609060101010101" charset="-122"/>
                <a:cs typeface="楷体" panose="02010609060101010101" charset="-122"/>
              </a:rPr>
              <a:t>比值法</a:t>
            </a:r>
            <a:endParaRPr kumimoji="1" lang="zh-CN" altLang="en-US" u="sng">
              <a:solidFill>
                <a:schemeClr val="folHlink"/>
              </a:solidFill>
              <a:ea typeface="楷体" panose="02010609060101010101" charset="-122"/>
              <a:cs typeface="楷体" panose="02010609060101010101" charset="-122"/>
            </a:endParaRPr>
          </a:p>
        </p:txBody>
      </p:sp>
      <p:grpSp>
        <p:nvGrpSpPr>
          <p:cNvPr id="140323" name="Group 35"/>
          <p:cNvGrpSpPr/>
          <p:nvPr/>
        </p:nvGrpSpPr>
        <p:grpSpPr bwMode="auto">
          <a:xfrm>
            <a:off x="2219325" y="2368550"/>
            <a:ext cx="5946775" cy="838200"/>
            <a:chOff x="1398" y="1492"/>
            <a:chExt cx="3746" cy="528"/>
          </a:xfrm>
        </p:grpSpPr>
        <p:graphicFrame>
          <p:nvGraphicFramePr>
            <p:cNvPr id="28718" name="Object 4"/>
            <p:cNvGraphicFramePr/>
            <p:nvPr/>
          </p:nvGraphicFramePr>
          <p:xfrm>
            <a:off x="1882" y="1492"/>
            <a:ext cx="1327" cy="504"/>
          </p:xfrm>
          <a:graphic>
            <a:graphicData uri="http://schemas.openxmlformats.org/presentationml/2006/ole">
              <mc:AlternateContent xmlns:mc="http://schemas.openxmlformats.org/markup-compatibility/2006">
                <mc:Choice xmlns:v="urn:schemas-microsoft-com:vml" Requires="v">
                  <p:oleObj spid="_x0000_s672844" name="公式" r:id="rId2" imgW="2108200" imgH="800100" progId="Equation.3">
                    <p:embed/>
                  </p:oleObj>
                </mc:Choice>
                <mc:Fallback>
                  <p:oleObj name="公式" r:id="rId2" imgW="2108200" imgH="800100" progId="Equation.3">
                    <p:embed/>
                    <p:pic>
                      <p:nvPicPr>
                        <p:cNvPr id="0" name="图片 6728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1492"/>
                          <a:ext cx="1327" cy="504"/>
                        </a:xfrm>
                        <a:prstGeom prst="rect">
                          <a:avLst/>
                        </a:prstGeom>
                        <a:noFill/>
                        <a:ln>
                          <a:noFill/>
                        </a:ln>
                      </p:spPr>
                    </p:pic>
                  </p:oleObj>
                </mc:Fallback>
              </mc:AlternateContent>
            </a:graphicData>
          </a:graphic>
        </p:graphicFrame>
        <p:graphicFrame>
          <p:nvGraphicFramePr>
            <p:cNvPr id="28719" name="Object 5"/>
            <p:cNvGraphicFramePr/>
            <p:nvPr/>
          </p:nvGraphicFramePr>
          <p:xfrm>
            <a:off x="4505" y="1524"/>
            <a:ext cx="639" cy="496"/>
          </p:xfrm>
          <a:graphic>
            <a:graphicData uri="http://schemas.openxmlformats.org/presentationml/2006/ole">
              <mc:AlternateContent xmlns:mc="http://schemas.openxmlformats.org/markup-compatibility/2006">
                <mc:Choice xmlns:v="urn:schemas-microsoft-com:vml" Requires="v">
                  <p:oleObj spid="_x0000_s672845" name="公式" r:id="rId4" imgW="1016000" imgH="787400" progId="Equation.3">
                    <p:embed/>
                  </p:oleObj>
                </mc:Choice>
                <mc:Fallback>
                  <p:oleObj name="公式" r:id="rId4" imgW="1016000" imgH="787400" progId="Equation.3">
                    <p:embed/>
                    <p:pic>
                      <p:nvPicPr>
                        <p:cNvPr id="0" name="图片 67284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 y="1524"/>
                          <a:ext cx="639" cy="496"/>
                        </a:xfrm>
                        <a:prstGeom prst="rect">
                          <a:avLst/>
                        </a:prstGeom>
                        <a:noFill/>
                        <a:ln>
                          <a:noFill/>
                        </a:ln>
                      </p:spPr>
                    </p:pic>
                  </p:oleObj>
                </mc:Fallback>
              </mc:AlternateContent>
            </a:graphicData>
          </a:graphic>
        </p:graphicFrame>
        <p:sp>
          <p:nvSpPr>
            <p:cNvPr id="140296" name="Rectangle 8"/>
            <p:cNvSpPr>
              <a:spLocks noChangeArrowheads="1"/>
            </p:cNvSpPr>
            <p:nvPr/>
          </p:nvSpPr>
          <p:spPr bwMode="auto">
            <a:xfrm>
              <a:off x="1398" y="1578"/>
              <a:ext cx="761"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如果</a:t>
              </a:r>
              <a:endParaRPr kumimoji="1" lang="zh-CN" altLang="en-US">
                <a:solidFill>
                  <a:schemeClr val="tx1"/>
                </a:solidFill>
              </a:endParaRPr>
            </a:p>
          </p:txBody>
        </p:sp>
        <p:sp>
          <p:nvSpPr>
            <p:cNvPr id="140297" name="Rectangle 9"/>
            <p:cNvSpPr>
              <a:spLocks noChangeArrowheads="1"/>
            </p:cNvSpPr>
            <p:nvPr/>
          </p:nvSpPr>
          <p:spPr bwMode="auto">
            <a:xfrm>
              <a:off x="3282" y="1584"/>
              <a:ext cx="1600"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则收敛半径为</a:t>
              </a:r>
              <a:endParaRPr kumimoji="1" lang="en-US" altLang="zh-CN">
                <a:solidFill>
                  <a:schemeClr val="tx1"/>
                </a:solidFill>
              </a:endParaRPr>
            </a:p>
          </p:txBody>
        </p:sp>
      </p:grpSp>
      <p:grpSp>
        <p:nvGrpSpPr>
          <p:cNvPr id="140355" name="Group 67"/>
          <p:cNvGrpSpPr/>
          <p:nvPr/>
        </p:nvGrpSpPr>
        <p:grpSpPr bwMode="auto">
          <a:xfrm>
            <a:off x="536575" y="1619250"/>
            <a:ext cx="3419475" cy="825500"/>
            <a:chOff x="338" y="1020"/>
            <a:chExt cx="2154" cy="520"/>
          </a:xfrm>
        </p:grpSpPr>
        <p:sp>
          <p:nvSpPr>
            <p:cNvPr id="140298" name="Rectangle 10"/>
            <p:cNvSpPr>
              <a:spLocks noChangeArrowheads="1"/>
            </p:cNvSpPr>
            <p:nvPr/>
          </p:nvSpPr>
          <p:spPr bwMode="auto">
            <a:xfrm>
              <a:off x="338" y="1141"/>
              <a:ext cx="2154" cy="288"/>
            </a:xfrm>
            <a:prstGeom prst="rect">
              <a:avLst/>
            </a:prstGeom>
            <a:noFill/>
            <a:ln>
              <a:noFill/>
            </a:ln>
            <a:effectLst/>
          </p:spPr>
          <p:txBody>
            <a:bodyPr wrap="none">
              <a:spAutoFit/>
            </a:bodyPr>
            <a:lstStyle/>
            <a:p>
              <a:pPr>
                <a:buSzPct val="85000"/>
                <a:buFontTx/>
                <a:buBlip>
                  <a:blip r:embed="rId6"/>
                </a:buBlip>
                <a:defRPr/>
              </a:pPr>
              <a:r>
                <a:rPr kumimoji="1" lang="zh-CN" altLang="en-US">
                  <a:solidFill>
                    <a:srgbClr val="006600"/>
                  </a:solidFill>
                  <a:ea typeface="楷体" panose="02010609060101010101" charset="-122"/>
                  <a:cs typeface="楷体" panose="02010609060101010101" charset="-122"/>
                </a:rPr>
                <a:t> </a:t>
              </a:r>
              <a:r>
                <a:rPr kumimoji="1" lang="zh-CN" altLang="en-US" u="sng">
                  <a:solidFill>
                    <a:srgbClr val="006600"/>
                  </a:solidFill>
                  <a:ea typeface="楷体" panose="02010609060101010101" charset="-122"/>
                  <a:cs typeface="楷体" panose="02010609060101010101" charset="-122"/>
                </a:rPr>
                <a:t>对于幂级数</a:t>
              </a:r>
              <a:r>
                <a:rPr kumimoji="1" lang="zh-CN" altLang="en-US">
                  <a:solidFill>
                    <a:srgbClr val="006600"/>
                  </a:solidFill>
                  <a:ea typeface="楷体" panose="02010609060101010101" charset="-122"/>
                  <a:cs typeface="楷体" panose="02010609060101010101" charset="-122"/>
                </a:rPr>
                <a:t>             ，  </a:t>
              </a:r>
              <a:endParaRPr kumimoji="1" lang="zh-CN" altLang="en-US">
                <a:solidFill>
                  <a:srgbClr val="006600"/>
                </a:solidFill>
                <a:ea typeface="楷体" panose="02010609060101010101" charset="-122"/>
                <a:cs typeface="楷体" panose="02010609060101010101" charset="-122"/>
              </a:endParaRPr>
            </a:p>
          </p:txBody>
        </p:sp>
        <p:graphicFrame>
          <p:nvGraphicFramePr>
            <p:cNvPr id="28717" name="Object 11"/>
            <p:cNvGraphicFramePr/>
            <p:nvPr/>
          </p:nvGraphicFramePr>
          <p:xfrm>
            <a:off x="1565" y="1020"/>
            <a:ext cx="601" cy="520"/>
          </p:xfrm>
          <a:graphic>
            <a:graphicData uri="http://schemas.openxmlformats.org/presentationml/2006/ole">
              <mc:AlternateContent xmlns:mc="http://schemas.openxmlformats.org/markup-compatibility/2006">
                <mc:Choice xmlns:v="urn:schemas-microsoft-com:vml" Requires="v">
                  <p:oleObj spid="_x0000_s672846" name="公式" r:id="rId7" imgW="952500" imgH="825500" progId="Equation.3">
                    <p:embed/>
                  </p:oleObj>
                </mc:Choice>
                <mc:Fallback>
                  <p:oleObj name="公式" r:id="rId7" imgW="952500" imgH="825500" progId="Equation.3">
                    <p:embed/>
                    <p:pic>
                      <p:nvPicPr>
                        <p:cNvPr id="0" name="图片 67284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 y="1020"/>
                          <a:ext cx="601" cy="520"/>
                        </a:xfrm>
                        <a:prstGeom prst="rect">
                          <a:avLst/>
                        </a:prstGeom>
                        <a:noFill/>
                        <a:ln>
                          <a:noFill/>
                        </a:ln>
                      </p:spPr>
                    </p:pic>
                  </p:oleObj>
                </mc:Fallback>
              </mc:AlternateContent>
            </a:graphicData>
          </a:graphic>
        </p:graphicFrame>
      </p:grpSp>
      <p:sp>
        <p:nvSpPr>
          <p:cNvPr id="140304" name="Rectangle 16"/>
          <p:cNvSpPr>
            <a:spLocks noChangeArrowheads="1"/>
          </p:cNvSpPr>
          <p:nvPr/>
        </p:nvSpPr>
        <p:spPr bwMode="auto">
          <a:xfrm>
            <a:off x="974725" y="3381375"/>
            <a:ext cx="1273175" cy="457200"/>
          </a:xfrm>
          <a:prstGeom prst="rect">
            <a:avLst/>
          </a:prstGeom>
          <a:noFill/>
          <a:ln>
            <a:noFill/>
          </a:ln>
          <a:effectLst/>
        </p:spPr>
        <p:txBody>
          <a:bodyPr>
            <a:spAutoFit/>
          </a:bodyPr>
          <a:lstStyle/>
          <a:p>
            <a:pPr>
              <a:defRPr/>
            </a:pPr>
            <a:r>
              <a:rPr kumimoji="1" lang="zh-CN" altLang="en-US">
                <a:solidFill>
                  <a:srgbClr val="0000FF"/>
                </a:solidFill>
              </a:rPr>
              <a:t>推导</a:t>
            </a:r>
            <a:endParaRPr kumimoji="1" lang="en-US" altLang="zh-CN">
              <a:solidFill>
                <a:srgbClr val="0000FF"/>
              </a:solidFill>
            </a:endParaRPr>
          </a:p>
        </p:txBody>
      </p:sp>
      <p:graphicFrame>
        <p:nvGraphicFramePr>
          <p:cNvPr id="140307" name="Object 19"/>
          <p:cNvGraphicFramePr/>
          <p:nvPr/>
        </p:nvGraphicFramePr>
        <p:xfrm>
          <a:off x="2390775" y="4025900"/>
          <a:ext cx="2006600" cy="877888"/>
        </p:xfrm>
        <a:graphic>
          <a:graphicData uri="http://schemas.openxmlformats.org/presentationml/2006/ole">
            <mc:AlternateContent xmlns:mc="http://schemas.openxmlformats.org/markup-compatibility/2006">
              <mc:Choice xmlns:v="urn:schemas-microsoft-com:vml" Requires="v">
                <p:oleObj spid="_x0000_s672847" name="公式" r:id="rId9" imgW="2006600" imgH="876300" progId="Equation.3">
                  <p:embed/>
                </p:oleObj>
              </mc:Choice>
              <mc:Fallback>
                <p:oleObj name="公式" r:id="rId9" imgW="2006600" imgH="876300" progId="Equation.3">
                  <p:embed/>
                  <p:pic>
                    <p:nvPicPr>
                      <p:cNvPr id="0" name="图片 67284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0775" y="4025900"/>
                        <a:ext cx="2006600" cy="877888"/>
                      </a:xfrm>
                      <a:prstGeom prst="rect">
                        <a:avLst/>
                      </a:prstGeom>
                      <a:noFill/>
                      <a:ln>
                        <a:noFill/>
                      </a:ln>
                    </p:spPr>
                  </p:pic>
                </p:oleObj>
              </mc:Fallback>
            </mc:AlternateContent>
          </a:graphicData>
        </a:graphic>
      </p:graphicFrame>
      <p:graphicFrame>
        <p:nvGraphicFramePr>
          <p:cNvPr id="140308" name="Object 20"/>
          <p:cNvGraphicFramePr/>
          <p:nvPr/>
        </p:nvGraphicFramePr>
        <p:xfrm>
          <a:off x="4532313" y="4100513"/>
          <a:ext cx="2235200" cy="800100"/>
        </p:xfrm>
        <a:graphic>
          <a:graphicData uri="http://schemas.openxmlformats.org/presentationml/2006/ole">
            <mc:AlternateContent xmlns:mc="http://schemas.openxmlformats.org/markup-compatibility/2006">
              <mc:Choice xmlns:v="urn:schemas-microsoft-com:vml" Requires="v">
                <p:oleObj spid="_x0000_s672848" name="公式" r:id="rId11" imgW="2235200" imgH="800100" progId="Equation.3">
                  <p:embed/>
                </p:oleObj>
              </mc:Choice>
              <mc:Fallback>
                <p:oleObj name="公式" r:id="rId11" imgW="2235200" imgH="800100" progId="Equation.3">
                  <p:embed/>
                  <p:pic>
                    <p:nvPicPr>
                      <p:cNvPr id="0" name="图片 67284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313" y="4100513"/>
                        <a:ext cx="2235200" cy="800100"/>
                      </a:xfrm>
                      <a:prstGeom prst="rect">
                        <a:avLst/>
                      </a:prstGeom>
                      <a:noFill/>
                      <a:ln>
                        <a:noFill/>
                      </a:ln>
                    </p:spPr>
                  </p:pic>
                </p:oleObj>
              </mc:Fallback>
            </mc:AlternateContent>
          </a:graphicData>
        </a:graphic>
      </p:graphicFrame>
      <p:graphicFrame>
        <p:nvGraphicFramePr>
          <p:cNvPr id="140309" name="Object 21"/>
          <p:cNvGraphicFramePr/>
          <p:nvPr/>
        </p:nvGraphicFramePr>
        <p:xfrm>
          <a:off x="6867525" y="4318000"/>
          <a:ext cx="952500" cy="342900"/>
        </p:xfrm>
        <a:graphic>
          <a:graphicData uri="http://schemas.openxmlformats.org/presentationml/2006/ole">
            <mc:AlternateContent xmlns:mc="http://schemas.openxmlformats.org/markup-compatibility/2006">
              <mc:Choice xmlns:v="urn:schemas-microsoft-com:vml" Requires="v">
                <p:oleObj spid="_x0000_s672849" name="公式" r:id="rId13" imgW="951865" imgH="342900" progId="Equation.3">
                  <p:embed/>
                </p:oleObj>
              </mc:Choice>
              <mc:Fallback>
                <p:oleObj name="公式" r:id="rId13" imgW="951865" imgH="342900" progId="Equation.3">
                  <p:embed/>
                  <p:pic>
                    <p:nvPicPr>
                      <p:cNvPr id="0" name="图片 67284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67525" y="4318000"/>
                        <a:ext cx="952500" cy="342900"/>
                      </a:xfrm>
                      <a:prstGeom prst="rect">
                        <a:avLst/>
                      </a:prstGeom>
                      <a:noFill/>
                      <a:ln>
                        <a:noFill/>
                      </a:ln>
                    </p:spPr>
                  </p:pic>
                </p:oleObj>
              </mc:Fallback>
            </mc:AlternateContent>
          </a:graphicData>
        </a:graphic>
      </p:graphicFrame>
      <p:sp>
        <p:nvSpPr>
          <p:cNvPr id="140311" name="Rectangle 23"/>
          <p:cNvSpPr>
            <a:spLocks noChangeArrowheads="1"/>
          </p:cNvSpPr>
          <p:nvPr/>
        </p:nvSpPr>
        <p:spPr bwMode="auto">
          <a:xfrm>
            <a:off x="1793875" y="3378200"/>
            <a:ext cx="3598863" cy="457200"/>
          </a:xfrm>
          <a:prstGeom prst="rect">
            <a:avLst/>
          </a:prstGeom>
          <a:noFill/>
          <a:ln>
            <a:noFill/>
          </a:ln>
          <a:effectLst/>
        </p:spPr>
        <p:txBody>
          <a:bodyPr>
            <a:spAutoFit/>
          </a:bodyPr>
          <a:lstStyle/>
          <a:p>
            <a:pPr>
              <a:defRPr/>
            </a:pPr>
            <a:r>
              <a:rPr kumimoji="1" lang="zh-CN" altLang="en-US" dirty="0">
                <a:solidFill>
                  <a:schemeClr val="tx1"/>
                </a:solidFill>
              </a:rPr>
              <a:t>利用</a:t>
            </a:r>
            <a:r>
              <a:rPr kumimoji="1" lang="zh-CN" altLang="en-US" u="sng" dirty="0">
                <a:solidFill>
                  <a:srgbClr val="990033"/>
                </a:solidFill>
                <a:ea typeface="楷体" panose="02010609060101010101" charset="-122"/>
                <a:cs typeface="楷体" panose="02010609060101010101" charset="-122"/>
              </a:rPr>
              <a:t>达朗贝尔判别法</a:t>
            </a:r>
            <a:r>
              <a:rPr kumimoji="1" lang="zh-CN" altLang="en-US" dirty="0">
                <a:solidFill>
                  <a:schemeClr val="tx1"/>
                </a:solidFill>
              </a:rPr>
              <a:t>：</a:t>
            </a:r>
            <a:endParaRPr kumimoji="1" lang="zh-CN" altLang="en-US" dirty="0">
              <a:solidFill>
                <a:schemeClr val="tx1"/>
              </a:solidFill>
            </a:endParaRPr>
          </a:p>
        </p:txBody>
      </p:sp>
      <p:grpSp>
        <p:nvGrpSpPr>
          <p:cNvPr id="140325" name="Group 37"/>
          <p:cNvGrpSpPr/>
          <p:nvPr/>
        </p:nvGrpSpPr>
        <p:grpSpPr bwMode="auto">
          <a:xfrm>
            <a:off x="1822450" y="5126038"/>
            <a:ext cx="5632450" cy="457200"/>
            <a:chOff x="1148" y="3229"/>
            <a:chExt cx="3548" cy="288"/>
          </a:xfrm>
        </p:grpSpPr>
        <p:sp>
          <p:nvSpPr>
            <p:cNvPr id="140312" name="Rectangle 24"/>
            <p:cNvSpPr>
              <a:spLocks noChangeArrowheads="1"/>
            </p:cNvSpPr>
            <p:nvPr/>
          </p:nvSpPr>
          <p:spPr bwMode="auto">
            <a:xfrm>
              <a:off x="1148" y="3229"/>
              <a:ext cx="3548" cy="288"/>
            </a:xfrm>
            <a:prstGeom prst="rect">
              <a:avLst/>
            </a:prstGeom>
            <a:noFill/>
            <a:ln>
              <a:noFill/>
            </a:ln>
            <a:effectLst/>
          </p:spPr>
          <p:txBody>
            <a:bodyPr>
              <a:spAutoFit/>
            </a:bodyPr>
            <a:lstStyle/>
            <a:p>
              <a:pPr>
                <a:defRPr/>
              </a:pPr>
              <a:r>
                <a:rPr kumimoji="1" lang="zh-CN" altLang="en-US">
                  <a:solidFill>
                    <a:schemeClr val="tx1"/>
                  </a:solidFill>
                </a:rPr>
                <a:t>当               即                时，级数收敛；</a:t>
              </a:r>
              <a:endParaRPr kumimoji="1" lang="zh-CN" altLang="en-US">
                <a:solidFill>
                  <a:schemeClr val="tx1"/>
                </a:solidFill>
              </a:endParaRPr>
            </a:p>
          </p:txBody>
        </p:sp>
        <p:graphicFrame>
          <p:nvGraphicFramePr>
            <p:cNvPr id="28714" name="Object 25"/>
            <p:cNvGraphicFramePr/>
            <p:nvPr/>
          </p:nvGraphicFramePr>
          <p:xfrm>
            <a:off x="1445" y="3289"/>
            <a:ext cx="648" cy="216"/>
          </p:xfrm>
          <a:graphic>
            <a:graphicData uri="http://schemas.openxmlformats.org/presentationml/2006/ole">
              <mc:AlternateContent xmlns:mc="http://schemas.openxmlformats.org/markup-compatibility/2006">
                <mc:Choice xmlns:v="urn:schemas-microsoft-com:vml" Requires="v">
                  <p:oleObj spid="_x0000_s672850" name="公式" r:id="rId15" imgW="1028065" imgH="342900" progId="Equation.3">
                    <p:embed/>
                  </p:oleObj>
                </mc:Choice>
                <mc:Fallback>
                  <p:oleObj name="公式" r:id="rId15" imgW="1028065" imgH="342900" progId="Equation.3">
                    <p:embed/>
                    <p:pic>
                      <p:nvPicPr>
                        <p:cNvPr id="0" name="图片 67284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5" y="3289"/>
                          <a:ext cx="648" cy="216"/>
                        </a:xfrm>
                        <a:prstGeom prst="rect">
                          <a:avLst/>
                        </a:prstGeom>
                        <a:noFill/>
                        <a:ln>
                          <a:noFill/>
                        </a:ln>
                      </p:spPr>
                    </p:pic>
                  </p:oleObj>
                </mc:Fallback>
              </mc:AlternateContent>
            </a:graphicData>
          </a:graphic>
        </p:graphicFrame>
        <p:graphicFrame>
          <p:nvGraphicFramePr>
            <p:cNvPr id="28715" name="Object 26"/>
            <p:cNvGraphicFramePr/>
            <p:nvPr/>
          </p:nvGraphicFramePr>
          <p:xfrm>
            <a:off x="2364" y="3270"/>
            <a:ext cx="680" cy="216"/>
          </p:xfrm>
          <a:graphic>
            <a:graphicData uri="http://schemas.openxmlformats.org/presentationml/2006/ole">
              <mc:AlternateContent xmlns:mc="http://schemas.openxmlformats.org/markup-compatibility/2006">
                <mc:Choice xmlns:v="urn:schemas-microsoft-com:vml" Requires="v">
                  <p:oleObj spid="_x0000_s672851" name="公式" r:id="rId17" imgW="1078865" imgH="342900" progId="Equation.3">
                    <p:embed/>
                  </p:oleObj>
                </mc:Choice>
                <mc:Fallback>
                  <p:oleObj name="公式" r:id="rId17" imgW="1078865" imgH="342900" progId="Equation.3">
                    <p:embed/>
                    <p:pic>
                      <p:nvPicPr>
                        <p:cNvPr id="0" name="图片 67285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4" y="3270"/>
                          <a:ext cx="680" cy="216"/>
                        </a:xfrm>
                        <a:prstGeom prst="rect">
                          <a:avLst/>
                        </a:prstGeom>
                        <a:noFill/>
                        <a:ln>
                          <a:noFill/>
                        </a:ln>
                      </p:spPr>
                    </p:pic>
                  </p:oleObj>
                </mc:Fallback>
              </mc:AlternateContent>
            </a:graphicData>
          </a:graphic>
        </p:graphicFrame>
      </p:grpSp>
      <p:grpSp>
        <p:nvGrpSpPr>
          <p:cNvPr id="140326" name="Group 38"/>
          <p:cNvGrpSpPr/>
          <p:nvPr/>
        </p:nvGrpSpPr>
        <p:grpSpPr bwMode="auto">
          <a:xfrm>
            <a:off x="1820863" y="5762625"/>
            <a:ext cx="5665787" cy="457200"/>
            <a:chOff x="1147" y="3630"/>
            <a:chExt cx="3569" cy="288"/>
          </a:xfrm>
        </p:grpSpPr>
        <p:sp>
          <p:nvSpPr>
            <p:cNvPr id="140315" name="Rectangle 27"/>
            <p:cNvSpPr>
              <a:spLocks noChangeArrowheads="1"/>
            </p:cNvSpPr>
            <p:nvPr/>
          </p:nvSpPr>
          <p:spPr bwMode="auto">
            <a:xfrm>
              <a:off x="1147" y="3630"/>
              <a:ext cx="3569" cy="288"/>
            </a:xfrm>
            <a:prstGeom prst="rect">
              <a:avLst/>
            </a:prstGeom>
            <a:noFill/>
            <a:ln>
              <a:noFill/>
            </a:ln>
            <a:effectLst/>
          </p:spPr>
          <p:txBody>
            <a:bodyPr>
              <a:spAutoFit/>
            </a:bodyPr>
            <a:lstStyle/>
            <a:p>
              <a:pPr>
                <a:defRPr/>
              </a:pPr>
              <a:r>
                <a:rPr kumimoji="1" lang="zh-CN" altLang="en-US">
                  <a:solidFill>
                    <a:schemeClr val="tx1"/>
                  </a:solidFill>
                </a:rPr>
                <a:t>当               即                时，级数发散。</a:t>
              </a:r>
              <a:endParaRPr kumimoji="1" lang="zh-CN" altLang="en-US">
                <a:solidFill>
                  <a:schemeClr val="tx1"/>
                </a:solidFill>
              </a:endParaRPr>
            </a:p>
          </p:txBody>
        </p:sp>
        <p:graphicFrame>
          <p:nvGraphicFramePr>
            <p:cNvPr id="28711" name="Object 28"/>
            <p:cNvGraphicFramePr/>
            <p:nvPr/>
          </p:nvGraphicFramePr>
          <p:xfrm>
            <a:off x="1444" y="3690"/>
            <a:ext cx="648" cy="216"/>
          </p:xfrm>
          <a:graphic>
            <a:graphicData uri="http://schemas.openxmlformats.org/presentationml/2006/ole">
              <mc:AlternateContent xmlns:mc="http://schemas.openxmlformats.org/markup-compatibility/2006">
                <mc:Choice xmlns:v="urn:schemas-microsoft-com:vml" Requires="v">
                  <p:oleObj spid="_x0000_s672852" name="公式" r:id="rId19" imgW="1028065" imgH="342900" progId="Equation.3">
                    <p:embed/>
                  </p:oleObj>
                </mc:Choice>
                <mc:Fallback>
                  <p:oleObj name="公式" r:id="rId19" imgW="1028065" imgH="342900" progId="Equation.3">
                    <p:embed/>
                    <p:pic>
                      <p:nvPicPr>
                        <p:cNvPr id="0" name="图片 67285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4" y="3690"/>
                          <a:ext cx="648" cy="216"/>
                        </a:xfrm>
                        <a:prstGeom prst="rect">
                          <a:avLst/>
                        </a:prstGeom>
                        <a:noFill/>
                        <a:ln>
                          <a:noFill/>
                        </a:ln>
                      </p:spPr>
                    </p:pic>
                  </p:oleObj>
                </mc:Fallback>
              </mc:AlternateContent>
            </a:graphicData>
          </a:graphic>
        </p:graphicFrame>
        <p:graphicFrame>
          <p:nvGraphicFramePr>
            <p:cNvPr id="28712" name="Object 29"/>
            <p:cNvGraphicFramePr/>
            <p:nvPr/>
          </p:nvGraphicFramePr>
          <p:xfrm>
            <a:off x="2363" y="3671"/>
            <a:ext cx="680" cy="216"/>
          </p:xfrm>
          <a:graphic>
            <a:graphicData uri="http://schemas.openxmlformats.org/presentationml/2006/ole">
              <mc:AlternateContent xmlns:mc="http://schemas.openxmlformats.org/markup-compatibility/2006">
                <mc:Choice xmlns:v="urn:schemas-microsoft-com:vml" Requires="v">
                  <p:oleObj spid="_x0000_s672853" name="公式" r:id="rId21" imgW="1078865" imgH="342900" progId="Equation.3">
                    <p:embed/>
                  </p:oleObj>
                </mc:Choice>
                <mc:Fallback>
                  <p:oleObj name="公式" r:id="rId21" imgW="1078865" imgH="342900" progId="Equation.3">
                    <p:embed/>
                    <p:pic>
                      <p:nvPicPr>
                        <p:cNvPr id="0" name="图片 672852"/>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3" y="3671"/>
                          <a:ext cx="680" cy="216"/>
                        </a:xfrm>
                        <a:prstGeom prst="rect">
                          <a:avLst/>
                        </a:prstGeom>
                        <a:noFill/>
                        <a:ln>
                          <a:noFill/>
                        </a:ln>
                      </p:spPr>
                    </p:pic>
                  </p:oleObj>
                </mc:Fallback>
              </mc:AlternateContent>
            </a:graphicData>
          </a:graphic>
        </p:graphicFrame>
      </p:grpSp>
      <p:graphicFrame>
        <p:nvGraphicFramePr>
          <p:cNvPr id="140318" name="Object 30"/>
          <p:cNvGraphicFramePr/>
          <p:nvPr/>
        </p:nvGraphicFramePr>
        <p:xfrm>
          <a:off x="6846888" y="5221288"/>
          <a:ext cx="342900" cy="914400"/>
        </p:xfrm>
        <a:graphic>
          <a:graphicData uri="http://schemas.openxmlformats.org/presentationml/2006/ole">
            <mc:AlternateContent xmlns:mc="http://schemas.openxmlformats.org/markup-compatibility/2006">
              <mc:Choice xmlns:v="urn:schemas-microsoft-com:vml" Requires="v">
                <p:oleObj spid="_x0000_s672854" name="公式" r:id="rId23" imgW="342900" imgH="914400" progId="Equation.3">
                  <p:embed/>
                </p:oleObj>
              </mc:Choice>
              <mc:Fallback>
                <p:oleObj name="公式" r:id="rId23" imgW="342900" imgH="914400" progId="Equation.3">
                  <p:embed/>
                  <p:pic>
                    <p:nvPicPr>
                      <p:cNvPr id="0" name="图片 672853"/>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46888" y="5221288"/>
                        <a:ext cx="342900" cy="914400"/>
                      </a:xfrm>
                      <a:prstGeom prst="rect">
                        <a:avLst/>
                      </a:prstGeom>
                      <a:noFill/>
                      <a:ln>
                        <a:noFill/>
                      </a:ln>
                    </p:spPr>
                  </p:pic>
                </p:oleObj>
              </mc:Fallback>
            </mc:AlternateContent>
          </a:graphicData>
        </a:graphic>
      </p:graphicFrame>
      <p:graphicFrame>
        <p:nvGraphicFramePr>
          <p:cNvPr id="140319" name="Object 31"/>
          <p:cNvGraphicFramePr/>
          <p:nvPr/>
        </p:nvGraphicFramePr>
        <p:xfrm>
          <a:off x="7312025" y="5294313"/>
          <a:ext cx="1471613" cy="787400"/>
        </p:xfrm>
        <a:graphic>
          <a:graphicData uri="http://schemas.openxmlformats.org/presentationml/2006/ole">
            <mc:AlternateContent xmlns:mc="http://schemas.openxmlformats.org/markup-compatibility/2006">
              <mc:Choice xmlns:v="urn:schemas-microsoft-com:vml" Requires="v">
                <p:oleObj spid="_x0000_s672855" name="Equation" r:id="rId25" imgW="1473200" imgH="787400" progId="Equation.DSMT4">
                  <p:embed/>
                </p:oleObj>
              </mc:Choice>
              <mc:Fallback>
                <p:oleObj name="Equation" r:id="rId25" imgW="1473200" imgH="787400" progId="Equation.DSMT4">
                  <p:embed/>
                  <p:pic>
                    <p:nvPicPr>
                      <p:cNvPr id="0" name="图片 672854"/>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12025" y="5294313"/>
                        <a:ext cx="1471613" cy="787400"/>
                      </a:xfrm>
                      <a:prstGeom prst="rect">
                        <a:avLst/>
                      </a:prstGeom>
                      <a:noFill/>
                      <a:ln>
                        <a:noFill/>
                      </a:ln>
                    </p:spPr>
                  </p:pic>
                </p:oleObj>
              </mc:Fallback>
            </mc:AlternateContent>
          </a:graphicData>
        </a:graphic>
      </p:graphicFrame>
      <p:pic>
        <p:nvPicPr>
          <p:cNvPr id="28705" name="Picture 62" descr="xsf"/>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140351" name="Rectangle 63"/>
          <p:cNvSpPr>
            <a:spLocks noChangeArrowheads="1"/>
          </p:cNvSpPr>
          <p:nvPr/>
        </p:nvSpPr>
        <p:spPr bwMode="auto">
          <a:xfrm>
            <a:off x="536575" y="549275"/>
            <a:ext cx="1979613" cy="523875"/>
          </a:xfrm>
          <a:prstGeom prst="rect">
            <a:avLst/>
          </a:prstGeom>
          <a:noFill/>
          <a:ln>
            <a:noFill/>
          </a:ln>
          <a:effectLst/>
        </p:spPr>
        <p:txBody>
          <a:bodyPr>
            <a:spAutoFit/>
          </a:bodyPr>
          <a:lstStyle/>
          <a:p>
            <a:pPr>
              <a:defRPr/>
            </a:pPr>
            <a:r>
              <a:rPr kumimoji="1" lang="zh-CN" altLang="en-US" sz="2800" dirty="0">
                <a:solidFill>
                  <a:srgbClr val="000099"/>
                </a:solidFill>
              </a:rPr>
              <a:t>二、幂级数    </a:t>
            </a:r>
            <a:endParaRPr kumimoji="1" lang="zh-CN" altLang="en-US" sz="2800" dirty="0">
              <a:solidFill>
                <a:srgbClr val="000099"/>
              </a:solidFill>
            </a:endParaRPr>
          </a:p>
        </p:txBody>
      </p:sp>
      <p:grpSp>
        <p:nvGrpSpPr>
          <p:cNvPr id="140352" name="Group 64"/>
          <p:cNvGrpSpPr/>
          <p:nvPr/>
        </p:nvGrpSpPr>
        <p:grpSpPr bwMode="auto">
          <a:xfrm>
            <a:off x="3519488" y="1235075"/>
            <a:ext cx="711200" cy="338138"/>
            <a:chOff x="4077" y="1882"/>
            <a:chExt cx="448" cy="213"/>
          </a:xfrm>
        </p:grpSpPr>
        <p:sp>
          <p:nvSpPr>
            <p:cNvPr id="140353" name="Rectangle 65"/>
            <p:cNvSpPr>
              <a:spLocks noChangeArrowheads="1"/>
            </p:cNvSpPr>
            <p:nvPr/>
          </p:nvSpPr>
          <p:spPr bwMode="auto">
            <a:xfrm>
              <a:off x="4137" y="1893"/>
              <a:ext cx="335"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140354" name="Rectangle 66"/>
            <p:cNvSpPr>
              <a:spLocks noChangeArrowheads="1"/>
            </p:cNvSpPr>
            <p:nvPr/>
          </p:nvSpPr>
          <p:spPr bwMode="auto">
            <a:xfrm>
              <a:off x="4077" y="1882"/>
              <a:ext cx="448"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P</a:t>
              </a:r>
              <a:r>
                <a:rPr lang="en-US" altLang="zh-CN" sz="1200" dirty="0">
                  <a:solidFill>
                    <a:srgbClr val="8443B9"/>
                  </a:solidFill>
                  <a:ea typeface="楷体" panose="02010609060101010101" charset="-122"/>
                  <a:cs typeface="楷体" panose="02010609060101010101" charset="-122"/>
                </a:rPr>
                <a:t> 73</a:t>
              </a:r>
              <a:endParaRPr lang="en-US" altLang="zh-CN" sz="1600" dirty="0">
                <a:solidFill>
                  <a:srgbClr val="916399"/>
                </a:solidFill>
                <a:ea typeface="楷体" panose="02010609060101010101" charset="-122"/>
                <a:cs typeface="楷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1000"/>
                                        <p:tgtEl>
                                          <p:spTgt spid="140291"/>
                                        </p:tgtEl>
                                      </p:cBhvr>
                                    </p:animEffect>
                                  </p:childTnLst>
                                </p:cTn>
                              </p:par>
                              <p:par>
                                <p:cTn id="8" presetID="22" presetClass="entr" presetSubtype="8" fill="hold" nodeType="withEffect">
                                  <p:stCondLst>
                                    <p:cond delay="0"/>
                                  </p:stCondLst>
                                  <p:childTnLst>
                                    <p:set>
                                      <p:cBhvr>
                                        <p:cTn id="9" dur="1" fill="hold">
                                          <p:stCondLst>
                                            <p:cond delay="0"/>
                                          </p:stCondLst>
                                        </p:cTn>
                                        <p:tgtEl>
                                          <p:spTgt spid="140352"/>
                                        </p:tgtEl>
                                        <p:attrNameLst>
                                          <p:attrName>style.visibility</p:attrName>
                                        </p:attrNameLst>
                                      </p:cBhvr>
                                      <p:to>
                                        <p:strVal val="visible"/>
                                      </p:to>
                                    </p:set>
                                    <p:animEffect transition="in" filter="wipe(left)">
                                      <p:cBhvr>
                                        <p:cTn id="10" dur="1000"/>
                                        <p:tgtEl>
                                          <p:spTgt spid="1403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0355"/>
                                        </p:tgtEl>
                                        <p:attrNameLst>
                                          <p:attrName>style.visibility</p:attrName>
                                        </p:attrNameLst>
                                      </p:cBhvr>
                                      <p:to>
                                        <p:strVal val="visible"/>
                                      </p:to>
                                    </p:set>
                                    <p:animEffect transition="in" filter="wipe(left)">
                                      <p:cBhvr>
                                        <p:cTn id="15" dur="1000"/>
                                        <p:tgtEl>
                                          <p:spTgt spid="1403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0294"/>
                                        </p:tgtEl>
                                        <p:attrNameLst>
                                          <p:attrName>style.visibility</p:attrName>
                                        </p:attrNameLst>
                                      </p:cBhvr>
                                      <p:to>
                                        <p:strVal val="visible"/>
                                      </p:to>
                                    </p:set>
                                    <p:animEffect transition="in" filter="wipe(left)">
                                      <p:cBhvr>
                                        <p:cTn id="20" dur="1000"/>
                                        <p:tgtEl>
                                          <p:spTgt spid="14029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0323"/>
                                        </p:tgtEl>
                                        <p:attrNameLst>
                                          <p:attrName>style.visibility</p:attrName>
                                        </p:attrNameLst>
                                      </p:cBhvr>
                                      <p:to>
                                        <p:strVal val="visible"/>
                                      </p:to>
                                    </p:set>
                                    <p:animEffect transition="in" filter="wipe(left)">
                                      <p:cBhvr>
                                        <p:cTn id="25" dur="1000"/>
                                        <p:tgtEl>
                                          <p:spTgt spid="1403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0304"/>
                                        </p:tgtEl>
                                        <p:attrNameLst>
                                          <p:attrName>style.visibility</p:attrName>
                                        </p:attrNameLst>
                                      </p:cBhvr>
                                      <p:to>
                                        <p:strVal val="visible"/>
                                      </p:to>
                                    </p:set>
                                    <p:animEffect transition="in" filter="wipe(left)">
                                      <p:cBhvr>
                                        <p:cTn id="30" dur="1000"/>
                                        <p:tgtEl>
                                          <p:spTgt spid="14030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0311"/>
                                        </p:tgtEl>
                                        <p:attrNameLst>
                                          <p:attrName>style.visibility</p:attrName>
                                        </p:attrNameLst>
                                      </p:cBhvr>
                                      <p:to>
                                        <p:strVal val="visible"/>
                                      </p:to>
                                    </p:set>
                                    <p:animEffect transition="in" filter="wipe(left)">
                                      <p:cBhvr>
                                        <p:cTn id="35" dur="1000"/>
                                        <p:tgtEl>
                                          <p:spTgt spid="1403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0307"/>
                                        </p:tgtEl>
                                        <p:attrNameLst>
                                          <p:attrName>style.visibility</p:attrName>
                                        </p:attrNameLst>
                                      </p:cBhvr>
                                      <p:to>
                                        <p:strVal val="visible"/>
                                      </p:to>
                                    </p:set>
                                    <p:animEffect transition="in" filter="wipe(left)">
                                      <p:cBhvr>
                                        <p:cTn id="40" dur="1000"/>
                                        <p:tgtEl>
                                          <p:spTgt spid="140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0308"/>
                                        </p:tgtEl>
                                        <p:attrNameLst>
                                          <p:attrName>style.visibility</p:attrName>
                                        </p:attrNameLst>
                                      </p:cBhvr>
                                      <p:to>
                                        <p:strVal val="visible"/>
                                      </p:to>
                                    </p:set>
                                    <p:animEffect transition="in" filter="wipe(left)">
                                      <p:cBhvr>
                                        <p:cTn id="45" dur="1000"/>
                                        <p:tgtEl>
                                          <p:spTgt spid="14030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0309"/>
                                        </p:tgtEl>
                                        <p:attrNameLst>
                                          <p:attrName>style.visibility</p:attrName>
                                        </p:attrNameLst>
                                      </p:cBhvr>
                                      <p:to>
                                        <p:strVal val="visible"/>
                                      </p:to>
                                    </p:set>
                                    <p:animEffect transition="in" filter="wipe(left)">
                                      <p:cBhvr>
                                        <p:cTn id="50" dur="1000"/>
                                        <p:tgtEl>
                                          <p:spTgt spid="14030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0325"/>
                                        </p:tgtEl>
                                        <p:attrNameLst>
                                          <p:attrName>style.visibility</p:attrName>
                                        </p:attrNameLst>
                                      </p:cBhvr>
                                      <p:to>
                                        <p:strVal val="visible"/>
                                      </p:to>
                                    </p:set>
                                    <p:animEffect transition="in" filter="wipe(left)">
                                      <p:cBhvr>
                                        <p:cTn id="55" dur="1000"/>
                                        <p:tgtEl>
                                          <p:spTgt spid="1403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40326"/>
                                        </p:tgtEl>
                                        <p:attrNameLst>
                                          <p:attrName>style.visibility</p:attrName>
                                        </p:attrNameLst>
                                      </p:cBhvr>
                                      <p:to>
                                        <p:strVal val="visible"/>
                                      </p:to>
                                    </p:set>
                                    <p:animEffect transition="in" filter="wipe(left)">
                                      <p:cBhvr>
                                        <p:cTn id="60" dur="1000"/>
                                        <p:tgtEl>
                                          <p:spTgt spid="1403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40318"/>
                                        </p:tgtEl>
                                        <p:attrNameLst>
                                          <p:attrName>style.visibility</p:attrName>
                                        </p:attrNameLst>
                                      </p:cBhvr>
                                      <p:to>
                                        <p:strVal val="visible"/>
                                      </p:to>
                                    </p:set>
                                    <p:animEffect transition="in" filter="wipe(up)">
                                      <p:cBhvr>
                                        <p:cTn id="65" dur="1000"/>
                                        <p:tgtEl>
                                          <p:spTgt spid="140318"/>
                                        </p:tgtEl>
                                      </p:cBhvr>
                                    </p:animEffect>
                                  </p:childTnLst>
                                </p:cTn>
                              </p:par>
                              <p:par>
                                <p:cTn id="66" presetID="22" presetClass="entr" presetSubtype="8" fill="hold" nodeType="withEffect">
                                  <p:stCondLst>
                                    <p:cond delay="0"/>
                                  </p:stCondLst>
                                  <p:childTnLst>
                                    <p:set>
                                      <p:cBhvr>
                                        <p:cTn id="67" dur="1" fill="hold">
                                          <p:stCondLst>
                                            <p:cond delay="0"/>
                                          </p:stCondLst>
                                        </p:cTn>
                                        <p:tgtEl>
                                          <p:spTgt spid="140319"/>
                                        </p:tgtEl>
                                        <p:attrNameLst>
                                          <p:attrName>style.visibility</p:attrName>
                                        </p:attrNameLst>
                                      </p:cBhvr>
                                      <p:to>
                                        <p:strVal val="visible"/>
                                      </p:to>
                                    </p:set>
                                    <p:animEffect transition="in" filter="wipe(left)">
                                      <p:cBhvr>
                                        <p:cTn id="68" dur="1000"/>
                                        <p:tgtEl>
                                          <p:spTgt spid="140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p:bldP spid="140294" grpId="0"/>
      <p:bldP spid="140304" grpId="0"/>
      <p:bldP spid="1403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29698"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29699"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29700" name="Picture 4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29701"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29702"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29703"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29704" name="Picture 4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29705"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29706" name="Picture 5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29707"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29708" name="Picture 5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29709"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29710" name="Picture 5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29711" name="Picture 5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29712" name="Picture 5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29713"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29714" name="Picture 5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29715" name="Picture 6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76828" name="Rectangle 28"/>
          <p:cNvSpPr>
            <a:spLocks noChangeArrowheads="1"/>
          </p:cNvSpPr>
          <p:nvPr/>
        </p:nvSpPr>
        <p:spPr bwMode="auto">
          <a:xfrm>
            <a:off x="531813" y="3524250"/>
            <a:ext cx="1882775" cy="457200"/>
          </a:xfrm>
          <a:prstGeom prst="rect">
            <a:avLst/>
          </a:prstGeom>
          <a:noFill/>
          <a:ln>
            <a:noFill/>
          </a:ln>
          <a:effectLst/>
        </p:spPr>
        <p:txBody>
          <a:bodyPr lIns="90000" tIns="46800" rIns="90000" bIns="46800">
            <a:spAutoFit/>
          </a:bodyPr>
          <a:lstStyle/>
          <a:p>
            <a:pPr>
              <a:defRPr/>
            </a:pPr>
            <a:r>
              <a:rPr kumimoji="1" lang="en-US" altLang="zh-CN">
                <a:solidFill>
                  <a:schemeClr val="tx1"/>
                </a:solidFill>
              </a:rPr>
              <a:t>(2) </a:t>
            </a:r>
            <a:r>
              <a:rPr kumimoji="1" lang="zh-CN" altLang="en-US" u="sng">
                <a:solidFill>
                  <a:schemeClr val="folHlink"/>
                </a:solidFill>
                <a:ea typeface="楷体" panose="02010609060101010101" charset="-122"/>
                <a:cs typeface="楷体" panose="02010609060101010101" charset="-122"/>
              </a:rPr>
              <a:t>根值法</a:t>
            </a:r>
            <a:endParaRPr kumimoji="1" lang="zh-CN" altLang="en-US" u="sng">
              <a:solidFill>
                <a:schemeClr val="folHlink"/>
              </a:solidFill>
              <a:ea typeface="楷体" panose="02010609060101010101" charset="-122"/>
              <a:cs typeface="楷体" panose="02010609060101010101" charset="-122"/>
            </a:endParaRPr>
          </a:p>
        </p:txBody>
      </p:sp>
      <p:grpSp>
        <p:nvGrpSpPr>
          <p:cNvPr id="76841" name="Group 41"/>
          <p:cNvGrpSpPr/>
          <p:nvPr/>
        </p:nvGrpSpPr>
        <p:grpSpPr bwMode="auto">
          <a:xfrm>
            <a:off x="2217738" y="3417888"/>
            <a:ext cx="5953125" cy="787400"/>
            <a:chOff x="1397" y="2153"/>
            <a:chExt cx="3750" cy="496"/>
          </a:xfrm>
        </p:grpSpPr>
        <p:graphicFrame>
          <p:nvGraphicFramePr>
            <p:cNvPr id="29737" name="Object 17"/>
            <p:cNvGraphicFramePr/>
            <p:nvPr/>
          </p:nvGraphicFramePr>
          <p:xfrm>
            <a:off x="1868" y="2220"/>
            <a:ext cx="1343" cy="369"/>
          </p:xfrm>
          <a:graphic>
            <a:graphicData uri="http://schemas.openxmlformats.org/presentationml/2006/ole">
              <mc:AlternateContent xmlns:mc="http://schemas.openxmlformats.org/markup-compatibility/2006">
                <mc:Choice xmlns:v="urn:schemas-microsoft-com:vml" Requires="v">
                  <p:oleObj spid="_x0000_s673826" name="公式" r:id="rId2" imgW="2133600" imgH="584200" progId="Equation.3">
                    <p:embed/>
                  </p:oleObj>
                </mc:Choice>
                <mc:Fallback>
                  <p:oleObj name="公式" r:id="rId2" imgW="2133600" imgH="584200" progId="Equation.3">
                    <p:embed/>
                    <p:pic>
                      <p:nvPicPr>
                        <p:cNvPr id="0" name="图片 6738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 y="2220"/>
                          <a:ext cx="1343" cy="369"/>
                        </a:xfrm>
                        <a:prstGeom prst="rect">
                          <a:avLst/>
                        </a:prstGeom>
                        <a:noFill/>
                        <a:ln>
                          <a:noFill/>
                        </a:ln>
                      </p:spPr>
                    </p:pic>
                  </p:oleObj>
                </mc:Fallback>
              </mc:AlternateContent>
            </a:graphicData>
          </a:graphic>
        </p:graphicFrame>
        <p:graphicFrame>
          <p:nvGraphicFramePr>
            <p:cNvPr id="29738" name="Object 27"/>
            <p:cNvGraphicFramePr/>
            <p:nvPr/>
          </p:nvGraphicFramePr>
          <p:xfrm>
            <a:off x="4500" y="2153"/>
            <a:ext cx="647" cy="496"/>
          </p:xfrm>
          <a:graphic>
            <a:graphicData uri="http://schemas.openxmlformats.org/presentationml/2006/ole">
              <mc:AlternateContent xmlns:mc="http://schemas.openxmlformats.org/markup-compatibility/2006">
                <mc:Choice xmlns:v="urn:schemas-microsoft-com:vml" Requires="v">
                  <p:oleObj spid="_x0000_s673827" name="公式" r:id="rId4" imgW="1028700" imgH="787400" progId="Equation.3">
                    <p:embed/>
                  </p:oleObj>
                </mc:Choice>
                <mc:Fallback>
                  <p:oleObj name="公式" r:id="rId4" imgW="1028700" imgH="787400" progId="Equation.3">
                    <p:embed/>
                    <p:pic>
                      <p:nvPicPr>
                        <p:cNvPr id="0" name="图片 6738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 y="2153"/>
                          <a:ext cx="647" cy="496"/>
                        </a:xfrm>
                        <a:prstGeom prst="rect">
                          <a:avLst/>
                        </a:prstGeom>
                        <a:noFill/>
                        <a:ln>
                          <a:noFill/>
                        </a:ln>
                      </p:spPr>
                    </p:pic>
                  </p:oleObj>
                </mc:Fallback>
              </mc:AlternateContent>
            </a:graphicData>
          </a:graphic>
        </p:graphicFrame>
        <p:sp>
          <p:nvSpPr>
            <p:cNvPr id="76829" name="Rectangle 29"/>
            <p:cNvSpPr>
              <a:spLocks noChangeArrowheads="1"/>
            </p:cNvSpPr>
            <p:nvPr/>
          </p:nvSpPr>
          <p:spPr bwMode="auto">
            <a:xfrm>
              <a:off x="1397" y="2207"/>
              <a:ext cx="849"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如果</a:t>
              </a:r>
              <a:endParaRPr kumimoji="1" lang="zh-CN" altLang="en-US">
                <a:solidFill>
                  <a:schemeClr val="tx1"/>
                </a:solidFill>
              </a:endParaRPr>
            </a:p>
          </p:txBody>
        </p:sp>
        <p:sp>
          <p:nvSpPr>
            <p:cNvPr id="76830" name="Rectangle 30"/>
            <p:cNvSpPr>
              <a:spLocks noChangeArrowheads="1"/>
            </p:cNvSpPr>
            <p:nvPr/>
          </p:nvSpPr>
          <p:spPr bwMode="auto">
            <a:xfrm>
              <a:off x="3281" y="2213"/>
              <a:ext cx="1673"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则收敛半径为</a:t>
              </a:r>
              <a:endParaRPr kumimoji="1" lang="en-US" altLang="zh-CN">
                <a:solidFill>
                  <a:schemeClr val="tx1"/>
                </a:solidFill>
              </a:endParaRPr>
            </a:p>
          </p:txBody>
        </p:sp>
      </p:grpSp>
      <p:pic>
        <p:nvPicPr>
          <p:cNvPr id="76861"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29719" name="Picture 63" descr="xs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76864" name="Rectangle 64"/>
          <p:cNvSpPr>
            <a:spLocks noChangeArrowheads="1"/>
          </p:cNvSpPr>
          <p:nvPr/>
        </p:nvSpPr>
        <p:spPr bwMode="auto">
          <a:xfrm>
            <a:off x="534988" y="1165225"/>
            <a:ext cx="3092450" cy="457200"/>
          </a:xfrm>
          <a:prstGeom prst="rect">
            <a:avLst/>
          </a:prstGeom>
          <a:noFill/>
          <a:ln>
            <a:noFill/>
          </a:ln>
          <a:effectLst/>
        </p:spPr>
        <p:txBody>
          <a:bodyPr wrap="none">
            <a:spAutoFit/>
          </a:bodyPr>
          <a:lstStyle/>
          <a:p>
            <a:pPr>
              <a:defRPr/>
            </a:pPr>
            <a:r>
              <a:rPr kumimoji="1" lang="en-US" altLang="zh-CN">
                <a:solidFill>
                  <a:srgbClr val="000099"/>
                </a:solidFill>
              </a:rPr>
              <a:t>4. </a:t>
            </a:r>
            <a:r>
              <a:rPr kumimoji="1" lang="zh-CN" altLang="en-US">
                <a:solidFill>
                  <a:srgbClr val="000099"/>
                </a:solidFill>
              </a:rPr>
              <a:t>求收敛半径的方法  </a:t>
            </a:r>
            <a:endParaRPr kumimoji="1" lang="zh-CN" altLang="en-US">
              <a:solidFill>
                <a:srgbClr val="000099"/>
              </a:solidFill>
            </a:endParaRPr>
          </a:p>
        </p:txBody>
      </p:sp>
      <p:sp>
        <p:nvSpPr>
          <p:cNvPr id="76865" name="Rectangle 65"/>
          <p:cNvSpPr>
            <a:spLocks noChangeArrowheads="1"/>
          </p:cNvSpPr>
          <p:nvPr/>
        </p:nvSpPr>
        <p:spPr bwMode="auto">
          <a:xfrm>
            <a:off x="533400" y="2525713"/>
            <a:ext cx="1755775" cy="457200"/>
          </a:xfrm>
          <a:prstGeom prst="rect">
            <a:avLst/>
          </a:prstGeom>
          <a:noFill/>
          <a:ln>
            <a:noFill/>
          </a:ln>
          <a:effectLst/>
        </p:spPr>
        <p:txBody>
          <a:bodyPr lIns="90000" tIns="46800" rIns="90000" bIns="46800">
            <a:spAutoFit/>
          </a:bodyPr>
          <a:lstStyle/>
          <a:p>
            <a:pPr>
              <a:defRPr/>
            </a:pPr>
            <a:r>
              <a:rPr kumimoji="1" lang="en-US" altLang="zh-CN">
                <a:solidFill>
                  <a:schemeClr val="tx1"/>
                </a:solidFill>
              </a:rPr>
              <a:t>(1) </a:t>
            </a:r>
            <a:r>
              <a:rPr kumimoji="1" lang="zh-CN" altLang="en-US" u="sng">
                <a:solidFill>
                  <a:schemeClr val="folHlink"/>
                </a:solidFill>
                <a:ea typeface="楷体" panose="02010609060101010101" charset="-122"/>
                <a:cs typeface="楷体" panose="02010609060101010101" charset="-122"/>
              </a:rPr>
              <a:t>比值法</a:t>
            </a:r>
            <a:endParaRPr kumimoji="1" lang="zh-CN" altLang="en-US" u="sng">
              <a:solidFill>
                <a:schemeClr val="folHlink"/>
              </a:solidFill>
              <a:ea typeface="楷体" panose="02010609060101010101" charset="-122"/>
              <a:cs typeface="楷体" panose="02010609060101010101" charset="-122"/>
            </a:endParaRPr>
          </a:p>
        </p:txBody>
      </p:sp>
      <p:grpSp>
        <p:nvGrpSpPr>
          <p:cNvPr id="29722" name="Group 66"/>
          <p:cNvGrpSpPr/>
          <p:nvPr/>
        </p:nvGrpSpPr>
        <p:grpSpPr bwMode="auto">
          <a:xfrm>
            <a:off x="2219325" y="2368550"/>
            <a:ext cx="5946775" cy="838200"/>
            <a:chOff x="1398" y="1492"/>
            <a:chExt cx="3746" cy="528"/>
          </a:xfrm>
        </p:grpSpPr>
        <p:graphicFrame>
          <p:nvGraphicFramePr>
            <p:cNvPr id="29733" name="Object 67"/>
            <p:cNvGraphicFramePr/>
            <p:nvPr/>
          </p:nvGraphicFramePr>
          <p:xfrm>
            <a:off x="1882" y="1492"/>
            <a:ext cx="1327" cy="504"/>
          </p:xfrm>
          <a:graphic>
            <a:graphicData uri="http://schemas.openxmlformats.org/presentationml/2006/ole">
              <mc:AlternateContent xmlns:mc="http://schemas.openxmlformats.org/markup-compatibility/2006">
                <mc:Choice xmlns:v="urn:schemas-microsoft-com:vml" Requires="v">
                  <p:oleObj spid="_x0000_s673828" name="公式" r:id="rId8" imgW="2108200" imgH="800100" progId="Equation.3">
                    <p:embed/>
                  </p:oleObj>
                </mc:Choice>
                <mc:Fallback>
                  <p:oleObj name="公式" r:id="rId8" imgW="2108200" imgH="800100" progId="Equation.3">
                    <p:embed/>
                    <p:pic>
                      <p:nvPicPr>
                        <p:cNvPr id="0" name="图片 6738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1492"/>
                          <a:ext cx="1327" cy="504"/>
                        </a:xfrm>
                        <a:prstGeom prst="rect">
                          <a:avLst/>
                        </a:prstGeom>
                        <a:noFill/>
                        <a:ln>
                          <a:noFill/>
                        </a:ln>
                      </p:spPr>
                    </p:pic>
                  </p:oleObj>
                </mc:Fallback>
              </mc:AlternateContent>
            </a:graphicData>
          </a:graphic>
        </p:graphicFrame>
        <p:graphicFrame>
          <p:nvGraphicFramePr>
            <p:cNvPr id="29734" name="Object 68"/>
            <p:cNvGraphicFramePr/>
            <p:nvPr/>
          </p:nvGraphicFramePr>
          <p:xfrm>
            <a:off x="4505" y="1524"/>
            <a:ext cx="639" cy="496"/>
          </p:xfrm>
          <a:graphic>
            <a:graphicData uri="http://schemas.openxmlformats.org/presentationml/2006/ole">
              <mc:AlternateContent xmlns:mc="http://schemas.openxmlformats.org/markup-compatibility/2006">
                <mc:Choice xmlns:v="urn:schemas-microsoft-com:vml" Requires="v">
                  <p:oleObj spid="_x0000_s673829" name="公式" r:id="rId10" imgW="1016000" imgH="787400" progId="Equation.3">
                    <p:embed/>
                  </p:oleObj>
                </mc:Choice>
                <mc:Fallback>
                  <p:oleObj name="公式" r:id="rId10" imgW="1016000" imgH="787400" progId="Equation.3">
                    <p:embed/>
                    <p:pic>
                      <p:nvPicPr>
                        <p:cNvPr id="0" name="图片 6738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5" y="1524"/>
                          <a:ext cx="639" cy="496"/>
                        </a:xfrm>
                        <a:prstGeom prst="rect">
                          <a:avLst/>
                        </a:prstGeom>
                        <a:noFill/>
                        <a:ln>
                          <a:noFill/>
                        </a:ln>
                      </p:spPr>
                    </p:pic>
                  </p:oleObj>
                </mc:Fallback>
              </mc:AlternateContent>
            </a:graphicData>
          </a:graphic>
        </p:graphicFrame>
        <p:sp>
          <p:nvSpPr>
            <p:cNvPr id="76869" name="Rectangle 69"/>
            <p:cNvSpPr>
              <a:spLocks noChangeArrowheads="1"/>
            </p:cNvSpPr>
            <p:nvPr/>
          </p:nvSpPr>
          <p:spPr bwMode="auto">
            <a:xfrm>
              <a:off x="1398" y="1578"/>
              <a:ext cx="761"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如果</a:t>
              </a:r>
              <a:endParaRPr kumimoji="1" lang="zh-CN" altLang="en-US">
                <a:solidFill>
                  <a:schemeClr val="tx1"/>
                </a:solidFill>
              </a:endParaRPr>
            </a:p>
          </p:txBody>
        </p:sp>
        <p:sp>
          <p:nvSpPr>
            <p:cNvPr id="76870" name="Rectangle 70"/>
            <p:cNvSpPr>
              <a:spLocks noChangeArrowheads="1"/>
            </p:cNvSpPr>
            <p:nvPr/>
          </p:nvSpPr>
          <p:spPr bwMode="auto">
            <a:xfrm>
              <a:off x="3282" y="1584"/>
              <a:ext cx="1600"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则收敛半径为</a:t>
              </a:r>
              <a:endParaRPr kumimoji="1" lang="en-US" altLang="zh-CN">
                <a:solidFill>
                  <a:schemeClr val="tx1"/>
                </a:solidFill>
              </a:endParaRPr>
            </a:p>
          </p:txBody>
        </p:sp>
      </p:grpSp>
      <p:grpSp>
        <p:nvGrpSpPr>
          <p:cNvPr id="29723" name="Group 71"/>
          <p:cNvGrpSpPr/>
          <p:nvPr/>
        </p:nvGrpSpPr>
        <p:grpSpPr bwMode="auto">
          <a:xfrm>
            <a:off x="536575" y="1619250"/>
            <a:ext cx="3419475" cy="825500"/>
            <a:chOff x="338" y="1020"/>
            <a:chExt cx="2154" cy="520"/>
          </a:xfrm>
        </p:grpSpPr>
        <p:sp>
          <p:nvSpPr>
            <p:cNvPr id="76872" name="Rectangle 72"/>
            <p:cNvSpPr>
              <a:spLocks noChangeArrowheads="1"/>
            </p:cNvSpPr>
            <p:nvPr/>
          </p:nvSpPr>
          <p:spPr bwMode="auto">
            <a:xfrm>
              <a:off x="338" y="1141"/>
              <a:ext cx="2154" cy="288"/>
            </a:xfrm>
            <a:prstGeom prst="rect">
              <a:avLst/>
            </a:prstGeom>
            <a:noFill/>
            <a:ln>
              <a:noFill/>
            </a:ln>
            <a:effectLst/>
          </p:spPr>
          <p:txBody>
            <a:bodyPr wrap="none">
              <a:spAutoFit/>
            </a:bodyPr>
            <a:lstStyle/>
            <a:p>
              <a:pPr>
                <a:buSzPct val="85000"/>
                <a:buFontTx/>
                <a:buBlip>
                  <a:blip r:embed="rId12"/>
                </a:buBlip>
                <a:defRPr/>
              </a:pPr>
              <a:r>
                <a:rPr kumimoji="1" lang="zh-CN" altLang="en-US">
                  <a:solidFill>
                    <a:srgbClr val="006600"/>
                  </a:solidFill>
                  <a:ea typeface="楷体" panose="02010609060101010101" charset="-122"/>
                  <a:cs typeface="楷体" panose="02010609060101010101" charset="-122"/>
                </a:rPr>
                <a:t> </a:t>
              </a:r>
              <a:r>
                <a:rPr kumimoji="1" lang="zh-CN" altLang="en-US" u="sng">
                  <a:solidFill>
                    <a:srgbClr val="006600"/>
                  </a:solidFill>
                  <a:ea typeface="楷体" panose="02010609060101010101" charset="-122"/>
                  <a:cs typeface="楷体" panose="02010609060101010101" charset="-122"/>
                </a:rPr>
                <a:t>对于幂级数</a:t>
              </a:r>
              <a:r>
                <a:rPr kumimoji="1" lang="zh-CN" altLang="en-US">
                  <a:solidFill>
                    <a:srgbClr val="006600"/>
                  </a:solidFill>
                  <a:ea typeface="楷体" panose="02010609060101010101" charset="-122"/>
                  <a:cs typeface="楷体" panose="02010609060101010101" charset="-122"/>
                </a:rPr>
                <a:t>             ，  </a:t>
              </a:r>
              <a:endParaRPr kumimoji="1" lang="zh-CN" altLang="en-US">
                <a:solidFill>
                  <a:srgbClr val="006600"/>
                </a:solidFill>
                <a:ea typeface="楷体" panose="02010609060101010101" charset="-122"/>
                <a:cs typeface="楷体" panose="02010609060101010101" charset="-122"/>
              </a:endParaRPr>
            </a:p>
          </p:txBody>
        </p:sp>
        <p:graphicFrame>
          <p:nvGraphicFramePr>
            <p:cNvPr id="29732" name="Object 73"/>
            <p:cNvGraphicFramePr/>
            <p:nvPr/>
          </p:nvGraphicFramePr>
          <p:xfrm>
            <a:off x="1565" y="1020"/>
            <a:ext cx="601" cy="520"/>
          </p:xfrm>
          <a:graphic>
            <a:graphicData uri="http://schemas.openxmlformats.org/presentationml/2006/ole">
              <mc:AlternateContent xmlns:mc="http://schemas.openxmlformats.org/markup-compatibility/2006">
                <mc:Choice xmlns:v="urn:schemas-microsoft-com:vml" Requires="v">
                  <p:oleObj spid="_x0000_s673830" name="Equation" r:id="rId13" imgW="952500" imgH="825500" progId="Equation.DSMT4">
                    <p:embed/>
                  </p:oleObj>
                </mc:Choice>
                <mc:Fallback>
                  <p:oleObj name="Equation" r:id="rId13" imgW="952500" imgH="825500" progId="Equation.DSMT4">
                    <p:embed/>
                    <p:pic>
                      <p:nvPicPr>
                        <p:cNvPr id="0" name="图片 67382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5" y="1020"/>
                          <a:ext cx="601" cy="520"/>
                        </a:xfrm>
                        <a:prstGeom prst="rect">
                          <a:avLst/>
                        </a:prstGeom>
                        <a:noFill/>
                        <a:ln>
                          <a:noFill/>
                        </a:ln>
                      </p:spPr>
                    </p:pic>
                  </p:oleObj>
                </mc:Fallback>
              </mc:AlternateContent>
            </a:graphicData>
          </a:graphic>
        </p:graphicFrame>
      </p:grpSp>
      <p:sp>
        <p:nvSpPr>
          <p:cNvPr id="76874" name="Rectangle 74"/>
          <p:cNvSpPr>
            <a:spLocks noChangeArrowheads="1"/>
          </p:cNvSpPr>
          <p:nvPr/>
        </p:nvSpPr>
        <p:spPr bwMode="auto">
          <a:xfrm>
            <a:off x="536575" y="549275"/>
            <a:ext cx="1979613" cy="523875"/>
          </a:xfrm>
          <a:prstGeom prst="rect">
            <a:avLst/>
          </a:prstGeom>
          <a:noFill/>
          <a:ln>
            <a:noFill/>
          </a:ln>
          <a:effectLst/>
        </p:spPr>
        <p:txBody>
          <a:bodyPr>
            <a:spAutoFit/>
          </a:bodyPr>
          <a:lstStyle/>
          <a:p>
            <a:pPr>
              <a:defRPr/>
            </a:pPr>
            <a:r>
              <a:rPr kumimoji="1" lang="zh-CN" altLang="en-US" sz="2800" dirty="0">
                <a:solidFill>
                  <a:srgbClr val="000099"/>
                </a:solidFill>
              </a:rPr>
              <a:t>二、幂级数    </a:t>
            </a:r>
            <a:endParaRPr kumimoji="1" lang="zh-CN" altLang="en-US" sz="2800" dirty="0">
              <a:solidFill>
                <a:srgbClr val="000099"/>
              </a:solidFill>
            </a:endParaRPr>
          </a:p>
        </p:txBody>
      </p:sp>
      <p:grpSp>
        <p:nvGrpSpPr>
          <p:cNvPr id="29725" name="Group 75"/>
          <p:cNvGrpSpPr/>
          <p:nvPr/>
        </p:nvGrpSpPr>
        <p:grpSpPr bwMode="auto">
          <a:xfrm>
            <a:off x="3492500" y="1235075"/>
            <a:ext cx="762000" cy="338138"/>
            <a:chOff x="4060" y="1882"/>
            <a:chExt cx="480" cy="213"/>
          </a:xfrm>
        </p:grpSpPr>
        <p:sp>
          <p:nvSpPr>
            <p:cNvPr id="76876" name="Rectangle 76"/>
            <p:cNvSpPr>
              <a:spLocks noChangeArrowheads="1"/>
            </p:cNvSpPr>
            <p:nvPr/>
          </p:nvSpPr>
          <p:spPr bwMode="auto">
            <a:xfrm>
              <a:off x="4137" y="1893"/>
              <a:ext cx="335"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76877" name="Rectangle 77"/>
            <p:cNvSpPr>
              <a:spLocks noChangeArrowheads="1"/>
            </p:cNvSpPr>
            <p:nvPr/>
          </p:nvSpPr>
          <p:spPr bwMode="auto">
            <a:xfrm>
              <a:off x="4060" y="1882"/>
              <a:ext cx="480"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P</a:t>
              </a:r>
              <a:r>
                <a:rPr lang="en-US" altLang="zh-CN"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73</a:t>
              </a:r>
              <a:endParaRPr lang="en-US" altLang="zh-CN" sz="1600" dirty="0">
                <a:solidFill>
                  <a:srgbClr val="916399"/>
                </a:solidFill>
                <a:ea typeface="楷体" panose="02010609060101010101" charset="-122"/>
                <a:cs typeface="楷体" panose="02010609060101010101" charset="-122"/>
              </a:endParaRPr>
            </a:p>
          </p:txBody>
        </p:sp>
      </p:grpSp>
      <p:grpSp>
        <p:nvGrpSpPr>
          <p:cNvPr id="76879" name="Group 79"/>
          <p:cNvGrpSpPr/>
          <p:nvPr/>
        </p:nvGrpSpPr>
        <p:grpSpPr bwMode="auto">
          <a:xfrm>
            <a:off x="974725" y="4238625"/>
            <a:ext cx="4748213" cy="457200"/>
            <a:chOff x="614" y="2670"/>
            <a:chExt cx="2991" cy="288"/>
          </a:xfrm>
        </p:grpSpPr>
        <p:sp>
          <p:nvSpPr>
            <p:cNvPr id="76840" name="Rectangle 40"/>
            <p:cNvSpPr>
              <a:spLocks noChangeArrowheads="1"/>
            </p:cNvSpPr>
            <p:nvPr/>
          </p:nvSpPr>
          <p:spPr bwMode="auto">
            <a:xfrm>
              <a:off x="1550" y="2688"/>
              <a:ext cx="2055" cy="252"/>
            </a:xfrm>
            <a:prstGeom prst="rect">
              <a:avLst/>
            </a:prstGeom>
            <a:noFill/>
            <a:ln>
              <a:noFill/>
            </a:ln>
            <a:effectLst/>
          </p:spPr>
          <p:txBody>
            <a:bodyPr wrap="none">
              <a:spAutoFit/>
            </a:bodyPr>
            <a:lstStyle/>
            <a:p>
              <a:pPr>
                <a:defRPr/>
              </a:pPr>
              <a:r>
                <a:rPr kumimoji="1" lang="en-US" altLang="zh-CN" sz="2000" dirty="0">
                  <a:solidFill>
                    <a:srgbClr val="006600"/>
                  </a:solidFill>
                  <a:latin typeface="宋体" panose="02010600030101010101" charset="-122"/>
                </a:rPr>
                <a:t>(</a:t>
              </a:r>
              <a:r>
                <a:rPr kumimoji="1" lang="zh-CN" altLang="en-US" sz="2000" dirty="0">
                  <a:solidFill>
                    <a:srgbClr val="006600"/>
                  </a:solidFill>
                  <a:ea typeface="楷体" panose="02010609060101010101" charset="-122"/>
                  <a:cs typeface="楷体" panose="02010609060101010101" charset="-122"/>
                </a:rPr>
                <a:t>利用</a:t>
              </a:r>
              <a:r>
                <a:rPr kumimoji="1" lang="zh-CN" altLang="en-US" sz="2000" u="sng" dirty="0">
                  <a:solidFill>
                    <a:srgbClr val="990033"/>
                  </a:solidFill>
                  <a:ea typeface="楷体" panose="02010609060101010101" charset="-122"/>
                  <a:cs typeface="楷体" panose="02010609060101010101" charset="-122"/>
                </a:rPr>
                <a:t>柯西判别法</a:t>
              </a:r>
              <a:r>
                <a:rPr kumimoji="1" lang="zh-CN" altLang="en-US" sz="2000" dirty="0">
                  <a:solidFill>
                    <a:srgbClr val="006600"/>
                  </a:solidFill>
                  <a:ea typeface="楷体" panose="02010609060101010101" charset="-122"/>
                  <a:cs typeface="楷体" panose="02010609060101010101" charset="-122"/>
                </a:rPr>
                <a:t>即可得到</a:t>
              </a:r>
              <a:r>
                <a:rPr kumimoji="1" lang="en-US" altLang="zh-CN" sz="2000" dirty="0">
                  <a:solidFill>
                    <a:srgbClr val="006600"/>
                  </a:solidFill>
                  <a:latin typeface="宋体" panose="02010600030101010101" charset="-122"/>
                </a:rPr>
                <a:t>)</a:t>
              </a:r>
              <a:r>
                <a:rPr kumimoji="1" lang="en-US" altLang="zh-CN" sz="2000" dirty="0">
                  <a:solidFill>
                    <a:srgbClr val="990033"/>
                  </a:solidFill>
                </a:rPr>
                <a:t>  </a:t>
              </a:r>
              <a:endParaRPr kumimoji="1" lang="en-US" altLang="zh-CN" sz="2000" dirty="0">
                <a:solidFill>
                  <a:srgbClr val="990033"/>
                </a:solidFill>
              </a:endParaRPr>
            </a:p>
          </p:txBody>
        </p:sp>
        <p:sp>
          <p:nvSpPr>
            <p:cNvPr id="76878" name="Rectangle 78"/>
            <p:cNvSpPr>
              <a:spLocks noChangeArrowheads="1"/>
            </p:cNvSpPr>
            <p:nvPr/>
          </p:nvSpPr>
          <p:spPr bwMode="auto">
            <a:xfrm>
              <a:off x="614" y="2670"/>
              <a:ext cx="1081" cy="288"/>
            </a:xfrm>
            <a:prstGeom prst="rect">
              <a:avLst/>
            </a:prstGeom>
            <a:noFill/>
            <a:ln>
              <a:noFill/>
            </a:ln>
            <a:effectLst/>
          </p:spPr>
          <p:txBody>
            <a:bodyPr wrap="none">
              <a:spAutoFit/>
            </a:bodyPr>
            <a:lstStyle/>
            <a:p>
              <a:pPr>
                <a:defRPr/>
              </a:pPr>
              <a:r>
                <a:rPr kumimoji="1" lang="zh-CN" altLang="en-US">
                  <a:solidFill>
                    <a:srgbClr val="0000FF"/>
                  </a:solidFill>
                </a:rPr>
                <a:t>推导  </a:t>
              </a:r>
              <a:r>
                <a:rPr kumimoji="1" lang="en-US" altLang="zh-CN">
                  <a:solidFill>
                    <a:schemeClr val="hlink"/>
                  </a:solidFill>
                  <a:latin typeface="宋体" panose="02010600030101010101" charset="-122"/>
                </a:rPr>
                <a:t>(</a:t>
              </a:r>
              <a:r>
                <a:rPr kumimoji="1" lang="zh-CN" altLang="en-US">
                  <a:solidFill>
                    <a:schemeClr val="hlink"/>
                  </a:solidFill>
                  <a:latin typeface="楷体" panose="02010609060101010101" charset="-122"/>
                  <a:ea typeface="楷体" panose="02010609060101010101" charset="-122"/>
                  <a:cs typeface="楷体" panose="02010609060101010101" charset="-122"/>
                </a:rPr>
                <a:t>略</a:t>
              </a:r>
              <a:r>
                <a:rPr kumimoji="1" lang="en-US" altLang="zh-CN">
                  <a:solidFill>
                    <a:schemeClr val="hlink"/>
                  </a:solidFill>
                  <a:latin typeface="宋体" panose="02010600030101010101" charset="-122"/>
                </a:rPr>
                <a:t>)</a:t>
              </a:r>
              <a:r>
                <a:rPr kumimoji="1" lang="en-US" altLang="zh-CN">
                  <a:solidFill>
                    <a:srgbClr val="0000FF"/>
                  </a:solidFill>
                </a:rPr>
                <a:t>  </a:t>
              </a:r>
              <a:endParaRPr kumimoji="1" lang="en-US" altLang="zh-CN">
                <a:solidFill>
                  <a:srgbClr val="0000FF"/>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828"/>
                                        </p:tgtEl>
                                        <p:attrNameLst>
                                          <p:attrName>style.visibility</p:attrName>
                                        </p:attrNameLst>
                                      </p:cBhvr>
                                      <p:to>
                                        <p:strVal val="visible"/>
                                      </p:to>
                                    </p:set>
                                    <p:animEffect transition="in" filter="wipe(left)">
                                      <p:cBhvr>
                                        <p:cTn id="7" dur="1000"/>
                                        <p:tgtEl>
                                          <p:spTgt spid="768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41"/>
                                        </p:tgtEl>
                                        <p:attrNameLst>
                                          <p:attrName>style.visibility</p:attrName>
                                        </p:attrNameLst>
                                      </p:cBhvr>
                                      <p:to>
                                        <p:strVal val="visible"/>
                                      </p:to>
                                    </p:set>
                                    <p:animEffect transition="in" filter="wipe(left)">
                                      <p:cBhvr>
                                        <p:cTn id="12" dur="1000"/>
                                        <p:tgtEl>
                                          <p:spTgt spid="768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79"/>
                                        </p:tgtEl>
                                        <p:attrNameLst>
                                          <p:attrName>style.visibility</p:attrName>
                                        </p:attrNameLst>
                                      </p:cBhvr>
                                      <p:to>
                                        <p:strVal val="visible"/>
                                      </p:to>
                                    </p:set>
                                    <p:animEffect transition="in" filter="wipe(left)">
                                      <p:cBhvr>
                                        <p:cTn id="17" dur="1000"/>
                                        <p:tgtEl>
                                          <p:spTgt spid="76879"/>
                                        </p:tgtEl>
                                      </p:cBhvr>
                                    </p:animEffect>
                                  </p:childTnLst>
                                </p:cTn>
                              </p:par>
                            </p:childTnLst>
                          </p:cTn>
                        </p:par>
                        <p:par>
                          <p:cTn id="18" fill="hold">
                            <p:stCondLst>
                              <p:cond delay="1000"/>
                            </p:stCondLst>
                            <p:childTnLst>
                              <p:par>
                                <p:cTn id="19" presetID="26" presetClass="entr" presetSubtype="0" fill="hold" nodeType="afterEffect">
                                  <p:stCondLst>
                                    <p:cond delay="0"/>
                                  </p:stCondLst>
                                  <p:childTnLst>
                                    <p:set>
                                      <p:cBhvr>
                                        <p:cTn id="20" dur="1" fill="hold">
                                          <p:stCondLst>
                                            <p:cond delay="0"/>
                                          </p:stCondLst>
                                        </p:cTn>
                                        <p:tgtEl>
                                          <p:spTgt spid="76861"/>
                                        </p:tgtEl>
                                        <p:attrNameLst>
                                          <p:attrName>style.visibility</p:attrName>
                                        </p:attrNameLst>
                                      </p:cBhvr>
                                      <p:to>
                                        <p:strVal val="visible"/>
                                      </p:to>
                                    </p:set>
                                    <p:animEffect transition="in" filter="wipe(down)">
                                      <p:cBhvr>
                                        <p:cTn id="21" dur="580">
                                          <p:stCondLst>
                                            <p:cond delay="0"/>
                                          </p:stCondLst>
                                        </p:cTn>
                                        <p:tgtEl>
                                          <p:spTgt spid="76861"/>
                                        </p:tgtEl>
                                      </p:cBhvr>
                                    </p:animEffect>
                                    <p:anim calcmode="lin" valueType="num">
                                      <p:cBhvr>
                                        <p:cTn id="22" dur="1822" tmFilter="0,0; 0.14,0.36; 0.43,0.73; 0.71,0.91; 1.0,1.0">
                                          <p:stCondLst>
                                            <p:cond delay="0"/>
                                          </p:stCondLst>
                                        </p:cTn>
                                        <p:tgtEl>
                                          <p:spTgt spid="76861"/>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6861"/>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6861"/>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6861"/>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6861"/>
                                        </p:tgtEl>
                                        <p:attrNameLst>
                                          <p:attrName>ppt_y</p:attrName>
                                        </p:attrNameLst>
                                      </p:cBhvr>
                                      <p:tavLst>
                                        <p:tav tm="0" fmla="#ppt_y-sin(pi*$)/81">
                                          <p:val>
                                            <p:fltVal val="0"/>
                                          </p:val>
                                        </p:tav>
                                        <p:tav tm="100000">
                                          <p:val>
                                            <p:fltVal val="1"/>
                                          </p:val>
                                        </p:tav>
                                      </p:tavLst>
                                    </p:anim>
                                    <p:animScale>
                                      <p:cBhvr>
                                        <p:cTn id="27" dur="26">
                                          <p:stCondLst>
                                            <p:cond delay="650"/>
                                          </p:stCondLst>
                                        </p:cTn>
                                        <p:tgtEl>
                                          <p:spTgt spid="76861"/>
                                        </p:tgtEl>
                                      </p:cBhvr>
                                      <p:to x="100000" y="60000"/>
                                    </p:animScale>
                                    <p:animScale>
                                      <p:cBhvr>
                                        <p:cTn id="28" dur="166" decel="50000">
                                          <p:stCondLst>
                                            <p:cond delay="676"/>
                                          </p:stCondLst>
                                        </p:cTn>
                                        <p:tgtEl>
                                          <p:spTgt spid="76861"/>
                                        </p:tgtEl>
                                      </p:cBhvr>
                                      <p:to x="100000" y="100000"/>
                                    </p:animScale>
                                    <p:animScale>
                                      <p:cBhvr>
                                        <p:cTn id="29" dur="26">
                                          <p:stCondLst>
                                            <p:cond delay="1312"/>
                                          </p:stCondLst>
                                        </p:cTn>
                                        <p:tgtEl>
                                          <p:spTgt spid="76861"/>
                                        </p:tgtEl>
                                      </p:cBhvr>
                                      <p:to x="100000" y="80000"/>
                                    </p:animScale>
                                    <p:animScale>
                                      <p:cBhvr>
                                        <p:cTn id="30" dur="166" decel="50000">
                                          <p:stCondLst>
                                            <p:cond delay="1338"/>
                                          </p:stCondLst>
                                        </p:cTn>
                                        <p:tgtEl>
                                          <p:spTgt spid="76861"/>
                                        </p:tgtEl>
                                      </p:cBhvr>
                                      <p:to x="100000" y="100000"/>
                                    </p:animScale>
                                    <p:animScale>
                                      <p:cBhvr>
                                        <p:cTn id="31" dur="26">
                                          <p:stCondLst>
                                            <p:cond delay="1642"/>
                                          </p:stCondLst>
                                        </p:cTn>
                                        <p:tgtEl>
                                          <p:spTgt spid="76861"/>
                                        </p:tgtEl>
                                      </p:cBhvr>
                                      <p:to x="100000" y="90000"/>
                                    </p:animScale>
                                    <p:animScale>
                                      <p:cBhvr>
                                        <p:cTn id="32" dur="166" decel="50000">
                                          <p:stCondLst>
                                            <p:cond delay="1668"/>
                                          </p:stCondLst>
                                        </p:cTn>
                                        <p:tgtEl>
                                          <p:spTgt spid="76861"/>
                                        </p:tgtEl>
                                      </p:cBhvr>
                                      <p:to x="100000" y="100000"/>
                                    </p:animScale>
                                    <p:animScale>
                                      <p:cBhvr>
                                        <p:cTn id="33" dur="26">
                                          <p:stCondLst>
                                            <p:cond delay="1808"/>
                                          </p:stCondLst>
                                        </p:cTn>
                                        <p:tgtEl>
                                          <p:spTgt spid="76861"/>
                                        </p:tgtEl>
                                      </p:cBhvr>
                                      <p:to x="100000" y="95000"/>
                                    </p:animScale>
                                    <p:animScale>
                                      <p:cBhvr>
                                        <p:cTn id="34" dur="166" decel="50000">
                                          <p:stCondLst>
                                            <p:cond delay="1834"/>
                                          </p:stCondLst>
                                        </p:cTn>
                                        <p:tgtEl>
                                          <p:spTgt spid="768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05163"/>
            <a:ext cx="838200" cy="219075"/>
          </a:xfrm>
          <a:prstGeom prst="rect">
            <a:avLst/>
          </a:prstGeom>
          <a:noFill/>
          <a:ln>
            <a:noFill/>
          </a:ln>
        </p:spPr>
      </p:pic>
      <p:pic>
        <p:nvPicPr>
          <p:cNvPr id="30722" name="Picture 7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03575"/>
            <a:ext cx="838200" cy="219075"/>
          </a:xfrm>
          <a:prstGeom prst="rect">
            <a:avLst/>
          </a:prstGeom>
          <a:noFill/>
          <a:ln>
            <a:noFill/>
          </a:ln>
        </p:spPr>
      </p:pic>
      <p:pic>
        <p:nvPicPr>
          <p:cNvPr id="30723"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05163"/>
            <a:ext cx="838200" cy="219075"/>
          </a:xfrm>
          <a:prstGeom prst="rect">
            <a:avLst/>
          </a:prstGeom>
          <a:noFill/>
          <a:ln>
            <a:noFill/>
          </a:ln>
        </p:spPr>
      </p:pic>
      <p:pic>
        <p:nvPicPr>
          <p:cNvPr id="30724" name="Picture 7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03575"/>
            <a:ext cx="838200" cy="219075"/>
          </a:xfrm>
          <a:prstGeom prst="rect">
            <a:avLst/>
          </a:prstGeom>
          <a:noFill/>
          <a:ln>
            <a:noFill/>
          </a:ln>
        </p:spPr>
      </p:pic>
      <p:pic>
        <p:nvPicPr>
          <p:cNvPr id="30725" name="Picture 7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4050"/>
            <a:ext cx="838200" cy="219075"/>
          </a:xfrm>
          <a:prstGeom prst="rect">
            <a:avLst/>
          </a:prstGeom>
          <a:noFill/>
          <a:ln>
            <a:noFill/>
          </a:ln>
        </p:spPr>
      </p:pic>
      <p:pic>
        <p:nvPicPr>
          <p:cNvPr id="30726" name="Picture 7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2463"/>
            <a:ext cx="838200" cy="219075"/>
          </a:xfrm>
          <a:prstGeom prst="rect">
            <a:avLst/>
          </a:prstGeom>
          <a:noFill/>
          <a:ln>
            <a:noFill/>
          </a:ln>
        </p:spPr>
      </p:pic>
      <p:pic>
        <p:nvPicPr>
          <p:cNvPr id="30727" name="Picture 7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65300"/>
            <a:ext cx="838200" cy="219075"/>
          </a:xfrm>
          <a:prstGeom prst="rect">
            <a:avLst/>
          </a:prstGeom>
          <a:noFill/>
          <a:ln>
            <a:noFill/>
          </a:ln>
        </p:spPr>
      </p:pic>
      <p:pic>
        <p:nvPicPr>
          <p:cNvPr id="30728" name="Picture 7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63713"/>
            <a:ext cx="838200" cy="219075"/>
          </a:xfrm>
          <a:prstGeom prst="rect">
            <a:avLst/>
          </a:prstGeom>
          <a:noFill/>
          <a:ln>
            <a:noFill/>
          </a:ln>
        </p:spPr>
      </p:pic>
      <p:pic>
        <p:nvPicPr>
          <p:cNvPr id="30729" name="Picture 8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65300"/>
            <a:ext cx="838200" cy="219075"/>
          </a:xfrm>
          <a:prstGeom prst="rect">
            <a:avLst/>
          </a:prstGeom>
          <a:noFill/>
          <a:ln>
            <a:noFill/>
          </a:ln>
        </p:spPr>
      </p:pic>
      <p:pic>
        <p:nvPicPr>
          <p:cNvPr id="30730" name="Picture 8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63713"/>
            <a:ext cx="838200" cy="219075"/>
          </a:xfrm>
          <a:prstGeom prst="rect">
            <a:avLst/>
          </a:prstGeom>
          <a:noFill/>
          <a:ln>
            <a:noFill/>
          </a:ln>
        </p:spPr>
      </p:pic>
      <p:pic>
        <p:nvPicPr>
          <p:cNvPr id="30731" name="Picture 8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65300"/>
            <a:ext cx="838200" cy="219075"/>
          </a:xfrm>
          <a:prstGeom prst="rect">
            <a:avLst/>
          </a:prstGeom>
          <a:noFill/>
          <a:ln>
            <a:noFill/>
          </a:ln>
        </p:spPr>
      </p:pic>
      <p:pic>
        <p:nvPicPr>
          <p:cNvPr id="30732" name="Picture 8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63713"/>
            <a:ext cx="838200" cy="219075"/>
          </a:xfrm>
          <a:prstGeom prst="rect">
            <a:avLst/>
          </a:prstGeom>
          <a:noFill/>
          <a:ln>
            <a:noFill/>
          </a:ln>
        </p:spPr>
      </p:pic>
      <p:pic>
        <p:nvPicPr>
          <p:cNvPr id="30733" name="Picture 8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94275"/>
            <a:ext cx="838200" cy="219075"/>
          </a:xfrm>
          <a:prstGeom prst="rect">
            <a:avLst/>
          </a:prstGeom>
          <a:noFill/>
          <a:ln>
            <a:noFill/>
          </a:ln>
        </p:spPr>
      </p:pic>
      <p:pic>
        <p:nvPicPr>
          <p:cNvPr id="30734" name="Picture 8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92688"/>
            <a:ext cx="838200" cy="219075"/>
          </a:xfrm>
          <a:prstGeom prst="rect">
            <a:avLst/>
          </a:prstGeom>
          <a:noFill/>
          <a:ln>
            <a:noFill/>
          </a:ln>
        </p:spPr>
      </p:pic>
      <p:pic>
        <p:nvPicPr>
          <p:cNvPr id="30735" name="Picture 8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94275"/>
            <a:ext cx="838200" cy="219075"/>
          </a:xfrm>
          <a:prstGeom prst="rect">
            <a:avLst/>
          </a:prstGeom>
          <a:noFill/>
          <a:ln>
            <a:noFill/>
          </a:ln>
        </p:spPr>
      </p:pic>
      <p:pic>
        <p:nvPicPr>
          <p:cNvPr id="30736" name="Picture 8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92688"/>
            <a:ext cx="838200" cy="219075"/>
          </a:xfrm>
          <a:prstGeom prst="rect">
            <a:avLst/>
          </a:prstGeom>
          <a:noFill/>
          <a:ln>
            <a:noFill/>
          </a:ln>
        </p:spPr>
      </p:pic>
      <p:pic>
        <p:nvPicPr>
          <p:cNvPr id="30737" name="Picture 8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003800"/>
            <a:ext cx="838200" cy="219075"/>
          </a:xfrm>
          <a:prstGeom prst="rect">
            <a:avLst/>
          </a:prstGeom>
          <a:noFill/>
          <a:ln>
            <a:noFill/>
          </a:ln>
        </p:spPr>
      </p:pic>
      <p:pic>
        <p:nvPicPr>
          <p:cNvPr id="30738" name="Picture 8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002213"/>
            <a:ext cx="838200" cy="219075"/>
          </a:xfrm>
          <a:prstGeom prst="rect">
            <a:avLst/>
          </a:prstGeom>
          <a:noFill/>
          <a:ln>
            <a:noFill/>
          </a:ln>
        </p:spPr>
      </p:pic>
      <p:pic>
        <p:nvPicPr>
          <p:cNvPr id="30739" name="Picture 9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542925"/>
            <a:ext cx="838200" cy="219075"/>
          </a:xfrm>
          <a:prstGeom prst="rect">
            <a:avLst/>
          </a:prstGeom>
          <a:noFill/>
          <a:ln>
            <a:noFill/>
          </a:ln>
        </p:spPr>
      </p:pic>
      <p:grpSp>
        <p:nvGrpSpPr>
          <p:cNvPr id="141377" name="Group 65"/>
          <p:cNvGrpSpPr/>
          <p:nvPr/>
        </p:nvGrpSpPr>
        <p:grpSpPr bwMode="auto">
          <a:xfrm>
            <a:off x="533400" y="539750"/>
            <a:ext cx="6413500" cy="825500"/>
            <a:chOff x="336" y="310"/>
            <a:chExt cx="4040" cy="520"/>
          </a:xfrm>
        </p:grpSpPr>
        <p:sp>
          <p:nvSpPr>
            <p:cNvPr id="141315" name="Rectangle 3"/>
            <p:cNvSpPr>
              <a:spLocks noChangeArrowheads="1"/>
            </p:cNvSpPr>
            <p:nvPr/>
          </p:nvSpPr>
          <p:spPr bwMode="auto">
            <a:xfrm>
              <a:off x="336" y="426"/>
              <a:ext cx="569"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141316" name="Rectangle 4"/>
            <p:cNvSpPr>
              <a:spLocks noChangeArrowheads="1"/>
            </p:cNvSpPr>
            <p:nvPr/>
          </p:nvSpPr>
          <p:spPr bwMode="auto">
            <a:xfrm>
              <a:off x="660" y="426"/>
              <a:ext cx="1187" cy="288"/>
            </a:xfrm>
            <a:prstGeom prst="rect">
              <a:avLst/>
            </a:prstGeom>
            <a:noFill/>
            <a:ln>
              <a:noFill/>
            </a:ln>
            <a:effectLst/>
          </p:spPr>
          <p:txBody>
            <a:bodyPr lIns="90000" tIns="46800" rIns="90000" bIns="46800">
              <a:spAutoFit/>
            </a:bodyPr>
            <a:lstStyle/>
            <a:p>
              <a:pPr>
                <a:defRPr/>
              </a:pPr>
              <a:r>
                <a:rPr lang="zh-CN" altLang="en-US">
                  <a:solidFill>
                    <a:schemeClr val="tx1"/>
                  </a:solidFill>
                </a:rPr>
                <a:t>求幂级数</a:t>
              </a:r>
              <a:endParaRPr lang="zh-CN" altLang="en-US">
                <a:solidFill>
                  <a:schemeClr val="tx1"/>
                </a:solidFill>
              </a:endParaRPr>
            </a:p>
          </p:txBody>
        </p:sp>
        <p:sp>
          <p:nvSpPr>
            <p:cNvPr id="141317" name="Rectangle 5"/>
            <p:cNvSpPr>
              <a:spLocks noChangeArrowheads="1"/>
            </p:cNvSpPr>
            <p:nvPr/>
          </p:nvSpPr>
          <p:spPr bwMode="auto">
            <a:xfrm>
              <a:off x="2064" y="426"/>
              <a:ext cx="2312" cy="288"/>
            </a:xfrm>
            <a:prstGeom prst="rect">
              <a:avLst/>
            </a:prstGeom>
            <a:noFill/>
            <a:ln>
              <a:noFill/>
            </a:ln>
            <a:effectLst/>
          </p:spPr>
          <p:txBody>
            <a:bodyPr lIns="90000" tIns="46800" rIns="90000" bIns="46800">
              <a:spAutoFit/>
            </a:bodyPr>
            <a:lstStyle/>
            <a:p>
              <a:pPr>
                <a:defRPr/>
              </a:pPr>
              <a:r>
                <a:rPr lang="zh-CN" altLang="en-US"/>
                <a:t>的收敛半径与收敛域。</a:t>
              </a:r>
              <a:endParaRPr lang="zh-CN" altLang="en-US"/>
            </a:p>
          </p:txBody>
        </p:sp>
        <p:graphicFrame>
          <p:nvGraphicFramePr>
            <p:cNvPr id="30779" name="Object 8"/>
            <p:cNvGraphicFramePr/>
            <p:nvPr/>
          </p:nvGraphicFramePr>
          <p:xfrm>
            <a:off x="1529" y="310"/>
            <a:ext cx="528" cy="520"/>
          </p:xfrm>
          <a:graphic>
            <a:graphicData uri="http://schemas.openxmlformats.org/presentationml/2006/ole">
              <mc:AlternateContent xmlns:mc="http://schemas.openxmlformats.org/markup-compatibility/2006">
                <mc:Choice xmlns:v="urn:schemas-microsoft-com:vml" Requires="v">
                  <p:oleObj spid="_x0000_s674880" name="公式" r:id="rId2" imgW="838200" imgH="825500" progId="Equation.3">
                    <p:embed/>
                  </p:oleObj>
                </mc:Choice>
                <mc:Fallback>
                  <p:oleObj name="公式" r:id="rId2" imgW="838200" imgH="825500" progId="Equation.3">
                    <p:embed/>
                    <p:pic>
                      <p:nvPicPr>
                        <p:cNvPr id="0" name="图片 6748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 y="310"/>
                          <a:ext cx="528" cy="520"/>
                        </a:xfrm>
                        <a:prstGeom prst="rect">
                          <a:avLst/>
                        </a:prstGeom>
                        <a:noFill/>
                        <a:ln>
                          <a:noFill/>
                        </a:ln>
                      </p:spPr>
                    </p:pic>
                  </p:oleObj>
                </mc:Fallback>
              </mc:AlternateContent>
            </a:graphicData>
          </a:graphic>
        </p:graphicFrame>
      </p:grpSp>
      <p:grpSp>
        <p:nvGrpSpPr>
          <p:cNvPr id="141381" name="Group 69"/>
          <p:cNvGrpSpPr/>
          <p:nvPr/>
        </p:nvGrpSpPr>
        <p:grpSpPr bwMode="auto">
          <a:xfrm>
            <a:off x="533400" y="1546225"/>
            <a:ext cx="4986338" cy="863600"/>
            <a:chOff x="336" y="944"/>
            <a:chExt cx="3141" cy="544"/>
          </a:xfrm>
        </p:grpSpPr>
        <p:sp>
          <p:nvSpPr>
            <p:cNvPr id="141361" name="Rectangle 49"/>
            <p:cNvSpPr>
              <a:spLocks noChangeArrowheads="1"/>
            </p:cNvSpPr>
            <p:nvPr/>
          </p:nvSpPr>
          <p:spPr bwMode="auto">
            <a:xfrm>
              <a:off x="662" y="1044"/>
              <a:ext cx="691" cy="288"/>
            </a:xfrm>
            <a:prstGeom prst="rect">
              <a:avLst/>
            </a:prstGeom>
            <a:noFill/>
            <a:ln>
              <a:noFill/>
            </a:ln>
            <a:effectLst/>
          </p:spPr>
          <p:txBody>
            <a:bodyPr>
              <a:spAutoFit/>
            </a:bodyPr>
            <a:lstStyle/>
            <a:p>
              <a:pPr>
                <a:defRPr/>
              </a:pPr>
              <a:r>
                <a:rPr lang="zh-CN" altLang="en-US">
                  <a:solidFill>
                    <a:schemeClr val="tx1"/>
                  </a:solidFill>
                </a:rPr>
                <a:t>由</a:t>
              </a:r>
              <a:endParaRPr lang="zh-CN" altLang="en-US">
                <a:solidFill>
                  <a:schemeClr val="tx1"/>
                </a:solidFill>
              </a:endParaRPr>
            </a:p>
          </p:txBody>
        </p:sp>
        <p:sp>
          <p:nvSpPr>
            <p:cNvPr id="141319" name="Rectangle 7"/>
            <p:cNvSpPr>
              <a:spLocks noChangeArrowheads="1"/>
            </p:cNvSpPr>
            <p:nvPr/>
          </p:nvSpPr>
          <p:spPr bwMode="auto">
            <a:xfrm>
              <a:off x="336" y="1044"/>
              <a:ext cx="567"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aphicFrame>
          <p:nvGraphicFramePr>
            <p:cNvPr id="30774" name="Object 26"/>
            <p:cNvGraphicFramePr/>
            <p:nvPr/>
          </p:nvGraphicFramePr>
          <p:xfrm>
            <a:off x="913" y="944"/>
            <a:ext cx="2206" cy="544"/>
          </p:xfrm>
          <a:graphic>
            <a:graphicData uri="http://schemas.openxmlformats.org/presentationml/2006/ole">
              <mc:AlternateContent xmlns:mc="http://schemas.openxmlformats.org/markup-compatibility/2006">
                <mc:Choice xmlns:v="urn:schemas-microsoft-com:vml" Requires="v">
                  <p:oleObj spid="_x0000_s674881" name="公式" r:id="rId4" imgW="3505200" imgH="863600" progId="Equation.3">
                    <p:embed/>
                  </p:oleObj>
                </mc:Choice>
                <mc:Fallback>
                  <p:oleObj name="公式" r:id="rId4" imgW="3505200" imgH="863600" progId="Equation.3">
                    <p:embed/>
                    <p:pic>
                      <p:nvPicPr>
                        <p:cNvPr id="0" name="图片 6748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 y="944"/>
                          <a:ext cx="2206" cy="544"/>
                        </a:xfrm>
                        <a:prstGeom prst="rect">
                          <a:avLst/>
                        </a:prstGeom>
                        <a:noFill/>
                        <a:ln>
                          <a:noFill/>
                        </a:ln>
                      </p:spPr>
                    </p:pic>
                  </p:oleObj>
                </mc:Fallback>
              </mc:AlternateContent>
            </a:graphicData>
          </a:graphic>
        </p:graphicFrame>
        <p:graphicFrame>
          <p:nvGraphicFramePr>
            <p:cNvPr id="30775" name="Object 27"/>
            <p:cNvGraphicFramePr/>
            <p:nvPr/>
          </p:nvGraphicFramePr>
          <p:xfrm>
            <a:off x="3150" y="1125"/>
            <a:ext cx="327" cy="216"/>
          </p:xfrm>
          <a:graphic>
            <a:graphicData uri="http://schemas.openxmlformats.org/presentationml/2006/ole">
              <mc:AlternateContent xmlns:mc="http://schemas.openxmlformats.org/markup-compatibility/2006">
                <mc:Choice xmlns:v="urn:schemas-microsoft-com:vml" Requires="v">
                  <p:oleObj spid="_x0000_s674882" name="公式" r:id="rId6" imgW="520700" imgH="342900" progId="Equation.3">
                    <p:embed/>
                  </p:oleObj>
                </mc:Choice>
                <mc:Fallback>
                  <p:oleObj name="公式" r:id="rId6" imgW="520700" imgH="342900" progId="Equation.3">
                    <p:embed/>
                    <p:pic>
                      <p:nvPicPr>
                        <p:cNvPr id="0" name="图片 67488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0" y="1125"/>
                          <a:ext cx="327" cy="216"/>
                        </a:xfrm>
                        <a:prstGeom prst="rect">
                          <a:avLst/>
                        </a:prstGeom>
                        <a:noFill/>
                        <a:ln>
                          <a:noFill/>
                        </a:ln>
                      </p:spPr>
                    </p:pic>
                  </p:oleObj>
                </mc:Fallback>
              </mc:AlternateContent>
            </a:graphicData>
          </a:graphic>
        </p:graphicFrame>
      </p:grpSp>
      <p:grpSp>
        <p:nvGrpSpPr>
          <p:cNvPr id="141379" name="Group 67"/>
          <p:cNvGrpSpPr/>
          <p:nvPr/>
        </p:nvGrpSpPr>
        <p:grpSpPr bwMode="auto">
          <a:xfrm>
            <a:off x="1050925" y="2657475"/>
            <a:ext cx="4829175" cy="477838"/>
            <a:chOff x="662" y="1644"/>
            <a:chExt cx="3042" cy="301"/>
          </a:xfrm>
        </p:grpSpPr>
        <p:sp>
          <p:nvSpPr>
            <p:cNvPr id="141340" name="Rectangle 28"/>
            <p:cNvSpPr>
              <a:spLocks noChangeArrowheads="1"/>
            </p:cNvSpPr>
            <p:nvPr/>
          </p:nvSpPr>
          <p:spPr bwMode="auto">
            <a:xfrm>
              <a:off x="2275" y="1644"/>
              <a:ext cx="1136" cy="288"/>
            </a:xfrm>
            <a:prstGeom prst="rect">
              <a:avLst/>
            </a:prstGeom>
            <a:noFill/>
            <a:ln>
              <a:noFill/>
            </a:ln>
            <a:effectLst/>
          </p:spPr>
          <p:txBody>
            <a:bodyPr>
              <a:spAutoFit/>
            </a:bodyPr>
            <a:lstStyle/>
            <a:p>
              <a:pPr>
                <a:defRPr/>
              </a:pPr>
              <a:r>
                <a:rPr lang="zh-CN" altLang="en-US"/>
                <a:t>收敛域为</a:t>
              </a:r>
              <a:endParaRPr lang="zh-CN" altLang="en-US"/>
            </a:p>
          </p:txBody>
        </p:sp>
        <p:graphicFrame>
          <p:nvGraphicFramePr>
            <p:cNvPr id="30769" name="Object 29"/>
            <p:cNvGraphicFramePr/>
            <p:nvPr/>
          </p:nvGraphicFramePr>
          <p:xfrm>
            <a:off x="3160" y="1705"/>
            <a:ext cx="544" cy="216"/>
          </p:xfrm>
          <a:graphic>
            <a:graphicData uri="http://schemas.openxmlformats.org/presentationml/2006/ole">
              <mc:AlternateContent xmlns:mc="http://schemas.openxmlformats.org/markup-compatibility/2006">
                <mc:Choice xmlns:v="urn:schemas-microsoft-com:vml" Requires="v">
                  <p:oleObj spid="_x0000_s674883" name="公式" r:id="rId8" imgW="862965" imgH="342900" progId="Equation.3">
                    <p:embed/>
                  </p:oleObj>
                </mc:Choice>
                <mc:Fallback>
                  <p:oleObj name="公式" r:id="rId8" imgW="862965" imgH="342900" progId="Equation.3">
                    <p:embed/>
                    <p:pic>
                      <p:nvPicPr>
                        <p:cNvPr id="0" name="图片 67488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0" y="1705"/>
                          <a:ext cx="544" cy="216"/>
                        </a:xfrm>
                        <a:prstGeom prst="rect">
                          <a:avLst/>
                        </a:prstGeom>
                        <a:noFill/>
                        <a:ln>
                          <a:noFill/>
                        </a:ln>
                      </p:spPr>
                    </p:pic>
                  </p:oleObj>
                </mc:Fallback>
              </mc:AlternateContent>
            </a:graphicData>
          </a:graphic>
        </p:graphicFrame>
        <p:sp>
          <p:nvSpPr>
            <p:cNvPr id="141360" name="Rectangle 48"/>
            <p:cNvSpPr>
              <a:spLocks noChangeArrowheads="1"/>
            </p:cNvSpPr>
            <p:nvPr/>
          </p:nvSpPr>
          <p:spPr bwMode="auto">
            <a:xfrm>
              <a:off x="662" y="1644"/>
              <a:ext cx="1503" cy="288"/>
            </a:xfrm>
            <a:prstGeom prst="rect">
              <a:avLst/>
            </a:prstGeom>
            <a:noFill/>
            <a:ln>
              <a:noFill/>
            </a:ln>
            <a:effectLst/>
          </p:spPr>
          <p:txBody>
            <a:bodyPr>
              <a:spAutoFit/>
            </a:bodyPr>
            <a:lstStyle/>
            <a:p>
              <a:pPr>
                <a:defRPr/>
              </a:pPr>
              <a:r>
                <a:rPr lang="zh-CN" altLang="en-US"/>
                <a:t>收敛半径为</a:t>
              </a:r>
              <a:endParaRPr lang="zh-CN" altLang="en-US" i="1"/>
            </a:p>
          </p:txBody>
        </p:sp>
        <p:graphicFrame>
          <p:nvGraphicFramePr>
            <p:cNvPr id="30771" name="Object 50"/>
            <p:cNvGraphicFramePr/>
            <p:nvPr/>
          </p:nvGraphicFramePr>
          <p:xfrm>
            <a:off x="1718" y="1729"/>
            <a:ext cx="511" cy="216"/>
          </p:xfrm>
          <a:graphic>
            <a:graphicData uri="http://schemas.openxmlformats.org/presentationml/2006/ole">
              <mc:AlternateContent xmlns:mc="http://schemas.openxmlformats.org/markup-compatibility/2006">
                <mc:Choice xmlns:v="urn:schemas-microsoft-com:vml" Requires="v">
                  <p:oleObj spid="_x0000_s674884" name="公式" r:id="rId10" imgW="812165" imgH="342900" progId="Equation.3">
                    <p:embed/>
                  </p:oleObj>
                </mc:Choice>
                <mc:Fallback>
                  <p:oleObj name="公式" r:id="rId10" imgW="812165" imgH="342900" progId="Equation.3">
                    <p:embed/>
                    <p:pic>
                      <p:nvPicPr>
                        <p:cNvPr id="0" name="图片 67488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8" y="1729"/>
                          <a:ext cx="511" cy="216"/>
                        </a:xfrm>
                        <a:prstGeom prst="rect">
                          <a:avLst/>
                        </a:prstGeom>
                        <a:noFill/>
                        <a:ln>
                          <a:noFill/>
                        </a:ln>
                      </p:spPr>
                    </p:pic>
                  </p:oleObj>
                </mc:Fallback>
              </mc:AlternateContent>
            </a:graphicData>
          </a:graphic>
        </p:graphicFrame>
      </p:grpSp>
      <p:grpSp>
        <p:nvGrpSpPr>
          <p:cNvPr id="141380" name="Group 68"/>
          <p:cNvGrpSpPr/>
          <p:nvPr/>
        </p:nvGrpSpPr>
        <p:grpSpPr bwMode="auto">
          <a:xfrm>
            <a:off x="531813" y="3595688"/>
            <a:ext cx="6413500" cy="825500"/>
            <a:chOff x="335" y="2235"/>
            <a:chExt cx="4040" cy="520"/>
          </a:xfrm>
        </p:grpSpPr>
        <p:sp>
          <p:nvSpPr>
            <p:cNvPr id="141364" name="Rectangle 52"/>
            <p:cNvSpPr>
              <a:spLocks noChangeArrowheads="1"/>
            </p:cNvSpPr>
            <p:nvPr/>
          </p:nvSpPr>
          <p:spPr bwMode="auto">
            <a:xfrm>
              <a:off x="335" y="2351"/>
              <a:ext cx="569"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141365" name="Rectangle 53"/>
            <p:cNvSpPr>
              <a:spLocks noChangeArrowheads="1"/>
            </p:cNvSpPr>
            <p:nvPr/>
          </p:nvSpPr>
          <p:spPr bwMode="auto">
            <a:xfrm>
              <a:off x="659" y="2351"/>
              <a:ext cx="1187" cy="288"/>
            </a:xfrm>
            <a:prstGeom prst="rect">
              <a:avLst/>
            </a:prstGeom>
            <a:noFill/>
            <a:ln>
              <a:noFill/>
            </a:ln>
            <a:effectLst/>
          </p:spPr>
          <p:txBody>
            <a:bodyPr lIns="90000" tIns="46800" rIns="90000" bIns="46800">
              <a:spAutoFit/>
            </a:bodyPr>
            <a:lstStyle/>
            <a:p>
              <a:pPr>
                <a:defRPr/>
              </a:pPr>
              <a:r>
                <a:rPr lang="zh-CN" altLang="en-US">
                  <a:solidFill>
                    <a:schemeClr val="tx1"/>
                  </a:solidFill>
                </a:rPr>
                <a:t>求幂级数</a:t>
              </a:r>
              <a:endParaRPr lang="zh-CN" altLang="en-US">
                <a:solidFill>
                  <a:schemeClr val="tx1"/>
                </a:solidFill>
              </a:endParaRPr>
            </a:p>
          </p:txBody>
        </p:sp>
        <p:sp>
          <p:nvSpPr>
            <p:cNvPr id="141366" name="Rectangle 54"/>
            <p:cNvSpPr>
              <a:spLocks noChangeArrowheads="1"/>
            </p:cNvSpPr>
            <p:nvPr/>
          </p:nvSpPr>
          <p:spPr bwMode="auto">
            <a:xfrm>
              <a:off x="2063" y="2351"/>
              <a:ext cx="2312" cy="288"/>
            </a:xfrm>
            <a:prstGeom prst="rect">
              <a:avLst/>
            </a:prstGeom>
            <a:noFill/>
            <a:ln>
              <a:noFill/>
            </a:ln>
            <a:effectLst/>
          </p:spPr>
          <p:txBody>
            <a:bodyPr lIns="90000" tIns="46800" rIns="90000" bIns="46800">
              <a:spAutoFit/>
            </a:bodyPr>
            <a:lstStyle/>
            <a:p>
              <a:pPr>
                <a:defRPr/>
              </a:pPr>
              <a:r>
                <a:rPr lang="zh-CN" altLang="en-US"/>
                <a:t>的收敛半径与收敛域。</a:t>
              </a:r>
              <a:endParaRPr lang="zh-CN" altLang="en-US"/>
            </a:p>
          </p:txBody>
        </p:sp>
        <p:graphicFrame>
          <p:nvGraphicFramePr>
            <p:cNvPr id="30767" name="Object 56"/>
            <p:cNvGraphicFramePr/>
            <p:nvPr/>
          </p:nvGraphicFramePr>
          <p:xfrm>
            <a:off x="1528" y="2235"/>
            <a:ext cx="528" cy="520"/>
          </p:xfrm>
          <a:graphic>
            <a:graphicData uri="http://schemas.openxmlformats.org/presentationml/2006/ole">
              <mc:AlternateContent xmlns:mc="http://schemas.openxmlformats.org/markup-compatibility/2006">
                <mc:Choice xmlns:v="urn:schemas-microsoft-com:vml" Requires="v">
                  <p:oleObj spid="_x0000_s674885" name="公式" r:id="rId12" imgW="838200" imgH="825500" progId="Equation.3">
                    <p:embed/>
                  </p:oleObj>
                </mc:Choice>
                <mc:Fallback>
                  <p:oleObj name="公式" r:id="rId12" imgW="838200" imgH="825500" progId="Equation.3">
                    <p:embed/>
                    <p:pic>
                      <p:nvPicPr>
                        <p:cNvPr id="0" name="图片 67488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8" y="2235"/>
                          <a:ext cx="528" cy="520"/>
                        </a:xfrm>
                        <a:prstGeom prst="rect">
                          <a:avLst/>
                        </a:prstGeom>
                        <a:noFill/>
                        <a:ln>
                          <a:noFill/>
                        </a:ln>
                      </p:spPr>
                    </p:pic>
                  </p:oleObj>
                </mc:Fallback>
              </mc:AlternateContent>
            </a:graphicData>
          </a:graphic>
        </p:graphicFrame>
      </p:grpSp>
      <p:grpSp>
        <p:nvGrpSpPr>
          <p:cNvPr id="141382" name="Group 70"/>
          <p:cNvGrpSpPr/>
          <p:nvPr/>
        </p:nvGrpSpPr>
        <p:grpSpPr bwMode="auto">
          <a:xfrm>
            <a:off x="531813" y="4662488"/>
            <a:ext cx="4376737" cy="800100"/>
            <a:chOff x="335" y="2907"/>
            <a:chExt cx="2757" cy="504"/>
          </a:xfrm>
        </p:grpSpPr>
        <p:sp>
          <p:nvSpPr>
            <p:cNvPr id="141363" name="Rectangle 51"/>
            <p:cNvSpPr>
              <a:spLocks noChangeArrowheads="1"/>
            </p:cNvSpPr>
            <p:nvPr/>
          </p:nvSpPr>
          <p:spPr bwMode="auto">
            <a:xfrm>
              <a:off x="661" y="2969"/>
              <a:ext cx="691" cy="288"/>
            </a:xfrm>
            <a:prstGeom prst="rect">
              <a:avLst/>
            </a:prstGeom>
            <a:noFill/>
            <a:ln>
              <a:noFill/>
            </a:ln>
            <a:effectLst/>
          </p:spPr>
          <p:txBody>
            <a:bodyPr>
              <a:spAutoFit/>
            </a:bodyPr>
            <a:lstStyle/>
            <a:p>
              <a:pPr>
                <a:defRPr/>
              </a:pPr>
              <a:r>
                <a:rPr lang="zh-CN" altLang="en-US">
                  <a:solidFill>
                    <a:schemeClr val="tx1"/>
                  </a:solidFill>
                </a:rPr>
                <a:t>由</a:t>
              </a:r>
              <a:endParaRPr lang="zh-CN" altLang="en-US">
                <a:solidFill>
                  <a:schemeClr val="tx1"/>
                </a:solidFill>
              </a:endParaRPr>
            </a:p>
          </p:txBody>
        </p:sp>
        <p:sp>
          <p:nvSpPr>
            <p:cNvPr id="141367" name="Rectangle 55"/>
            <p:cNvSpPr>
              <a:spLocks noChangeArrowheads="1"/>
            </p:cNvSpPr>
            <p:nvPr/>
          </p:nvSpPr>
          <p:spPr bwMode="auto">
            <a:xfrm>
              <a:off x="335" y="2969"/>
              <a:ext cx="567"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aphicFrame>
          <p:nvGraphicFramePr>
            <p:cNvPr id="30763" name="Object 57"/>
            <p:cNvGraphicFramePr/>
            <p:nvPr/>
          </p:nvGraphicFramePr>
          <p:xfrm>
            <a:off x="909" y="2907"/>
            <a:ext cx="2183" cy="504"/>
          </p:xfrm>
          <a:graphic>
            <a:graphicData uri="http://schemas.openxmlformats.org/presentationml/2006/ole">
              <mc:AlternateContent xmlns:mc="http://schemas.openxmlformats.org/markup-compatibility/2006">
                <mc:Choice xmlns:v="urn:schemas-microsoft-com:vml" Requires="v">
                  <p:oleObj spid="_x0000_s674886" name="公式" r:id="rId14" imgW="3467100" imgH="800100" progId="Equation.3">
                    <p:embed/>
                  </p:oleObj>
                </mc:Choice>
                <mc:Fallback>
                  <p:oleObj name="公式" r:id="rId14" imgW="3467100" imgH="800100" progId="Equation.3">
                    <p:embed/>
                    <p:pic>
                      <p:nvPicPr>
                        <p:cNvPr id="0" name="图片 67488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9" y="2907"/>
                          <a:ext cx="2183" cy="504"/>
                        </a:xfrm>
                        <a:prstGeom prst="rect">
                          <a:avLst/>
                        </a:prstGeom>
                        <a:noFill/>
                        <a:ln>
                          <a:noFill/>
                        </a:ln>
                      </p:spPr>
                    </p:pic>
                  </p:oleObj>
                </mc:Fallback>
              </mc:AlternateContent>
            </a:graphicData>
          </a:graphic>
        </p:graphicFrame>
      </p:grpSp>
      <p:graphicFrame>
        <p:nvGraphicFramePr>
          <p:cNvPr id="141370" name="Object 58"/>
          <p:cNvGraphicFramePr/>
          <p:nvPr/>
        </p:nvGraphicFramePr>
        <p:xfrm>
          <a:off x="4948238" y="4660900"/>
          <a:ext cx="2089150" cy="723900"/>
        </p:xfrm>
        <a:graphic>
          <a:graphicData uri="http://schemas.openxmlformats.org/presentationml/2006/ole">
            <mc:AlternateContent xmlns:mc="http://schemas.openxmlformats.org/markup-compatibility/2006">
              <mc:Choice xmlns:v="urn:schemas-microsoft-com:vml" Requires="v">
                <p:oleObj spid="_x0000_s674887" name="公式" r:id="rId16" imgW="2095500" imgH="723900" progId="Equation.3">
                  <p:embed/>
                </p:oleObj>
              </mc:Choice>
              <mc:Fallback>
                <p:oleObj name="公式" r:id="rId16" imgW="2095500" imgH="723900" progId="Equation.3">
                  <p:embed/>
                  <p:pic>
                    <p:nvPicPr>
                      <p:cNvPr id="0" name="图片 67488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8238" y="4660900"/>
                        <a:ext cx="2089150" cy="723900"/>
                      </a:xfrm>
                      <a:prstGeom prst="rect">
                        <a:avLst/>
                      </a:prstGeom>
                      <a:noFill/>
                      <a:ln>
                        <a:noFill/>
                      </a:ln>
                    </p:spPr>
                  </p:pic>
                </p:oleObj>
              </mc:Fallback>
            </mc:AlternateContent>
          </a:graphicData>
        </a:graphic>
      </p:graphicFrame>
      <p:grpSp>
        <p:nvGrpSpPr>
          <p:cNvPr id="141383" name="Group 71"/>
          <p:cNvGrpSpPr/>
          <p:nvPr/>
        </p:nvGrpSpPr>
        <p:grpSpPr bwMode="auto">
          <a:xfrm>
            <a:off x="1049338" y="5713413"/>
            <a:ext cx="5324475" cy="477837"/>
            <a:chOff x="661" y="3569"/>
            <a:chExt cx="3354" cy="301"/>
          </a:xfrm>
        </p:grpSpPr>
        <p:sp>
          <p:nvSpPr>
            <p:cNvPr id="141371" name="Rectangle 59"/>
            <p:cNvSpPr>
              <a:spLocks noChangeArrowheads="1"/>
            </p:cNvSpPr>
            <p:nvPr/>
          </p:nvSpPr>
          <p:spPr bwMode="auto">
            <a:xfrm>
              <a:off x="2412" y="3569"/>
              <a:ext cx="1136" cy="288"/>
            </a:xfrm>
            <a:prstGeom prst="rect">
              <a:avLst/>
            </a:prstGeom>
            <a:noFill/>
            <a:ln>
              <a:noFill/>
            </a:ln>
            <a:effectLst/>
          </p:spPr>
          <p:txBody>
            <a:bodyPr>
              <a:spAutoFit/>
            </a:bodyPr>
            <a:lstStyle/>
            <a:p>
              <a:pPr>
                <a:defRPr/>
              </a:pPr>
              <a:r>
                <a:rPr lang="zh-CN" altLang="en-US"/>
                <a:t>收敛域为</a:t>
              </a:r>
              <a:endParaRPr lang="zh-CN" altLang="en-US"/>
            </a:p>
          </p:txBody>
        </p:sp>
        <p:graphicFrame>
          <p:nvGraphicFramePr>
            <p:cNvPr id="30758" name="Object 60"/>
            <p:cNvGraphicFramePr/>
            <p:nvPr/>
          </p:nvGraphicFramePr>
          <p:xfrm>
            <a:off x="3279" y="3630"/>
            <a:ext cx="736" cy="216"/>
          </p:xfrm>
          <a:graphic>
            <a:graphicData uri="http://schemas.openxmlformats.org/presentationml/2006/ole">
              <mc:AlternateContent xmlns:mc="http://schemas.openxmlformats.org/markup-compatibility/2006">
                <mc:Choice xmlns:v="urn:schemas-microsoft-com:vml" Requires="v">
                  <p:oleObj spid="_x0000_s674888" name="公式" r:id="rId18" imgW="1167765" imgH="342900" progId="Equation.3">
                    <p:embed/>
                  </p:oleObj>
                </mc:Choice>
                <mc:Fallback>
                  <p:oleObj name="公式" r:id="rId18" imgW="1167765" imgH="342900" progId="Equation.3">
                    <p:embed/>
                    <p:pic>
                      <p:nvPicPr>
                        <p:cNvPr id="0" name="图片 67488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9" y="3630"/>
                          <a:ext cx="736" cy="216"/>
                        </a:xfrm>
                        <a:prstGeom prst="rect">
                          <a:avLst/>
                        </a:prstGeom>
                        <a:noFill/>
                        <a:ln>
                          <a:noFill/>
                        </a:ln>
                      </p:spPr>
                    </p:pic>
                  </p:oleObj>
                </mc:Fallback>
              </mc:AlternateContent>
            </a:graphicData>
          </a:graphic>
        </p:graphicFrame>
        <p:sp>
          <p:nvSpPr>
            <p:cNvPr id="141373" name="Rectangle 61"/>
            <p:cNvSpPr>
              <a:spLocks noChangeArrowheads="1"/>
            </p:cNvSpPr>
            <p:nvPr/>
          </p:nvSpPr>
          <p:spPr bwMode="auto">
            <a:xfrm>
              <a:off x="661" y="3569"/>
              <a:ext cx="1503" cy="288"/>
            </a:xfrm>
            <a:prstGeom prst="rect">
              <a:avLst/>
            </a:prstGeom>
            <a:noFill/>
            <a:ln>
              <a:noFill/>
            </a:ln>
            <a:effectLst/>
          </p:spPr>
          <p:txBody>
            <a:bodyPr>
              <a:spAutoFit/>
            </a:bodyPr>
            <a:lstStyle/>
            <a:p>
              <a:pPr>
                <a:defRPr/>
              </a:pPr>
              <a:r>
                <a:rPr lang="zh-CN" altLang="en-US"/>
                <a:t>收敛半径为</a:t>
              </a:r>
              <a:endParaRPr lang="zh-CN" altLang="en-US" i="1"/>
            </a:p>
          </p:txBody>
        </p:sp>
        <p:graphicFrame>
          <p:nvGraphicFramePr>
            <p:cNvPr id="30760" name="Object 62"/>
            <p:cNvGraphicFramePr/>
            <p:nvPr/>
          </p:nvGraphicFramePr>
          <p:xfrm>
            <a:off x="1687" y="3654"/>
            <a:ext cx="703" cy="216"/>
          </p:xfrm>
          <a:graphic>
            <a:graphicData uri="http://schemas.openxmlformats.org/presentationml/2006/ole">
              <mc:AlternateContent xmlns:mc="http://schemas.openxmlformats.org/markup-compatibility/2006">
                <mc:Choice xmlns:v="urn:schemas-microsoft-com:vml" Requires="v">
                  <p:oleObj spid="_x0000_s674889" name="Equation" r:id="rId20" imgW="1116965" imgH="342900" progId="Equation.DSMT4">
                    <p:embed/>
                  </p:oleObj>
                </mc:Choice>
                <mc:Fallback>
                  <p:oleObj name="Equation" r:id="rId20" imgW="1116965" imgH="342900" progId="Equation.DSMT4">
                    <p:embed/>
                    <p:pic>
                      <p:nvPicPr>
                        <p:cNvPr id="0" name="图片 67488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7" y="3654"/>
                          <a:ext cx="703" cy="216"/>
                        </a:xfrm>
                        <a:prstGeom prst="rect">
                          <a:avLst/>
                        </a:prstGeom>
                        <a:noFill/>
                        <a:ln>
                          <a:noFill/>
                        </a:ln>
                      </p:spPr>
                    </p:pic>
                  </p:oleObj>
                </mc:Fallback>
              </mc:AlternateContent>
            </a:graphicData>
          </a:graphic>
        </p:graphicFrame>
      </p:grpSp>
      <p:sp>
        <p:nvSpPr>
          <p:cNvPr id="141375" name="Rectangle 63"/>
          <p:cNvSpPr>
            <a:spLocks noChangeArrowheads="1"/>
          </p:cNvSpPr>
          <p:nvPr/>
        </p:nvSpPr>
        <p:spPr bwMode="auto">
          <a:xfrm>
            <a:off x="5614988" y="1733550"/>
            <a:ext cx="1096962" cy="457200"/>
          </a:xfrm>
          <a:prstGeom prst="rect">
            <a:avLst/>
          </a:prstGeom>
          <a:noFill/>
          <a:ln>
            <a:noFill/>
          </a:ln>
          <a:effectLst/>
        </p:spPr>
        <p:txBody>
          <a:bodyPr>
            <a:spAutoFit/>
          </a:bodyPr>
          <a:lstStyle/>
          <a:p>
            <a:pPr>
              <a:defRPr/>
            </a:pPr>
            <a:r>
              <a:rPr lang="zh-CN" altLang="en-US">
                <a:solidFill>
                  <a:schemeClr val="tx1"/>
                </a:solidFill>
              </a:rPr>
              <a:t>得</a:t>
            </a:r>
            <a:endParaRPr lang="zh-CN" altLang="en-US">
              <a:solidFill>
                <a:schemeClr val="tx1"/>
              </a:solidFill>
            </a:endParaRPr>
          </a:p>
        </p:txBody>
      </p:sp>
      <p:sp>
        <p:nvSpPr>
          <p:cNvPr id="141376" name="Rectangle 64"/>
          <p:cNvSpPr>
            <a:spLocks noChangeArrowheads="1"/>
          </p:cNvSpPr>
          <p:nvPr/>
        </p:nvSpPr>
        <p:spPr bwMode="auto">
          <a:xfrm>
            <a:off x="7140575" y="4781550"/>
            <a:ext cx="1096963" cy="457200"/>
          </a:xfrm>
          <a:prstGeom prst="rect">
            <a:avLst/>
          </a:prstGeom>
          <a:noFill/>
          <a:ln>
            <a:noFill/>
          </a:ln>
          <a:effectLst/>
        </p:spPr>
        <p:txBody>
          <a:bodyPr>
            <a:spAutoFit/>
          </a:bodyPr>
          <a:lstStyle/>
          <a:p>
            <a:pPr>
              <a:defRPr/>
            </a:pPr>
            <a:r>
              <a:rPr lang="zh-CN" altLang="en-US">
                <a:solidFill>
                  <a:schemeClr val="tx1"/>
                </a:solidFill>
              </a:rPr>
              <a:t>得</a:t>
            </a:r>
            <a:endParaRPr lang="zh-CN" altLang="en-US">
              <a:solidFill>
                <a:schemeClr val="tx1"/>
              </a:solidFill>
            </a:endParaRPr>
          </a:p>
        </p:txBody>
      </p:sp>
      <p:pic>
        <p:nvPicPr>
          <p:cNvPr id="30749" name="Picture 95" descr="xsf"/>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141414" name="Group 102"/>
          <p:cNvGrpSpPr/>
          <p:nvPr/>
        </p:nvGrpSpPr>
        <p:grpSpPr bwMode="auto">
          <a:xfrm>
            <a:off x="6403975" y="806450"/>
            <a:ext cx="1803400" cy="338138"/>
            <a:chOff x="4268" y="1552"/>
            <a:chExt cx="1136" cy="213"/>
          </a:xfrm>
        </p:grpSpPr>
        <p:grpSp>
          <p:nvGrpSpPr>
            <p:cNvPr id="30751" name="Group 96"/>
            <p:cNvGrpSpPr/>
            <p:nvPr/>
          </p:nvGrpSpPr>
          <p:grpSpPr bwMode="auto">
            <a:xfrm>
              <a:off x="4902" y="1552"/>
              <a:ext cx="502" cy="212"/>
              <a:chOff x="672" y="1972"/>
              <a:chExt cx="502" cy="212"/>
            </a:xfrm>
          </p:grpSpPr>
          <p:sp>
            <p:nvSpPr>
              <p:cNvPr id="141409" name="Rectangle 97"/>
              <p:cNvSpPr>
                <a:spLocks noChangeArrowheads="1"/>
              </p:cNvSpPr>
              <p:nvPr/>
            </p:nvSpPr>
            <p:spPr bwMode="auto">
              <a:xfrm>
                <a:off x="765" y="1989"/>
                <a:ext cx="317"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141410" name="Rectangle 98"/>
              <p:cNvSpPr>
                <a:spLocks noChangeArrowheads="1"/>
              </p:cNvSpPr>
              <p:nvPr/>
            </p:nvSpPr>
            <p:spPr bwMode="auto">
              <a:xfrm>
                <a:off x="672" y="1972"/>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部分  </a:t>
                </a:r>
                <a:endParaRPr lang="zh-CN" altLang="en-US" sz="1600">
                  <a:solidFill>
                    <a:srgbClr val="916399"/>
                  </a:solidFill>
                  <a:ea typeface="楷体" panose="02010609060101010101" charset="-122"/>
                  <a:cs typeface="楷体" panose="02010609060101010101" charset="-122"/>
                </a:endParaRPr>
              </a:p>
            </p:txBody>
          </p:sp>
        </p:grpSp>
        <p:grpSp>
          <p:nvGrpSpPr>
            <p:cNvPr id="30752" name="Group 99"/>
            <p:cNvGrpSpPr/>
            <p:nvPr/>
          </p:nvGrpSpPr>
          <p:grpSpPr bwMode="auto">
            <a:xfrm>
              <a:off x="4268" y="1552"/>
              <a:ext cx="811" cy="213"/>
              <a:chOff x="3746" y="2482"/>
              <a:chExt cx="811" cy="213"/>
            </a:xfrm>
          </p:grpSpPr>
          <p:sp>
            <p:nvSpPr>
              <p:cNvPr id="141412" name="Rectangle 100"/>
              <p:cNvSpPr>
                <a:spLocks noChangeArrowheads="1"/>
              </p:cNvSpPr>
              <p:nvPr/>
            </p:nvSpPr>
            <p:spPr bwMode="auto">
              <a:xfrm>
                <a:off x="3842" y="2499"/>
                <a:ext cx="629"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141413" name="Rectangle 101"/>
              <p:cNvSpPr>
                <a:spLocks noChangeArrowheads="1"/>
              </p:cNvSpPr>
              <p:nvPr/>
            </p:nvSpPr>
            <p:spPr bwMode="auto">
              <a:xfrm>
                <a:off x="3746" y="2482"/>
                <a:ext cx="811"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74</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4.3</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1377"/>
                                        </p:tgtEl>
                                        <p:attrNameLst>
                                          <p:attrName>style.visibility</p:attrName>
                                        </p:attrNameLst>
                                      </p:cBhvr>
                                      <p:to>
                                        <p:strVal val="visible"/>
                                      </p:to>
                                    </p:set>
                                    <p:animEffect transition="in" filter="wipe(left)">
                                      <p:cBhvr>
                                        <p:cTn id="7" dur="1000"/>
                                        <p:tgtEl>
                                          <p:spTgt spid="141377"/>
                                        </p:tgtEl>
                                      </p:cBhvr>
                                    </p:animEffect>
                                  </p:childTnLst>
                                </p:cTn>
                              </p:par>
                              <p:par>
                                <p:cTn id="8" presetID="22" presetClass="entr" presetSubtype="8" fill="hold" nodeType="withEffect">
                                  <p:stCondLst>
                                    <p:cond delay="0"/>
                                  </p:stCondLst>
                                  <p:childTnLst>
                                    <p:set>
                                      <p:cBhvr>
                                        <p:cTn id="9" dur="1" fill="hold">
                                          <p:stCondLst>
                                            <p:cond delay="0"/>
                                          </p:stCondLst>
                                        </p:cTn>
                                        <p:tgtEl>
                                          <p:spTgt spid="141414"/>
                                        </p:tgtEl>
                                        <p:attrNameLst>
                                          <p:attrName>style.visibility</p:attrName>
                                        </p:attrNameLst>
                                      </p:cBhvr>
                                      <p:to>
                                        <p:strVal val="visible"/>
                                      </p:to>
                                    </p:set>
                                    <p:animEffect transition="in" filter="wipe(left)">
                                      <p:cBhvr>
                                        <p:cTn id="10" dur="1000"/>
                                        <p:tgtEl>
                                          <p:spTgt spid="1414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1381"/>
                                        </p:tgtEl>
                                        <p:attrNameLst>
                                          <p:attrName>style.visibility</p:attrName>
                                        </p:attrNameLst>
                                      </p:cBhvr>
                                      <p:to>
                                        <p:strVal val="visible"/>
                                      </p:to>
                                    </p:set>
                                    <p:animEffect transition="in" filter="wipe(left)">
                                      <p:cBhvr>
                                        <p:cTn id="15" dur="1000"/>
                                        <p:tgtEl>
                                          <p:spTgt spid="1413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1375"/>
                                        </p:tgtEl>
                                        <p:attrNameLst>
                                          <p:attrName>style.visibility</p:attrName>
                                        </p:attrNameLst>
                                      </p:cBhvr>
                                      <p:to>
                                        <p:strVal val="visible"/>
                                      </p:to>
                                    </p:set>
                                    <p:animEffect transition="in" filter="wipe(left)">
                                      <p:cBhvr>
                                        <p:cTn id="20" dur="1000"/>
                                        <p:tgtEl>
                                          <p:spTgt spid="141375"/>
                                        </p:tgtEl>
                                      </p:cBhvr>
                                    </p:animEffect>
                                  </p:childTnLst>
                                </p:cTn>
                              </p:par>
                              <p:par>
                                <p:cTn id="21" presetID="22" presetClass="entr" presetSubtype="8" fill="hold" nodeType="withEffect">
                                  <p:stCondLst>
                                    <p:cond delay="0"/>
                                  </p:stCondLst>
                                  <p:childTnLst>
                                    <p:set>
                                      <p:cBhvr>
                                        <p:cTn id="22" dur="1" fill="hold">
                                          <p:stCondLst>
                                            <p:cond delay="0"/>
                                          </p:stCondLst>
                                        </p:cTn>
                                        <p:tgtEl>
                                          <p:spTgt spid="141379"/>
                                        </p:tgtEl>
                                        <p:attrNameLst>
                                          <p:attrName>style.visibility</p:attrName>
                                        </p:attrNameLst>
                                      </p:cBhvr>
                                      <p:to>
                                        <p:strVal val="visible"/>
                                      </p:to>
                                    </p:set>
                                    <p:animEffect transition="in" filter="wipe(left)">
                                      <p:cBhvr>
                                        <p:cTn id="23" dur="1000"/>
                                        <p:tgtEl>
                                          <p:spTgt spid="1413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1380"/>
                                        </p:tgtEl>
                                        <p:attrNameLst>
                                          <p:attrName>style.visibility</p:attrName>
                                        </p:attrNameLst>
                                      </p:cBhvr>
                                      <p:to>
                                        <p:strVal val="visible"/>
                                      </p:to>
                                    </p:set>
                                    <p:animEffect transition="in" filter="wipe(left)">
                                      <p:cBhvr>
                                        <p:cTn id="28" dur="1000"/>
                                        <p:tgtEl>
                                          <p:spTgt spid="1413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1382"/>
                                        </p:tgtEl>
                                        <p:attrNameLst>
                                          <p:attrName>style.visibility</p:attrName>
                                        </p:attrNameLst>
                                      </p:cBhvr>
                                      <p:to>
                                        <p:strVal val="visible"/>
                                      </p:to>
                                    </p:set>
                                    <p:animEffect transition="in" filter="wipe(left)">
                                      <p:cBhvr>
                                        <p:cTn id="33" dur="1000"/>
                                        <p:tgtEl>
                                          <p:spTgt spid="14138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1370"/>
                                        </p:tgtEl>
                                        <p:attrNameLst>
                                          <p:attrName>style.visibility</p:attrName>
                                        </p:attrNameLst>
                                      </p:cBhvr>
                                      <p:to>
                                        <p:strVal val="visible"/>
                                      </p:to>
                                    </p:set>
                                    <p:animEffect transition="in" filter="wipe(left)">
                                      <p:cBhvr>
                                        <p:cTn id="38" dur="1000"/>
                                        <p:tgtEl>
                                          <p:spTgt spid="14137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1376"/>
                                        </p:tgtEl>
                                        <p:attrNameLst>
                                          <p:attrName>style.visibility</p:attrName>
                                        </p:attrNameLst>
                                      </p:cBhvr>
                                      <p:to>
                                        <p:strVal val="visible"/>
                                      </p:to>
                                    </p:set>
                                    <p:animEffect transition="in" filter="wipe(left)">
                                      <p:cBhvr>
                                        <p:cTn id="43" dur="1000"/>
                                        <p:tgtEl>
                                          <p:spTgt spid="141376"/>
                                        </p:tgtEl>
                                      </p:cBhvr>
                                    </p:animEffect>
                                  </p:childTnLst>
                                </p:cTn>
                              </p:par>
                              <p:par>
                                <p:cTn id="44" presetID="22" presetClass="entr" presetSubtype="8" fill="hold" nodeType="withEffect">
                                  <p:stCondLst>
                                    <p:cond delay="0"/>
                                  </p:stCondLst>
                                  <p:childTnLst>
                                    <p:set>
                                      <p:cBhvr>
                                        <p:cTn id="45" dur="1" fill="hold">
                                          <p:stCondLst>
                                            <p:cond delay="0"/>
                                          </p:stCondLst>
                                        </p:cTn>
                                        <p:tgtEl>
                                          <p:spTgt spid="141383"/>
                                        </p:tgtEl>
                                        <p:attrNameLst>
                                          <p:attrName>style.visibility</p:attrName>
                                        </p:attrNameLst>
                                      </p:cBhvr>
                                      <p:to>
                                        <p:strVal val="visible"/>
                                      </p:to>
                                    </p:set>
                                    <p:animEffect transition="in" filter="wipe(left)">
                                      <p:cBhvr>
                                        <p:cTn id="46" dur="1000"/>
                                        <p:tgtEl>
                                          <p:spTgt spid="14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75" grpId="0"/>
      <p:bldP spid="1413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05163"/>
            <a:ext cx="838200" cy="219075"/>
          </a:xfrm>
          <a:prstGeom prst="rect">
            <a:avLst/>
          </a:prstGeom>
          <a:noFill/>
          <a:ln>
            <a:noFill/>
          </a:ln>
        </p:spPr>
      </p:pic>
      <p:pic>
        <p:nvPicPr>
          <p:cNvPr id="31746"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03575"/>
            <a:ext cx="838200" cy="219075"/>
          </a:xfrm>
          <a:prstGeom prst="rect">
            <a:avLst/>
          </a:prstGeom>
          <a:noFill/>
          <a:ln>
            <a:noFill/>
          </a:ln>
        </p:spPr>
      </p:pic>
      <p:pic>
        <p:nvPicPr>
          <p:cNvPr id="31747"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05163"/>
            <a:ext cx="838200" cy="219075"/>
          </a:xfrm>
          <a:prstGeom prst="rect">
            <a:avLst/>
          </a:prstGeom>
          <a:noFill/>
          <a:ln>
            <a:noFill/>
          </a:ln>
        </p:spPr>
      </p:pic>
      <p:pic>
        <p:nvPicPr>
          <p:cNvPr id="31748" name="Picture 3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03575"/>
            <a:ext cx="838200" cy="219075"/>
          </a:xfrm>
          <a:prstGeom prst="rect">
            <a:avLst/>
          </a:prstGeom>
          <a:noFill/>
          <a:ln>
            <a:noFill/>
          </a:ln>
        </p:spPr>
      </p:pic>
      <p:pic>
        <p:nvPicPr>
          <p:cNvPr id="31749"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4050"/>
            <a:ext cx="838200" cy="219075"/>
          </a:xfrm>
          <a:prstGeom prst="rect">
            <a:avLst/>
          </a:prstGeom>
          <a:noFill/>
          <a:ln>
            <a:noFill/>
          </a:ln>
        </p:spPr>
      </p:pic>
      <p:pic>
        <p:nvPicPr>
          <p:cNvPr id="31750"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2463"/>
            <a:ext cx="838200" cy="219075"/>
          </a:xfrm>
          <a:prstGeom prst="rect">
            <a:avLst/>
          </a:prstGeom>
          <a:noFill/>
          <a:ln>
            <a:noFill/>
          </a:ln>
        </p:spPr>
      </p:pic>
      <p:pic>
        <p:nvPicPr>
          <p:cNvPr id="31751"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65300"/>
            <a:ext cx="838200" cy="219075"/>
          </a:xfrm>
          <a:prstGeom prst="rect">
            <a:avLst/>
          </a:prstGeom>
          <a:noFill/>
          <a:ln>
            <a:noFill/>
          </a:ln>
        </p:spPr>
      </p:pic>
      <p:pic>
        <p:nvPicPr>
          <p:cNvPr id="31752" name="Picture 41"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63713"/>
            <a:ext cx="838200" cy="219075"/>
          </a:xfrm>
          <a:prstGeom prst="rect">
            <a:avLst/>
          </a:prstGeom>
          <a:noFill/>
          <a:ln>
            <a:noFill/>
          </a:ln>
        </p:spPr>
      </p:pic>
      <p:pic>
        <p:nvPicPr>
          <p:cNvPr id="31753"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65300"/>
            <a:ext cx="838200" cy="219075"/>
          </a:xfrm>
          <a:prstGeom prst="rect">
            <a:avLst/>
          </a:prstGeom>
          <a:noFill/>
          <a:ln>
            <a:noFill/>
          </a:ln>
        </p:spPr>
      </p:pic>
      <p:pic>
        <p:nvPicPr>
          <p:cNvPr id="31754"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63713"/>
            <a:ext cx="838200" cy="219075"/>
          </a:xfrm>
          <a:prstGeom prst="rect">
            <a:avLst/>
          </a:prstGeom>
          <a:noFill/>
          <a:ln>
            <a:noFill/>
          </a:ln>
        </p:spPr>
      </p:pic>
      <p:pic>
        <p:nvPicPr>
          <p:cNvPr id="31755"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65300"/>
            <a:ext cx="838200" cy="219075"/>
          </a:xfrm>
          <a:prstGeom prst="rect">
            <a:avLst/>
          </a:prstGeom>
          <a:noFill/>
          <a:ln>
            <a:noFill/>
          </a:ln>
        </p:spPr>
      </p:pic>
      <p:pic>
        <p:nvPicPr>
          <p:cNvPr id="31756" name="Picture 4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63713"/>
            <a:ext cx="838200" cy="219075"/>
          </a:xfrm>
          <a:prstGeom prst="rect">
            <a:avLst/>
          </a:prstGeom>
          <a:noFill/>
          <a:ln>
            <a:noFill/>
          </a:ln>
        </p:spPr>
      </p:pic>
      <p:pic>
        <p:nvPicPr>
          <p:cNvPr id="31757"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1758" name="Picture 4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1759"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1760"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1761"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1762" name="Picture 5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1763"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542925"/>
            <a:ext cx="838200" cy="219075"/>
          </a:xfrm>
          <a:prstGeom prst="rect">
            <a:avLst/>
          </a:prstGeom>
          <a:noFill/>
          <a:ln>
            <a:noFill/>
          </a:ln>
        </p:spPr>
      </p:pic>
      <p:grpSp>
        <p:nvGrpSpPr>
          <p:cNvPr id="142366" name="Group 30"/>
          <p:cNvGrpSpPr/>
          <p:nvPr/>
        </p:nvGrpSpPr>
        <p:grpSpPr bwMode="auto">
          <a:xfrm>
            <a:off x="533400" y="593725"/>
            <a:ext cx="8021638" cy="774700"/>
            <a:chOff x="336" y="344"/>
            <a:chExt cx="5053" cy="488"/>
          </a:xfrm>
        </p:grpSpPr>
        <p:sp>
          <p:nvSpPr>
            <p:cNvPr id="142339" name="Rectangle 3"/>
            <p:cNvSpPr>
              <a:spLocks noChangeArrowheads="1"/>
            </p:cNvSpPr>
            <p:nvPr/>
          </p:nvSpPr>
          <p:spPr bwMode="auto">
            <a:xfrm>
              <a:off x="336" y="426"/>
              <a:ext cx="461" cy="288"/>
            </a:xfrm>
            <a:prstGeom prst="rect">
              <a:avLst/>
            </a:prstGeom>
            <a:noFill/>
            <a:ln>
              <a:noFill/>
            </a:ln>
            <a:effectLst/>
          </p:spPr>
          <p:txBody>
            <a:bodyPr lIns="90000" tIns="46800" rIns="90000" bIns="46800">
              <a:spAutoFit/>
            </a:bodyPr>
            <a:lstStyle/>
            <a:p>
              <a:pPr>
                <a:defRPr/>
              </a:pPr>
              <a:r>
                <a:rPr lang="zh-CN" altLang="en-US">
                  <a:solidFill>
                    <a:srgbClr val="0000FF"/>
                  </a:solidFill>
                </a:rPr>
                <a:t>例</a:t>
              </a:r>
              <a:endParaRPr lang="zh-CN" altLang="en-US">
                <a:solidFill>
                  <a:srgbClr val="0000FF"/>
                </a:solidFill>
              </a:endParaRPr>
            </a:p>
          </p:txBody>
        </p:sp>
        <p:sp>
          <p:nvSpPr>
            <p:cNvPr id="142340" name="Rectangle 4"/>
            <p:cNvSpPr>
              <a:spLocks noChangeArrowheads="1"/>
            </p:cNvSpPr>
            <p:nvPr/>
          </p:nvSpPr>
          <p:spPr bwMode="auto">
            <a:xfrm>
              <a:off x="660" y="426"/>
              <a:ext cx="1241" cy="288"/>
            </a:xfrm>
            <a:prstGeom prst="rect">
              <a:avLst/>
            </a:prstGeom>
            <a:noFill/>
            <a:ln>
              <a:noFill/>
            </a:ln>
            <a:effectLst/>
          </p:spPr>
          <p:txBody>
            <a:bodyPr lIns="90000" tIns="46800" rIns="90000" bIns="46800">
              <a:spAutoFit/>
            </a:bodyPr>
            <a:lstStyle/>
            <a:p>
              <a:pPr>
                <a:defRPr/>
              </a:pPr>
              <a:r>
                <a:rPr lang="zh-CN" altLang="en-US">
                  <a:solidFill>
                    <a:schemeClr val="tx1"/>
                  </a:solidFill>
                </a:rPr>
                <a:t>求幂级数</a:t>
              </a:r>
              <a:endParaRPr lang="zh-CN" altLang="en-US">
                <a:solidFill>
                  <a:schemeClr val="tx1"/>
                </a:solidFill>
              </a:endParaRPr>
            </a:p>
          </p:txBody>
        </p:sp>
        <p:sp>
          <p:nvSpPr>
            <p:cNvPr id="142341" name="Rectangle 5"/>
            <p:cNvSpPr>
              <a:spLocks noChangeArrowheads="1"/>
            </p:cNvSpPr>
            <p:nvPr/>
          </p:nvSpPr>
          <p:spPr bwMode="auto">
            <a:xfrm>
              <a:off x="3030" y="426"/>
              <a:ext cx="2359" cy="288"/>
            </a:xfrm>
            <a:prstGeom prst="rect">
              <a:avLst/>
            </a:prstGeom>
            <a:noFill/>
            <a:ln>
              <a:noFill/>
            </a:ln>
            <a:effectLst/>
          </p:spPr>
          <p:txBody>
            <a:bodyPr lIns="90000" tIns="46800" rIns="90000" bIns="46800">
              <a:spAutoFit/>
            </a:bodyPr>
            <a:lstStyle/>
            <a:p>
              <a:pPr>
                <a:defRPr/>
              </a:pPr>
              <a:r>
                <a:rPr lang="zh-CN" altLang="en-US"/>
                <a:t>的收敛半径与收敛域。</a:t>
              </a:r>
              <a:endParaRPr lang="zh-CN" altLang="en-US"/>
            </a:p>
          </p:txBody>
        </p:sp>
        <p:graphicFrame>
          <p:nvGraphicFramePr>
            <p:cNvPr id="31783" name="Object 7"/>
            <p:cNvGraphicFramePr/>
            <p:nvPr/>
          </p:nvGraphicFramePr>
          <p:xfrm>
            <a:off x="1509" y="344"/>
            <a:ext cx="1552" cy="488"/>
          </p:xfrm>
          <a:graphic>
            <a:graphicData uri="http://schemas.openxmlformats.org/presentationml/2006/ole">
              <mc:AlternateContent xmlns:mc="http://schemas.openxmlformats.org/markup-compatibility/2006">
                <mc:Choice xmlns:v="urn:schemas-microsoft-com:vml" Requires="v">
                  <p:oleObj spid="_x0000_s675886" name="公式" r:id="rId2" imgW="2463800" imgH="774700" progId="Equation.3">
                    <p:embed/>
                  </p:oleObj>
                </mc:Choice>
                <mc:Fallback>
                  <p:oleObj name="公式" r:id="rId2" imgW="2463800" imgH="774700" progId="Equation.3">
                    <p:embed/>
                    <p:pic>
                      <p:nvPicPr>
                        <p:cNvPr id="0" name="图片 67588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 y="344"/>
                          <a:ext cx="1552" cy="488"/>
                        </a:xfrm>
                        <a:prstGeom prst="rect">
                          <a:avLst/>
                        </a:prstGeom>
                        <a:noFill/>
                        <a:ln>
                          <a:noFill/>
                        </a:ln>
                      </p:spPr>
                    </p:pic>
                  </p:oleObj>
                </mc:Fallback>
              </mc:AlternateContent>
            </a:graphicData>
          </a:graphic>
        </p:graphicFrame>
      </p:grpSp>
      <p:grpSp>
        <p:nvGrpSpPr>
          <p:cNvPr id="142369" name="Group 33"/>
          <p:cNvGrpSpPr/>
          <p:nvPr/>
        </p:nvGrpSpPr>
        <p:grpSpPr bwMode="auto">
          <a:xfrm>
            <a:off x="5005388" y="3532188"/>
            <a:ext cx="2840037" cy="787400"/>
            <a:chOff x="3153" y="2195"/>
            <a:chExt cx="1789" cy="496"/>
          </a:xfrm>
        </p:grpSpPr>
        <p:sp>
          <p:nvSpPr>
            <p:cNvPr id="142346" name="Rectangle 10"/>
            <p:cNvSpPr>
              <a:spLocks noChangeArrowheads="1"/>
            </p:cNvSpPr>
            <p:nvPr/>
          </p:nvSpPr>
          <p:spPr bwMode="auto">
            <a:xfrm>
              <a:off x="3153" y="2274"/>
              <a:ext cx="1136" cy="288"/>
            </a:xfrm>
            <a:prstGeom prst="rect">
              <a:avLst/>
            </a:prstGeom>
            <a:noFill/>
            <a:ln>
              <a:noFill/>
            </a:ln>
            <a:effectLst/>
          </p:spPr>
          <p:txBody>
            <a:bodyPr>
              <a:spAutoFit/>
            </a:bodyPr>
            <a:lstStyle/>
            <a:p>
              <a:pPr>
                <a:defRPr/>
              </a:pPr>
              <a:r>
                <a:rPr lang="zh-CN" altLang="en-US"/>
                <a:t>收敛域为</a:t>
              </a:r>
              <a:endParaRPr lang="zh-CN" altLang="en-US"/>
            </a:p>
          </p:txBody>
        </p:sp>
        <p:graphicFrame>
          <p:nvGraphicFramePr>
            <p:cNvPr id="31779" name="Object 11"/>
            <p:cNvGraphicFramePr/>
            <p:nvPr/>
          </p:nvGraphicFramePr>
          <p:xfrm>
            <a:off x="4038" y="2195"/>
            <a:ext cx="904" cy="496"/>
          </p:xfrm>
          <a:graphic>
            <a:graphicData uri="http://schemas.openxmlformats.org/presentationml/2006/ole">
              <mc:AlternateContent xmlns:mc="http://schemas.openxmlformats.org/markup-compatibility/2006">
                <mc:Choice xmlns:v="urn:schemas-microsoft-com:vml" Requires="v">
                  <p:oleObj spid="_x0000_s675887" name="公式" r:id="rId4" imgW="1435100" imgH="787400" progId="Equation.3">
                    <p:embed/>
                  </p:oleObj>
                </mc:Choice>
                <mc:Fallback>
                  <p:oleObj name="公式" r:id="rId4" imgW="1435100" imgH="787400" progId="Equation.3">
                    <p:embed/>
                    <p:pic>
                      <p:nvPicPr>
                        <p:cNvPr id="0" name="图片 6758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 y="2195"/>
                          <a:ext cx="904" cy="496"/>
                        </a:xfrm>
                        <a:prstGeom prst="rect">
                          <a:avLst/>
                        </a:prstGeom>
                        <a:noFill/>
                        <a:ln>
                          <a:noFill/>
                        </a:ln>
                      </p:spPr>
                    </p:pic>
                  </p:oleObj>
                </mc:Fallback>
              </mc:AlternateContent>
            </a:graphicData>
          </a:graphic>
        </p:graphicFrame>
      </p:grpSp>
      <p:grpSp>
        <p:nvGrpSpPr>
          <p:cNvPr id="142368" name="Group 32"/>
          <p:cNvGrpSpPr/>
          <p:nvPr/>
        </p:nvGrpSpPr>
        <p:grpSpPr bwMode="auto">
          <a:xfrm>
            <a:off x="1050925" y="3560763"/>
            <a:ext cx="3917950" cy="787400"/>
            <a:chOff x="662" y="2213"/>
            <a:chExt cx="2468" cy="496"/>
          </a:xfrm>
        </p:grpSpPr>
        <p:sp>
          <p:nvSpPr>
            <p:cNvPr id="142348" name="Rectangle 12"/>
            <p:cNvSpPr>
              <a:spLocks noChangeArrowheads="1"/>
            </p:cNvSpPr>
            <p:nvPr/>
          </p:nvSpPr>
          <p:spPr bwMode="auto">
            <a:xfrm>
              <a:off x="662" y="2268"/>
              <a:ext cx="2468" cy="288"/>
            </a:xfrm>
            <a:prstGeom prst="rect">
              <a:avLst/>
            </a:prstGeom>
            <a:noFill/>
            <a:ln>
              <a:noFill/>
            </a:ln>
            <a:effectLst/>
          </p:spPr>
          <p:txBody>
            <a:bodyPr>
              <a:spAutoFit/>
            </a:bodyPr>
            <a:lstStyle/>
            <a:p>
              <a:pPr>
                <a:defRPr/>
              </a:pPr>
              <a:r>
                <a:rPr lang="zh-CN" altLang="en-US"/>
                <a:t>故级数的收敛半径为</a:t>
              </a:r>
              <a:endParaRPr lang="zh-CN" altLang="en-US" i="1"/>
            </a:p>
          </p:txBody>
        </p:sp>
        <p:graphicFrame>
          <p:nvGraphicFramePr>
            <p:cNvPr id="31777" name="Object 13"/>
            <p:cNvGraphicFramePr/>
            <p:nvPr/>
          </p:nvGraphicFramePr>
          <p:xfrm>
            <a:off x="2480" y="2213"/>
            <a:ext cx="614" cy="496"/>
          </p:xfrm>
          <a:graphic>
            <a:graphicData uri="http://schemas.openxmlformats.org/presentationml/2006/ole">
              <mc:AlternateContent xmlns:mc="http://schemas.openxmlformats.org/markup-compatibility/2006">
                <mc:Choice xmlns:v="urn:schemas-microsoft-com:vml" Requires="v">
                  <p:oleObj spid="_x0000_s675888" name="公式" r:id="rId6" imgW="977900" imgH="787400" progId="Equation.3">
                    <p:embed/>
                  </p:oleObj>
                </mc:Choice>
                <mc:Fallback>
                  <p:oleObj name="公式" r:id="rId6" imgW="977900" imgH="787400" progId="Equation.3">
                    <p:embed/>
                    <p:pic>
                      <p:nvPicPr>
                        <p:cNvPr id="0" name="图片 67588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0" y="2213"/>
                          <a:ext cx="614" cy="496"/>
                        </a:xfrm>
                        <a:prstGeom prst="rect">
                          <a:avLst/>
                        </a:prstGeom>
                        <a:noFill/>
                        <a:ln>
                          <a:noFill/>
                        </a:ln>
                      </p:spPr>
                    </p:pic>
                  </p:oleObj>
                </mc:Fallback>
              </mc:AlternateContent>
            </a:graphicData>
          </a:graphic>
        </p:graphicFrame>
      </p:grpSp>
      <p:grpSp>
        <p:nvGrpSpPr>
          <p:cNvPr id="142367" name="Group 31"/>
          <p:cNvGrpSpPr/>
          <p:nvPr/>
        </p:nvGrpSpPr>
        <p:grpSpPr bwMode="auto">
          <a:xfrm>
            <a:off x="533400" y="1573213"/>
            <a:ext cx="5026025" cy="774700"/>
            <a:chOff x="336" y="961"/>
            <a:chExt cx="3166" cy="488"/>
          </a:xfrm>
        </p:grpSpPr>
        <p:sp>
          <p:nvSpPr>
            <p:cNvPr id="142338" name="Rectangle 2"/>
            <p:cNvSpPr>
              <a:spLocks noChangeArrowheads="1"/>
            </p:cNvSpPr>
            <p:nvPr/>
          </p:nvSpPr>
          <p:spPr bwMode="auto">
            <a:xfrm>
              <a:off x="662" y="1044"/>
              <a:ext cx="783" cy="288"/>
            </a:xfrm>
            <a:prstGeom prst="rect">
              <a:avLst/>
            </a:prstGeom>
            <a:noFill/>
            <a:ln>
              <a:noFill/>
            </a:ln>
            <a:effectLst/>
          </p:spPr>
          <p:txBody>
            <a:bodyPr>
              <a:spAutoFit/>
            </a:bodyPr>
            <a:lstStyle/>
            <a:p>
              <a:pPr>
                <a:defRPr/>
              </a:pPr>
              <a:r>
                <a:rPr lang="zh-CN" altLang="en-US">
                  <a:solidFill>
                    <a:schemeClr val="tx1"/>
                  </a:solidFill>
                </a:rPr>
                <a:t>由于</a:t>
              </a:r>
              <a:endParaRPr lang="zh-CN" altLang="en-US">
                <a:solidFill>
                  <a:schemeClr val="tx1"/>
                </a:solidFill>
              </a:endParaRPr>
            </a:p>
          </p:txBody>
        </p:sp>
        <p:sp>
          <p:nvSpPr>
            <p:cNvPr id="142342" name="Rectangle 6"/>
            <p:cNvSpPr>
              <a:spLocks noChangeArrowheads="1"/>
            </p:cNvSpPr>
            <p:nvPr/>
          </p:nvSpPr>
          <p:spPr bwMode="auto">
            <a:xfrm>
              <a:off x="336" y="1044"/>
              <a:ext cx="459" cy="288"/>
            </a:xfrm>
            <a:prstGeom prst="rect">
              <a:avLst/>
            </a:prstGeom>
            <a:noFill/>
            <a:ln>
              <a:noFill/>
            </a:ln>
            <a:effectLst/>
          </p:spPr>
          <p:txBody>
            <a:bodyPr lIns="90000" tIns="46800" rIns="90000" bIns="46800">
              <a:spAutoFit/>
            </a:bodyPr>
            <a:lstStyle/>
            <a:p>
              <a:pPr>
                <a:defRPr/>
              </a:pPr>
              <a:r>
                <a:rPr lang="zh-CN" altLang="en-US">
                  <a:solidFill>
                    <a:srgbClr val="0000FF"/>
                  </a:solidFill>
                </a:rPr>
                <a:t>解</a:t>
              </a:r>
              <a:endParaRPr lang="zh-CN" altLang="en-US">
                <a:solidFill>
                  <a:srgbClr val="0000FF"/>
                </a:solidFill>
              </a:endParaRPr>
            </a:p>
          </p:txBody>
        </p:sp>
        <p:graphicFrame>
          <p:nvGraphicFramePr>
            <p:cNvPr id="31774" name="Object 8"/>
            <p:cNvGraphicFramePr/>
            <p:nvPr/>
          </p:nvGraphicFramePr>
          <p:xfrm>
            <a:off x="1098" y="1080"/>
            <a:ext cx="927" cy="344"/>
          </p:xfrm>
          <a:graphic>
            <a:graphicData uri="http://schemas.openxmlformats.org/presentationml/2006/ole">
              <mc:AlternateContent xmlns:mc="http://schemas.openxmlformats.org/markup-compatibility/2006">
                <mc:Choice xmlns:v="urn:schemas-microsoft-com:vml" Requires="v">
                  <p:oleObj spid="_x0000_s675889" name="公式" r:id="rId8" imgW="1473200" imgH="546100" progId="Equation.3">
                    <p:embed/>
                  </p:oleObj>
                </mc:Choice>
                <mc:Fallback>
                  <p:oleObj name="公式" r:id="rId8" imgW="1473200" imgH="546100" progId="Equation.3">
                    <p:embed/>
                    <p:pic>
                      <p:nvPicPr>
                        <p:cNvPr id="0" name="图片 67588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8" y="1080"/>
                          <a:ext cx="927" cy="344"/>
                        </a:xfrm>
                        <a:prstGeom prst="rect">
                          <a:avLst/>
                        </a:prstGeom>
                        <a:noFill/>
                        <a:ln>
                          <a:noFill/>
                        </a:ln>
                      </p:spPr>
                    </p:pic>
                  </p:oleObj>
                </mc:Fallback>
              </mc:AlternateContent>
            </a:graphicData>
          </a:graphic>
        </p:graphicFrame>
        <p:graphicFrame>
          <p:nvGraphicFramePr>
            <p:cNvPr id="31775" name="Object 27"/>
            <p:cNvGraphicFramePr/>
            <p:nvPr/>
          </p:nvGraphicFramePr>
          <p:xfrm>
            <a:off x="2062" y="961"/>
            <a:ext cx="1440" cy="488"/>
          </p:xfrm>
          <a:graphic>
            <a:graphicData uri="http://schemas.openxmlformats.org/presentationml/2006/ole">
              <mc:AlternateContent xmlns:mc="http://schemas.openxmlformats.org/markup-compatibility/2006">
                <mc:Choice xmlns:v="urn:schemas-microsoft-com:vml" Requires="v">
                  <p:oleObj spid="_x0000_s675890" name="公式" r:id="rId10" imgW="2286000" imgH="774700" progId="Equation.3">
                    <p:embed/>
                  </p:oleObj>
                </mc:Choice>
                <mc:Fallback>
                  <p:oleObj name="公式" r:id="rId10" imgW="2286000" imgH="774700" progId="Equation.3">
                    <p:embed/>
                    <p:pic>
                      <p:nvPicPr>
                        <p:cNvPr id="0" name="图片 67588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2" y="961"/>
                          <a:ext cx="1440" cy="488"/>
                        </a:xfrm>
                        <a:prstGeom prst="rect">
                          <a:avLst/>
                        </a:prstGeom>
                        <a:noFill/>
                        <a:ln>
                          <a:noFill/>
                        </a:ln>
                      </p:spPr>
                    </p:pic>
                  </p:oleObj>
                </mc:Fallback>
              </mc:AlternateContent>
            </a:graphicData>
          </a:graphic>
        </p:graphicFrame>
      </p:grpSp>
      <p:graphicFrame>
        <p:nvGraphicFramePr>
          <p:cNvPr id="142364" name="Object 28"/>
          <p:cNvGraphicFramePr/>
          <p:nvPr/>
        </p:nvGraphicFramePr>
        <p:xfrm>
          <a:off x="3278188" y="2600325"/>
          <a:ext cx="1892300" cy="736600"/>
        </p:xfrm>
        <a:graphic>
          <a:graphicData uri="http://schemas.openxmlformats.org/presentationml/2006/ole">
            <mc:AlternateContent xmlns:mc="http://schemas.openxmlformats.org/markup-compatibility/2006">
              <mc:Choice xmlns:v="urn:schemas-microsoft-com:vml" Requires="v">
                <p:oleObj spid="_x0000_s675891" name="公式" r:id="rId12" imgW="1892300" imgH="736600" progId="Equation.3">
                  <p:embed/>
                </p:oleObj>
              </mc:Choice>
              <mc:Fallback>
                <p:oleObj name="公式" r:id="rId12" imgW="1892300" imgH="736600" progId="Equation.3">
                  <p:embed/>
                  <p:pic>
                    <p:nvPicPr>
                      <p:cNvPr id="0" name="图片 67589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8188" y="2600325"/>
                        <a:ext cx="1892300" cy="736600"/>
                      </a:xfrm>
                      <a:prstGeom prst="rect">
                        <a:avLst/>
                      </a:prstGeom>
                      <a:noFill/>
                      <a:ln>
                        <a:noFill/>
                      </a:ln>
                    </p:spPr>
                  </p:pic>
                </p:oleObj>
              </mc:Fallback>
            </mc:AlternateContent>
          </a:graphicData>
        </a:graphic>
      </p:graphicFrame>
      <p:graphicFrame>
        <p:nvGraphicFramePr>
          <p:cNvPr id="142365" name="Object 29"/>
          <p:cNvGraphicFramePr/>
          <p:nvPr/>
        </p:nvGraphicFramePr>
        <p:xfrm>
          <a:off x="5302250" y="2871788"/>
          <a:ext cx="546100" cy="304800"/>
        </p:xfrm>
        <a:graphic>
          <a:graphicData uri="http://schemas.openxmlformats.org/presentationml/2006/ole">
            <mc:AlternateContent xmlns:mc="http://schemas.openxmlformats.org/markup-compatibility/2006">
              <mc:Choice xmlns:v="urn:schemas-microsoft-com:vml" Requires="v">
                <p:oleObj spid="_x0000_s675892" name="Equation" r:id="rId14" imgW="545465" imgH="304800" progId="Equation.DSMT4">
                  <p:embed/>
                </p:oleObj>
              </mc:Choice>
              <mc:Fallback>
                <p:oleObj name="Equation" r:id="rId14" imgW="545465" imgH="304800" progId="Equation.DSMT4">
                  <p:embed/>
                  <p:pic>
                    <p:nvPicPr>
                      <p:cNvPr id="0" name="图片 67589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2250" y="2871788"/>
                        <a:ext cx="546100" cy="304800"/>
                      </a:xfrm>
                      <a:prstGeom prst="rect">
                        <a:avLst/>
                      </a:prstGeom>
                      <a:noFill/>
                      <a:ln>
                        <a:noFill/>
                      </a:ln>
                    </p:spPr>
                  </p:pic>
                </p:oleObj>
              </mc:Fallback>
            </mc:AlternateContent>
          </a:graphicData>
        </a:graphic>
      </p:graphicFrame>
      <p:pic>
        <p:nvPicPr>
          <p:cNvPr id="142389" name="Picture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31771" name="Picture 55"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2366"/>
                                        </p:tgtEl>
                                        <p:attrNameLst>
                                          <p:attrName>style.visibility</p:attrName>
                                        </p:attrNameLst>
                                      </p:cBhvr>
                                      <p:to>
                                        <p:strVal val="visible"/>
                                      </p:to>
                                    </p:set>
                                    <p:animEffect transition="in" filter="wipe(left)">
                                      <p:cBhvr>
                                        <p:cTn id="7" dur="1000"/>
                                        <p:tgtEl>
                                          <p:spTgt spid="1423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67"/>
                                        </p:tgtEl>
                                        <p:attrNameLst>
                                          <p:attrName>style.visibility</p:attrName>
                                        </p:attrNameLst>
                                      </p:cBhvr>
                                      <p:to>
                                        <p:strVal val="visible"/>
                                      </p:to>
                                    </p:set>
                                    <p:animEffect transition="in" filter="wipe(left)">
                                      <p:cBhvr>
                                        <p:cTn id="12" dur="1000"/>
                                        <p:tgtEl>
                                          <p:spTgt spid="1423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64"/>
                                        </p:tgtEl>
                                        <p:attrNameLst>
                                          <p:attrName>style.visibility</p:attrName>
                                        </p:attrNameLst>
                                      </p:cBhvr>
                                      <p:to>
                                        <p:strVal val="visible"/>
                                      </p:to>
                                    </p:set>
                                    <p:animEffect transition="in" filter="wipe(left)">
                                      <p:cBhvr>
                                        <p:cTn id="17" dur="1000"/>
                                        <p:tgtEl>
                                          <p:spTgt spid="1423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65"/>
                                        </p:tgtEl>
                                        <p:attrNameLst>
                                          <p:attrName>style.visibility</p:attrName>
                                        </p:attrNameLst>
                                      </p:cBhvr>
                                      <p:to>
                                        <p:strVal val="visible"/>
                                      </p:to>
                                    </p:set>
                                    <p:animEffect transition="in" filter="wipe(left)">
                                      <p:cBhvr>
                                        <p:cTn id="22" dur="1000"/>
                                        <p:tgtEl>
                                          <p:spTgt spid="1423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2368"/>
                                        </p:tgtEl>
                                        <p:attrNameLst>
                                          <p:attrName>style.visibility</p:attrName>
                                        </p:attrNameLst>
                                      </p:cBhvr>
                                      <p:to>
                                        <p:strVal val="visible"/>
                                      </p:to>
                                    </p:set>
                                    <p:animEffect transition="in" filter="wipe(left)">
                                      <p:cBhvr>
                                        <p:cTn id="27" dur="1000"/>
                                        <p:tgtEl>
                                          <p:spTgt spid="1423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2369"/>
                                        </p:tgtEl>
                                        <p:attrNameLst>
                                          <p:attrName>style.visibility</p:attrName>
                                        </p:attrNameLst>
                                      </p:cBhvr>
                                      <p:to>
                                        <p:strVal val="visible"/>
                                      </p:to>
                                    </p:set>
                                    <p:animEffect transition="in" filter="wipe(left)">
                                      <p:cBhvr>
                                        <p:cTn id="32" dur="1000"/>
                                        <p:tgtEl>
                                          <p:spTgt spid="142369"/>
                                        </p:tgtEl>
                                      </p:cBhvr>
                                    </p:animEffect>
                                  </p:childTnLst>
                                </p:cTn>
                              </p:par>
                            </p:childTnLst>
                          </p:cTn>
                        </p:par>
                        <p:par>
                          <p:cTn id="33" fill="hold">
                            <p:stCondLst>
                              <p:cond delay="1000"/>
                            </p:stCondLst>
                            <p:childTnLst>
                              <p:par>
                                <p:cTn id="34" presetID="26" presetClass="entr" presetSubtype="0" fill="hold" nodeType="afterEffect">
                                  <p:stCondLst>
                                    <p:cond delay="0"/>
                                  </p:stCondLst>
                                  <p:childTnLst>
                                    <p:set>
                                      <p:cBhvr>
                                        <p:cTn id="35" dur="1" fill="hold">
                                          <p:stCondLst>
                                            <p:cond delay="0"/>
                                          </p:stCondLst>
                                        </p:cTn>
                                        <p:tgtEl>
                                          <p:spTgt spid="142389"/>
                                        </p:tgtEl>
                                        <p:attrNameLst>
                                          <p:attrName>style.visibility</p:attrName>
                                        </p:attrNameLst>
                                      </p:cBhvr>
                                      <p:to>
                                        <p:strVal val="visible"/>
                                      </p:to>
                                    </p:set>
                                    <p:animEffect transition="in" filter="wipe(down)">
                                      <p:cBhvr>
                                        <p:cTn id="36" dur="580">
                                          <p:stCondLst>
                                            <p:cond delay="0"/>
                                          </p:stCondLst>
                                        </p:cTn>
                                        <p:tgtEl>
                                          <p:spTgt spid="142389"/>
                                        </p:tgtEl>
                                      </p:cBhvr>
                                    </p:animEffect>
                                    <p:anim calcmode="lin" valueType="num">
                                      <p:cBhvr>
                                        <p:cTn id="37" dur="1822" tmFilter="0,0; 0.14,0.36; 0.43,0.73; 0.71,0.91; 1.0,1.0">
                                          <p:stCondLst>
                                            <p:cond delay="0"/>
                                          </p:stCondLst>
                                        </p:cTn>
                                        <p:tgtEl>
                                          <p:spTgt spid="142389"/>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42389"/>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42389"/>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42389"/>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42389"/>
                                        </p:tgtEl>
                                        <p:attrNameLst>
                                          <p:attrName>ppt_y</p:attrName>
                                        </p:attrNameLst>
                                      </p:cBhvr>
                                      <p:tavLst>
                                        <p:tav tm="0" fmla="#ppt_y-sin(pi*$)/81">
                                          <p:val>
                                            <p:fltVal val="0"/>
                                          </p:val>
                                        </p:tav>
                                        <p:tav tm="100000">
                                          <p:val>
                                            <p:fltVal val="1"/>
                                          </p:val>
                                        </p:tav>
                                      </p:tavLst>
                                    </p:anim>
                                    <p:animScale>
                                      <p:cBhvr>
                                        <p:cTn id="42" dur="26">
                                          <p:stCondLst>
                                            <p:cond delay="650"/>
                                          </p:stCondLst>
                                        </p:cTn>
                                        <p:tgtEl>
                                          <p:spTgt spid="142389"/>
                                        </p:tgtEl>
                                      </p:cBhvr>
                                      <p:to x="100000" y="60000"/>
                                    </p:animScale>
                                    <p:animScale>
                                      <p:cBhvr>
                                        <p:cTn id="43" dur="166" decel="50000">
                                          <p:stCondLst>
                                            <p:cond delay="676"/>
                                          </p:stCondLst>
                                        </p:cTn>
                                        <p:tgtEl>
                                          <p:spTgt spid="142389"/>
                                        </p:tgtEl>
                                      </p:cBhvr>
                                      <p:to x="100000" y="100000"/>
                                    </p:animScale>
                                    <p:animScale>
                                      <p:cBhvr>
                                        <p:cTn id="44" dur="26">
                                          <p:stCondLst>
                                            <p:cond delay="1312"/>
                                          </p:stCondLst>
                                        </p:cTn>
                                        <p:tgtEl>
                                          <p:spTgt spid="142389"/>
                                        </p:tgtEl>
                                      </p:cBhvr>
                                      <p:to x="100000" y="80000"/>
                                    </p:animScale>
                                    <p:animScale>
                                      <p:cBhvr>
                                        <p:cTn id="45" dur="166" decel="50000">
                                          <p:stCondLst>
                                            <p:cond delay="1338"/>
                                          </p:stCondLst>
                                        </p:cTn>
                                        <p:tgtEl>
                                          <p:spTgt spid="142389"/>
                                        </p:tgtEl>
                                      </p:cBhvr>
                                      <p:to x="100000" y="100000"/>
                                    </p:animScale>
                                    <p:animScale>
                                      <p:cBhvr>
                                        <p:cTn id="46" dur="26">
                                          <p:stCondLst>
                                            <p:cond delay="1642"/>
                                          </p:stCondLst>
                                        </p:cTn>
                                        <p:tgtEl>
                                          <p:spTgt spid="142389"/>
                                        </p:tgtEl>
                                      </p:cBhvr>
                                      <p:to x="100000" y="90000"/>
                                    </p:animScale>
                                    <p:animScale>
                                      <p:cBhvr>
                                        <p:cTn id="47" dur="166" decel="50000">
                                          <p:stCondLst>
                                            <p:cond delay="1668"/>
                                          </p:stCondLst>
                                        </p:cTn>
                                        <p:tgtEl>
                                          <p:spTgt spid="142389"/>
                                        </p:tgtEl>
                                      </p:cBhvr>
                                      <p:to x="100000" y="100000"/>
                                    </p:animScale>
                                    <p:animScale>
                                      <p:cBhvr>
                                        <p:cTn id="48" dur="26">
                                          <p:stCondLst>
                                            <p:cond delay="1808"/>
                                          </p:stCondLst>
                                        </p:cTn>
                                        <p:tgtEl>
                                          <p:spTgt spid="142389"/>
                                        </p:tgtEl>
                                      </p:cBhvr>
                                      <p:to x="100000" y="95000"/>
                                    </p:animScale>
                                    <p:animScale>
                                      <p:cBhvr>
                                        <p:cTn id="49" dur="166" decel="50000">
                                          <p:stCondLst>
                                            <p:cond delay="1834"/>
                                          </p:stCondLst>
                                        </p:cTn>
                                        <p:tgtEl>
                                          <p:spTgt spid="1423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52788"/>
            <a:ext cx="838200" cy="219075"/>
          </a:xfrm>
          <a:prstGeom prst="rect">
            <a:avLst/>
          </a:prstGeom>
          <a:noFill/>
          <a:ln>
            <a:noFill/>
          </a:ln>
        </p:spPr>
      </p:pic>
      <p:pic>
        <p:nvPicPr>
          <p:cNvPr id="32770" name="Picture 2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51200"/>
            <a:ext cx="838200" cy="219075"/>
          </a:xfrm>
          <a:prstGeom prst="rect">
            <a:avLst/>
          </a:prstGeom>
          <a:noFill/>
          <a:ln>
            <a:noFill/>
          </a:ln>
        </p:spPr>
      </p:pic>
      <p:pic>
        <p:nvPicPr>
          <p:cNvPr id="32771" name="Picture 2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52788"/>
            <a:ext cx="838200" cy="219075"/>
          </a:xfrm>
          <a:prstGeom prst="rect">
            <a:avLst/>
          </a:prstGeom>
          <a:noFill/>
          <a:ln>
            <a:noFill/>
          </a:ln>
        </p:spPr>
      </p:pic>
      <p:pic>
        <p:nvPicPr>
          <p:cNvPr id="32772" name="Picture 2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51200"/>
            <a:ext cx="838200" cy="219075"/>
          </a:xfrm>
          <a:prstGeom prst="rect">
            <a:avLst/>
          </a:prstGeom>
          <a:noFill/>
          <a:ln>
            <a:noFill/>
          </a:ln>
        </p:spPr>
      </p:pic>
      <p:pic>
        <p:nvPicPr>
          <p:cNvPr id="32773" name="Picture 2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1675"/>
            <a:ext cx="838200" cy="219075"/>
          </a:xfrm>
          <a:prstGeom prst="rect">
            <a:avLst/>
          </a:prstGeom>
          <a:noFill/>
          <a:ln>
            <a:noFill/>
          </a:ln>
        </p:spPr>
      </p:pic>
      <p:pic>
        <p:nvPicPr>
          <p:cNvPr id="32774" name="Picture 2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0088"/>
            <a:ext cx="838200" cy="219075"/>
          </a:xfrm>
          <a:prstGeom prst="rect">
            <a:avLst/>
          </a:prstGeom>
          <a:noFill/>
          <a:ln>
            <a:noFill/>
          </a:ln>
        </p:spPr>
      </p:pic>
      <p:pic>
        <p:nvPicPr>
          <p:cNvPr id="32775" name="Picture 2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65300"/>
            <a:ext cx="838200" cy="219075"/>
          </a:xfrm>
          <a:prstGeom prst="rect">
            <a:avLst/>
          </a:prstGeom>
          <a:noFill/>
          <a:ln>
            <a:noFill/>
          </a:ln>
        </p:spPr>
      </p:pic>
      <p:pic>
        <p:nvPicPr>
          <p:cNvPr id="32776" name="Picture 27"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63713"/>
            <a:ext cx="838200" cy="219075"/>
          </a:xfrm>
          <a:prstGeom prst="rect">
            <a:avLst/>
          </a:prstGeom>
          <a:noFill/>
          <a:ln>
            <a:noFill/>
          </a:ln>
        </p:spPr>
      </p:pic>
      <p:pic>
        <p:nvPicPr>
          <p:cNvPr id="32777" name="Picture 2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65300"/>
            <a:ext cx="838200" cy="219075"/>
          </a:xfrm>
          <a:prstGeom prst="rect">
            <a:avLst/>
          </a:prstGeom>
          <a:noFill/>
          <a:ln>
            <a:noFill/>
          </a:ln>
        </p:spPr>
      </p:pic>
      <p:pic>
        <p:nvPicPr>
          <p:cNvPr id="32778" name="Picture 2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63713"/>
            <a:ext cx="838200" cy="219075"/>
          </a:xfrm>
          <a:prstGeom prst="rect">
            <a:avLst/>
          </a:prstGeom>
          <a:noFill/>
          <a:ln>
            <a:noFill/>
          </a:ln>
        </p:spPr>
      </p:pic>
      <p:pic>
        <p:nvPicPr>
          <p:cNvPr id="32779" name="Picture 3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65300"/>
            <a:ext cx="838200" cy="219075"/>
          </a:xfrm>
          <a:prstGeom prst="rect">
            <a:avLst/>
          </a:prstGeom>
          <a:noFill/>
          <a:ln>
            <a:noFill/>
          </a:ln>
        </p:spPr>
      </p:pic>
      <p:pic>
        <p:nvPicPr>
          <p:cNvPr id="32780" name="Picture 3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63713"/>
            <a:ext cx="838200" cy="219075"/>
          </a:xfrm>
          <a:prstGeom prst="rect">
            <a:avLst/>
          </a:prstGeom>
          <a:noFill/>
          <a:ln>
            <a:noFill/>
          </a:ln>
        </p:spPr>
      </p:pic>
      <p:pic>
        <p:nvPicPr>
          <p:cNvPr id="32781" name="Picture 3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041900"/>
            <a:ext cx="838200" cy="219075"/>
          </a:xfrm>
          <a:prstGeom prst="rect">
            <a:avLst/>
          </a:prstGeom>
          <a:noFill/>
          <a:ln>
            <a:noFill/>
          </a:ln>
        </p:spPr>
      </p:pic>
      <p:pic>
        <p:nvPicPr>
          <p:cNvPr id="32782" name="Picture 3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040313"/>
            <a:ext cx="838200" cy="219075"/>
          </a:xfrm>
          <a:prstGeom prst="rect">
            <a:avLst/>
          </a:prstGeom>
          <a:noFill/>
          <a:ln>
            <a:noFill/>
          </a:ln>
        </p:spPr>
      </p:pic>
      <p:pic>
        <p:nvPicPr>
          <p:cNvPr id="32783" name="Picture 3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041900"/>
            <a:ext cx="838200" cy="219075"/>
          </a:xfrm>
          <a:prstGeom prst="rect">
            <a:avLst/>
          </a:prstGeom>
          <a:noFill/>
          <a:ln>
            <a:noFill/>
          </a:ln>
        </p:spPr>
      </p:pic>
      <p:pic>
        <p:nvPicPr>
          <p:cNvPr id="32784" name="Picture 3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040313"/>
            <a:ext cx="838200" cy="219075"/>
          </a:xfrm>
          <a:prstGeom prst="rect">
            <a:avLst/>
          </a:prstGeom>
          <a:noFill/>
          <a:ln>
            <a:noFill/>
          </a:ln>
        </p:spPr>
      </p:pic>
      <p:pic>
        <p:nvPicPr>
          <p:cNvPr id="32785"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051425"/>
            <a:ext cx="838200" cy="219075"/>
          </a:xfrm>
          <a:prstGeom prst="rect">
            <a:avLst/>
          </a:prstGeom>
          <a:noFill/>
          <a:ln>
            <a:noFill/>
          </a:ln>
        </p:spPr>
      </p:pic>
      <p:pic>
        <p:nvPicPr>
          <p:cNvPr id="32786" name="Picture 3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049838"/>
            <a:ext cx="838200" cy="219075"/>
          </a:xfrm>
          <a:prstGeom prst="rect">
            <a:avLst/>
          </a:prstGeom>
          <a:noFill/>
          <a:ln>
            <a:noFill/>
          </a:ln>
        </p:spPr>
      </p:pic>
      <p:graphicFrame>
        <p:nvGraphicFramePr>
          <p:cNvPr id="77831" name="Object 7"/>
          <p:cNvGraphicFramePr/>
          <p:nvPr/>
        </p:nvGraphicFramePr>
        <p:xfrm>
          <a:off x="5878513" y="3381375"/>
          <a:ext cx="2093912" cy="774700"/>
        </p:xfrm>
        <a:graphic>
          <a:graphicData uri="http://schemas.openxmlformats.org/presentationml/2006/ole">
            <mc:AlternateContent xmlns:mc="http://schemas.openxmlformats.org/markup-compatibility/2006">
              <mc:Choice xmlns:v="urn:schemas-microsoft-com:vml" Requires="v">
                <p:oleObj spid="_x0000_s676922" name="公式" r:id="rId2" imgW="2094865" imgH="774065" progId="Equation.3">
                  <p:embed/>
                </p:oleObj>
              </mc:Choice>
              <mc:Fallback>
                <p:oleObj name="公式" r:id="rId2" imgW="2094865" imgH="774065" progId="Equation.3">
                  <p:embed/>
                  <p:pic>
                    <p:nvPicPr>
                      <p:cNvPr id="0" name="图片 6769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513" y="3381375"/>
                        <a:ext cx="2093912" cy="774700"/>
                      </a:xfrm>
                      <a:prstGeom prst="rect">
                        <a:avLst/>
                      </a:prstGeom>
                      <a:noFill/>
                      <a:ln>
                        <a:noFill/>
                      </a:ln>
                    </p:spPr>
                  </p:pic>
                </p:oleObj>
              </mc:Fallback>
            </mc:AlternateContent>
          </a:graphicData>
        </a:graphic>
      </p:graphicFrame>
      <p:grpSp>
        <p:nvGrpSpPr>
          <p:cNvPr id="77885" name="Group 61"/>
          <p:cNvGrpSpPr/>
          <p:nvPr/>
        </p:nvGrpSpPr>
        <p:grpSpPr bwMode="auto">
          <a:xfrm>
            <a:off x="1354138" y="2705100"/>
            <a:ext cx="2430462" cy="457200"/>
            <a:chOff x="853" y="1674"/>
            <a:chExt cx="1531" cy="288"/>
          </a:xfrm>
        </p:grpSpPr>
        <p:graphicFrame>
          <p:nvGraphicFramePr>
            <p:cNvPr id="32812" name="Object 10"/>
            <p:cNvGraphicFramePr/>
            <p:nvPr/>
          </p:nvGraphicFramePr>
          <p:xfrm>
            <a:off x="1176" y="1709"/>
            <a:ext cx="1208" cy="232"/>
          </p:xfrm>
          <a:graphic>
            <a:graphicData uri="http://schemas.openxmlformats.org/presentationml/2006/ole">
              <mc:AlternateContent xmlns:mc="http://schemas.openxmlformats.org/markup-compatibility/2006">
                <mc:Choice xmlns:v="urn:schemas-microsoft-com:vml" Requires="v">
                  <p:oleObj spid="_x0000_s676923" name="公式" r:id="rId4" imgW="1917700" imgH="368300" progId="Equation.3">
                    <p:embed/>
                  </p:oleObj>
                </mc:Choice>
                <mc:Fallback>
                  <p:oleObj name="公式" r:id="rId4" imgW="1917700" imgH="368300" progId="Equation.3">
                    <p:embed/>
                    <p:pic>
                      <p:nvPicPr>
                        <p:cNvPr id="0" name="图片 6769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 y="1709"/>
                          <a:ext cx="1208" cy="232"/>
                        </a:xfrm>
                        <a:prstGeom prst="rect">
                          <a:avLst/>
                        </a:prstGeom>
                        <a:noFill/>
                        <a:ln>
                          <a:noFill/>
                        </a:ln>
                      </p:spPr>
                    </p:pic>
                  </p:oleObj>
                </mc:Fallback>
              </mc:AlternateContent>
            </a:graphicData>
          </a:graphic>
        </p:graphicFrame>
        <p:sp>
          <p:nvSpPr>
            <p:cNvPr id="77837" name="Text Box 13"/>
            <p:cNvSpPr txBox="1">
              <a:spLocks noChangeArrowheads="1"/>
            </p:cNvSpPr>
            <p:nvPr/>
          </p:nvSpPr>
          <p:spPr bwMode="auto">
            <a:xfrm>
              <a:off x="853" y="1674"/>
              <a:ext cx="405" cy="288"/>
            </a:xfrm>
            <a:prstGeom prst="rect">
              <a:avLst/>
            </a:prstGeom>
            <a:noFill/>
            <a:ln>
              <a:noFill/>
            </a:ln>
            <a:effectLst/>
          </p:spPr>
          <p:txBody>
            <a:bodyPr wrap="none">
              <a:spAutoFit/>
            </a:bodyPr>
            <a:lstStyle/>
            <a:p>
              <a:pPr>
                <a:defRPr/>
              </a:pPr>
              <a:r>
                <a:rPr lang="zh-CN" altLang="en-US"/>
                <a:t>令  </a:t>
              </a:r>
              <a:endParaRPr lang="zh-CN" altLang="en-US"/>
            </a:p>
          </p:txBody>
        </p:sp>
      </p:grpSp>
      <p:grpSp>
        <p:nvGrpSpPr>
          <p:cNvPr id="77886" name="Group 62"/>
          <p:cNvGrpSpPr/>
          <p:nvPr/>
        </p:nvGrpSpPr>
        <p:grpSpPr bwMode="auto">
          <a:xfrm>
            <a:off x="3905250" y="2705100"/>
            <a:ext cx="2476500" cy="457200"/>
            <a:chOff x="2460" y="1674"/>
            <a:chExt cx="1560" cy="288"/>
          </a:xfrm>
        </p:grpSpPr>
        <p:sp>
          <p:nvSpPr>
            <p:cNvPr id="77838" name="Text Box 14"/>
            <p:cNvSpPr txBox="1">
              <a:spLocks noChangeArrowheads="1"/>
            </p:cNvSpPr>
            <p:nvPr/>
          </p:nvSpPr>
          <p:spPr bwMode="auto">
            <a:xfrm>
              <a:off x="2460" y="1674"/>
              <a:ext cx="1560" cy="288"/>
            </a:xfrm>
            <a:prstGeom prst="rect">
              <a:avLst/>
            </a:prstGeom>
            <a:noFill/>
            <a:ln>
              <a:noFill/>
            </a:ln>
            <a:effectLst/>
          </p:spPr>
          <p:txBody>
            <a:bodyPr wrap="none">
              <a:spAutoFit/>
            </a:bodyPr>
            <a:lstStyle/>
            <a:p>
              <a:pPr>
                <a:defRPr/>
              </a:pPr>
              <a:r>
                <a:rPr lang="zh-CN" altLang="en-US"/>
                <a:t>则在            内，  </a:t>
              </a:r>
              <a:endParaRPr lang="zh-CN" altLang="en-US"/>
            </a:p>
          </p:txBody>
        </p:sp>
        <p:graphicFrame>
          <p:nvGraphicFramePr>
            <p:cNvPr id="32811" name="Object 15"/>
            <p:cNvGraphicFramePr/>
            <p:nvPr/>
          </p:nvGraphicFramePr>
          <p:xfrm>
            <a:off x="2959" y="1723"/>
            <a:ext cx="496" cy="216"/>
          </p:xfrm>
          <a:graphic>
            <a:graphicData uri="http://schemas.openxmlformats.org/presentationml/2006/ole">
              <mc:AlternateContent xmlns:mc="http://schemas.openxmlformats.org/markup-compatibility/2006">
                <mc:Choice xmlns:v="urn:schemas-microsoft-com:vml" Requires="v">
                  <p:oleObj spid="_x0000_s676924" name="公式" r:id="rId6" imgW="786765" imgH="342900" progId="Equation.3">
                    <p:embed/>
                  </p:oleObj>
                </mc:Choice>
                <mc:Fallback>
                  <p:oleObj name="公式" r:id="rId6" imgW="786765" imgH="342900" progId="Equation.3">
                    <p:embed/>
                    <p:pic>
                      <p:nvPicPr>
                        <p:cNvPr id="0" name="图片 6769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9" y="1723"/>
                          <a:ext cx="496" cy="216"/>
                        </a:xfrm>
                        <a:prstGeom prst="rect">
                          <a:avLst/>
                        </a:prstGeom>
                        <a:noFill/>
                        <a:ln>
                          <a:noFill/>
                        </a:ln>
                      </p:spPr>
                    </p:pic>
                  </p:oleObj>
                </mc:Fallback>
              </mc:AlternateContent>
            </a:graphicData>
          </a:graphic>
        </p:graphicFrame>
      </p:grpSp>
      <p:graphicFrame>
        <p:nvGraphicFramePr>
          <p:cNvPr id="77840" name="Object 16"/>
          <p:cNvGraphicFramePr/>
          <p:nvPr/>
        </p:nvGraphicFramePr>
        <p:xfrm>
          <a:off x="5461000" y="4492625"/>
          <a:ext cx="2424113" cy="774700"/>
        </p:xfrm>
        <a:graphic>
          <a:graphicData uri="http://schemas.openxmlformats.org/presentationml/2006/ole">
            <mc:AlternateContent xmlns:mc="http://schemas.openxmlformats.org/markup-compatibility/2006">
              <mc:Choice xmlns:v="urn:schemas-microsoft-com:vml" Requires="v">
                <p:oleObj spid="_x0000_s676925" name="公式" r:id="rId8" imgW="2425700" imgH="774700" progId="Equation.3">
                  <p:embed/>
                </p:oleObj>
              </mc:Choice>
              <mc:Fallback>
                <p:oleObj name="公式" r:id="rId8" imgW="2425700" imgH="774700" progId="Equation.3">
                  <p:embed/>
                  <p:pic>
                    <p:nvPicPr>
                      <p:cNvPr id="0" name="图片 67692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1000" y="4492625"/>
                        <a:ext cx="2424113" cy="774700"/>
                      </a:xfrm>
                      <a:prstGeom prst="rect">
                        <a:avLst/>
                      </a:prstGeom>
                      <a:noFill/>
                      <a:ln>
                        <a:noFill/>
                      </a:ln>
                    </p:spPr>
                  </p:pic>
                </p:oleObj>
              </mc:Fallback>
            </mc:AlternateContent>
          </a:graphicData>
        </a:graphic>
      </p:graphicFrame>
      <p:sp>
        <p:nvSpPr>
          <p:cNvPr id="77826" name="Rectangle 2"/>
          <p:cNvSpPr>
            <a:spLocks noChangeArrowheads="1"/>
          </p:cNvSpPr>
          <p:nvPr/>
        </p:nvSpPr>
        <p:spPr bwMode="auto">
          <a:xfrm>
            <a:off x="536575" y="568325"/>
            <a:ext cx="3219450" cy="519113"/>
          </a:xfrm>
          <a:prstGeom prst="rect">
            <a:avLst/>
          </a:prstGeom>
          <a:noFill/>
          <a:ln>
            <a:noFill/>
          </a:ln>
          <a:effectLst/>
        </p:spPr>
        <p:txBody>
          <a:bodyPr wrap="none">
            <a:spAutoFit/>
          </a:bodyPr>
          <a:lstStyle/>
          <a:p>
            <a:pPr>
              <a:defRPr/>
            </a:pPr>
            <a:r>
              <a:rPr kumimoji="1" lang="zh-CN" altLang="en-US" sz="2800">
                <a:solidFill>
                  <a:srgbClr val="000099"/>
                </a:solidFill>
              </a:rPr>
              <a:t>三、</a:t>
            </a:r>
            <a:r>
              <a:rPr lang="zh-CN" altLang="en-US" sz="2800">
                <a:solidFill>
                  <a:srgbClr val="000099"/>
                </a:solidFill>
              </a:rPr>
              <a:t>幂级数的性质  </a:t>
            </a:r>
            <a:endParaRPr lang="zh-CN" altLang="en-US" sz="2800">
              <a:solidFill>
                <a:srgbClr val="000099"/>
              </a:solidFill>
            </a:endParaRPr>
          </a:p>
        </p:txBody>
      </p:sp>
      <p:sp>
        <p:nvSpPr>
          <p:cNvPr id="77827" name="Rectangle 3"/>
          <p:cNvSpPr>
            <a:spLocks noChangeArrowheads="1"/>
          </p:cNvSpPr>
          <p:nvPr/>
        </p:nvSpPr>
        <p:spPr bwMode="auto">
          <a:xfrm>
            <a:off x="534988" y="1203325"/>
            <a:ext cx="3092450" cy="457200"/>
          </a:xfrm>
          <a:prstGeom prst="rect">
            <a:avLst/>
          </a:prstGeom>
          <a:noFill/>
          <a:ln>
            <a:noFill/>
          </a:ln>
          <a:effectLst/>
        </p:spPr>
        <p:txBody>
          <a:bodyPr wrap="none">
            <a:spAutoFit/>
          </a:bodyPr>
          <a:lstStyle/>
          <a:p>
            <a:pPr>
              <a:defRPr/>
            </a:pPr>
            <a:r>
              <a:rPr kumimoji="1" lang="en-US" altLang="zh-CN">
                <a:solidFill>
                  <a:srgbClr val="000099"/>
                </a:solidFill>
              </a:rPr>
              <a:t>1. </a:t>
            </a:r>
            <a:r>
              <a:rPr kumimoji="1" lang="zh-CN" altLang="en-US">
                <a:solidFill>
                  <a:srgbClr val="000099"/>
                </a:solidFill>
              </a:rPr>
              <a:t>幂级数的运算性质  </a:t>
            </a:r>
            <a:endParaRPr kumimoji="1" lang="zh-CN" altLang="en-US">
              <a:solidFill>
                <a:srgbClr val="000099"/>
              </a:solidFill>
            </a:endParaRPr>
          </a:p>
        </p:txBody>
      </p:sp>
      <p:pic>
        <p:nvPicPr>
          <p:cNvPr id="32793" name="Picture 46" descr="xsf"/>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grpSp>
        <p:nvGrpSpPr>
          <p:cNvPr id="77871" name="Group 47"/>
          <p:cNvGrpSpPr/>
          <p:nvPr/>
        </p:nvGrpSpPr>
        <p:grpSpPr bwMode="auto">
          <a:xfrm>
            <a:off x="3503613" y="1282700"/>
            <a:ext cx="723900" cy="338138"/>
            <a:chOff x="4073" y="1882"/>
            <a:chExt cx="456" cy="213"/>
          </a:xfrm>
        </p:grpSpPr>
        <p:sp>
          <p:nvSpPr>
            <p:cNvPr id="77872" name="Rectangle 48"/>
            <p:cNvSpPr>
              <a:spLocks noChangeArrowheads="1"/>
            </p:cNvSpPr>
            <p:nvPr/>
          </p:nvSpPr>
          <p:spPr bwMode="auto">
            <a:xfrm>
              <a:off x="4137" y="1893"/>
              <a:ext cx="335"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77873" name="Rectangle 49"/>
            <p:cNvSpPr>
              <a:spLocks noChangeArrowheads="1"/>
            </p:cNvSpPr>
            <p:nvPr/>
          </p:nvSpPr>
          <p:spPr bwMode="auto">
            <a:xfrm>
              <a:off x="4073" y="1882"/>
              <a:ext cx="456"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P</a:t>
              </a:r>
              <a:r>
                <a:rPr lang="en-US" altLang="zh-CN" sz="1200" dirty="0">
                  <a:solidFill>
                    <a:srgbClr val="8443B9"/>
                  </a:solidFill>
                  <a:ea typeface="楷体" panose="02010609060101010101" charset="-122"/>
                  <a:cs typeface="楷体" panose="02010609060101010101" charset="-122"/>
                </a:rPr>
                <a:t> 74</a:t>
              </a:r>
              <a:r>
                <a:rPr lang="en-US" altLang="zh-CN" sz="1600" dirty="0">
                  <a:solidFill>
                    <a:srgbClr val="8443B9"/>
                  </a:solidFill>
                  <a:ea typeface="楷体" panose="02010609060101010101" charset="-122"/>
                  <a:cs typeface="楷体" panose="02010609060101010101" charset="-122"/>
                </a:rPr>
                <a:t>  </a:t>
              </a:r>
              <a:endParaRPr lang="en-US" altLang="zh-CN" sz="1600" dirty="0">
                <a:solidFill>
                  <a:srgbClr val="916399"/>
                </a:solidFill>
                <a:ea typeface="楷体" panose="02010609060101010101" charset="-122"/>
                <a:cs typeface="楷体" panose="02010609060101010101" charset="-122"/>
              </a:endParaRPr>
            </a:p>
          </p:txBody>
        </p:sp>
      </p:grpSp>
      <p:sp>
        <p:nvSpPr>
          <p:cNvPr id="77875" name="Rectangle 51"/>
          <p:cNvSpPr>
            <a:spLocks noChangeArrowheads="1"/>
          </p:cNvSpPr>
          <p:nvPr/>
        </p:nvSpPr>
        <p:spPr bwMode="auto">
          <a:xfrm>
            <a:off x="534988" y="1924050"/>
            <a:ext cx="949325" cy="457200"/>
          </a:xfrm>
          <a:prstGeom prst="rect">
            <a:avLst/>
          </a:prstGeom>
          <a:noFill/>
          <a:ln>
            <a:noFill/>
          </a:ln>
          <a:effectLst/>
        </p:spPr>
        <p:txBody>
          <a:bodyPr wrap="none">
            <a:spAutoFit/>
          </a:bodyPr>
          <a:lstStyle/>
          <a:p>
            <a:pPr>
              <a:defRPr/>
            </a:pPr>
            <a:r>
              <a:rPr kumimoji="1" lang="zh-CN" altLang="en-US">
                <a:solidFill>
                  <a:srgbClr val="0000FF"/>
                </a:solidFill>
              </a:rPr>
              <a:t>性质  </a:t>
            </a:r>
            <a:endParaRPr kumimoji="1" lang="zh-CN" altLang="en-US">
              <a:solidFill>
                <a:srgbClr val="0000FF"/>
              </a:solidFill>
            </a:endParaRPr>
          </a:p>
        </p:txBody>
      </p:sp>
      <p:graphicFrame>
        <p:nvGraphicFramePr>
          <p:cNvPr id="77876" name="Object 52"/>
          <p:cNvGraphicFramePr/>
          <p:nvPr/>
        </p:nvGraphicFramePr>
        <p:xfrm>
          <a:off x="5160963" y="1770063"/>
          <a:ext cx="2984500" cy="773112"/>
        </p:xfrm>
        <a:graphic>
          <a:graphicData uri="http://schemas.openxmlformats.org/presentationml/2006/ole">
            <mc:AlternateContent xmlns:mc="http://schemas.openxmlformats.org/markup-compatibility/2006">
              <mc:Choice xmlns:v="urn:schemas-microsoft-com:vml" Requires="v">
                <p:oleObj spid="_x0000_s676926" name="公式" r:id="rId11" imgW="2984500" imgH="774700" progId="Equation.3">
                  <p:embed/>
                </p:oleObj>
              </mc:Choice>
              <mc:Fallback>
                <p:oleObj name="公式" r:id="rId11" imgW="2984500" imgH="774700" progId="Equation.3">
                  <p:embed/>
                  <p:pic>
                    <p:nvPicPr>
                      <p:cNvPr id="0" name="图片 67692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0963" y="1770063"/>
                        <a:ext cx="2984500" cy="773112"/>
                      </a:xfrm>
                      <a:prstGeom prst="rect">
                        <a:avLst/>
                      </a:prstGeom>
                      <a:noFill/>
                      <a:ln>
                        <a:noFill/>
                      </a:ln>
                    </p:spPr>
                  </p:pic>
                </p:oleObj>
              </mc:Fallback>
            </mc:AlternateContent>
          </a:graphicData>
        </a:graphic>
      </p:graphicFrame>
      <p:grpSp>
        <p:nvGrpSpPr>
          <p:cNvPr id="77884" name="Group 60"/>
          <p:cNvGrpSpPr/>
          <p:nvPr/>
        </p:nvGrpSpPr>
        <p:grpSpPr bwMode="auto">
          <a:xfrm>
            <a:off x="1355725" y="1770063"/>
            <a:ext cx="3521075" cy="773112"/>
            <a:chOff x="854" y="1085"/>
            <a:chExt cx="2218" cy="487"/>
          </a:xfrm>
        </p:grpSpPr>
        <p:graphicFrame>
          <p:nvGraphicFramePr>
            <p:cNvPr id="32806" name="Object 53"/>
            <p:cNvGraphicFramePr/>
            <p:nvPr/>
          </p:nvGraphicFramePr>
          <p:xfrm>
            <a:off x="1160" y="1085"/>
            <a:ext cx="1912" cy="487"/>
          </p:xfrm>
          <a:graphic>
            <a:graphicData uri="http://schemas.openxmlformats.org/presentationml/2006/ole">
              <mc:AlternateContent xmlns:mc="http://schemas.openxmlformats.org/markup-compatibility/2006">
                <mc:Choice xmlns:v="urn:schemas-microsoft-com:vml" Requires="v">
                  <p:oleObj spid="_x0000_s676927" name="公式" r:id="rId13" imgW="3035300" imgH="774700" progId="Equation.3">
                    <p:embed/>
                  </p:oleObj>
                </mc:Choice>
                <mc:Fallback>
                  <p:oleObj name="公式" r:id="rId13" imgW="3035300" imgH="774700" progId="Equation.3">
                    <p:embed/>
                    <p:pic>
                      <p:nvPicPr>
                        <p:cNvPr id="0" name="图片 67692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0" y="1085"/>
                          <a:ext cx="1912" cy="487"/>
                        </a:xfrm>
                        <a:prstGeom prst="rect">
                          <a:avLst/>
                        </a:prstGeom>
                        <a:noFill/>
                        <a:ln>
                          <a:noFill/>
                        </a:ln>
                      </p:spPr>
                    </p:pic>
                  </p:oleObj>
                </mc:Fallback>
              </mc:AlternateContent>
            </a:graphicData>
          </a:graphic>
        </p:graphicFrame>
        <p:sp>
          <p:nvSpPr>
            <p:cNvPr id="77878" name="Text Box 54"/>
            <p:cNvSpPr txBox="1">
              <a:spLocks noChangeArrowheads="1"/>
            </p:cNvSpPr>
            <p:nvPr/>
          </p:nvSpPr>
          <p:spPr bwMode="auto">
            <a:xfrm>
              <a:off x="854" y="1183"/>
              <a:ext cx="405" cy="288"/>
            </a:xfrm>
            <a:prstGeom prst="rect">
              <a:avLst/>
            </a:prstGeom>
            <a:noFill/>
            <a:ln>
              <a:noFill/>
            </a:ln>
            <a:effectLst/>
          </p:spPr>
          <p:txBody>
            <a:bodyPr wrap="none">
              <a:spAutoFit/>
            </a:bodyPr>
            <a:lstStyle/>
            <a:p>
              <a:pPr>
                <a:defRPr/>
              </a:pPr>
              <a:r>
                <a:rPr lang="zh-CN" altLang="en-US"/>
                <a:t>设  </a:t>
              </a:r>
              <a:endParaRPr lang="zh-CN" altLang="en-US"/>
            </a:p>
          </p:txBody>
        </p:sp>
      </p:grpSp>
      <p:graphicFrame>
        <p:nvGraphicFramePr>
          <p:cNvPr id="77879" name="Object 55"/>
          <p:cNvGraphicFramePr/>
          <p:nvPr/>
        </p:nvGraphicFramePr>
        <p:xfrm>
          <a:off x="3133725" y="5435600"/>
          <a:ext cx="4187825" cy="774700"/>
        </p:xfrm>
        <a:graphic>
          <a:graphicData uri="http://schemas.openxmlformats.org/presentationml/2006/ole">
            <mc:AlternateContent xmlns:mc="http://schemas.openxmlformats.org/markup-compatibility/2006">
              <mc:Choice xmlns:v="urn:schemas-microsoft-com:vml" Requires="v">
                <p:oleObj spid="_x0000_s676928" name="公式" r:id="rId15" imgW="4191000" imgH="774700" progId="Equation.3">
                  <p:embed/>
                </p:oleObj>
              </mc:Choice>
              <mc:Fallback>
                <p:oleObj name="公式" r:id="rId15" imgW="4191000" imgH="774700" progId="Equation.3">
                  <p:embed/>
                  <p:pic>
                    <p:nvPicPr>
                      <p:cNvPr id="0" name="图片 6769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3725" y="5435600"/>
                        <a:ext cx="4187825" cy="774700"/>
                      </a:xfrm>
                      <a:prstGeom prst="rect">
                        <a:avLst/>
                      </a:prstGeom>
                      <a:noFill/>
                      <a:ln>
                        <a:noFill/>
                      </a:ln>
                    </p:spPr>
                  </p:pic>
                </p:oleObj>
              </mc:Fallback>
            </mc:AlternateContent>
          </a:graphicData>
        </a:graphic>
      </p:graphicFrame>
      <p:sp>
        <p:nvSpPr>
          <p:cNvPr id="77881" name="Rectangle 57"/>
          <p:cNvSpPr>
            <a:spLocks noChangeArrowheads="1"/>
          </p:cNvSpPr>
          <p:nvPr/>
        </p:nvSpPr>
        <p:spPr bwMode="auto">
          <a:xfrm>
            <a:off x="6051550" y="2706688"/>
            <a:ext cx="642938" cy="457200"/>
          </a:xfrm>
          <a:prstGeom prst="rect">
            <a:avLst/>
          </a:prstGeom>
          <a:noFill/>
          <a:ln>
            <a:noFill/>
          </a:ln>
          <a:effectLst/>
        </p:spPr>
        <p:txBody>
          <a:bodyPr wrap="none">
            <a:spAutoFit/>
          </a:bodyPr>
          <a:lstStyle/>
          <a:p>
            <a:pPr>
              <a:defRPr/>
            </a:pPr>
            <a:r>
              <a:rPr lang="zh-CN" altLang="en-US"/>
              <a:t>有  </a:t>
            </a:r>
            <a:endParaRPr lang="zh-CN" altLang="en-US"/>
          </a:p>
        </p:txBody>
      </p:sp>
      <p:grpSp>
        <p:nvGrpSpPr>
          <p:cNvPr id="77887" name="Group 63"/>
          <p:cNvGrpSpPr/>
          <p:nvPr/>
        </p:nvGrpSpPr>
        <p:grpSpPr bwMode="auto">
          <a:xfrm>
            <a:off x="1374775" y="3379788"/>
            <a:ext cx="4446588" cy="773112"/>
            <a:chOff x="866" y="2099"/>
            <a:chExt cx="2801" cy="487"/>
          </a:xfrm>
        </p:grpSpPr>
        <p:graphicFrame>
          <p:nvGraphicFramePr>
            <p:cNvPr id="32804" name="Object 6"/>
            <p:cNvGraphicFramePr/>
            <p:nvPr/>
          </p:nvGraphicFramePr>
          <p:xfrm>
            <a:off x="1212" y="2099"/>
            <a:ext cx="2455" cy="487"/>
          </p:xfrm>
          <a:graphic>
            <a:graphicData uri="http://schemas.openxmlformats.org/presentationml/2006/ole">
              <mc:AlternateContent xmlns:mc="http://schemas.openxmlformats.org/markup-compatibility/2006">
                <mc:Choice xmlns:v="urn:schemas-microsoft-com:vml" Requires="v">
                  <p:oleObj spid="_x0000_s676929" name="公式" r:id="rId17" imgW="3898900" imgH="774700" progId="Equation.3">
                    <p:embed/>
                  </p:oleObj>
                </mc:Choice>
                <mc:Fallback>
                  <p:oleObj name="公式" r:id="rId17" imgW="3898900" imgH="774700" progId="Equation.3">
                    <p:embed/>
                    <p:pic>
                      <p:nvPicPr>
                        <p:cNvPr id="0" name="图片 67692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2" y="2099"/>
                          <a:ext cx="2455" cy="487"/>
                        </a:xfrm>
                        <a:prstGeom prst="rect">
                          <a:avLst/>
                        </a:prstGeom>
                        <a:noFill/>
                        <a:ln>
                          <a:noFill/>
                        </a:ln>
                      </p:spPr>
                    </p:pic>
                  </p:oleObj>
                </mc:Fallback>
              </mc:AlternateContent>
            </a:graphicData>
          </a:graphic>
        </p:graphicFrame>
        <p:sp>
          <p:nvSpPr>
            <p:cNvPr id="77882" name="Text Box 58"/>
            <p:cNvSpPr txBox="1">
              <a:spLocks noChangeArrowheads="1"/>
            </p:cNvSpPr>
            <p:nvPr/>
          </p:nvSpPr>
          <p:spPr bwMode="auto">
            <a:xfrm>
              <a:off x="866" y="2180"/>
              <a:ext cx="388" cy="288"/>
            </a:xfrm>
            <a:prstGeom prst="rect">
              <a:avLst/>
            </a:prstGeom>
            <a:noFill/>
            <a:ln>
              <a:noFill/>
            </a:ln>
            <a:effectLst/>
          </p:spPr>
          <p:txBody>
            <a:bodyPr wrap="none">
              <a:spAutoFit/>
            </a:bodyPr>
            <a:lstStyle/>
            <a:p>
              <a:pPr>
                <a:defRPr/>
              </a:pPr>
              <a:r>
                <a:rPr lang="en-US" altLang="zh-CN"/>
                <a:t>(1) </a:t>
              </a:r>
              <a:endParaRPr lang="en-US" altLang="zh-CN"/>
            </a:p>
          </p:txBody>
        </p:sp>
      </p:grpSp>
      <p:grpSp>
        <p:nvGrpSpPr>
          <p:cNvPr id="77888" name="Group 64"/>
          <p:cNvGrpSpPr/>
          <p:nvPr/>
        </p:nvGrpSpPr>
        <p:grpSpPr bwMode="auto">
          <a:xfrm>
            <a:off x="1382713" y="4446588"/>
            <a:ext cx="4044950" cy="774700"/>
            <a:chOff x="871" y="2771"/>
            <a:chExt cx="2548" cy="488"/>
          </a:xfrm>
        </p:grpSpPr>
        <p:graphicFrame>
          <p:nvGraphicFramePr>
            <p:cNvPr id="32802" name="Object 8"/>
            <p:cNvGraphicFramePr/>
            <p:nvPr/>
          </p:nvGraphicFramePr>
          <p:xfrm>
            <a:off x="1213" y="2771"/>
            <a:ext cx="2206" cy="488"/>
          </p:xfrm>
          <a:graphic>
            <a:graphicData uri="http://schemas.openxmlformats.org/presentationml/2006/ole">
              <mc:AlternateContent xmlns:mc="http://schemas.openxmlformats.org/markup-compatibility/2006">
                <mc:Choice xmlns:v="urn:schemas-microsoft-com:vml" Requires="v">
                  <p:oleObj spid="_x0000_s676930" name="Equation" r:id="rId19" imgW="3505200" imgH="774700" progId="Equation.DSMT4">
                    <p:embed/>
                  </p:oleObj>
                </mc:Choice>
                <mc:Fallback>
                  <p:oleObj name="Equation" r:id="rId19" imgW="3505200" imgH="774700" progId="Equation.DSMT4">
                    <p:embed/>
                    <p:pic>
                      <p:nvPicPr>
                        <p:cNvPr id="0" name="图片 67692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3" y="2771"/>
                          <a:ext cx="2206" cy="488"/>
                        </a:xfrm>
                        <a:prstGeom prst="rect">
                          <a:avLst/>
                        </a:prstGeom>
                        <a:noFill/>
                        <a:ln>
                          <a:noFill/>
                        </a:ln>
                      </p:spPr>
                    </p:pic>
                  </p:oleObj>
                </mc:Fallback>
              </mc:AlternateContent>
            </a:graphicData>
          </a:graphic>
        </p:graphicFrame>
        <p:sp>
          <p:nvSpPr>
            <p:cNvPr id="77883" name="Text Box 59"/>
            <p:cNvSpPr txBox="1">
              <a:spLocks noChangeArrowheads="1"/>
            </p:cNvSpPr>
            <p:nvPr/>
          </p:nvSpPr>
          <p:spPr bwMode="auto">
            <a:xfrm>
              <a:off x="871" y="2857"/>
              <a:ext cx="388" cy="288"/>
            </a:xfrm>
            <a:prstGeom prst="rect">
              <a:avLst/>
            </a:prstGeom>
            <a:noFill/>
            <a:ln>
              <a:noFill/>
            </a:ln>
            <a:effectLst/>
          </p:spPr>
          <p:txBody>
            <a:bodyPr wrap="none">
              <a:spAutoFit/>
            </a:bodyPr>
            <a:lstStyle/>
            <a:p>
              <a:pPr>
                <a:defRPr/>
              </a:pPr>
              <a:r>
                <a:rPr lang="en-US" altLang="zh-CN"/>
                <a:t>(2) </a:t>
              </a:r>
              <a:endParaRPr lang="en-US"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10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left)">
                                      <p:cBhvr>
                                        <p:cTn id="12" dur="1000"/>
                                        <p:tgtEl>
                                          <p:spTgt spid="77827"/>
                                        </p:tgtEl>
                                      </p:cBhvr>
                                    </p:animEffect>
                                  </p:childTnLst>
                                </p:cTn>
                              </p:par>
                              <p:par>
                                <p:cTn id="13" presetID="22" presetClass="entr" presetSubtype="8" fill="hold" nodeType="withEffect">
                                  <p:stCondLst>
                                    <p:cond delay="0"/>
                                  </p:stCondLst>
                                  <p:childTnLst>
                                    <p:set>
                                      <p:cBhvr>
                                        <p:cTn id="14" dur="1" fill="hold">
                                          <p:stCondLst>
                                            <p:cond delay="0"/>
                                          </p:stCondLst>
                                        </p:cTn>
                                        <p:tgtEl>
                                          <p:spTgt spid="77871"/>
                                        </p:tgtEl>
                                        <p:attrNameLst>
                                          <p:attrName>style.visibility</p:attrName>
                                        </p:attrNameLst>
                                      </p:cBhvr>
                                      <p:to>
                                        <p:strVal val="visible"/>
                                      </p:to>
                                    </p:set>
                                    <p:animEffect transition="in" filter="wipe(left)">
                                      <p:cBhvr>
                                        <p:cTn id="15" dur="1000"/>
                                        <p:tgtEl>
                                          <p:spTgt spid="7787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7875"/>
                                        </p:tgtEl>
                                        <p:attrNameLst>
                                          <p:attrName>style.visibility</p:attrName>
                                        </p:attrNameLst>
                                      </p:cBhvr>
                                      <p:to>
                                        <p:strVal val="visible"/>
                                      </p:to>
                                    </p:set>
                                    <p:animEffect transition="in" filter="wipe(left)">
                                      <p:cBhvr>
                                        <p:cTn id="20" dur="1000"/>
                                        <p:tgtEl>
                                          <p:spTgt spid="778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7884"/>
                                        </p:tgtEl>
                                        <p:attrNameLst>
                                          <p:attrName>style.visibility</p:attrName>
                                        </p:attrNameLst>
                                      </p:cBhvr>
                                      <p:to>
                                        <p:strVal val="visible"/>
                                      </p:to>
                                    </p:set>
                                    <p:animEffect transition="in" filter="wipe(left)">
                                      <p:cBhvr>
                                        <p:cTn id="25" dur="1000"/>
                                        <p:tgtEl>
                                          <p:spTgt spid="7788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7876"/>
                                        </p:tgtEl>
                                        <p:attrNameLst>
                                          <p:attrName>style.visibility</p:attrName>
                                        </p:attrNameLst>
                                      </p:cBhvr>
                                      <p:to>
                                        <p:strVal val="visible"/>
                                      </p:to>
                                    </p:set>
                                    <p:animEffect transition="in" filter="wipe(left)">
                                      <p:cBhvr>
                                        <p:cTn id="30" dur="1000"/>
                                        <p:tgtEl>
                                          <p:spTgt spid="7787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7885"/>
                                        </p:tgtEl>
                                        <p:attrNameLst>
                                          <p:attrName>style.visibility</p:attrName>
                                        </p:attrNameLst>
                                      </p:cBhvr>
                                      <p:to>
                                        <p:strVal val="visible"/>
                                      </p:to>
                                    </p:set>
                                    <p:animEffect transition="in" filter="wipe(left)">
                                      <p:cBhvr>
                                        <p:cTn id="35" dur="1000"/>
                                        <p:tgtEl>
                                          <p:spTgt spid="7788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7886"/>
                                        </p:tgtEl>
                                        <p:attrNameLst>
                                          <p:attrName>style.visibility</p:attrName>
                                        </p:attrNameLst>
                                      </p:cBhvr>
                                      <p:to>
                                        <p:strVal val="visible"/>
                                      </p:to>
                                    </p:set>
                                    <p:animEffect transition="in" filter="wipe(left)">
                                      <p:cBhvr>
                                        <p:cTn id="40" dur="1000"/>
                                        <p:tgtEl>
                                          <p:spTgt spid="7788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7881"/>
                                        </p:tgtEl>
                                        <p:attrNameLst>
                                          <p:attrName>style.visibility</p:attrName>
                                        </p:attrNameLst>
                                      </p:cBhvr>
                                      <p:to>
                                        <p:strVal val="visible"/>
                                      </p:to>
                                    </p:set>
                                    <p:animEffect transition="in" filter="wipe(left)">
                                      <p:cBhvr>
                                        <p:cTn id="45" dur="1000"/>
                                        <p:tgtEl>
                                          <p:spTgt spid="77881"/>
                                        </p:tgtEl>
                                      </p:cBhvr>
                                    </p:animEffect>
                                  </p:childTnLst>
                                </p:cTn>
                              </p:par>
                              <p:par>
                                <p:cTn id="46" presetID="22" presetClass="entr" presetSubtype="8" fill="hold" nodeType="withEffect">
                                  <p:stCondLst>
                                    <p:cond delay="0"/>
                                  </p:stCondLst>
                                  <p:childTnLst>
                                    <p:set>
                                      <p:cBhvr>
                                        <p:cTn id="47" dur="1" fill="hold">
                                          <p:stCondLst>
                                            <p:cond delay="0"/>
                                          </p:stCondLst>
                                        </p:cTn>
                                        <p:tgtEl>
                                          <p:spTgt spid="77887"/>
                                        </p:tgtEl>
                                        <p:attrNameLst>
                                          <p:attrName>style.visibility</p:attrName>
                                        </p:attrNameLst>
                                      </p:cBhvr>
                                      <p:to>
                                        <p:strVal val="visible"/>
                                      </p:to>
                                    </p:set>
                                    <p:animEffect transition="in" filter="wipe(left)">
                                      <p:cBhvr>
                                        <p:cTn id="48" dur="1000"/>
                                        <p:tgtEl>
                                          <p:spTgt spid="778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7831"/>
                                        </p:tgtEl>
                                        <p:attrNameLst>
                                          <p:attrName>style.visibility</p:attrName>
                                        </p:attrNameLst>
                                      </p:cBhvr>
                                      <p:to>
                                        <p:strVal val="visible"/>
                                      </p:to>
                                    </p:set>
                                    <p:animEffect transition="in" filter="wipe(left)">
                                      <p:cBhvr>
                                        <p:cTn id="53" dur="1000"/>
                                        <p:tgtEl>
                                          <p:spTgt spid="778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7888"/>
                                        </p:tgtEl>
                                        <p:attrNameLst>
                                          <p:attrName>style.visibility</p:attrName>
                                        </p:attrNameLst>
                                      </p:cBhvr>
                                      <p:to>
                                        <p:strVal val="visible"/>
                                      </p:to>
                                    </p:set>
                                    <p:animEffect transition="in" filter="wipe(left)">
                                      <p:cBhvr>
                                        <p:cTn id="58" dur="1000"/>
                                        <p:tgtEl>
                                          <p:spTgt spid="7788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7840"/>
                                        </p:tgtEl>
                                        <p:attrNameLst>
                                          <p:attrName>style.visibility</p:attrName>
                                        </p:attrNameLst>
                                      </p:cBhvr>
                                      <p:to>
                                        <p:strVal val="visible"/>
                                      </p:to>
                                    </p:set>
                                    <p:animEffect transition="in" filter="wipe(left)">
                                      <p:cBhvr>
                                        <p:cTn id="63" dur="1000"/>
                                        <p:tgtEl>
                                          <p:spTgt spid="778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7879"/>
                                        </p:tgtEl>
                                        <p:attrNameLst>
                                          <p:attrName>style.visibility</p:attrName>
                                        </p:attrNameLst>
                                      </p:cBhvr>
                                      <p:to>
                                        <p:strVal val="visible"/>
                                      </p:to>
                                    </p:set>
                                    <p:animEffect transition="in" filter="wipe(left)">
                                      <p:cBhvr>
                                        <p:cTn id="68" dur="1000"/>
                                        <p:tgtEl>
                                          <p:spTgt spid="77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75" grpId="0"/>
      <p:bldP spid="778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5842"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5843"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5844" name="Picture 4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5845"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5846"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5847"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5848" name="Picture 50"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5849" name="Picture 5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5850"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5851" name="Picture 5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5852" name="Picture 5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5853" name="Picture 5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5854" name="Picture 5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5855" name="Picture 5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5856"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5857" name="Picture 5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5858" name="Picture 6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5859" name="Picture 6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6387" name="Rectangle 3"/>
          <p:cNvSpPr>
            <a:spLocks noChangeArrowheads="1"/>
          </p:cNvSpPr>
          <p:nvPr/>
        </p:nvSpPr>
        <p:spPr bwMode="auto">
          <a:xfrm>
            <a:off x="536575" y="528638"/>
            <a:ext cx="2932113" cy="519112"/>
          </a:xfrm>
          <a:prstGeom prst="rect">
            <a:avLst/>
          </a:prstGeom>
          <a:noFill/>
          <a:ln>
            <a:noFill/>
          </a:ln>
          <a:effectLst/>
        </p:spPr>
        <p:txBody>
          <a:bodyPr>
            <a:spAutoFit/>
          </a:bodyPr>
          <a:lstStyle/>
          <a:p>
            <a:pPr>
              <a:defRPr/>
            </a:pPr>
            <a:r>
              <a:rPr kumimoji="1" lang="zh-CN" altLang="en-US" sz="2800">
                <a:solidFill>
                  <a:srgbClr val="000099"/>
                </a:solidFill>
              </a:rPr>
              <a:t>一、复数序列</a:t>
            </a:r>
            <a:endParaRPr kumimoji="1" lang="en-US" altLang="zh-CN" sz="2800">
              <a:solidFill>
                <a:srgbClr val="000099"/>
              </a:solidFill>
            </a:endParaRPr>
          </a:p>
        </p:txBody>
      </p:sp>
      <p:sp>
        <p:nvSpPr>
          <p:cNvPr id="16390" name="Rectangle 6"/>
          <p:cNvSpPr>
            <a:spLocks noChangeArrowheads="1"/>
          </p:cNvSpPr>
          <p:nvPr/>
        </p:nvSpPr>
        <p:spPr bwMode="auto">
          <a:xfrm>
            <a:off x="533400" y="1133475"/>
            <a:ext cx="2289175" cy="457200"/>
          </a:xfrm>
          <a:prstGeom prst="rect">
            <a:avLst/>
          </a:prstGeom>
          <a:noFill/>
          <a:ln>
            <a:noFill/>
          </a:ln>
          <a:effectLst/>
        </p:spPr>
        <p:txBody>
          <a:bodyPr>
            <a:spAutoFit/>
          </a:bodyPr>
          <a:lstStyle/>
          <a:p>
            <a:pPr>
              <a:defRPr/>
            </a:pPr>
            <a:r>
              <a:rPr kumimoji="1" lang="en-US" altLang="zh-CN">
                <a:solidFill>
                  <a:srgbClr val="000099"/>
                </a:solidFill>
              </a:rPr>
              <a:t>1. </a:t>
            </a:r>
            <a:r>
              <a:rPr kumimoji="1" lang="zh-CN" altLang="en-US">
                <a:solidFill>
                  <a:srgbClr val="000099"/>
                </a:solidFill>
              </a:rPr>
              <a:t>基本概念</a:t>
            </a:r>
            <a:endParaRPr kumimoji="1" lang="zh-CN" altLang="en-US">
              <a:solidFill>
                <a:srgbClr val="000099"/>
              </a:solidFill>
            </a:endParaRPr>
          </a:p>
        </p:txBody>
      </p:sp>
      <p:grpSp>
        <p:nvGrpSpPr>
          <p:cNvPr id="16420" name="Group 36"/>
          <p:cNvGrpSpPr/>
          <p:nvPr/>
        </p:nvGrpSpPr>
        <p:grpSpPr bwMode="auto">
          <a:xfrm>
            <a:off x="536575" y="1704975"/>
            <a:ext cx="6956425" cy="487363"/>
            <a:chOff x="338" y="1074"/>
            <a:chExt cx="4382" cy="307"/>
          </a:xfrm>
        </p:grpSpPr>
        <p:sp>
          <p:nvSpPr>
            <p:cNvPr id="16391" name="Rectangle 7"/>
            <p:cNvSpPr>
              <a:spLocks noChangeArrowheads="1"/>
            </p:cNvSpPr>
            <p:nvPr/>
          </p:nvSpPr>
          <p:spPr bwMode="auto">
            <a:xfrm>
              <a:off x="338" y="1074"/>
              <a:ext cx="689" cy="288"/>
            </a:xfrm>
            <a:prstGeom prst="rect">
              <a:avLst/>
            </a:prstGeom>
            <a:noFill/>
            <a:ln>
              <a:noFill/>
            </a:ln>
            <a:effectLst/>
          </p:spPr>
          <p:txBody>
            <a:bodyPr>
              <a:spAutoFit/>
            </a:bodyPr>
            <a:lstStyle/>
            <a:p>
              <a:pPr>
                <a:defRPr/>
              </a:pPr>
              <a:r>
                <a:rPr kumimoji="1" lang="zh-CN" altLang="en-US">
                  <a:solidFill>
                    <a:srgbClr val="0000FF"/>
                  </a:solidFill>
                </a:rPr>
                <a:t>定义</a:t>
              </a:r>
              <a:endParaRPr kumimoji="1" lang="zh-CN" altLang="en-US">
                <a:solidFill>
                  <a:srgbClr val="0000FF"/>
                </a:solidFill>
              </a:endParaRPr>
            </a:p>
          </p:txBody>
        </p:sp>
        <p:sp>
          <p:nvSpPr>
            <p:cNvPr id="16392" name="Rectangle 8"/>
            <p:cNvSpPr>
              <a:spLocks noChangeArrowheads="1"/>
            </p:cNvSpPr>
            <p:nvPr/>
          </p:nvSpPr>
          <p:spPr bwMode="auto">
            <a:xfrm>
              <a:off x="854" y="1093"/>
              <a:ext cx="3866" cy="288"/>
            </a:xfrm>
            <a:prstGeom prst="rect">
              <a:avLst/>
            </a:prstGeom>
            <a:noFill/>
            <a:ln>
              <a:noFill/>
            </a:ln>
            <a:effectLst/>
          </p:spPr>
          <p:txBody>
            <a:bodyPr>
              <a:spAutoFit/>
            </a:bodyPr>
            <a:lstStyle/>
            <a:p>
              <a:pPr>
                <a:defRPr/>
              </a:pPr>
              <a:r>
                <a:rPr kumimoji="1" lang="zh-CN" altLang="en-US"/>
                <a:t>设     为复数，称                    为</a:t>
              </a:r>
              <a:r>
                <a:rPr kumimoji="1" lang="zh-CN" altLang="en-US" u="sng">
                  <a:solidFill>
                    <a:schemeClr val="folHlink"/>
                  </a:solidFill>
                  <a:ea typeface="楷体_GB2312" charset="0"/>
                  <a:cs typeface="楷体_GB2312" charset="0"/>
                </a:rPr>
                <a:t>复数序列</a:t>
              </a:r>
              <a:r>
                <a:rPr kumimoji="1" lang="zh-CN" altLang="en-US"/>
                <a:t>。</a:t>
              </a:r>
              <a:endParaRPr kumimoji="1" lang="zh-CN" altLang="en-US"/>
            </a:p>
          </p:txBody>
        </p:sp>
        <p:graphicFrame>
          <p:nvGraphicFramePr>
            <p:cNvPr id="35887" name="Object 10"/>
            <p:cNvGraphicFramePr/>
            <p:nvPr/>
          </p:nvGraphicFramePr>
          <p:xfrm>
            <a:off x="1142" y="1107"/>
            <a:ext cx="184" cy="240"/>
          </p:xfrm>
          <a:graphic>
            <a:graphicData uri="http://schemas.openxmlformats.org/presentationml/2006/ole">
              <mc:AlternateContent xmlns:mc="http://schemas.openxmlformats.org/markup-compatibility/2006">
                <mc:Choice xmlns:v="urn:schemas-microsoft-com:vml" Requires="v">
                  <p:oleObj spid="_x0000_s624781" name="公式" r:id="rId2" imgW="292100" imgH="381000" progId="Equation.3">
                    <p:embed/>
                  </p:oleObj>
                </mc:Choice>
                <mc:Fallback>
                  <p:oleObj name="公式" r:id="rId2" imgW="292100" imgH="381000" progId="Equation.3">
                    <p:embed/>
                    <p:pic>
                      <p:nvPicPr>
                        <p:cNvPr id="0" name="图片 62478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 y="1107"/>
                          <a:ext cx="184" cy="240"/>
                        </a:xfrm>
                        <a:prstGeom prst="rect">
                          <a:avLst/>
                        </a:prstGeom>
                        <a:noFill/>
                        <a:ln>
                          <a:noFill/>
                        </a:ln>
                      </p:spPr>
                    </p:pic>
                  </p:oleObj>
                </mc:Fallback>
              </mc:AlternateContent>
            </a:graphicData>
          </a:graphic>
        </p:graphicFrame>
        <p:graphicFrame>
          <p:nvGraphicFramePr>
            <p:cNvPr id="35888" name="Object 11"/>
            <p:cNvGraphicFramePr/>
            <p:nvPr/>
          </p:nvGraphicFramePr>
          <p:xfrm>
            <a:off x="2353" y="1112"/>
            <a:ext cx="856" cy="264"/>
          </p:xfrm>
          <a:graphic>
            <a:graphicData uri="http://schemas.openxmlformats.org/presentationml/2006/ole">
              <mc:AlternateContent xmlns:mc="http://schemas.openxmlformats.org/markup-compatibility/2006">
                <mc:Choice xmlns:v="urn:schemas-microsoft-com:vml" Requires="v">
                  <p:oleObj spid="_x0000_s624782" name="公式" r:id="rId4" imgW="1358900" imgH="419100" progId="Equation.3">
                    <p:embed/>
                  </p:oleObj>
                </mc:Choice>
                <mc:Fallback>
                  <p:oleObj name="公式" r:id="rId4" imgW="1358900" imgH="419100" progId="Equation.3">
                    <p:embed/>
                    <p:pic>
                      <p:nvPicPr>
                        <p:cNvPr id="0" name="图片 62478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3" y="1112"/>
                          <a:ext cx="856" cy="264"/>
                        </a:xfrm>
                        <a:prstGeom prst="rect">
                          <a:avLst/>
                        </a:prstGeom>
                        <a:noFill/>
                        <a:ln>
                          <a:noFill/>
                        </a:ln>
                      </p:spPr>
                    </p:pic>
                  </p:oleObj>
                </mc:Fallback>
              </mc:AlternateContent>
            </a:graphicData>
          </a:graphic>
        </p:graphicFrame>
      </p:grpSp>
      <p:sp>
        <p:nvSpPr>
          <p:cNvPr id="16396" name="Rectangle 12"/>
          <p:cNvSpPr>
            <a:spLocks noChangeArrowheads="1"/>
          </p:cNvSpPr>
          <p:nvPr/>
        </p:nvSpPr>
        <p:spPr bwMode="auto">
          <a:xfrm>
            <a:off x="534988" y="2427288"/>
            <a:ext cx="1009650" cy="457200"/>
          </a:xfrm>
          <a:prstGeom prst="rect">
            <a:avLst/>
          </a:prstGeom>
          <a:noFill/>
          <a:ln>
            <a:noFill/>
          </a:ln>
          <a:effectLst/>
        </p:spPr>
        <p:txBody>
          <a:bodyPr>
            <a:spAutoFit/>
          </a:bodyPr>
          <a:lstStyle/>
          <a:p>
            <a:pPr>
              <a:defRPr/>
            </a:pPr>
            <a:r>
              <a:rPr kumimoji="1" lang="zh-CN" altLang="en-US">
                <a:solidFill>
                  <a:srgbClr val="0000FF"/>
                </a:solidFill>
              </a:rPr>
              <a:t>极限</a:t>
            </a:r>
            <a:endParaRPr kumimoji="1" lang="zh-CN" altLang="en-US">
              <a:solidFill>
                <a:srgbClr val="0000FF"/>
              </a:solidFill>
            </a:endParaRPr>
          </a:p>
        </p:txBody>
      </p:sp>
      <p:sp>
        <p:nvSpPr>
          <p:cNvPr id="16403" name="Rectangle 19"/>
          <p:cNvSpPr>
            <a:spLocks noChangeArrowheads="1"/>
          </p:cNvSpPr>
          <p:nvPr/>
        </p:nvSpPr>
        <p:spPr bwMode="auto">
          <a:xfrm>
            <a:off x="1352550" y="3006725"/>
            <a:ext cx="6891338" cy="463550"/>
          </a:xfrm>
          <a:prstGeom prst="rect">
            <a:avLst/>
          </a:prstGeom>
          <a:noFill/>
          <a:ln>
            <a:noFill/>
          </a:ln>
          <a:effectLst/>
        </p:spPr>
        <p:txBody>
          <a:bodyPr lIns="90000" tIns="46800" rIns="90000" bIns="46800">
            <a:spAutoFit/>
          </a:bodyPr>
          <a:lstStyle/>
          <a:p>
            <a:pPr>
              <a:defRPr/>
            </a:pPr>
            <a:r>
              <a:rPr kumimoji="1" lang="zh-CN" altLang="en-US" dirty="0"/>
              <a:t>如果对任意给定的</a:t>
            </a:r>
            <a:r>
              <a:rPr kumimoji="1" lang="zh-CN" altLang="en-US" baseline="-25000" dirty="0"/>
              <a:t> </a:t>
            </a:r>
            <a:r>
              <a:rPr kumimoji="1" lang="en-US" altLang="zh-CN" i="1" dirty="0" err="1">
                <a:latin typeface="Symbol" charset="0"/>
              </a:rPr>
              <a:t>ε</a:t>
            </a:r>
            <a:r>
              <a:rPr kumimoji="1" lang="en-US" altLang="zh-CN" i="1" dirty="0">
                <a:latin typeface="Symbol" charset="0"/>
              </a:rPr>
              <a:t> </a:t>
            </a:r>
            <a:r>
              <a:rPr kumimoji="1" lang="en-US" altLang="zh-CN" dirty="0"/>
              <a:t>&gt;</a:t>
            </a:r>
            <a:r>
              <a:rPr kumimoji="1" lang="en-US" altLang="zh-CN" baseline="-25000" dirty="0"/>
              <a:t> </a:t>
            </a:r>
            <a:r>
              <a:rPr kumimoji="1" lang="en-US" altLang="zh-CN" dirty="0"/>
              <a:t>0</a:t>
            </a:r>
            <a:r>
              <a:rPr kumimoji="1" lang="zh-CN" altLang="en-US" dirty="0"/>
              <a:t>，相应地存在自然数 </a:t>
            </a:r>
            <a:r>
              <a:rPr kumimoji="1" lang="en-US" altLang="zh-CN" i="1" dirty="0"/>
              <a:t>N</a:t>
            </a:r>
            <a:r>
              <a:rPr kumimoji="1" lang="zh-CN" altLang="en-US" dirty="0"/>
              <a:t>，</a:t>
            </a:r>
            <a:endParaRPr kumimoji="1" lang="zh-CN" altLang="en-US" dirty="0"/>
          </a:p>
        </p:txBody>
      </p:sp>
      <p:grpSp>
        <p:nvGrpSpPr>
          <p:cNvPr id="16421" name="Group 37"/>
          <p:cNvGrpSpPr/>
          <p:nvPr/>
        </p:nvGrpSpPr>
        <p:grpSpPr bwMode="auto">
          <a:xfrm>
            <a:off x="1354138" y="2457450"/>
            <a:ext cx="7789862" cy="457200"/>
            <a:chOff x="853" y="1548"/>
            <a:chExt cx="4907" cy="288"/>
          </a:xfrm>
        </p:grpSpPr>
        <p:sp>
          <p:nvSpPr>
            <p:cNvPr id="16397" name="Rectangle 13"/>
            <p:cNvSpPr>
              <a:spLocks noChangeArrowheads="1"/>
            </p:cNvSpPr>
            <p:nvPr/>
          </p:nvSpPr>
          <p:spPr bwMode="auto">
            <a:xfrm>
              <a:off x="853" y="1548"/>
              <a:ext cx="4907" cy="288"/>
            </a:xfrm>
            <a:prstGeom prst="rect">
              <a:avLst/>
            </a:prstGeom>
            <a:noFill/>
            <a:ln>
              <a:noFill/>
            </a:ln>
            <a:effectLst/>
          </p:spPr>
          <p:txBody>
            <a:bodyPr>
              <a:spAutoFit/>
            </a:bodyPr>
            <a:lstStyle/>
            <a:p>
              <a:pPr>
                <a:defRPr/>
              </a:pPr>
              <a:r>
                <a:rPr kumimoji="1" lang="zh-CN" altLang="en-US"/>
                <a:t>设                   </a:t>
              </a:r>
              <a:r>
                <a:rPr kumimoji="1" lang="zh-CN" altLang="en-US" baseline="-25000"/>
                <a:t> </a:t>
              </a:r>
              <a:r>
                <a:rPr kumimoji="1" lang="zh-CN" altLang="en-US"/>
                <a:t>为一复数序列，又设</a:t>
              </a:r>
              <a:r>
                <a:rPr kumimoji="1" lang="zh-CN" altLang="en-US" i="1"/>
                <a:t>   </a:t>
              </a:r>
              <a:r>
                <a:rPr kumimoji="1" lang="zh-CN" altLang="en-US" i="1" baseline="-25000"/>
                <a:t> </a:t>
              </a:r>
              <a:r>
                <a:rPr kumimoji="1" lang="zh-CN" altLang="en-US"/>
                <a:t>为一确定的复数，</a:t>
              </a:r>
              <a:endParaRPr kumimoji="1" lang="zh-CN" altLang="en-US"/>
            </a:p>
          </p:txBody>
        </p:sp>
        <p:graphicFrame>
          <p:nvGraphicFramePr>
            <p:cNvPr id="35883" name="Object 23"/>
            <p:cNvGraphicFramePr/>
            <p:nvPr/>
          </p:nvGraphicFramePr>
          <p:xfrm>
            <a:off x="3827" y="1620"/>
            <a:ext cx="128" cy="136"/>
          </p:xfrm>
          <a:graphic>
            <a:graphicData uri="http://schemas.openxmlformats.org/presentationml/2006/ole">
              <mc:AlternateContent xmlns:mc="http://schemas.openxmlformats.org/markup-compatibility/2006">
                <mc:Choice xmlns:v="urn:schemas-microsoft-com:vml" Requires="v">
                  <p:oleObj spid="_x0000_s624783" name="公式" r:id="rId6" imgW="203200" imgH="215900" progId="Equation.3">
                    <p:embed/>
                  </p:oleObj>
                </mc:Choice>
                <mc:Fallback>
                  <p:oleObj name="公式" r:id="rId6" imgW="203200" imgH="215900" progId="Equation.3">
                    <p:embed/>
                    <p:pic>
                      <p:nvPicPr>
                        <p:cNvPr id="0" name="图片 62478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7" y="1620"/>
                          <a:ext cx="128" cy="136"/>
                        </a:xfrm>
                        <a:prstGeom prst="rect">
                          <a:avLst/>
                        </a:prstGeom>
                        <a:noFill/>
                        <a:ln>
                          <a:noFill/>
                        </a:ln>
                      </p:spPr>
                    </p:pic>
                  </p:oleObj>
                </mc:Fallback>
              </mc:AlternateContent>
            </a:graphicData>
          </a:graphic>
        </p:graphicFrame>
        <p:graphicFrame>
          <p:nvGraphicFramePr>
            <p:cNvPr id="35884" name="Object 24"/>
            <p:cNvGraphicFramePr/>
            <p:nvPr/>
          </p:nvGraphicFramePr>
          <p:xfrm>
            <a:off x="1134" y="1561"/>
            <a:ext cx="856" cy="264"/>
          </p:xfrm>
          <a:graphic>
            <a:graphicData uri="http://schemas.openxmlformats.org/presentationml/2006/ole">
              <mc:AlternateContent xmlns:mc="http://schemas.openxmlformats.org/markup-compatibility/2006">
                <mc:Choice xmlns:v="urn:schemas-microsoft-com:vml" Requires="v">
                  <p:oleObj spid="_x0000_s624784" name="公式" r:id="rId8" imgW="1358900" imgH="419100" progId="Equation.3">
                    <p:embed/>
                  </p:oleObj>
                </mc:Choice>
                <mc:Fallback>
                  <p:oleObj name="公式" r:id="rId8" imgW="1358900" imgH="419100" progId="Equation.3">
                    <p:embed/>
                    <p:pic>
                      <p:nvPicPr>
                        <p:cNvPr id="0" name="图片 6247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4" y="1561"/>
                          <a:ext cx="856" cy="264"/>
                        </a:xfrm>
                        <a:prstGeom prst="rect">
                          <a:avLst/>
                        </a:prstGeom>
                        <a:noFill/>
                        <a:ln>
                          <a:noFill/>
                        </a:ln>
                      </p:spPr>
                    </p:pic>
                  </p:oleObj>
                </mc:Fallback>
              </mc:AlternateContent>
            </a:graphicData>
          </a:graphic>
        </p:graphicFrame>
      </p:grpSp>
      <p:sp>
        <p:nvSpPr>
          <p:cNvPr id="16409" name="Rectangle 25"/>
          <p:cNvSpPr>
            <a:spLocks noChangeArrowheads="1"/>
          </p:cNvSpPr>
          <p:nvPr/>
        </p:nvSpPr>
        <p:spPr bwMode="auto">
          <a:xfrm>
            <a:off x="1352550" y="3567113"/>
            <a:ext cx="5645150" cy="457200"/>
          </a:xfrm>
          <a:prstGeom prst="rect">
            <a:avLst/>
          </a:prstGeom>
          <a:noFill/>
          <a:ln>
            <a:noFill/>
          </a:ln>
          <a:effectLst/>
        </p:spPr>
        <p:txBody>
          <a:bodyPr>
            <a:spAutoFit/>
          </a:bodyPr>
          <a:lstStyle/>
          <a:p>
            <a:pPr>
              <a:defRPr/>
            </a:pPr>
            <a:r>
              <a:rPr kumimoji="1" lang="zh-CN" altLang="en-US" dirty="0"/>
              <a:t>当</a:t>
            </a:r>
            <a:r>
              <a:rPr kumimoji="1" lang="zh-CN" altLang="en-US" baseline="-25000" dirty="0"/>
              <a:t> </a:t>
            </a:r>
            <a:r>
              <a:rPr kumimoji="1" lang="en-US" altLang="zh-CN" i="1" dirty="0"/>
              <a:t>n</a:t>
            </a:r>
            <a:r>
              <a:rPr kumimoji="1" lang="en-US" altLang="zh-CN" i="1" baseline="-25000" dirty="0"/>
              <a:t> </a:t>
            </a:r>
            <a:r>
              <a:rPr kumimoji="1" lang="en-US" altLang="zh-CN" dirty="0"/>
              <a:t>&gt;</a:t>
            </a:r>
            <a:r>
              <a:rPr kumimoji="1" lang="en-US" altLang="zh-CN" baseline="-25000" dirty="0"/>
              <a:t> </a:t>
            </a:r>
            <a:r>
              <a:rPr kumimoji="1" lang="en-US" altLang="zh-CN" i="1" dirty="0"/>
              <a:t>N </a:t>
            </a:r>
            <a:r>
              <a:rPr kumimoji="1" lang="zh-CN" altLang="en-US" dirty="0"/>
              <a:t>时，总有</a:t>
            </a:r>
            <a:r>
              <a:rPr kumimoji="1" lang="zh-CN" altLang="en-US" baseline="-25000" dirty="0"/>
              <a:t> </a:t>
            </a:r>
            <a:r>
              <a:rPr kumimoji="1" lang="en-US" altLang="zh-CN" dirty="0"/>
              <a:t>|</a:t>
            </a:r>
            <a:r>
              <a:rPr kumimoji="1" lang="en-US" altLang="zh-CN" baseline="-25000" dirty="0"/>
              <a:t> </a:t>
            </a:r>
            <a:r>
              <a:rPr kumimoji="1" lang="en-US" altLang="zh-CN" i="1" dirty="0" err="1"/>
              <a:t>z</a:t>
            </a:r>
            <a:r>
              <a:rPr kumimoji="1" lang="en-US" altLang="zh-CN" i="1" baseline="-25000" dirty="0" err="1"/>
              <a:t>n</a:t>
            </a:r>
            <a:r>
              <a:rPr kumimoji="1" lang="en-US" altLang="zh-CN" i="1" baseline="-25000" dirty="0"/>
              <a:t> </a:t>
            </a:r>
            <a:r>
              <a:rPr kumimoji="1" lang="en-US" altLang="zh-CN" dirty="0">
                <a:latin typeface="Symbol" charset="0"/>
              </a:rPr>
              <a:t>-</a:t>
            </a:r>
            <a:r>
              <a:rPr kumimoji="1" lang="en-US" altLang="zh-CN" baseline="-25000" dirty="0">
                <a:latin typeface="Symbol" charset="0"/>
              </a:rPr>
              <a:t> </a:t>
            </a:r>
            <a:r>
              <a:rPr kumimoji="1" lang="en-US" altLang="zh-CN" i="1" dirty="0"/>
              <a:t>a</a:t>
            </a:r>
            <a:r>
              <a:rPr kumimoji="1" lang="en-US" altLang="zh-CN" i="1" baseline="-25000" dirty="0">
                <a:latin typeface="Symbol" charset="0"/>
              </a:rPr>
              <a:t> </a:t>
            </a:r>
            <a:r>
              <a:rPr kumimoji="1" lang="en-US" altLang="zh-CN" dirty="0"/>
              <a:t>|</a:t>
            </a:r>
            <a:r>
              <a:rPr kumimoji="1" lang="en-US" altLang="zh-CN" baseline="-25000" dirty="0"/>
              <a:t> </a:t>
            </a:r>
            <a:r>
              <a:rPr kumimoji="1" lang="en-US" altLang="zh-CN" dirty="0"/>
              <a:t>&lt;</a:t>
            </a:r>
            <a:r>
              <a:rPr kumimoji="1" lang="en-US" altLang="zh-CN" baseline="-25000" dirty="0"/>
              <a:t> </a:t>
            </a:r>
            <a:r>
              <a:rPr kumimoji="1" lang="en-US" altLang="zh-CN" i="1" dirty="0" err="1">
                <a:latin typeface="Symbol" charset="0"/>
              </a:rPr>
              <a:t>ε</a:t>
            </a:r>
            <a:r>
              <a:rPr kumimoji="1" lang="en-US" altLang="zh-CN" i="1" baseline="-25000" dirty="0">
                <a:latin typeface="Symbol" charset="0"/>
              </a:rPr>
              <a:t> </a:t>
            </a:r>
            <a:r>
              <a:rPr kumimoji="1" lang="zh-CN" altLang="en-US" dirty="0">
                <a:latin typeface="Symbol" charset="0"/>
              </a:rPr>
              <a:t>成立，</a:t>
            </a:r>
            <a:endParaRPr kumimoji="1" lang="zh-CN" altLang="en-US" dirty="0">
              <a:latin typeface="Symbol" charset="0"/>
            </a:endParaRPr>
          </a:p>
        </p:txBody>
      </p:sp>
      <p:grpSp>
        <p:nvGrpSpPr>
          <p:cNvPr id="16425" name="Group 41"/>
          <p:cNvGrpSpPr/>
          <p:nvPr/>
        </p:nvGrpSpPr>
        <p:grpSpPr bwMode="auto">
          <a:xfrm>
            <a:off x="2279650" y="4762500"/>
            <a:ext cx="4721225" cy="552450"/>
            <a:chOff x="1436" y="3000"/>
            <a:chExt cx="2974" cy="348"/>
          </a:xfrm>
        </p:grpSpPr>
        <p:graphicFrame>
          <p:nvGraphicFramePr>
            <p:cNvPr id="35879" name="Object 17"/>
            <p:cNvGraphicFramePr/>
            <p:nvPr/>
          </p:nvGraphicFramePr>
          <p:xfrm>
            <a:off x="1436" y="3028"/>
            <a:ext cx="975" cy="320"/>
          </p:xfrm>
          <a:graphic>
            <a:graphicData uri="http://schemas.openxmlformats.org/presentationml/2006/ole">
              <mc:AlternateContent xmlns:mc="http://schemas.openxmlformats.org/markup-compatibility/2006">
                <mc:Choice xmlns:v="urn:schemas-microsoft-com:vml" Requires="v">
                  <p:oleObj spid="_x0000_s624785" name="公式" r:id="rId9" imgW="1549400" imgH="508000" progId="Equation.3">
                    <p:embed/>
                  </p:oleObj>
                </mc:Choice>
                <mc:Fallback>
                  <p:oleObj name="公式" r:id="rId9" imgW="1549400" imgH="508000" progId="Equation.3">
                    <p:embed/>
                    <p:pic>
                      <p:nvPicPr>
                        <p:cNvPr id="0" name="图片 62478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6" y="3028"/>
                          <a:ext cx="975" cy="320"/>
                        </a:xfrm>
                        <a:prstGeom prst="rect">
                          <a:avLst/>
                        </a:prstGeom>
                        <a:noFill/>
                        <a:ln>
                          <a:noFill/>
                        </a:ln>
                      </p:spPr>
                    </p:pic>
                  </p:oleObj>
                </mc:Fallback>
              </mc:AlternateContent>
            </a:graphicData>
          </a:graphic>
        </p:graphicFrame>
        <p:graphicFrame>
          <p:nvGraphicFramePr>
            <p:cNvPr id="35880" name="Object 27"/>
            <p:cNvGraphicFramePr/>
            <p:nvPr/>
          </p:nvGraphicFramePr>
          <p:xfrm>
            <a:off x="2868" y="3030"/>
            <a:ext cx="1542" cy="240"/>
          </p:xfrm>
          <a:graphic>
            <a:graphicData uri="http://schemas.openxmlformats.org/presentationml/2006/ole">
              <mc:AlternateContent xmlns:mc="http://schemas.openxmlformats.org/markup-compatibility/2006">
                <mc:Choice xmlns:v="urn:schemas-microsoft-com:vml" Requires="v">
                  <p:oleObj spid="_x0000_s624786" name="公式" r:id="rId11" imgW="2451100" imgH="381000" progId="Equation.3">
                    <p:embed/>
                  </p:oleObj>
                </mc:Choice>
                <mc:Fallback>
                  <p:oleObj name="公式" r:id="rId11" imgW="2451100" imgH="381000" progId="Equation.3">
                    <p:embed/>
                    <p:pic>
                      <p:nvPicPr>
                        <p:cNvPr id="0" name="图片 62478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8" y="3030"/>
                          <a:ext cx="1542" cy="240"/>
                        </a:xfrm>
                        <a:prstGeom prst="rect">
                          <a:avLst/>
                        </a:prstGeom>
                        <a:noFill/>
                        <a:ln>
                          <a:noFill/>
                        </a:ln>
                      </p:spPr>
                    </p:pic>
                  </p:oleObj>
                </mc:Fallback>
              </mc:AlternateContent>
            </a:graphicData>
          </a:graphic>
        </p:graphicFrame>
        <p:sp>
          <p:nvSpPr>
            <p:cNvPr id="16412" name="Rectangle 28"/>
            <p:cNvSpPr>
              <a:spLocks noChangeArrowheads="1"/>
            </p:cNvSpPr>
            <p:nvPr/>
          </p:nvSpPr>
          <p:spPr bwMode="auto">
            <a:xfrm>
              <a:off x="2480" y="3000"/>
              <a:ext cx="550" cy="288"/>
            </a:xfrm>
            <a:prstGeom prst="rect">
              <a:avLst/>
            </a:prstGeom>
            <a:noFill/>
            <a:ln>
              <a:noFill/>
            </a:ln>
            <a:effectLst/>
          </p:spPr>
          <p:txBody>
            <a:bodyPr>
              <a:spAutoFit/>
            </a:bodyPr>
            <a:lstStyle/>
            <a:p>
              <a:pPr>
                <a:defRPr/>
              </a:pPr>
              <a:r>
                <a:rPr kumimoji="1" lang="zh-CN" altLang="en-US"/>
                <a:t>或</a:t>
              </a:r>
              <a:endParaRPr kumimoji="1" lang="zh-CN" altLang="en-US"/>
            </a:p>
          </p:txBody>
        </p:sp>
      </p:grpSp>
      <p:grpSp>
        <p:nvGrpSpPr>
          <p:cNvPr id="16424" name="Group 40"/>
          <p:cNvGrpSpPr/>
          <p:nvPr/>
        </p:nvGrpSpPr>
        <p:grpSpPr bwMode="auto">
          <a:xfrm>
            <a:off x="1352550" y="4135438"/>
            <a:ext cx="6678613" cy="465137"/>
            <a:chOff x="852" y="2605"/>
            <a:chExt cx="4207" cy="293"/>
          </a:xfrm>
        </p:grpSpPr>
        <p:sp>
          <p:nvSpPr>
            <p:cNvPr id="16405" name="Rectangle 21"/>
            <p:cNvSpPr>
              <a:spLocks noChangeArrowheads="1"/>
            </p:cNvSpPr>
            <p:nvPr/>
          </p:nvSpPr>
          <p:spPr bwMode="auto">
            <a:xfrm>
              <a:off x="2137" y="2605"/>
              <a:ext cx="2922" cy="288"/>
            </a:xfrm>
            <a:prstGeom prst="rect">
              <a:avLst/>
            </a:prstGeom>
            <a:noFill/>
            <a:ln>
              <a:noFill/>
            </a:ln>
            <a:effectLst/>
          </p:spPr>
          <p:txBody>
            <a:bodyPr lIns="90000" tIns="46800" rIns="90000" bIns="46800">
              <a:spAutoFit/>
            </a:bodyPr>
            <a:lstStyle/>
            <a:p>
              <a:pPr>
                <a:defRPr/>
              </a:pPr>
              <a:r>
                <a:rPr kumimoji="1" lang="zh-CN" altLang="en-US"/>
                <a:t>或称</a:t>
              </a:r>
              <a:r>
                <a:rPr kumimoji="1" lang="zh-CN" altLang="en-US" baseline="-25000"/>
                <a:t> </a:t>
              </a:r>
              <a:r>
                <a:rPr kumimoji="1" lang="en-US" altLang="zh-CN" i="1"/>
                <a:t>a</a:t>
              </a:r>
              <a:r>
                <a:rPr kumimoji="1" lang="en-US" altLang="zh-CN" i="1" baseline="-25000"/>
                <a:t> </a:t>
              </a:r>
              <a:r>
                <a:rPr kumimoji="1" lang="zh-CN" altLang="en-US"/>
                <a:t>为复数序列        </a:t>
              </a:r>
              <a:r>
                <a:rPr kumimoji="1" lang="zh-CN" altLang="en-US">
                  <a:sym typeface="Symbol" charset="0"/>
                </a:rPr>
                <a:t>的</a:t>
              </a:r>
              <a:r>
                <a:rPr kumimoji="1" lang="zh-CN" altLang="en-US" u="sng">
                  <a:solidFill>
                    <a:schemeClr val="folHlink"/>
                  </a:solidFill>
                  <a:ea typeface="楷体_GB2312" charset="0"/>
                  <a:cs typeface="楷体_GB2312" charset="0"/>
                  <a:sym typeface="Symbol" charset="0"/>
                </a:rPr>
                <a:t>极限</a:t>
              </a:r>
              <a:r>
                <a:rPr kumimoji="1" lang="zh-CN" altLang="en-US">
                  <a:sym typeface="Symbol" charset="0"/>
                </a:rPr>
                <a:t>，</a:t>
              </a:r>
              <a:endParaRPr kumimoji="1" lang="zh-CN" altLang="en-US">
                <a:sym typeface="Symbol" charset="0"/>
              </a:endParaRPr>
            </a:p>
          </p:txBody>
        </p:sp>
        <p:sp>
          <p:nvSpPr>
            <p:cNvPr id="16410" name="Rectangle 26"/>
            <p:cNvSpPr>
              <a:spLocks noChangeArrowheads="1"/>
            </p:cNvSpPr>
            <p:nvPr/>
          </p:nvSpPr>
          <p:spPr bwMode="auto">
            <a:xfrm>
              <a:off x="852" y="2610"/>
              <a:ext cx="1604" cy="288"/>
            </a:xfrm>
            <a:prstGeom prst="rect">
              <a:avLst/>
            </a:prstGeom>
            <a:noFill/>
            <a:ln>
              <a:noFill/>
            </a:ln>
            <a:effectLst/>
          </p:spPr>
          <p:txBody>
            <a:bodyPr>
              <a:spAutoFit/>
            </a:bodyPr>
            <a:lstStyle/>
            <a:p>
              <a:pPr>
                <a:defRPr/>
              </a:pPr>
              <a:r>
                <a:rPr kumimoji="1" lang="zh-CN" altLang="en-US" u="sng">
                  <a:solidFill>
                    <a:schemeClr val="folHlink"/>
                  </a:solidFill>
                  <a:ea typeface="楷体_GB2312" charset="0"/>
                  <a:cs typeface="楷体_GB2312" charset="0"/>
                </a:rPr>
                <a:t>收敛</a:t>
              </a:r>
              <a:r>
                <a:rPr kumimoji="1" lang="zh-CN" altLang="en-US"/>
                <a:t>于复数</a:t>
              </a:r>
              <a:r>
                <a:rPr kumimoji="1" lang="zh-CN" altLang="en-US" baseline="-25000"/>
                <a:t> </a:t>
              </a:r>
              <a:r>
                <a:rPr kumimoji="1" lang="en-US" altLang="zh-CN" i="1"/>
                <a:t>a</a:t>
              </a:r>
              <a:r>
                <a:rPr kumimoji="1" lang="zh-CN" altLang="en-US"/>
                <a:t>，</a:t>
              </a:r>
              <a:endParaRPr kumimoji="1" lang="zh-CN" altLang="en-US"/>
            </a:p>
          </p:txBody>
        </p:sp>
        <p:graphicFrame>
          <p:nvGraphicFramePr>
            <p:cNvPr id="35878" name="Object 31"/>
            <p:cNvGraphicFramePr/>
            <p:nvPr/>
          </p:nvGraphicFramePr>
          <p:xfrm>
            <a:off x="3734" y="2627"/>
            <a:ext cx="344" cy="240"/>
          </p:xfrm>
          <a:graphic>
            <a:graphicData uri="http://schemas.openxmlformats.org/presentationml/2006/ole">
              <mc:AlternateContent xmlns:mc="http://schemas.openxmlformats.org/markup-compatibility/2006">
                <mc:Choice xmlns:v="urn:schemas-microsoft-com:vml" Requires="v">
                  <p:oleObj spid="_x0000_s624787" name="公式" r:id="rId13" imgW="546100" imgH="381000" progId="Equation.3">
                    <p:embed/>
                  </p:oleObj>
                </mc:Choice>
                <mc:Fallback>
                  <p:oleObj name="公式" r:id="rId13" imgW="546100" imgH="381000" progId="Equation.3">
                    <p:embed/>
                    <p:pic>
                      <p:nvPicPr>
                        <p:cNvPr id="0" name="图片 62478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4" y="2627"/>
                          <a:ext cx="344" cy="240"/>
                        </a:xfrm>
                        <a:prstGeom prst="rect">
                          <a:avLst/>
                        </a:prstGeom>
                        <a:noFill/>
                        <a:ln>
                          <a:noFill/>
                        </a:ln>
                      </p:spPr>
                    </p:pic>
                  </p:oleObj>
                </mc:Fallback>
              </mc:AlternateContent>
            </a:graphicData>
          </a:graphic>
        </p:graphicFrame>
      </p:grpSp>
      <p:grpSp>
        <p:nvGrpSpPr>
          <p:cNvPr id="16423" name="Group 39"/>
          <p:cNvGrpSpPr/>
          <p:nvPr/>
        </p:nvGrpSpPr>
        <p:grpSpPr bwMode="auto">
          <a:xfrm>
            <a:off x="5989638" y="3552825"/>
            <a:ext cx="2533650" cy="457200"/>
            <a:chOff x="3773" y="2238"/>
            <a:chExt cx="1596" cy="288"/>
          </a:xfrm>
        </p:grpSpPr>
        <p:graphicFrame>
          <p:nvGraphicFramePr>
            <p:cNvPr id="35874" name="Object 30"/>
            <p:cNvGraphicFramePr/>
            <p:nvPr/>
          </p:nvGraphicFramePr>
          <p:xfrm>
            <a:off x="5025" y="2274"/>
            <a:ext cx="344" cy="240"/>
          </p:xfrm>
          <a:graphic>
            <a:graphicData uri="http://schemas.openxmlformats.org/presentationml/2006/ole">
              <mc:AlternateContent xmlns:mc="http://schemas.openxmlformats.org/markup-compatibility/2006">
                <mc:Choice xmlns:v="urn:schemas-microsoft-com:vml" Requires="v">
                  <p:oleObj spid="_x0000_s624788" name="公式" r:id="rId15" imgW="546100" imgH="381000" progId="Equation.3">
                    <p:embed/>
                  </p:oleObj>
                </mc:Choice>
                <mc:Fallback>
                  <p:oleObj name="公式" r:id="rId15" imgW="546100" imgH="381000" progId="Equation.3">
                    <p:embed/>
                    <p:pic>
                      <p:nvPicPr>
                        <p:cNvPr id="0" name="图片 62478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5" y="2274"/>
                          <a:ext cx="344" cy="240"/>
                        </a:xfrm>
                        <a:prstGeom prst="rect">
                          <a:avLst/>
                        </a:prstGeom>
                        <a:noFill/>
                        <a:ln>
                          <a:noFill/>
                        </a:ln>
                      </p:spPr>
                    </p:pic>
                  </p:oleObj>
                </mc:Fallback>
              </mc:AlternateContent>
            </a:graphicData>
          </a:graphic>
        </p:graphicFrame>
        <p:sp>
          <p:nvSpPr>
            <p:cNvPr id="16418" name="Rectangle 34"/>
            <p:cNvSpPr>
              <a:spLocks noChangeArrowheads="1"/>
            </p:cNvSpPr>
            <p:nvPr/>
          </p:nvSpPr>
          <p:spPr bwMode="auto">
            <a:xfrm>
              <a:off x="3773" y="2238"/>
              <a:ext cx="1562" cy="288"/>
            </a:xfrm>
            <a:prstGeom prst="rect">
              <a:avLst/>
            </a:prstGeom>
            <a:noFill/>
            <a:ln>
              <a:noFill/>
            </a:ln>
            <a:effectLst/>
          </p:spPr>
          <p:txBody>
            <a:bodyPr>
              <a:spAutoFit/>
            </a:bodyPr>
            <a:lstStyle/>
            <a:p>
              <a:pPr>
                <a:defRPr/>
              </a:pPr>
              <a:r>
                <a:rPr kumimoji="1" lang="zh-CN" altLang="en-US"/>
                <a:t>则称复数序列</a:t>
              </a:r>
              <a:endParaRPr kumimoji="1" lang="zh-CN" altLang="en-US"/>
            </a:p>
          </p:txBody>
        </p:sp>
      </p:grpSp>
      <p:sp>
        <p:nvSpPr>
          <p:cNvPr id="16419" name="Rectangle 35"/>
          <p:cNvSpPr>
            <a:spLocks noChangeArrowheads="1"/>
          </p:cNvSpPr>
          <p:nvPr/>
        </p:nvSpPr>
        <p:spPr bwMode="auto">
          <a:xfrm>
            <a:off x="7631113" y="4105275"/>
            <a:ext cx="1106487" cy="457200"/>
          </a:xfrm>
          <a:prstGeom prst="rect">
            <a:avLst/>
          </a:prstGeom>
          <a:noFill/>
          <a:ln>
            <a:noFill/>
          </a:ln>
          <a:effectLst/>
        </p:spPr>
        <p:txBody>
          <a:bodyPr>
            <a:spAutoFit/>
          </a:bodyPr>
          <a:lstStyle/>
          <a:p>
            <a:pPr>
              <a:defRPr/>
            </a:pPr>
            <a:r>
              <a:rPr kumimoji="1" lang="zh-CN" altLang="en-US">
                <a:sym typeface="Symbol" charset="0"/>
              </a:rPr>
              <a:t>记作</a:t>
            </a:r>
            <a:endParaRPr kumimoji="1" lang="zh-CN" altLang="en-US">
              <a:sym typeface="Symbol" charset="0"/>
            </a:endParaRPr>
          </a:p>
        </p:txBody>
      </p:sp>
      <p:sp>
        <p:nvSpPr>
          <p:cNvPr id="16422" name="Rectangle 38"/>
          <p:cNvSpPr>
            <a:spLocks noChangeArrowheads="1"/>
          </p:cNvSpPr>
          <p:nvPr/>
        </p:nvSpPr>
        <p:spPr bwMode="auto">
          <a:xfrm>
            <a:off x="7808913" y="2986088"/>
            <a:ext cx="1093787" cy="457200"/>
          </a:xfrm>
          <a:prstGeom prst="rect">
            <a:avLst/>
          </a:prstGeom>
          <a:noFill/>
          <a:ln>
            <a:noFill/>
          </a:ln>
          <a:effectLst/>
        </p:spPr>
        <p:txBody>
          <a:bodyPr>
            <a:spAutoFit/>
          </a:bodyPr>
          <a:lstStyle/>
          <a:p>
            <a:pPr>
              <a:defRPr/>
            </a:pPr>
            <a:r>
              <a:rPr kumimoji="1" lang="zh-CN" altLang="en-US"/>
              <a:t>使得</a:t>
            </a:r>
            <a:endParaRPr kumimoji="1" lang="zh-CN" altLang="en-US"/>
          </a:p>
        </p:txBody>
      </p:sp>
      <p:pic>
        <p:nvPicPr>
          <p:cNvPr id="35872" name="Picture 63"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graphicFrame>
        <p:nvGraphicFramePr>
          <p:cNvPr id="16450" name="Object 66"/>
          <p:cNvGraphicFramePr>
            <a:graphicFrameLocks noChangeAspect="1"/>
          </p:cNvGraphicFramePr>
          <p:nvPr/>
        </p:nvGraphicFramePr>
        <p:xfrm>
          <a:off x="492125" y="5543550"/>
          <a:ext cx="7323138" cy="1276350"/>
        </p:xfrm>
        <a:graphic>
          <a:graphicData uri="http://schemas.openxmlformats.org/presentationml/2006/ole">
            <mc:AlternateContent xmlns:mc="http://schemas.openxmlformats.org/markup-compatibility/2006">
              <mc:Choice xmlns:v="urn:schemas-microsoft-com:vml" Requires="v">
                <p:oleObj spid="_x0000_s624789" name="位图图像" r:id="rId18" imgW="7324725" imgH="1276350" progId="Paint.Picture">
                  <p:embed/>
                </p:oleObj>
              </mc:Choice>
              <mc:Fallback>
                <p:oleObj name="位图图像" r:id="rId18" imgW="7324725" imgH="1276350" progId="Paint.Picture">
                  <p:embed/>
                  <p:pic>
                    <p:nvPicPr>
                      <p:cNvPr id="0" name="图片 624788"/>
                      <p:cNvPicPr>
                        <a:picLocks noChangeAspect="1" noChangeArrowheads="1"/>
                      </p:cNvPicPr>
                      <p:nvPr/>
                    </p:nvPicPr>
                    <p:blipFill>
                      <a:blip r:embed="rId19">
                        <a:lum contrast="30000"/>
                        <a:extLst>
                          <a:ext uri="{28A0092B-C50C-407E-A947-70E740481C1C}">
                            <a14:useLocalDpi xmlns:a14="http://schemas.microsoft.com/office/drawing/2010/main" val="0"/>
                          </a:ext>
                        </a:extLst>
                      </a:blip>
                      <a:srcRect/>
                      <a:stretch>
                        <a:fillRect/>
                      </a:stretch>
                    </p:blipFill>
                    <p:spPr bwMode="auto">
                      <a:xfrm>
                        <a:off x="492125" y="5543550"/>
                        <a:ext cx="7323138" cy="127635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10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10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20"/>
                                        </p:tgtEl>
                                        <p:attrNameLst>
                                          <p:attrName>style.visibility</p:attrName>
                                        </p:attrNameLst>
                                      </p:cBhvr>
                                      <p:to>
                                        <p:strVal val="visible"/>
                                      </p:to>
                                    </p:set>
                                    <p:animEffect transition="in" filter="wipe(left)">
                                      <p:cBhvr>
                                        <p:cTn id="17" dur="1000"/>
                                        <p:tgtEl>
                                          <p:spTgt spid="164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transition="in" filter="wipe(left)">
                                      <p:cBhvr>
                                        <p:cTn id="22" dur="1000"/>
                                        <p:tgtEl>
                                          <p:spTgt spid="163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421"/>
                                        </p:tgtEl>
                                        <p:attrNameLst>
                                          <p:attrName>style.visibility</p:attrName>
                                        </p:attrNameLst>
                                      </p:cBhvr>
                                      <p:to>
                                        <p:strVal val="visible"/>
                                      </p:to>
                                    </p:set>
                                    <p:animEffect transition="in" filter="wipe(left)">
                                      <p:cBhvr>
                                        <p:cTn id="27" dur="1000"/>
                                        <p:tgtEl>
                                          <p:spTgt spid="164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03"/>
                                        </p:tgtEl>
                                        <p:attrNameLst>
                                          <p:attrName>style.visibility</p:attrName>
                                        </p:attrNameLst>
                                      </p:cBhvr>
                                      <p:to>
                                        <p:strVal val="visible"/>
                                      </p:to>
                                    </p:set>
                                    <p:animEffect transition="in" filter="wipe(left)">
                                      <p:cBhvr>
                                        <p:cTn id="32" dur="1000"/>
                                        <p:tgtEl>
                                          <p:spTgt spid="164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22"/>
                                        </p:tgtEl>
                                        <p:attrNameLst>
                                          <p:attrName>style.visibility</p:attrName>
                                        </p:attrNameLst>
                                      </p:cBhvr>
                                      <p:to>
                                        <p:strVal val="visible"/>
                                      </p:to>
                                    </p:set>
                                    <p:animEffect transition="in" filter="wipe(left)">
                                      <p:cBhvr>
                                        <p:cTn id="37" dur="1000"/>
                                        <p:tgtEl>
                                          <p:spTgt spid="16422"/>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6409"/>
                                        </p:tgtEl>
                                        <p:attrNameLst>
                                          <p:attrName>style.visibility</p:attrName>
                                        </p:attrNameLst>
                                      </p:cBhvr>
                                      <p:to>
                                        <p:strVal val="visible"/>
                                      </p:to>
                                    </p:set>
                                    <p:animEffect transition="in" filter="wipe(left)">
                                      <p:cBhvr>
                                        <p:cTn id="41" dur="1000"/>
                                        <p:tgtEl>
                                          <p:spTgt spid="164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423"/>
                                        </p:tgtEl>
                                        <p:attrNameLst>
                                          <p:attrName>style.visibility</p:attrName>
                                        </p:attrNameLst>
                                      </p:cBhvr>
                                      <p:to>
                                        <p:strVal val="visible"/>
                                      </p:to>
                                    </p:set>
                                    <p:animEffect transition="in" filter="wipe(left)">
                                      <p:cBhvr>
                                        <p:cTn id="46" dur="1000"/>
                                        <p:tgtEl>
                                          <p:spTgt spid="16423"/>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16424"/>
                                        </p:tgtEl>
                                        <p:attrNameLst>
                                          <p:attrName>style.visibility</p:attrName>
                                        </p:attrNameLst>
                                      </p:cBhvr>
                                      <p:to>
                                        <p:strVal val="visible"/>
                                      </p:to>
                                    </p:set>
                                    <p:animEffect transition="in" filter="wipe(left)">
                                      <p:cBhvr>
                                        <p:cTn id="50" dur="1000"/>
                                        <p:tgtEl>
                                          <p:spTgt spid="164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6419"/>
                                        </p:tgtEl>
                                        <p:attrNameLst>
                                          <p:attrName>style.visibility</p:attrName>
                                        </p:attrNameLst>
                                      </p:cBhvr>
                                      <p:to>
                                        <p:strVal val="visible"/>
                                      </p:to>
                                    </p:set>
                                    <p:animEffect transition="in" filter="wipe(left)">
                                      <p:cBhvr>
                                        <p:cTn id="55" dur="1000"/>
                                        <p:tgtEl>
                                          <p:spTgt spid="16419"/>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16425"/>
                                        </p:tgtEl>
                                        <p:attrNameLst>
                                          <p:attrName>style.visibility</p:attrName>
                                        </p:attrNameLst>
                                      </p:cBhvr>
                                      <p:to>
                                        <p:strVal val="visible"/>
                                      </p:to>
                                    </p:set>
                                    <p:animEffect transition="in" filter="wipe(left)">
                                      <p:cBhvr>
                                        <p:cTn id="59" dur="1000"/>
                                        <p:tgtEl>
                                          <p:spTgt spid="164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6450"/>
                                        </p:tgtEl>
                                        <p:attrNameLst>
                                          <p:attrName>style.visibility</p:attrName>
                                        </p:attrNameLst>
                                      </p:cBhvr>
                                      <p:to>
                                        <p:strVal val="visible"/>
                                      </p:to>
                                    </p:set>
                                    <p:animEffect transition="in" filter="wipe(left)">
                                      <p:cBhvr>
                                        <p:cTn id="64" dur="1000"/>
                                        <p:tgtEl>
                                          <p:spTgt spid="16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90" grpId="0"/>
      <p:bldP spid="16396" grpId="0"/>
      <p:bldP spid="16403" grpId="0"/>
      <p:bldP spid="16409" grpId="0"/>
      <p:bldP spid="16419" grpId="0"/>
      <p:bldP spid="164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52788"/>
            <a:ext cx="838200" cy="219075"/>
          </a:xfrm>
          <a:prstGeom prst="rect">
            <a:avLst/>
          </a:prstGeom>
          <a:noFill/>
          <a:ln>
            <a:noFill/>
          </a:ln>
        </p:spPr>
      </p:pic>
      <p:pic>
        <p:nvPicPr>
          <p:cNvPr id="33794"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51200"/>
            <a:ext cx="838200" cy="219075"/>
          </a:xfrm>
          <a:prstGeom prst="rect">
            <a:avLst/>
          </a:prstGeom>
          <a:noFill/>
          <a:ln>
            <a:noFill/>
          </a:ln>
        </p:spPr>
      </p:pic>
      <p:pic>
        <p:nvPicPr>
          <p:cNvPr id="33795"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52788"/>
            <a:ext cx="838200" cy="219075"/>
          </a:xfrm>
          <a:prstGeom prst="rect">
            <a:avLst/>
          </a:prstGeom>
          <a:noFill/>
          <a:ln>
            <a:noFill/>
          </a:ln>
        </p:spPr>
      </p:pic>
      <p:pic>
        <p:nvPicPr>
          <p:cNvPr id="33796" name="Picture 3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51200"/>
            <a:ext cx="838200" cy="219075"/>
          </a:xfrm>
          <a:prstGeom prst="rect">
            <a:avLst/>
          </a:prstGeom>
          <a:noFill/>
          <a:ln>
            <a:noFill/>
          </a:ln>
        </p:spPr>
      </p:pic>
      <p:pic>
        <p:nvPicPr>
          <p:cNvPr id="33797"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1675"/>
            <a:ext cx="838200" cy="219075"/>
          </a:xfrm>
          <a:prstGeom prst="rect">
            <a:avLst/>
          </a:prstGeom>
          <a:noFill/>
          <a:ln>
            <a:noFill/>
          </a:ln>
        </p:spPr>
      </p:pic>
      <p:pic>
        <p:nvPicPr>
          <p:cNvPr id="33798"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0088"/>
            <a:ext cx="838200" cy="219075"/>
          </a:xfrm>
          <a:prstGeom prst="rect">
            <a:avLst/>
          </a:prstGeom>
          <a:noFill/>
          <a:ln>
            <a:noFill/>
          </a:ln>
        </p:spPr>
      </p:pic>
      <p:pic>
        <p:nvPicPr>
          <p:cNvPr id="33799"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3800" name="Picture 3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3801"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3802"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3803"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3804" name="Picture 4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3805"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175250"/>
            <a:ext cx="838200" cy="219075"/>
          </a:xfrm>
          <a:prstGeom prst="rect">
            <a:avLst/>
          </a:prstGeom>
          <a:noFill/>
          <a:ln>
            <a:noFill/>
          </a:ln>
        </p:spPr>
      </p:pic>
      <p:pic>
        <p:nvPicPr>
          <p:cNvPr id="33806" name="Picture 4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173663"/>
            <a:ext cx="838200" cy="219075"/>
          </a:xfrm>
          <a:prstGeom prst="rect">
            <a:avLst/>
          </a:prstGeom>
          <a:noFill/>
          <a:ln>
            <a:noFill/>
          </a:ln>
        </p:spPr>
      </p:pic>
      <p:pic>
        <p:nvPicPr>
          <p:cNvPr id="33807"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175250"/>
            <a:ext cx="838200" cy="219075"/>
          </a:xfrm>
          <a:prstGeom prst="rect">
            <a:avLst/>
          </a:prstGeom>
          <a:noFill/>
          <a:ln>
            <a:noFill/>
          </a:ln>
        </p:spPr>
      </p:pic>
      <p:pic>
        <p:nvPicPr>
          <p:cNvPr id="33808"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173663"/>
            <a:ext cx="838200" cy="219075"/>
          </a:xfrm>
          <a:prstGeom prst="rect">
            <a:avLst/>
          </a:prstGeom>
          <a:noFill/>
          <a:ln>
            <a:noFill/>
          </a:ln>
        </p:spPr>
      </p:pic>
      <p:pic>
        <p:nvPicPr>
          <p:cNvPr id="33809"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184775"/>
            <a:ext cx="838200" cy="219075"/>
          </a:xfrm>
          <a:prstGeom prst="rect">
            <a:avLst/>
          </a:prstGeom>
          <a:noFill/>
          <a:ln>
            <a:noFill/>
          </a:ln>
        </p:spPr>
      </p:pic>
      <p:pic>
        <p:nvPicPr>
          <p:cNvPr id="33810" name="Picture 4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183188"/>
            <a:ext cx="838200" cy="219075"/>
          </a:xfrm>
          <a:prstGeom prst="rect">
            <a:avLst/>
          </a:prstGeom>
          <a:noFill/>
          <a:ln>
            <a:noFill/>
          </a:ln>
        </p:spPr>
      </p:pic>
      <p:pic>
        <p:nvPicPr>
          <p:cNvPr id="33811"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78856" name="Rectangle 8"/>
          <p:cNvSpPr>
            <a:spLocks noChangeArrowheads="1"/>
          </p:cNvSpPr>
          <p:nvPr/>
        </p:nvSpPr>
        <p:spPr bwMode="auto">
          <a:xfrm>
            <a:off x="7989888" y="3351213"/>
            <a:ext cx="806450" cy="457200"/>
          </a:xfrm>
          <a:prstGeom prst="rect">
            <a:avLst/>
          </a:prstGeom>
          <a:noFill/>
          <a:ln>
            <a:noFill/>
          </a:ln>
          <a:effectLst/>
        </p:spPr>
        <p:txBody>
          <a:bodyPr lIns="90000" tIns="46800" rIns="90000" bIns="46800" anchor="ctr">
            <a:spAutoFit/>
          </a:bodyPr>
          <a:lstStyle/>
          <a:p>
            <a:pPr eaLnBrk="0" hangingPunct="0">
              <a:defRPr/>
            </a:pPr>
            <a:r>
              <a:rPr kumimoji="1" lang="zh-CN" altLang="en-US">
                <a:solidFill>
                  <a:schemeClr val="tx1"/>
                </a:solidFill>
              </a:rPr>
              <a:t>即</a:t>
            </a:r>
            <a:endParaRPr kumimoji="1" lang="zh-CN" altLang="en-US">
              <a:solidFill>
                <a:schemeClr val="tx1"/>
              </a:solidFill>
            </a:endParaRPr>
          </a:p>
        </p:txBody>
      </p:sp>
      <p:graphicFrame>
        <p:nvGraphicFramePr>
          <p:cNvPr id="78857" name="Object 9"/>
          <p:cNvGraphicFramePr/>
          <p:nvPr/>
        </p:nvGraphicFramePr>
        <p:xfrm>
          <a:off x="2486025" y="3965575"/>
          <a:ext cx="3186113" cy="774700"/>
        </p:xfrm>
        <a:graphic>
          <a:graphicData uri="http://schemas.openxmlformats.org/presentationml/2006/ole">
            <mc:AlternateContent xmlns:mc="http://schemas.openxmlformats.org/markup-compatibility/2006">
              <mc:Choice xmlns:v="urn:schemas-microsoft-com:vml" Requires="v">
                <p:oleObj spid="_x0000_s677934" name="公式" r:id="rId2" imgW="3187700" imgH="774700" progId="Equation.3">
                  <p:embed/>
                </p:oleObj>
              </mc:Choice>
              <mc:Fallback>
                <p:oleObj name="公式" r:id="rId2" imgW="3187700" imgH="774700" progId="Equation.3">
                  <p:embed/>
                  <p:pic>
                    <p:nvPicPr>
                      <p:cNvPr id="0" name="图片 6779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3965575"/>
                        <a:ext cx="3186113" cy="774700"/>
                      </a:xfrm>
                      <a:prstGeom prst="rect">
                        <a:avLst/>
                      </a:prstGeom>
                      <a:noFill/>
                      <a:ln>
                        <a:noFill/>
                      </a:ln>
                    </p:spPr>
                  </p:pic>
                </p:oleObj>
              </mc:Fallback>
            </mc:AlternateContent>
          </a:graphicData>
        </a:graphic>
      </p:graphicFrame>
      <p:sp>
        <p:nvSpPr>
          <p:cNvPr id="78864" name="Rectangle 16"/>
          <p:cNvSpPr>
            <a:spLocks noChangeArrowheads="1"/>
          </p:cNvSpPr>
          <p:nvPr/>
        </p:nvSpPr>
        <p:spPr bwMode="auto">
          <a:xfrm>
            <a:off x="1352550" y="5010150"/>
            <a:ext cx="4703763" cy="457200"/>
          </a:xfrm>
          <a:prstGeom prst="rect">
            <a:avLst/>
          </a:prstGeom>
          <a:noFill/>
          <a:ln>
            <a:noFill/>
          </a:ln>
          <a:effectLst/>
        </p:spPr>
        <p:txBody>
          <a:bodyPr lIns="90000" tIns="46800" rIns="90000" bIns="46800">
            <a:spAutoFit/>
          </a:bodyPr>
          <a:lstStyle/>
          <a:p>
            <a:pPr>
              <a:defRPr/>
            </a:pPr>
            <a:r>
              <a:rPr lang="en-US" altLang="zh-CN">
                <a:solidFill>
                  <a:schemeClr val="tx1"/>
                </a:solidFill>
              </a:rPr>
              <a:t>(3) </a:t>
            </a:r>
            <a:r>
              <a:rPr lang="zh-CN" altLang="en-US">
                <a:solidFill>
                  <a:schemeClr val="tx1"/>
                </a:solidFill>
              </a:rPr>
              <a:t>在收敛域内可以</a:t>
            </a:r>
            <a:r>
              <a:rPr lang="zh-CN" altLang="en-US" u="sng">
                <a:solidFill>
                  <a:srgbClr val="CC0000"/>
                </a:solidFill>
                <a:ea typeface="楷体" panose="02010609060101010101" charset="-122"/>
                <a:cs typeface="楷体" panose="02010609060101010101" charset="-122"/>
              </a:rPr>
              <a:t>逐项积分</a:t>
            </a:r>
            <a:r>
              <a:rPr lang="zh-CN" altLang="en-US">
                <a:solidFill>
                  <a:schemeClr val="tx1"/>
                </a:solidFill>
              </a:rPr>
              <a:t>，</a:t>
            </a:r>
            <a:endParaRPr lang="en-US" altLang="zh-CN">
              <a:solidFill>
                <a:schemeClr val="tx1"/>
              </a:solidFill>
            </a:endParaRPr>
          </a:p>
        </p:txBody>
      </p:sp>
      <p:sp>
        <p:nvSpPr>
          <p:cNvPr id="78865" name="Rectangle 17"/>
          <p:cNvSpPr>
            <a:spLocks noChangeArrowheads="1"/>
          </p:cNvSpPr>
          <p:nvPr/>
        </p:nvSpPr>
        <p:spPr bwMode="auto">
          <a:xfrm>
            <a:off x="5457825" y="4981575"/>
            <a:ext cx="1030288" cy="457200"/>
          </a:xfrm>
          <a:prstGeom prst="rect">
            <a:avLst/>
          </a:prstGeom>
          <a:noFill/>
          <a:ln>
            <a:noFill/>
          </a:ln>
          <a:effectLst/>
        </p:spPr>
        <p:txBody>
          <a:bodyPr lIns="90000" tIns="46800" rIns="90000" bIns="46800">
            <a:spAutoFit/>
          </a:bodyPr>
          <a:lstStyle/>
          <a:p>
            <a:pPr>
              <a:defRPr/>
            </a:pPr>
            <a:r>
              <a:rPr lang="zh-CN" altLang="en-US">
                <a:solidFill>
                  <a:schemeClr val="tx1"/>
                </a:solidFill>
              </a:rPr>
              <a:t>即</a:t>
            </a:r>
            <a:endParaRPr lang="zh-CN" altLang="en-US">
              <a:solidFill>
                <a:schemeClr val="tx1"/>
              </a:solidFill>
            </a:endParaRPr>
          </a:p>
        </p:txBody>
      </p:sp>
      <p:grpSp>
        <p:nvGrpSpPr>
          <p:cNvPr id="78876" name="Group 28"/>
          <p:cNvGrpSpPr/>
          <p:nvPr/>
        </p:nvGrpSpPr>
        <p:grpSpPr bwMode="auto">
          <a:xfrm>
            <a:off x="1352550" y="2733675"/>
            <a:ext cx="6594475" cy="476250"/>
            <a:chOff x="852" y="1644"/>
            <a:chExt cx="4154" cy="300"/>
          </a:xfrm>
        </p:grpSpPr>
        <p:graphicFrame>
          <p:nvGraphicFramePr>
            <p:cNvPr id="33832" name="Object 7"/>
            <p:cNvGraphicFramePr/>
            <p:nvPr/>
          </p:nvGraphicFramePr>
          <p:xfrm>
            <a:off x="1593" y="1692"/>
            <a:ext cx="399" cy="216"/>
          </p:xfrm>
          <a:graphic>
            <a:graphicData uri="http://schemas.openxmlformats.org/presentationml/2006/ole">
              <mc:AlternateContent xmlns:mc="http://schemas.openxmlformats.org/markup-compatibility/2006">
                <mc:Choice xmlns:v="urn:schemas-microsoft-com:vml" Requires="v">
                  <p:oleObj spid="_x0000_s677935" name="公式" r:id="rId4" imgW="635000" imgH="342900" progId="Equation.3">
                    <p:embed/>
                  </p:oleObj>
                </mc:Choice>
                <mc:Fallback>
                  <p:oleObj name="公式" r:id="rId4" imgW="635000" imgH="342900" progId="Equation.3">
                    <p:embed/>
                    <p:pic>
                      <p:nvPicPr>
                        <p:cNvPr id="0" name="图片 6779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 y="1692"/>
                          <a:ext cx="399" cy="216"/>
                        </a:xfrm>
                        <a:prstGeom prst="rect">
                          <a:avLst/>
                        </a:prstGeom>
                        <a:noFill/>
                        <a:ln>
                          <a:noFill/>
                        </a:ln>
                      </p:spPr>
                    </p:pic>
                  </p:oleObj>
                </mc:Fallback>
              </mc:AlternateContent>
            </a:graphicData>
          </a:graphic>
        </p:graphicFrame>
        <p:sp>
          <p:nvSpPr>
            <p:cNvPr id="78859" name="Rectangle 11"/>
            <p:cNvSpPr>
              <a:spLocks noChangeArrowheads="1"/>
            </p:cNvSpPr>
            <p:nvPr/>
          </p:nvSpPr>
          <p:spPr bwMode="auto">
            <a:xfrm>
              <a:off x="852" y="1656"/>
              <a:ext cx="1120" cy="288"/>
            </a:xfrm>
            <a:prstGeom prst="rect">
              <a:avLst/>
            </a:prstGeom>
            <a:noFill/>
            <a:ln>
              <a:noFill/>
            </a:ln>
            <a:effectLst/>
          </p:spPr>
          <p:txBody>
            <a:bodyPr lIns="90000" tIns="46800" rIns="90000" bIns="46800">
              <a:spAutoFit/>
            </a:bodyPr>
            <a:lstStyle/>
            <a:p>
              <a:pPr>
                <a:defRPr/>
              </a:pPr>
              <a:r>
                <a:rPr kumimoji="1" lang="en-US" altLang="zh-CN">
                  <a:solidFill>
                    <a:schemeClr val="tx1"/>
                  </a:solidFill>
                </a:rPr>
                <a:t>(1) </a:t>
              </a:r>
              <a:r>
                <a:rPr kumimoji="1" lang="zh-CN" altLang="en-US">
                  <a:solidFill>
                    <a:schemeClr val="tx1"/>
                  </a:solidFill>
                </a:rPr>
                <a:t>函数</a:t>
              </a:r>
              <a:endParaRPr kumimoji="1" lang="zh-CN" altLang="en-US">
                <a:solidFill>
                  <a:schemeClr val="tx1"/>
                </a:solidFill>
              </a:endParaRPr>
            </a:p>
          </p:txBody>
        </p:sp>
        <p:sp>
          <p:nvSpPr>
            <p:cNvPr id="78860" name="Rectangle 12"/>
            <p:cNvSpPr>
              <a:spLocks noChangeArrowheads="1"/>
            </p:cNvSpPr>
            <p:nvPr/>
          </p:nvSpPr>
          <p:spPr bwMode="auto">
            <a:xfrm>
              <a:off x="1960" y="1644"/>
              <a:ext cx="3046"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在收敛域                    内</a:t>
              </a:r>
              <a:r>
                <a:rPr kumimoji="1" lang="zh-CN" altLang="en-US" u="sng">
                  <a:solidFill>
                    <a:srgbClr val="CC0000"/>
                  </a:solidFill>
                  <a:ea typeface="楷体" panose="02010609060101010101" charset="-122"/>
                  <a:cs typeface="楷体" panose="02010609060101010101" charset="-122"/>
                </a:rPr>
                <a:t>解析</a:t>
              </a:r>
              <a:r>
                <a:rPr kumimoji="1" lang="zh-CN" altLang="en-US">
                  <a:solidFill>
                    <a:schemeClr val="tx1"/>
                  </a:solidFill>
                </a:rPr>
                <a:t>。</a:t>
              </a:r>
              <a:endParaRPr kumimoji="1" lang="en-US" altLang="zh-CN">
                <a:solidFill>
                  <a:schemeClr val="tx1"/>
                </a:solidFill>
              </a:endParaRPr>
            </a:p>
          </p:txBody>
        </p:sp>
        <p:graphicFrame>
          <p:nvGraphicFramePr>
            <p:cNvPr id="33835" name="Object 18"/>
            <p:cNvGraphicFramePr/>
            <p:nvPr/>
          </p:nvGraphicFramePr>
          <p:xfrm>
            <a:off x="2820" y="1675"/>
            <a:ext cx="888" cy="240"/>
          </p:xfrm>
          <a:graphic>
            <a:graphicData uri="http://schemas.openxmlformats.org/presentationml/2006/ole">
              <mc:AlternateContent xmlns:mc="http://schemas.openxmlformats.org/markup-compatibility/2006">
                <mc:Choice xmlns:v="urn:schemas-microsoft-com:vml" Requires="v">
                  <p:oleObj spid="_x0000_s677936" name="公式" r:id="rId6" imgW="1409065" imgH="381000" progId="Equation.3">
                    <p:embed/>
                  </p:oleObj>
                </mc:Choice>
                <mc:Fallback>
                  <p:oleObj name="公式" r:id="rId6" imgW="1409065" imgH="381000" progId="Equation.3">
                    <p:embed/>
                    <p:pic>
                      <p:nvPicPr>
                        <p:cNvPr id="0" name="图片 6779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 y="1675"/>
                          <a:ext cx="888" cy="240"/>
                        </a:xfrm>
                        <a:prstGeom prst="rect">
                          <a:avLst/>
                        </a:prstGeom>
                        <a:noFill/>
                        <a:ln>
                          <a:noFill/>
                        </a:ln>
                      </p:spPr>
                    </p:pic>
                  </p:oleObj>
                </mc:Fallback>
              </mc:AlternateContent>
            </a:graphicData>
          </a:graphic>
        </p:graphicFrame>
      </p:grpSp>
      <p:grpSp>
        <p:nvGrpSpPr>
          <p:cNvPr id="78914" name="Group 66"/>
          <p:cNvGrpSpPr/>
          <p:nvPr/>
        </p:nvGrpSpPr>
        <p:grpSpPr bwMode="auto">
          <a:xfrm>
            <a:off x="1352550" y="1760538"/>
            <a:ext cx="4857750" cy="773112"/>
            <a:chOff x="852" y="1109"/>
            <a:chExt cx="3060" cy="487"/>
          </a:xfrm>
        </p:grpSpPr>
        <p:sp>
          <p:nvSpPr>
            <p:cNvPr id="78852" name="Rectangle 4"/>
            <p:cNvSpPr>
              <a:spLocks noChangeArrowheads="1"/>
            </p:cNvSpPr>
            <p:nvPr/>
          </p:nvSpPr>
          <p:spPr bwMode="auto">
            <a:xfrm>
              <a:off x="852" y="1212"/>
              <a:ext cx="403" cy="288"/>
            </a:xfrm>
            <a:prstGeom prst="rect">
              <a:avLst/>
            </a:prstGeom>
            <a:noFill/>
            <a:ln>
              <a:noFill/>
            </a:ln>
            <a:effectLst/>
          </p:spPr>
          <p:txBody>
            <a:bodyPr wrap="none" lIns="90000" tIns="46800" rIns="90000" bIns="46800" anchor="ctr">
              <a:spAutoFit/>
            </a:bodyPr>
            <a:lstStyle/>
            <a:p>
              <a:pPr>
                <a:defRPr/>
              </a:pPr>
              <a:r>
                <a:rPr kumimoji="1" lang="zh-CN" altLang="en-US">
                  <a:solidFill>
                    <a:schemeClr val="tx1"/>
                  </a:solidFill>
                </a:rPr>
                <a:t>设  </a:t>
              </a:r>
              <a:endParaRPr kumimoji="1" lang="zh-CN" altLang="en-US">
                <a:solidFill>
                  <a:schemeClr val="tx1"/>
                </a:solidFill>
              </a:endParaRPr>
            </a:p>
          </p:txBody>
        </p:sp>
        <p:graphicFrame>
          <p:nvGraphicFramePr>
            <p:cNvPr id="33831" name="Object 19"/>
            <p:cNvGraphicFramePr/>
            <p:nvPr/>
          </p:nvGraphicFramePr>
          <p:xfrm>
            <a:off x="1160" y="1109"/>
            <a:ext cx="2752" cy="487"/>
          </p:xfrm>
          <a:graphic>
            <a:graphicData uri="http://schemas.openxmlformats.org/presentationml/2006/ole">
              <mc:AlternateContent xmlns:mc="http://schemas.openxmlformats.org/markup-compatibility/2006">
                <mc:Choice xmlns:v="urn:schemas-microsoft-com:vml" Requires="v">
                  <p:oleObj spid="_x0000_s677937" name="公式" r:id="rId8" imgW="4368800" imgH="774700" progId="Equation.3">
                    <p:embed/>
                  </p:oleObj>
                </mc:Choice>
                <mc:Fallback>
                  <p:oleObj name="公式" r:id="rId8" imgW="4368800" imgH="774700" progId="Equation.3">
                    <p:embed/>
                    <p:pic>
                      <p:nvPicPr>
                        <p:cNvPr id="0" name="图片 6779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 y="1109"/>
                          <a:ext cx="2752" cy="487"/>
                        </a:xfrm>
                        <a:prstGeom prst="rect">
                          <a:avLst/>
                        </a:prstGeom>
                        <a:noFill/>
                        <a:ln>
                          <a:noFill/>
                        </a:ln>
                      </p:spPr>
                    </p:pic>
                  </p:oleObj>
                </mc:Fallback>
              </mc:AlternateContent>
            </a:graphicData>
          </a:graphic>
        </p:graphicFrame>
      </p:grpSp>
      <p:sp>
        <p:nvSpPr>
          <p:cNvPr id="78869" name="Text Box 21"/>
          <p:cNvSpPr txBox="1">
            <a:spLocks noChangeArrowheads="1"/>
          </p:cNvSpPr>
          <p:nvPr/>
        </p:nvSpPr>
        <p:spPr bwMode="auto">
          <a:xfrm>
            <a:off x="6316663" y="1924050"/>
            <a:ext cx="639762" cy="457200"/>
          </a:xfrm>
          <a:prstGeom prst="rect">
            <a:avLst/>
          </a:prstGeom>
          <a:noFill/>
          <a:ln>
            <a:noFill/>
          </a:ln>
          <a:effectLst/>
        </p:spPr>
        <p:txBody>
          <a:bodyPr wrap="none" lIns="90000" tIns="46800" rIns="90000" bIns="46800">
            <a:spAutoFit/>
          </a:bodyPr>
          <a:lstStyle/>
          <a:p>
            <a:pPr>
              <a:defRPr/>
            </a:pPr>
            <a:r>
              <a:rPr lang="zh-CN" altLang="en-US"/>
              <a:t>则  </a:t>
            </a:r>
            <a:endParaRPr lang="zh-CN" altLang="en-US"/>
          </a:p>
        </p:txBody>
      </p:sp>
      <p:grpSp>
        <p:nvGrpSpPr>
          <p:cNvPr id="78877" name="Group 29"/>
          <p:cNvGrpSpPr/>
          <p:nvPr/>
        </p:nvGrpSpPr>
        <p:grpSpPr bwMode="auto">
          <a:xfrm>
            <a:off x="1350963" y="3381375"/>
            <a:ext cx="7110412" cy="457200"/>
            <a:chOff x="851" y="2022"/>
            <a:chExt cx="4479" cy="288"/>
          </a:xfrm>
        </p:grpSpPr>
        <p:sp>
          <p:nvSpPr>
            <p:cNvPr id="78861" name="Rectangle 13"/>
            <p:cNvSpPr>
              <a:spLocks noChangeArrowheads="1"/>
            </p:cNvSpPr>
            <p:nvPr/>
          </p:nvSpPr>
          <p:spPr bwMode="auto">
            <a:xfrm>
              <a:off x="851" y="2022"/>
              <a:ext cx="4479" cy="288"/>
            </a:xfrm>
            <a:prstGeom prst="rect">
              <a:avLst/>
            </a:prstGeom>
            <a:noFill/>
            <a:ln>
              <a:noFill/>
            </a:ln>
            <a:effectLst/>
          </p:spPr>
          <p:txBody>
            <a:bodyPr lIns="90000" tIns="46800" rIns="90000" bIns="46800">
              <a:spAutoFit/>
            </a:bodyPr>
            <a:lstStyle/>
            <a:p>
              <a:pPr>
                <a:defRPr/>
              </a:pPr>
              <a:r>
                <a:rPr kumimoji="1" lang="en-US" altLang="zh-CN">
                  <a:solidFill>
                    <a:schemeClr val="tx1"/>
                  </a:solidFill>
                </a:rPr>
                <a:t>(2) </a:t>
              </a:r>
              <a:r>
                <a:rPr kumimoji="1" lang="zh-CN" altLang="en-US">
                  <a:solidFill>
                    <a:schemeClr val="tx1"/>
                  </a:solidFill>
                </a:rPr>
                <a:t>函数         的导数可由其幂级数</a:t>
              </a:r>
              <a:r>
                <a:rPr kumimoji="1" lang="zh-CN" altLang="en-US" u="sng">
                  <a:solidFill>
                    <a:srgbClr val="CC0000"/>
                  </a:solidFill>
                  <a:ea typeface="楷体" panose="02010609060101010101" charset="-122"/>
                  <a:cs typeface="楷体" panose="02010609060101010101" charset="-122"/>
                </a:rPr>
                <a:t>逐项求导</a:t>
              </a:r>
              <a:r>
                <a:rPr kumimoji="1" lang="zh-CN" altLang="en-US">
                  <a:solidFill>
                    <a:schemeClr val="tx1"/>
                  </a:solidFill>
                </a:rPr>
                <a:t>得到，</a:t>
              </a:r>
              <a:endParaRPr kumimoji="1" lang="en-US" altLang="zh-CN">
                <a:solidFill>
                  <a:schemeClr val="tx1"/>
                </a:solidFill>
              </a:endParaRPr>
            </a:p>
          </p:txBody>
        </p:sp>
        <p:graphicFrame>
          <p:nvGraphicFramePr>
            <p:cNvPr id="33829" name="Object 22"/>
            <p:cNvGraphicFramePr/>
            <p:nvPr/>
          </p:nvGraphicFramePr>
          <p:xfrm>
            <a:off x="1579" y="2063"/>
            <a:ext cx="399" cy="216"/>
          </p:xfrm>
          <a:graphic>
            <a:graphicData uri="http://schemas.openxmlformats.org/presentationml/2006/ole">
              <mc:AlternateContent xmlns:mc="http://schemas.openxmlformats.org/markup-compatibility/2006">
                <mc:Choice xmlns:v="urn:schemas-microsoft-com:vml" Requires="v">
                  <p:oleObj spid="_x0000_s677938" name="公式" r:id="rId10" imgW="635000" imgH="342900" progId="Equation.3">
                    <p:embed/>
                  </p:oleObj>
                </mc:Choice>
                <mc:Fallback>
                  <p:oleObj name="公式" r:id="rId10" imgW="635000" imgH="342900" progId="Equation.3">
                    <p:embed/>
                    <p:pic>
                      <p:nvPicPr>
                        <p:cNvPr id="0" name="图片 67793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9" y="2063"/>
                          <a:ext cx="399" cy="216"/>
                        </a:xfrm>
                        <a:prstGeom prst="rect">
                          <a:avLst/>
                        </a:prstGeom>
                        <a:noFill/>
                        <a:ln>
                          <a:noFill/>
                        </a:ln>
                      </p:spPr>
                    </p:pic>
                  </p:oleObj>
                </mc:Fallback>
              </mc:AlternateContent>
            </a:graphicData>
          </a:graphic>
        </p:graphicFrame>
      </p:grpSp>
      <p:sp>
        <p:nvSpPr>
          <p:cNvPr id="78905" name="Rectangle 57"/>
          <p:cNvSpPr>
            <a:spLocks noChangeArrowheads="1"/>
          </p:cNvSpPr>
          <p:nvPr/>
        </p:nvSpPr>
        <p:spPr bwMode="auto">
          <a:xfrm>
            <a:off x="536575" y="568325"/>
            <a:ext cx="3219450" cy="519113"/>
          </a:xfrm>
          <a:prstGeom prst="rect">
            <a:avLst/>
          </a:prstGeom>
          <a:noFill/>
          <a:ln>
            <a:noFill/>
          </a:ln>
          <a:effectLst/>
        </p:spPr>
        <p:txBody>
          <a:bodyPr wrap="none">
            <a:spAutoFit/>
          </a:bodyPr>
          <a:lstStyle/>
          <a:p>
            <a:pPr>
              <a:defRPr/>
            </a:pPr>
            <a:r>
              <a:rPr kumimoji="1" lang="zh-CN" altLang="en-US" sz="2800">
                <a:solidFill>
                  <a:srgbClr val="000099"/>
                </a:solidFill>
              </a:rPr>
              <a:t>三、</a:t>
            </a:r>
            <a:r>
              <a:rPr lang="zh-CN" altLang="en-US" sz="2800">
                <a:solidFill>
                  <a:srgbClr val="000099"/>
                </a:solidFill>
              </a:rPr>
              <a:t>幂级数的性质  </a:t>
            </a:r>
            <a:endParaRPr lang="zh-CN" altLang="en-US" sz="2800">
              <a:solidFill>
                <a:srgbClr val="000099"/>
              </a:solidFill>
            </a:endParaRPr>
          </a:p>
        </p:txBody>
      </p:sp>
      <p:sp>
        <p:nvSpPr>
          <p:cNvPr id="78906" name="Rectangle 58"/>
          <p:cNvSpPr>
            <a:spLocks noChangeArrowheads="1"/>
          </p:cNvSpPr>
          <p:nvPr/>
        </p:nvSpPr>
        <p:spPr bwMode="auto">
          <a:xfrm>
            <a:off x="534988" y="1203325"/>
            <a:ext cx="3092450" cy="457200"/>
          </a:xfrm>
          <a:prstGeom prst="rect">
            <a:avLst/>
          </a:prstGeom>
          <a:noFill/>
          <a:ln>
            <a:noFill/>
          </a:ln>
          <a:effectLst/>
        </p:spPr>
        <p:txBody>
          <a:bodyPr wrap="none">
            <a:spAutoFit/>
          </a:bodyPr>
          <a:lstStyle/>
          <a:p>
            <a:pPr>
              <a:defRPr/>
            </a:pPr>
            <a:r>
              <a:rPr kumimoji="1" lang="en-US" altLang="zh-CN">
                <a:solidFill>
                  <a:srgbClr val="000099"/>
                </a:solidFill>
              </a:rPr>
              <a:t>2. </a:t>
            </a:r>
            <a:r>
              <a:rPr kumimoji="1" lang="zh-CN" altLang="en-US">
                <a:solidFill>
                  <a:srgbClr val="000099"/>
                </a:solidFill>
              </a:rPr>
              <a:t>幂级数的分析性质  </a:t>
            </a:r>
            <a:endParaRPr kumimoji="1" lang="zh-CN" altLang="en-US">
              <a:solidFill>
                <a:srgbClr val="000099"/>
              </a:solidFill>
            </a:endParaRPr>
          </a:p>
        </p:txBody>
      </p:sp>
      <p:grpSp>
        <p:nvGrpSpPr>
          <p:cNvPr id="78907" name="Group 59"/>
          <p:cNvGrpSpPr/>
          <p:nvPr/>
        </p:nvGrpSpPr>
        <p:grpSpPr bwMode="auto">
          <a:xfrm>
            <a:off x="3509963" y="1282700"/>
            <a:ext cx="711200" cy="338138"/>
            <a:chOff x="4077" y="1882"/>
            <a:chExt cx="448" cy="213"/>
          </a:xfrm>
        </p:grpSpPr>
        <p:sp>
          <p:nvSpPr>
            <p:cNvPr id="78908" name="Rectangle 60"/>
            <p:cNvSpPr>
              <a:spLocks noChangeArrowheads="1"/>
            </p:cNvSpPr>
            <p:nvPr/>
          </p:nvSpPr>
          <p:spPr bwMode="auto">
            <a:xfrm>
              <a:off x="4137" y="1893"/>
              <a:ext cx="335"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78909" name="Rectangle 61"/>
            <p:cNvSpPr>
              <a:spLocks noChangeArrowheads="1"/>
            </p:cNvSpPr>
            <p:nvPr/>
          </p:nvSpPr>
          <p:spPr bwMode="auto">
            <a:xfrm>
              <a:off x="4077" y="1882"/>
              <a:ext cx="448"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P</a:t>
              </a:r>
              <a:r>
                <a:rPr lang="en-US" altLang="zh-CN" sz="1200" dirty="0">
                  <a:solidFill>
                    <a:srgbClr val="8443B9"/>
                  </a:solidFill>
                  <a:ea typeface="楷体" panose="02010609060101010101" charset="-122"/>
                  <a:cs typeface="楷体" panose="02010609060101010101" charset="-122"/>
                </a:rPr>
                <a:t> 75</a:t>
              </a:r>
              <a:endParaRPr lang="en-US" altLang="zh-CN" sz="1600" dirty="0">
                <a:solidFill>
                  <a:srgbClr val="916399"/>
                </a:solidFill>
                <a:ea typeface="楷体" panose="02010609060101010101" charset="-122"/>
                <a:cs typeface="楷体" panose="02010609060101010101" charset="-122"/>
              </a:endParaRPr>
            </a:p>
          </p:txBody>
        </p:sp>
      </p:grpSp>
      <p:sp>
        <p:nvSpPr>
          <p:cNvPr id="78910" name="Rectangle 62"/>
          <p:cNvSpPr>
            <a:spLocks noChangeArrowheads="1"/>
          </p:cNvSpPr>
          <p:nvPr/>
        </p:nvSpPr>
        <p:spPr bwMode="auto">
          <a:xfrm>
            <a:off x="534988" y="1924050"/>
            <a:ext cx="949325" cy="457200"/>
          </a:xfrm>
          <a:prstGeom prst="rect">
            <a:avLst/>
          </a:prstGeom>
          <a:noFill/>
          <a:ln>
            <a:noFill/>
          </a:ln>
          <a:effectLst/>
        </p:spPr>
        <p:txBody>
          <a:bodyPr wrap="none">
            <a:spAutoFit/>
          </a:bodyPr>
          <a:lstStyle/>
          <a:p>
            <a:pPr>
              <a:defRPr/>
            </a:pPr>
            <a:r>
              <a:rPr kumimoji="1" lang="zh-CN" altLang="en-US">
                <a:solidFill>
                  <a:srgbClr val="0000FF"/>
                </a:solidFill>
              </a:rPr>
              <a:t>性质  </a:t>
            </a:r>
            <a:endParaRPr kumimoji="1" lang="zh-CN" altLang="en-US">
              <a:solidFill>
                <a:srgbClr val="0000FF"/>
              </a:solidFill>
            </a:endParaRPr>
          </a:p>
        </p:txBody>
      </p:sp>
      <p:graphicFrame>
        <p:nvGraphicFramePr>
          <p:cNvPr id="78911" name="Object 63"/>
          <p:cNvGraphicFramePr/>
          <p:nvPr/>
        </p:nvGraphicFramePr>
        <p:xfrm>
          <a:off x="2468563" y="5634038"/>
          <a:ext cx="2246312" cy="673100"/>
        </p:xfrm>
        <a:graphic>
          <a:graphicData uri="http://schemas.openxmlformats.org/presentationml/2006/ole">
            <mc:AlternateContent xmlns:mc="http://schemas.openxmlformats.org/markup-compatibility/2006">
              <mc:Choice xmlns:v="urn:schemas-microsoft-com:vml" Requires="v">
                <p:oleObj spid="_x0000_s677939" name="公式" r:id="rId12" imgW="2247900" imgH="673100" progId="Equation.3">
                  <p:embed/>
                </p:oleObj>
              </mc:Choice>
              <mc:Fallback>
                <p:oleObj name="公式" r:id="rId12" imgW="2247900" imgH="673100" progId="Equation.3">
                  <p:embed/>
                  <p:pic>
                    <p:nvPicPr>
                      <p:cNvPr id="0" name="图片 67793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8563" y="5634038"/>
                        <a:ext cx="2246312" cy="673100"/>
                      </a:xfrm>
                      <a:prstGeom prst="rect">
                        <a:avLst/>
                      </a:prstGeom>
                      <a:noFill/>
                      <a:ln>
                        <a:noFill/>
                      </a:ln>
                    </p:spPr>
                  </p:pic>
                </p:oleObj>
              </mc:Fallback>
            </mc:AlternateContent>
          </a:graphicData>
        </a:graphic>
      </p:graphicFrame>
      <p:graphicFrame>
        <p:nvGraphicFramePr>
          <p:cNvPr id="78912" name="Object 64"/>
          <p:cNvGraphicFramePr/>
          <p:nvPr/>
        </p:nvGraphicFramePr>
        <p:xfrm>
          <a:off x="4808538" y="5584825"/>
          <a:ext cx="2794000" cy="798513"/>
        </p:xfrm>
        <a:graphic>
          <a:graphicData uri="http://schemas.openxmlformats.org/presentationml/2006/ole">
            <mc:AlternateContent xmlns:mc="http://schemas.openxmlformats.org/markup-compatibility/2006">
              <mc:Choice xmlns:v="urn:schemas-microsoft-com:vml" Requires="v">
                <p:oleObj spid="_x0000_s677940" name="Equation" r:id="rId14" imgW="2794000" imgH="800100" progId="Equation.DSMT4">
                  <p:embed/>
                </p:oleObj>
              </mc:Choice>
              <mc:Fallback>
                <p:oleObj name="Equation" r:id="rId14" imgW="2794000" imgH="800100" progId="Equation.DSMT4">
                  <p:embed/>
                  <p:pic>
                    <p:nvPicPr>
                      <p:cNvPr id="0" name="图片 6779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8538" y="5584825"/>
                        <a:ext cx="2794000" cy="798513"/>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8906"/>
                                        </p:tgtEl>
                                        <p:attrNameLst>
                                          <p:attrName>style.visibility</p:attrName>
                                        </p:attrNameLst>
                                      </p:cBhvr>
                                      <p:to>
                                        <p:strVal val="visible"/>
                                      </p:to>
                                    </p:set>
                                    <p:animEffect transition="in" filter="wipe(left)">
                                      <p:cBhvr>
                                        <p:cTn id="7" dur="1000"/>
                                        <p:tgtEl>
                                          <p:spTgt spid="78906"/>
                                        </p:tgtEl>
                                      </p:cBhvr>
                                    </p:animEffect>
                                  </p:childTnLst>
                                </p:cTn>
                              </p:par>
                              <p:par>
                                <p:cTn id="8" presetID="22" presetClass="entr" presetSubtype="8" fill="hold" nodeType="withEffect">
                                  <p:stCondLst>
                                    <p:cond delay="0"/>
                                  </p:stCondLst>
                                  <p:childTnLst>
                                    <p:set>
                                      <p:cBhvr>
                                        <p:cTn id="9" dur="1" fill="hold">
                                          <p:stCondLst>
                                            <p:cond delay="0"/>
                                          </p:stCondLst>
                                        </p:cTn>
                                        <p:tgtEl>
                                          <p:spTgt spid="78907"/>
                                        </p:tgtEl>
                                        <p:attrNameLst>
                                          <p:attrName>style.visibility</p:attrName>
                                        </p:attrNameLst>
                                      </p:cBhvr>
                                      <p:to>
                                        <p:strVal val="visible"/>
                                      </p:to>
                                    </p:set>
                                    <p:animEffect transition="in" filter="wipe(left)">
                                      <p:cBhvr>
                                        <p:cTn id="10" dur="1000"/>
                                        <p:tgtEl>
                                          <p:spTgt spid="7890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8910"/>
                                        </p:tgtEl>
                                        <p:attrNameLst>
                                          <p:attrName>style.visibility</p:attrName>
                                        </p:attrNameLst>
                                      </p:cBhvr>
                                      <p:to>
                                        <p:strVal val="visible"/>
                                      </p:to>
                                    </p:set>
                                    <p:animEffect transition="in" filter="wipe(left)">
                                      <p:cBhvr>
                                        <p:cTn id="15" dur="1000"/>
                                        <p:tgtEl>
                                          <p:spTgt spid="789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8914"/>
                                        </p:tgtEl>
                                        <p:attrNameLst>
                                          <p:attrName>style.visibility</p:attrName>
                                        </p:attrNameLst>
                                      </p:cBhvr>
                                      <p:to>
                                        <p:strVal val="visible"/>
                                      </p:to>
                                    </p:set>
                                    <p:animEffect transition="in" filter="wipe(left)">
                                      <p:cBhvr>
                                        <p:cTn id="20" dur="1000"/>
                                        <p:tgtEl>
                                          <p:spTgt spid="789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8869"/>
                                        </p:tgtEl>
                                        <p:attrNameLst>
                                          <p:attrName>style.visibility</p:attrName>
                                        </p:attrNameLst>
                                      </p:cBhvr>
                                      <p:to>
                                        <p:strVal val="visible"/>
                                      </p:to>
                                    </p:set>
                                    <p:animEffect transition="in" filter="wipe(left)">
                                      <p:cBhvr>
                                        <p:cTn id="25" dur="1000"/>
                                        <p:tgtEl>
                                          <p:spTgt spid="78869"/>
                                        </p:tgtEl>
                                      </p:cBhvr>
                                    </p:animEffect>
                                  </p:childTnLst>
                                </p:cTn>
                              </p:par>
                              <p:par>
                                <p:cTn id="26" presetID="22" presetClass="entr" presetSubtype="8" fill="hold" nodeType="withEffect">
                                  <p:stCondLst>
                                    <p:cond delay="0"/>
                                  </p:stCondLst>
                                  <p:childTnLst>
                                    <p:set>
                                      <p:cBhvr>
                                        <p:cTn id="27" dur="1" fill="hold">
                                          <p:stCondLst>
                                            <p:cond delay="0"/>
                                          </p:stCondLst>
                                        </p:cTn>
                                        <p:tgtEl>
                                          <p:spTgt spid="78876"/>
                                        </p:tgtEl>
                                        <p:attrNameLst>
                                          <p:attrName>style.visibility</p:attrName>
                                        </p:attrNameLst>
                                      </p:cBhvr>
                                      <p:to>
                                        <p:strVal val="visible"/>
                                      </p:to>
                                    </p:set>
                                    <p:animEffect transition="in" filter="wipe(left)">
                                      <p:cBhvr>
                                        <p:cTn id="28" dur="1000"/>
                                        <p:tgtEl>
                                          <p:spTgt spid="7887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8877"/>
                                        </p:tgtEl>
                                        <p:attrNameLst>
                                          <p:attrName>style.visibility</p:attrName>
                                        </p:attrNameLst>
                                      </p:cBhvr>
                                      <p:to>
                                        <p:strVal val="visible"/>
                                      </p:to>
                                    </p:set>
                                    <p:animEffect transition="in" filter="wipe(left)">
                                      <p:cBhvr>
                                        <p:cTn id="33" dur="1000"/>
                                        <p:tgtEl>
                                          <p:spTgt spid="788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8856"/>
                                        </p:tgtEl>
                                        <p:attrNameLst>
                                          <p:attrName>style.visibility</p:attrName>
                                        </p:attrNameLst>
                                      </p:cBhvr>
                                      <p:to>
                                        <p:strVal val="visible"/>
                                      </p:to>
                                    </p:set>
                                    <p:animEffect transition="in" filter="wipe(left)">
                                      <p:cBhvr>
                                        <p:cTn id="38" dur="1000"/>
                                        <p:tgtEl>
                                          <p:spTgt spid="78856"/>
                                        </p:tgtEl>
                                      </p:cBhvr>
                                    </p:animEffect>
                                  </p:childTnLst>
                                </p:cTn>
                              </p:par>
                              <p:par>
                                <p:cTn id="39" presetID="22" presetClass="entr" presetSubtype="8" fill="hold" nodeType="withEffect">
                                  <p:stCondLst>
                                    <p:cond delay="0"/>
                                  </p:stCondLst>
                                  <p:childTnLst>
                                    <p:set>
                                      <p:cBhvr>
                                        <p:cTn id="40" dur="1" fill="hold">
                                          <p:stCondLst>
                                            <p:cond delay="0"/>
                                          </p:stCondLst>
                                        </p:cTn>
                                        <p:tgtEl>
                                          <p:spTgt spid="78857"/>
                                        </p:tgtEl>
                                        <p:attrNameLst>
                                          <p:attrName>style.visibility</p:attrName>
                                        </p:attrNameLst>
                                      </p:cBhvr>
                                      <p:to>
                                        <p:strVal val="visible"/>
                                      </p:to>
                                    </p:set>
                                    <p:animEffect transition="in" filter="wipe(left)">
                                      <p:cBhvr>
                                        <p:cTn id="41" dur="1000"/>
                                        <p:tgtEl>
                                          <p:spTgt spid="788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8864"/>
                                        </p:tgtEl>
                                        <p:attrNameLst>
                                          <p:attrName>style.visibility</p:attrName>
                                        </p:attrNameLst>
                                      </p:cBhvr>
                                      <p:to>
                                        <p:strVal val="visible"/>
                                      </p:to>
                                    </p:set>
                                    <p:animEffect transition="in" filter="wipe(left)">
                                      <p:cBhvr>
                                        <p:cTn id="46" dur="1000"/>
                                        <p:tgtEl>
                                          <p:spTgt spid="7886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Effect transition="in" filter="wipe(left)">
                                      <p:cBhvr>
                                        <p:cTn id="51" dur="1000"/>
                                        <p:tgtEl>
                                          <p:spTgt spid="78865"/>
                                        </p:tgtEl>
                                      </p:cBhvr>
                                    </p:animEffect>
                                  </p:childTnLst>
                                </p:cTn>
                              </p:par>
                              <p:par>
                                <p:cTn id="52" presetID="22" presetClass="entr" presetSubtype="8" fill="hold" nodeType="withEffect">
                                  <p:stCondLst>
                                    <p:cond delay="0"/>
                                  </p:stCondLst>
                                  <p:childTnLst>
                                    <p:set>
                                      <p:cBhvr>
                                        <p:cTn id="53" dur="1" fill="hold">
                                          <p:stCondLst>
                                            <p:cond delay="0"/>
                                          </p:stCondLst>
                                        </p:cTn>
                                        <p:tgtEl>
                                          <p:spTgt spid="78911"/>
                                        </p:tgtEl>
                                        <p:attrNameLst>
                                          <p:attrName>style.visibility</p:attrName>
                                        </p:attrNameLst>
                                      </p:cBhvr>
                                      <p:to>
                                        <p:strVal val="visible"/>
                                      </p:to>
                                    </p:set>
                                    <p:animEffect transition="in" filter="wipe(left)">
                                      <p:cBhvr>
                                        <p:cTn id="54" dur="1000"/>
                                        <p:tgtEl>
                                          <p:spTgt spid="789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8912"/>
                                        </p:tgtEl>
                                        <p:attrNameLst>
                                          <p:attrName>style.visibility</p:attrName>
                                        </p:attrNameLst>
                                      </p:cBhvr>
                                      <p:to>
                                        <p:strVal val="visible"/>
                                      </p:to>
                                    </p:set>
                                    <p:animEffect transition="in" filter="wipe(left)">
                                      <p:cBhvr>
                                        <p:cTn id="59" dur="1000"/>
                                        <p:tgtEl>
                                          <p:spTgt spid="7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p:bldP spid="78864" grpId="0"/>
      <p:bldP spid="78865" grpId="0"/>
      <p:bldP spid="78869" grpId="0"/>
      <p:bldP spid="78906" grpId="0"/>
      <p:bldP spid="789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4176713"/>
            <a:ext cx="838200" cy="219075"/>
          </a:xfrm>
          <a:prstGeom prst="rect">
            <a:avLst/>
          </a:prstGeom>
          <a:noFill/>
          <a:ln>
            <a:noFill/>
          </a:ln>
        </p:spPr>
      </p:pic>
      <p:pic>
        <p:nvPicPr>
          <p:cNvPr id="34818" name="Picture 4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175125"/>
            <a:ext cx="838200" cy="219075"/>
          </a:xfrm>
          <a:prstGeom prst="rect">
            <a:avLst/>
          </a:prstGeom>
          <a:noFill/>
          <a:ln>
            <a:noFill/>
          </a:ln>
        </p:spPr>
      </p:pic>
      <p:pic>
        <p:nvPicPr>
          <p:cNvPr id="34819" name="Picture 4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4176713"/>
            <a:ext cx="838200" cy="219075"/>
          </a:xfrm>
          <a:prstGeom prst="rect">
            <a:avLst/>
          </a:prstGeom>
          <a:noFill/>
          <a:ln>
            <a:noFill/>
          </a:ln>
        </p:spPr>
      </p:pic>
      <p:pic>
        <p:nvPicPr>
          <p:cNvPr id="34820" name="Picture 5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4175125"/>
            <a:ext cx="838200" cy="219075"/>
          </a:xfrm>
          <a:prstGeom prst="rect">
            <a:avLst/>
          </a:prstGeom>
          <a:noFill/>
          <a:ln>
            <a:noFill/>
          </a:ln>
        </p:spPr>
      </p:pic>
      <p:pic>
        <p:nvPicPr>
          <p:cNvPr id="34821" name="Picture 5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4165600"/>
            <a:ext cx="838200" cy="219075"/>
          </a:xfrm>
          <a:prstGeom prst="rect">
            <a:avLst/>
          </a:prstGeom>
          <a:noFill/>
          <a:ln>
            <a:noFill/>
          </a:ln>
        </p:spPr>
      </p:pic>
      <p:pic>
        <p:nvPicPr>
          <p:cNvPr id="34822"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4164013"/>
            <a:ext cx="838200" cy="219075"/>
          </a:xfrm>
          <a:prstGeom prst="rect">
            <a:avLst/>
          </a:prstGeom>
          <a:noFill/>
          <a:ln>
            <a:noFill/>
          </a:ln>
        </p:spPr>
      </p:pic>
      <p:pic>
        <p:nvPicPr>
          <p:cNvPr id="34823" name="Picture 5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4824" name="Picture 54"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4825" name="Picture 5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4826"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4827" name="Picture 5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4828" name="Picture 58"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4829"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4830" name="Picture 6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806700" y="5049838"/>
            <a:ext cx="838200" cy="219075"/>
          </a:xfrm>
          <a:prstGeom prst="rect">
            <a:avLst/>
          </a:prstGeom>
          <a:noFill/>
          <a:ln>
            <a:noFill/>
          </a:ln>
        </p:spPr>
      </p:pic>
      <p:pic>
        <p:nvPicPr>
          <p:cNvPr id="34831" name="Picture 6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4832" name="Picture 6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4833" name="Picture 6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4834" name="Picture 6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4835" name="Picture 6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45434" name="Rectangle 26"/>
          <p:cNvSpPr>
            <a:spLocks noChangeArrowheads="1"/>
          </p:cNvSpPr>
          <p:nvPr/>
        </p:nvSpPr>
        <p:spPr bwMode="auto">
          <a:xfrm>
            <a:off x="522288" y="5305425"/>
            <a:ext cx="8566150" cy="457200"/>
          </a:xfrm>
          <a:prstGeom prst="rect">
            <a:avLst/>
          </a:prstGeom>
          <a:noFill/>
          <a:ln>
            <a:noFill/>
          </a:ln>
          <a:effectLst/>
        </p:spPr>
        <p:txBody>
          <a:bodyPr wrap="none" lIns="90000" tIns="46800" rIns="90000" bIns="46800">
            <a:spAutoFit/>
          </a:bodyPr>
          <a:lstStyle/>
          <a:p>
            <a:pPr>
              <a:spcBef>
                <a:spcPct val="20000"/>
              </a:spcBef>
              <a:buSzPct val="90000"/>
              <a:buFontTx/>
              <a:buBlip>
                <a:blip r:embed="rId2"/>
              </a:buBlip>
              <a:defRPr/>
            </a:pPr>
            <a:r>
              <a:rPr kumimoji="1" lang="zh-CN" altLang="en-US">
                <a:solidFill>
                  <a:srgbClr val="006600"/>
                </a:solidFill>
                <a:ea typeface="楷体" panose="02010609060101010101" charset="-122"/>
                <a:cs typeface="楷体" panose="02010609060101010101" charset="-122"/>
              </a:rPr>
              <a:t> 在将函数展开成幂级数时，上述三类性质有着重要的作用。  </a:t>
            </a:r>
            <a:endParaRPr kumimoji="1" lang="zh-CN" altLang="en-US">
              <a:solidFill>
                <a:srgbClr val="006600"/>
              </a:solidFill>
              <a:ea typeface="楷体" panose="02010609060101010101" charset="-122"/>
              <a:cs typeface="楷体" panose="02010609060101010101" charset="-122"/>
            </a:endParaRPr>
          </a:p>
        </p:txBody>
      </p:sp>
      <p:graphicFrame>
        <p:nvGraphicFramePr>
          <p:cNvPr id="145446" name="Object 38"/>
          <p:cNvGraphicFramePr/>
          <p:nvPr/>
        </p:nvGraphicFramePr>
        <p:xfrm>
          <a:off x="3657600" y="2597150"/>
          <a:ext cx="2043113" cy="773113"/>
        </p:xfrm>
        <a:graphic>
          <a:graphicData uri="http://schemas.openxmlformats.org/presentationml/2006/ole">
            <mc:AlternateContent xmlns:mc="http://schemas.openxmlformats.org/markup-compatibility/2006">
              <mc:Choice xmlns:v="urn:schemas-microsoft-com:vml" Requires="v">
                <p:oleObj spid="_x0000_s679012" name="公式" r:id="rId3" imgW="2044700" imgH="774700" progId="Equation.3">
                  <p:embed/>
                </p:oleObj>
              </mc:Choice>
              <mc:Fallback>
                <p:oleObj name="公式" r:id="rId3" imgW="2044700" imgH="774700" progId="Equation.3">
                  <p:embed/>
                  <p:pic>
                    <p:nvPicPr>
                      <p:cNvPr id="0" name="图片 6790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97150"/>
                        <a:ext cx="2043113" cy="773113"/>
                      </a:xfrm>
                      <a:prstGeom prst="rect">
                        <a:avLst/>
                      </a:prstGeom>
                      <a:noFill/>
                      <a:ln>
                        <a:noFill/>
                      </a:ln>
                    </p:spPr>
                  </p:pic>
                </p:oleObj>
              </mc:Fallback>
            </mc:AlternateContent>
          </a:graphicData>
        </a:graphic>
      </p:graphicFrame>
      <p:pic>
        <p:nvPicPr>
          <p:cNvPr id="145474" name="Picture 66"/>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34839" name="Picture 69" descr="xsf"/>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
        <p:nvSpPr>
          <p:cNvPr id="145479" name="Rectangle 71"/>
          <p:cNvSpPr>
            <a:spLocks noChangeArrowheads="1"/>
          </p:cNvSpPr>
          <p:nvPr/>
        </p:nvSpPr>
        <p:spPr bwMode="auto">
          <a:xfrm>
            <a:off x="536575" y="568325"/>
            <a:ext cx="3219450" cy="519113"/>
          </a:xfrm>
          <a:prstGeom prst="rect">
            <a:avLst/>
          </a:prstGeom>
          <a:noFill/>
          <a:ln>
            <a:noFill/>
          </a:ln>
          <a:effectLst/>
        </p:spPr>
        <p:txBody>
          <a:bodyPr wrap="none">
            <a:spAutoFit/>
          </a:bodyPr>
          <a:lstStyle/>
          <a:p>
            <a:pPr>
              <a:defRPr/>
            </a:pPr>
            <a:r>
              <a:rPr kumimoji="1" lang="zh-CN" altLang="en-US" sz="2800">
                <a:solidFill>
                  <a:srgbClr val="000099"/>
                </a:solidFill>
              </a:rPr>
              <a:t>三、</a:t>
            </a:r>
            <a:r>
              <a:rPr lang="zh-CN" altLang="en-US" sz="2800">
                <a:solidFill>
                  <a:srgbClr val="000099"/>
                </a:solidFill>
              </a:rPr>
              <a:t>幂级数的性质  </a:t>
            </a:r>
            <a:endParaRPr lang="zh-CN" altLang="en-US" sz="2800">
              <a:solidFill>
                <a:srgbClr val="000099"/>
              </a:solidFill>
            </a:endParaRPr>
          </a:p>
        </p:txBody>
      </p:sp>
      <p:sp>
        <p:nvSpPr>
          <p:cNvPr id="145480" name="Rectangle 72"/>
          <p:cNvSpPr>
            <a:spLocks noChangeArrowheads="1"/>
          </p:cNvSpPr>
          <p:nvPr/>
        </p:nvSpPr>
        <p:spPr bwMode="auto">
          <a:xfrm>
            <a:off x="534988" y="1203325"/>
            <a:ext cx="4013200" cy="457200"/>
          </a:xfrm>
          <a:prstGeom prst="rect">
            <a:avLst/>
          </a:prstGeom>
          <a:noFill/>
          <a:ln>
            <a:noFill/>
          </a:ln>
          <a:effectLst/>
        </p:spPr>
        <p:txBody>
          <a:bodyPr wrap="none">
            <a:spAutoFit/>
          </a:bodyPr>
          <a:lstStyle/>
          <a:p>
            <a:pPr>
              <a:defRPr/>
            </a:pPr>
            <a:r>
              <a:rPr kumimoji="1" lang="en-US" altLang="zh-CN">
                <a:solidFill>
                  <a:srgbClr val="000099"/>
                </a:solidFill>
              </a:rPr>
              <a:t>3. </a:t>
            </a:r>
            <a:r>
              <a:rPr kumimoji="1" lang="zh-CN" altLang="en-US">
                <a:solidFill>
                  <a:srgbClr val="000099"/>
                </a:solidFill>
              </a:rPr>
              <a:t>幂级数的代换</a:t>
            </a:r>
            <a:r>
              <a:rPr kumimoji="1" lang="en-US" altLang="zh-CN">
                <a:solidFill>
                  <a:srgbClr val="777777"/>
                </a:solidFill>
                <a:latin typeface="宋体" panose="02010600030101010101" charset="-122"/>
              </a:rPr>
              <a:t>(</a:t>
            </a:r>
            <a:r>
              <a:rPr kumimoji="1" lang="zh-CN" altLang="en-US">
                <a:solidFill>
                  <a:srgbClr val="777777"/>
                </a:solidFill>
                <a:ea typeface="楷体" panose="02010609060101010101" charset="-122"/>
                <a:cs typeface="楷体" panose="02010609060101010101" charset="-122"/>
              </a:rPr>
              <a:t>复合</a:t>
            </a:r>
            <a:r>
              <a:rPr kumimoji="1" lang="en-US" altLang="zh-CN">
                <a:solidFill>
                  <a:srgbClr val="777777"/>
                </a:solidFill>
                <a:latin typeface="宋体" panose="02010600030101010101" charset="-122"/>
              </a:rPr>
              <a:t>)</a:t>
            </a:r>
            <a:r>
              <a:rPr kumimoji="1" lang="zh-CN" altLang="en-US">
                <a:solidFill>
                  <a:srgbClr val="000099"/>
                </a:solidFill>
              </a:rPr>
              <a:t>性质  </a:t>
            </a:r>
            <a:endParaRPr kumimoji="1" lang="zh-CN" altLang="en-US">
              <a:solidFill>
                <a:srgbClr val="000099"/>
              </a:solidFill>
            </a:endParaRPr>
          </a:p>
        </p:txBody>
      </p:sp>
      <p:grpSp>
        <p:nvGrpSpPr>
          <p:cNvPr id="145481" name="Group 73"/>
          <p:cNvGrpSpPr/>
          <p:nvPr/>
        </p:nvGrpSpPr>
        <p:grpSpPr bwMode="auto">
          <a:xfrm>
            <a:off x="4433888" y="1282700"/>
            <a:ext cx="711200" cy="338138"/>
            <a:chOff x="4077" y="1882"/>
            <a:chExt cx="448" cy="213"/>
          </a:xfrm>
        </p:grpSpPr>
        <p:sp>
          <p:nvSpPr>
            <p:cNvPr id="145482" name="Rectangle 74"/>
            <p:cNvSpPr>
              <a:spLocks noChangeArrowheads="1"/>
            </p:cNvSpPr>
            <p:nvPr/>
          </p:nvSpPr>
          <p:spPr bwMode="auto">
            <a:xfrm>
              <a:off x="4137" y="1893"/>
              <a:ext cx="335"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145483" name="Rectangle 75"/>
            <p:cNvSpPr>
              <a:spLocks noChangeArrowheads="1"/>
            </p:cNvSpPr>
            <p:nvPr/>
          </p:nvSpPr>
          <p:spPr bwMode="auto">
            <a:xfrm>
              <a:off x="4077" y="1882"/>
              <a:ext cx="448"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P</a:t>
              </a:r>
              <a:r>
                <a:rPr lang="en-US" altLang="zh-CN" sz="1200" dirty="0">
                  <a:solidFill>
                    <a:srgbClr val="8443B9"/>
                  </a:solidFill>
                  <a:ea typeface="楷体" panose="02010609060101010101" charset="-122"/>
                  <a:cs typeface="楷体" panose="02010609060101010101" charset="-122"/>
                </a:rPr>
                <a:t> 75</a:t>
              </a:r>
              <a:r>
                <a:rPr lang="en-US" altLang="zh-CN" sz="1600" dirty="0">
                  <a:solidFill>
                    <a:srgbClr val="8443B9"/>
                  </a:solidFill>
                  <a:ea typeface="楷体" panose="02010609060101010101" charset="-122"/>
                  <a:cs typeface="楷体" panose="02010609060101010101" charset="-122"/>
                </a:rPr>
                <a:t>  </a:t>
              </a:r>
              <a:endParaRPr lang="en-US" altLang="zh-CN" sz="1600" dirty="0">
                <a:solidFill>
                  <a:srgbClr val="916399"/>
                </a:solidFill>
                <a:ea typeface="楷体" panose="02010609060101010101" charset="-122"/>
                <a:cs typeface="楷体" panose="02010609060101010101" charset="-122"/>
              </a:endParaRPr>
            </a:p>
          </p:txBody>
        </p:sp>
      </p:grpSp>
      <p:sp>
        <p:nvSpPr>
          <p:cNvPr id="145484" name="Rectangle 76"/>
          <p:cNvSpPr>
            <a:spLocks noChangeArrowheads="1"/>
          </p:cNvSpPr>
          <p:nvPr/>
        </p:nvSpPr>
        <p:spPr bwMode="auto">
          <a:xfrm>
            <a:off x="534988" y="1924050"/>
            <a:ext cx="949325" cy="457200"/>
          </a:xfrm>
          <a:prstGeom prst="rect">
            <a:avLst/>
          </a:prstGeom>
          <a:noFill/>
          <a:ln>
            <a:noFill/>
          </a:ln>
          <a:effectLst/>
        </p:spPr>
        <p:txBody>
          <a:bodyPr wrap="none">
            <a:spAutoFit/>
          </a:bodyPr>
          <a:lstStyle/>
          <a:p>
            <a:pPr>
              <a:defRPr/>
            </a:pPr>
            <a:r>
              <a:rPr kumimoji="1" lang="zh-CN" altLang="en-US">
                <a:solidFill>
                  <a:srgbClr val="0000FF"/>
                </a:solidFill>
              </a:rPr>
              <a:t>性质  </a:t>
            </a:r>
            <a:endParaRPr kumimoji="1" lang="zh-CN" altLang="en-US">
              <a:solidFill>
                <a:srgbClr val="0000FF"/>
              </a:solidFill>
            </a:endParaRPr>
          </a:p>
        </p:txBody>
      </p:sp>
      <p:grpSp>
        <p:nvGrpSpPr>
          <p:cNvPr id="145519" name="Group 111"/>
          <p:cNvGrpSpPr/>
          <p:nvPr/>
        </p:nvGrpSpPr>
        <p:grpSpPr bwMode="auto">
          <a:xfrm>
            <a:off x="1352550" y="4335463"/>
            <a:ext cx="2552700" cy="457200"/>
            <a:chOff x="852" y="2731"/>
            <a:chExt cx="1608" cy="288"/>
          </a:xfrm>
        </p:grpSpPr>
        <p:sp>
          <p:nvSpPr>
            <p:cNvPr id="145448" name="Rectangle 40"/>
            <p:cNvSpPr>
              <a:spLocks noChangeArrowheads="1"/>
            </p:cNvSpPr>
            <p:nvPr/>
          </p:nvSpPr>
          <p:spPr bwMode="auto">
            <a:xfrm>
              <a:off x="852" y="2731"/>
              <a:ext cx="1608" cy="288"/>
            </a:xfrm>
            <a:prstGeom prst="rect">
              <a:avLst/>
            </a:prstGeom>
            <a:noFill/>
            <a:ln>
              <a:noFill/>
            </a:ln>
            <a:effectLst/>
          </p:spPr>
          <p:txBody>
            <a:bodyPr wrap="none">
              <a:spAutoFit/>
            </a:bodyPr>
            <a:lstStyle/>
            <a:p>
              <a:pPr>
                <a:defRPr/>
              </a:pPr>
              <a:r>
                <a:rPr lang="zh-CN" altLang="en-US"/>
                <a:t>则当            时，   </a:t>
              </a:r>
              <a:endParaRPr lang="zh-CN" altLang="en-US"/>
            </a:p>
          </p:txBody>
        </p:sp>
        <p:grpSp>
          <p:nvGrpSpPr>
            <p:cNvPr id="34870" name="Group 97"/>
            <p:cNvGrpSpPr/>
            <p:nvPr/>
          </p:nvGrpSpPr>
          <p:grpSpPr bwMode="auto">
            <a:xfrm>
              <a:off x="1345" y="2772"/>
              <a:ext cx="489" cy="216"/>
              <a:chOff x="3823" y="3030"/>
              <a:chExt cx="489" cy="216"/>
            </a:xfrm>
          </p:grpSpPr>
          <p:graphicFrame>
            <p:nvGraphicFramePr>
              <p:cNvPr id="34871" name="Object 86"/>
              <p:cNvGraphicFramePr/>
              <p:nvPr/>
            </p:nvGraphicFramePr>
            <p:xfrm>
              <a:off x="4214" y="3079"/>
              <a:ext cx="98" cy="128"/>
            </p:xfrm>
            <a:graphic>
              <a:graphicData uri="http://schemas.openxmlformats.org/presentationml/2006/ole">
                <mc:AlternateContent xmlns:mc="http://schemas.openxmlformats.org/markup-compatibility/2006">
                  <mc:Choice xmlns:v="urn:schemas-microsoft-com:vml" Requires="v">
                    <p:oleObj spid="_x0000_s679013" name="公式" r:id="rId7" imgW="177800" imgH="203200" progId="Equation.3">
                      <p:embed/>
                    </p:oleObj>
                  </mc:Choice>
                  <mc:Fallback>
                    <p:oleObj name="公式" r:id="rId7" imgW="177800" imgH="203200" progId="Equation.3">
                      <p:embed/>
                      <p:pic>
                        <p:nvPicPr>
                          <p:cNvPr id="0" name="图片 6790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 y="3079"/>
                            <a:ext cx="98" cy="128"/>
                          </a:xfrm>
                          <a:prstGeom prst="rect">
                            <a:avLst/>
                          </a:prstGeom>
                          <a:noFill/>
                          <a:ln>
                            <a:noFill/>
                          </a:ln>
                        </p:spPr>
                      </p:pic>
                    </p:oleObj>
                  </mc:Fallback>
                </mc:AlternateContent>
              </a:graphicData>
            </a:graphic>
          </p:graphicFrame>
          <p:graphicFrame>
            <p:nvGraphicFramePr>
              <p:cNvPr id="34872" name="Object 87"/>
              <p:cNvGraphicFramePr/>
              <p:nvPr/>
            </p:nvGraphicFramePr>
            <p:xfrm>
              <a:off x="4042" y="3085"/>
              <a:ext cx="119" cy="128"/>
            </p:xfrm>
            <a:graphic>
              <a:graphicData uri="http://schemas.openxmlformats.org/presentationml/2006/ole">
                <mc:AlternateContent xmlns:mc="http://schemas.openxmlformats.org/markup-compatibility/2006">
                  <mc:Choice xmlns:v="urn:schemas-microsoft-com:vml" Requires="v">
                    <p:oleObj spid="_x0000_s679014" name="公式" r:id="rId9" imgW="215900" imgH="203200" progId="Equation.3">
                      <p:embed/>
                    </p:oleObj>
                  </mc:Choice>
                  <mc:Fallback>
                    <p:oleObj name="公式" r:id="rId9" imgW="215900" imgH="203200" progId="Equation.3">
                      <p:embed/>
                      <p:pic>
                        <p:nvPicPr>
                          <p:cNvPr id="0" name="图片 6790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2" y="3085"/>
                            <a:ext cx="119" cy="128"/>
                          </a:xfrm>
                          <a:prstGeom prst="rect">
                            <a:avLst/>
                          </a:prstGeom>
                          <a:noFill/>
                          <a:ln>
                            <a:noFill/>
                          </a:ln>
                        </p:spPr>
                      </p:pic>
                    </p:oleObj>
                  </mc:Fallback>
                </mc:AlternateContent>
              </a:graphicData>
            </a:graphic>
          </p:graphicFrame>
          <p:graphicFrame>
            <p:nvGraphicFramePr>
              <p:cNvPr id="34873" name="Object 93"/>
              <p:cNvGraphicFramePr>
                <a:graphicFrameLocks noChangeAspect="1"/>
              </p:cNvGraphicFramePr>
              <p:nvPr/>
            </p:nvGraphicFramePr>
            <p:xfrm>
              <a:off x="3823" y="3030"/>
              <a:ext cx="208" cy="216"/>
            </p:xfrm>
            <a:graphic>
              <a:graphicData uri="http://schemas.openxmlformats.org/presentationml/2006/ole">
                <mc:AlternateContent xmlns:mc="http://schemas.openxmlformats.org/markup-compatibility/2006">
                  <mc:Choice xmlns:v="urn:schemas-microsoft-com:vml" Requires="v">
                    <p:oleObj spid="_x0000_s679015" name="公式" r:id="rId11" imgW="330200" imgH="342900" progId="Equation.3">
                      <p:embed/>
                    </p:oleObj>
                  </mc:Choice>
                  <mc:Fallback>
                    <p:oleObj name="公式" r:id="rId11" imgW="330200" imgH="342900" progId="Equation.3">
                      <p:embed/>
                      <p:pic>
                        <p:nvPicPr>
                          <p:cNvPr id="0" name="图片 6790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3" y="3030"/>
                            <a:ext cx="208" cy="216"/>
                          </a:xfrm>
                          <a:prstGeom prst="rect">
                            <a:avLst/>
                          </a:prstGeom>
                          <a:noFill/>
                          <a:ln>
                            <a:noFill/>
                          </a:ln>
                          <a:effectLst/>
                        </p:spPr>
                      </p:pic>
                    </p:oleObj>
                  </mc:Fallback>
                </mc:AlternateContent>
              </a:graphicData>
            </a:graphic>
          </p:graphicFrame>
        </p:grpSp>
      </p:grpSp>
      <p:grpSp>
        <p:nvGrpSpPr>
          <p:cNvPr id="145517" name="Group 109"/>
          <p:cNvGrpSpPr/>
          <p:nvPr/>
        </p:nvGrpSpPr>
        <p:grpSpPr bwMode="auto">
          <a:xfrm>
            <a:off x="1352550" y="1751013"/>
            <a:ext cx="4981575" cy="773112"/>
            <a:chOff x="852" y="1103"/>
            <a:chExt cx="3138" cy="487"/>
          </a:xfrm>
        </p:grpSpPr>
        <p:sp>
          <p:nvSpPr>
            <p:cNvPr id="145412" name="Rectangle 4"/>
            <p:cNvSpPr>
              <a:spLocks noChangeArrowheads="1"/>
            </p:cNvSpPr>
            <p:nvPr/>
          </p:nvSpPr>
          <p:spPr bwMode="auto">
            <a:xfrm>
              <a:off x="852" y="1212"/>
              <a:ext cx="3138" cy="288"/>
            </a:xfrm>
            <a:prstGeom prst="rect">
              <a:avLst/>
            </a:prstGeom>
            <a:noFill/>
            <a:ln>
              <a:noFill/>
            </a:ln>
            <a:effectLst/>
          </p:spPr>
          <p:txBody>
            <a:bodyPr wrap="none" lIns="90000" tIns="46800" rIns="90000" bIns="46800" anchor="ctr">
              <a:spAutoFit/>
            </a:bodyPr>
            <a:lstStyle/>
            <a:p>
              <a:pPr>
                <a:defRPr/>
              </a:pPr>
              <a:r>
                <a:rPr kumimoji="1" lang="zh-CN" altLang="en-US">
                  <a:solidFill>
                    <a:schemeClr val="tx1"/>
                  </a:solidFill>
                </a:rPr>
                <a:t>设级数            </a:t>
              </a:r>
              <a:r>
                <a:rPr kumimoji="1" lang="zh-CN" altLang="en-US" baseline="30000">
                  <a:solidFill>
                    <a:schemeClr val="tx1"/>
                  </a:solidFill>
                </a:rPr>
                <a:t>   </a:t>
              </a:r>
              <a:r>
                <a:rPr kumimoji="1" lang="zh-CN" altLang="en-US">
                  <a:solidFill>
                    <a:schemeClr val="tx1"/>
                  </a:solidFill>
                </a:rPr>
                <a:t>在             内收敛，</a:t>
              </a:r>
              <a:r>
                <a:rPr kumimoji="1" lang="zh-CN" altLang="en-US">
                  <a:solidFill>
                    <a:schemeClr val="hlink"/>
                  </a:solidFill>
                  <a:ea typeface="楷体" panose="02010609060101010101" charset="-122"/>
                  <a:cs typeface="楷体" panose="02010609060101010101" charset="-122"/>
                </a:rPr>
                <a:t>  </a:t>
              </a:r>
              <a:r>
                <a:rPr kumimoji="1" lang="zh-CN" altLang="en-US">
                  <a:solidFill>
                    <a:schemeClr val="tx1"/>
                  </a:solidFill>
                </a:rPr>
                <a:t>  </a:t>
              </a:r>
              <a:endParaRPr kumimoji="1" lang="en-US" altLang="zh-CN">
                <a:solidFill>
                  <a:schemeClr val="tx1"/>
                </a:solidFill>
              </a:endParaRPr>
            </a:p>
          </p:txBody>
        </p:sp>
        <p:graphicFrame>
          <p:nvGraphicFramePr>
            <p:cNvPr id="34864" name="Object 30"/>
            <p:cNvGraphicFramePr/>
            <p:nvPr/>
          </p:nvGraphicFramePr>
          <p:xfrm>
            <a:off x="1536" y="1103"/>
            <a:ext cx="608" cy="487"/>
          </p:xfrm>
          <a:graphic>
            <a:graphicData uri="http://schemas.openxmlformats.org/presentationml/2006/ole">
              <mc:AlternateContent xmlns:mc="http://schemas.openxmlformats.org/markup-compatibility/2006">
                <mc:Choice xmlns:v="urn:schemas-microsoft-com:vml" Requires="v">
                  <p:oleObj spid="_x0000_s679016" name="公式" r:id="rId13" imgW="964565" imgH="774065" progId="Equation.3">
                    <p:embed/>
                  </p:oleObj>
                </mc:Choice>
                <mc:Fallback>
                  <p:oleObj name="公式" r:id="rId13" imgW="964565" imgH="774065" progId="Equation.3">
                    <p:embed/>
                    <p:pic>
                      <p:nvPicPr>
                        <p:cNvPr id="0" name="图片 6790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6" y="1103"/>
                          <a:ext cx="608" cy="487"/>
                        </a:xfrm>
                        <a:prstGeom prst="rect">
                          <a:avLst/>
                        </a:prstGeom>
                        <a:noFill/>
                        <a:ln>
                          <a:noFill/>
                        </a:ln>
                      </p:spPr>
                    </p:pic>
                  </p:oleObj>
                </mc:Fallback>
              </mc:AlternateContent>
            </a:graphicData>
          </a:graphic>
        </p:graphicFrame>
        <p:grpSp>
          <p:nvGrpSpPr>
            <p:cNvPr id="34865" name="Group 98"/>
            <p:cNvGrpSpPr/>
            <p:nvPr/>
          </p:nvGrpSpPr>
          <p:grpSpPr bwMode="auto">
            <a:xfrm>
              <a:off x="2407" y="1254"/>
              <a:ext cx="515" cy="216"/>
              <a:chOff x="2341" y="1254"/>
              <a:chExt cx="515" cy="216"/>
            </a:xfrm>
          </p:grpSpPr>
          <p:graphicFrame>
            <p:nvGraphicFramePr>
              <p:cNvPr id="34866" name="Object 77"/>
              <p:cNvGraphicFramePr/>
              <p:nvPr/>
            </p:nvGraphicFramePr>
            <p:xfrm>
              <a:off x="2709" y="1278"/>
              <a:ext cx="147" cy="168"/>
            </p:xfrm>
            <a:graphic>
              <a:graphicData uri="http://schemas.openxmlformats.org/presentationml/2006/ole">
                <mc:AlternateContent xmlns:mc="http://schemas.openxmlformats.org/markup-compatibility/2006">
                  <mc:Choice xmlns:v="urn:schemas-microsoft-com:vml" Requires="v">
                    <p:oleObj spid="_x0000_s679017" name="公式" r:id="rId15" imgW="266065" imgH="266065" progId="Equation.3">
                      <p:embed/>
                    </p:oleObj>
                  </mc:Choice>
                  <mc:Fallback>
                    <p:oleObj name="公式" r:id="rId15" imgW="266065" imgH="266065" progId="Equation.3">
                      <p:embed/>
                      <p:pic>
                        <p:nvPicPr>
                          <p:cNvPr id="0" name="图片 6790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9" y="1278"/>
                            <a:ext cx="147" cy="168"/>
                          </a:xfrm>
                          <a:prstGeom prst="rect">
                            <a:avLst/>
                          </a:prstGeom>
                          <a:noFill/>
                          <a:ln>
                            <a:noFill/>
                          </a:ln>
                        </p:spPr>
                      </p:pic>
                    </p:oleObj>
                  </mc:Fallback>
                </mc:AlternateContent>
              </a:graphicData>
            </a:graphic>
          </p:graphicFrame>
          <p:graphicFrame>
            <p:nvGraphicFramePr>
              <p:cNvPr id="34867" name="Object 78"/>
              <p:cNvGraphicFramePr/>
              <p:nvPr/>
            </p:nvGraphicFramePr>
            <p:xfrm>
              <a:off x="2555" y="1304"/>
              <a:ext cx="119" cy="128"/>
            </p:xfrm>
            <a:graphic>
              <a:graphicData uri="http://schemas.openxmlformats.org/presentationml/2006/ole">
                <mc:AlternateContent xmlns:mc="http://schemas.openxmlformats.org/markup-compatibility/2006">
                  <mc:Choice xmlns:v="urn:schemas-microsoft-com:vml" Requires="v">
                    <p:oleObj spid="_x0000_s679018" name="公式" r:id="rId17" imgW="215900" imgH="203200" progId="Equation.3">
                      <p:embed/>
                    </p:oleObj>
                  </mc:Choice>
                  <mc:Fallback>
                    <p:oleObj name="公式" r:id="rId17" imgW="215900" imgH="203200" progId="Equation.3">
                      <p:embed/>
                      <p:pic>
                        <p:nvPicPr>
                          <p:cNvPr id="0" name="图片 67901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 y="1304"/>
                            <a:ext cx="119" cy="128"/>
                          </a:xfrm>
                          <a:prstGeom prst="rect">
                            <a:avLst/>
                          </a:prstGeom>
                          <a:noFill/>
                          <a:ln>
                            <a:noFill/>
                          </a:ln>
                        </p:spPr>
                      </p:pic>
                    </p:oleObj>
                  </mc:Fallback>
                </mc:AlternateContent>
              </a:graphicData>
            </a:graphic>
          </p:graphicFrame>
          <p:graphicFrame>
            <p:nvGraphicFramePr>
              <p:cNvPr id="34868" name="Object 94"/>
              <p:cNvGraphicFramePr>
                <a:graphicFrameLocks noChangeAspect="1"/>
              </p:cNvGraphicFramePr>
              <p:nvPr/>
            </p:nvGraphicFramePr>
            <p:xfrm>
              <a:off x="2341" y="1254"/>
              <a:ext cx="208" cy="216"/>
            </p:xfrm>
            <a:graphic>
              <a:graphicData uri="http://schemas.openxmlformats.org/presentationml/2006/ole">
                <mc:AlternateContent xmlns:mc="http://schemas.openxmlformats.org/markup-compatibility/2006">
                  <mc:Choice xmlns:v="urn:schemas-microsoft-com:vml" Requires="v">
                    <p:oleObj spid="_x0000_s679019" name="公式" r:id="rId18" imgW="330200" imgH="342900" progId="Equation.3">
                      <p:embed/>
                    </p:oleObj>
                  </mc:Choice>
                  <mc:Fallback>
                    <p:oleObj name="公式" r:id="rId18" imgW="330200" imgH="342900" progId="Equation.3">
                      <p:embed/>
                      <p:pic>
                        <p:nvPicPr>
                          <p:cNvPr id="0" name="图片 6790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1" y="1254"/>
                            <a:ext cx="208" cy="216"/>
                          </a:xfrm>
                          <a:prstGeom prst="rect">
                            <a:avLst/>
                          </a:prstGeom>
                          <a:noFill/>
                          <a:ln>
                            <a:noFill/>
                          </a:ln>
                          <a:effectLst/>
                        </p:spPr>
                      </p:pic>
                    </p:oleObj>
                  </mc:Fallback>
                </mc:AlternateContent>
              </a:graphicData>
            </a:graphic>
          </p:graphicFrame>
        </p:grpSp>
      </p:grpSp>
      <p:grpSp>
        <p:nvGrpSpPr>
          <p:cNvPr id="145518" name="Group 110"/>
          <p:cNvGrpSpPr/>
          <p:nvPr/>
        </p:nvGrpSpPr>
        <p:grpSpPr bwMode="auto">
          <a:xfrm>
            <a:off x="1352550" y="3614738"/>
            <a:ext cx="7177088" cy="457200"/>
            <a:chOff x="852" y="2277"/>
            <a:chExt cx="4521" cy="288"/>
          </a:xfrm>
        </p:grpSpPr>
        <p:sp>
          <p:nvSpPr>
            <p:cNvPr id="145437" name="Rectangle 29"/>
            <p:cNvSpPr>
              <a:spLocks noChangeArrowheads="1"/>
            </p:cNvSpPr>
            <p:nvPr/>
          </p:nvSpPr>
          <p:spPr bwMode="auto">
            <a:xfrm>
              <a:off x="852" y="2277"/>
              <a:ext cx="4521" cy="288"/>
            </a:xfrm>
            <a:prstGeom prst="rect">
              <a:avLst/>
            </a:prstGeom>
            <a:noFill/>
            <a:ln>
              <a:noFill/>
            </a:ln>
            <a:effectLst/>
          </p:spPr>
          <p:txBody>
            <a:bodyPr wrap="none">
              <a:spAutoFit/>
            </a:bodyPr>
            <a:lstStyle/>
            <a:p>
              <a:pPr>
                <a:defRPr/>
              </a:pPr>
              <a:r>
                <a:rPr lang="zh-CN" altLang="en-US"/>
                <a:t>又设函数         </a:t>
              </a:r>
              <a:r>
                <a:rPr lang="zh-CN" altLang="en-US" sz="1200"/>
                <a:t> </a:t>
              </a:r>
              <a:r>
                <a:rPr lang="zh-CN" altLang="en-US"/>
                <a:t>在            内解析，且满足                  ，</a:t>
              </a:r>
              <a:endParaRPr lang="zh-CN" altLang="en-US"/>
            </a:p>
          </p:txBody>
        </p:sp>
        <p:graphicFrame>
          <p:nvGraphicFramePr>
            <p:cNvPr id="34854" name="Object 32"/>
            <p:cNvGraphicFramePr/>
            <p:nvPr/>
          </p:nvGraphicFramePr>
          <p:xfrm>
            <a:off x="1727" y="2311"/>
            <a:ext cx="368" cy="216"/>
          </p:xfrm>
          <a:graphic>
            <a:graphicData uri="http://schemas.openxmlformats.org/presentationml/2006/ole">
              <mc:AlternateContent xmlns:mc="http://schemas.openxmlformats.org/markup-compatibility/2006">
                <mc:Choice xmlns:v="urn:schemas-microsoft-com:vml" Requires="v">
                  <p:oleObj spid="_x0000_s679020" name="公式" r:id="rId20" imgW="584200" imgH="342900" progId="Equation.3">
                    <p:embed/>
                  </p:oleObj>
                </mc:Choice>
                <mc:Fallback>
                  <p:oleObj name="公式" r:id="rId20" imgW="584200" imgH="342900" progId="Equation.3">
                    <p:embed/>
                    <p:pic>
                      <p:nvPicPr>
                        <p:cNvPr id="0" name="图片 67901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27" y="2311"/>
                          <a:ext cx="368" cy="216"/>
                        </a:xfrm>
                        <a:prstGeom prst="rect">
                          <a:avLst/>
                        </a:prstGeom>
                        <a:noFill/>
                        <a:ln>
                          <a:noFill/>
                        </a:ln>
                      </p:spPr>
                    </p:pic>
                  </p:oleObj>
                </mc:Fallback>
              </mc:AlternateContent>
            </a:graphicData>
          </a:graphic>
        </p:graphicFrame>
        <p:grpSp>
          <p:nvGrpSpPr>
            <p:cNvPr id="34855" name="Group 96"/>
            <p:cNvGrpSpPr/>
            <p:nvPr/>
          </p:nvGrpSpPr>
          <p:grpSpPr bwMode="auto">
            <a:xfrm>
              <a:off x="4314" y="2309"/>
              <a:ext cx="785" cy="216"/>
              <a:chOff x="1956" y="2933"/>
              <a:chExt cx="785" cy="216"/>
            </a:xfrm>
          </p:grpSpPr>
          <p:graphicFrame>
            <p:nvGraphicFramePr>
              <p:cNvPr id="34860" name="Object 82"/>
              <p:cNvGraphicFramePr/>
              <p:nvPr/>
            </p:nvGraphicFramePr>
            <p:xfrm>
              <a:off x="2594" y="2957"/>
              <a:ext cx="147" cy="168"/>
            </p:xfrm>
            <a:graphic>
              <a:graphicData uri="http://schemas.openxmlformats.org/presentationml/2006/ole">
                <mc:AlternateContent xmlns:mc="http://schemas.openxmlformats.org/markup-compatibility/2006">
                  <mc:Choice xmlns:v="urn:schemas-microsoft-com:vml" Requires="v">
                    <p:oleObj spid="_x0000_s679021" name="公式" r:id="rId22" imgW="266065" imgH="266065" progId="Equation.3">
                      <p:embed/>
                    </p:oleObj>
                  </mc:Choice>
                  <mc:Fallback>
                    <p:oleObj name="公式" r:id="rId22" imgW="266065" imgH="266065" progId="Equation.3">
                      <p:embed/>
                      <p:pic>
                        <p:nvPicPr>
                          <p:cNvPr id="0" name="图片 67902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4" y="2957"/>
                            <a:ext cx="147" cy="168"/>
                          </a:xfrm>
                          <a:prstGeom prst="rect">
                            <a:avLst/>
                          </a:prstGeom>
                          <a:noFill/>
                          <a:ln>
                            <a:noFill/>
                          </a:ln>
                        </p:spPr>
                      </p:pic>
                    </p:oleObj>
                  </mc:Fallback>
                </mc:AlternateContent>
              </a:graphicData>
            </a:graphic>
          </p:graphicFrame>
          <p:graphicFrame>
            <p:nvGraphicFramePr>
              <p:cNvPr id="34861" name="Object 83"/>
              <p:cNvGraphicFramePr/>
              <p:nvPr/>
            </p:nvGraphicFramePr>
            <p:xfrm>
              <a:off x="2440" y="2983"/>
              <a:ext cx="119" cy="128"/>
            </p:xfrm>
            <a:graphic>
              <a:graphicData uri="http://schemas.openxmlformats.org/presentationml/2006/ole">
                <mc:AlternateContent xmlns:mc="http://schemas.openxmlformats.org/markup-compatibility/2006">
                  <mc:Choice xmlns:v="urn:schemas-microsoft-com:vml" Requires="v">
                    <p:oleObj spid="_x0000_s679022" name="公式" r:id="rId23" imgW="215900" imgH="203200" progId="Equation.3">
                      <p:embed/>
                    </p:oleObj>
                  </mc:Choice>
                  <mc:Fallback>
                    <p:oleObj name="公式" r:id="rId23" imgW="215900" imgH="203200" progId="Equation.3">
                      <p:embed/>
                      <p:pic>
                        <p:nvPicPr>
                          <p:cNvPr id="0" name="图片 6790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0" y="2983"/>
                            <a:ext cx="119" cy="128"/>
                          </a:xfrm>
                          <a:prstGeom prst="rect">
                            <a:avLst/>
                          </a:prstGeom>
                          <a:noFill/>
                          <a:ln>
                            <a:noFill/>
                          </a:ln>
                        </p:spPr>
                      </p:pic>
                    </p:oleObj>
                  </mc:Fallback>
                </mc:AlternateContent>
              </a:graphicData>
            </a:graphic>
          </p:graphicFrame>
          <p:graphicFrame>
            <p:nvGraphicFramePr>
              <p:cNvPr id="34862" name="Object 95"/>
              <p:cNvGraphicFramePr>
                <a:graphicFrameLocks noChangeAspect="1"/>
              </p:cNvGraphicFramePr>
              <p:nvPr/>
            </p:nvGraphicFramePr>
            <p:xfrm>
              <a:off x="1956" y="2933"/>
              <a:ext cx="472" cy="216"/>
            </p:xfrm>
            <a:graphic>
              <a:graphicData uri="http://schemas.openxmlformats.org/presentationml/2006/ole">
                <mc:AlternateContent xmlns:mc="http://schemas.openxmlformats.org/markup-compatibility/2006">
                  <mc:Choice xmlns:v="urn:schemas-microsoft-com:vml" Requires="v">
                    <p:oleObj spid="_x0000_s679023" name="公式" r:id="rId24" imgW="748665" imgH="342900" progId="Equation.3">
                      <p:embed/>
                    </p:oleObj>
                  </mc:Choice>
                  <mc:Fallback>
                    <p:oleObj name="公式" r:id="rId24" imgW="748665" imgH="342900" progId="Equation.3">
                      <p:embed/>
                      <p:pic>
                        <p:nvPicPr>
                          <p:cNvPr id="0" name="图片 6790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56" y="2933"/>
                            <a:ext cx="472" cy="216"/>
                          </a:xfrm>
                          <a:prstGeom prst="rect">
                            <a:avLst/>
                          </a:prstGeom>
                          <a:noFill/>
                          <a:ln>
                            <a:noFill/>
                          </a:ln>
                          <a:effectLst/>
                        </p:spPr>
                      </p:pic>
                    </p:oleObj>
                  </mc:Fallback>
                </mc:AlternateContent>
              </a:graphicData>
            </a:graphic>
          </p:graphicFrame>
        </p:grpSp>
        <p:grpSp>
          <p:nvGrpSpPr>
            <p:cNvPr id="34856" name="Group 99"/>
            <p:cNvGrpSpPr/>
            <p:nvPr/>
          </p:nvGrpSpPr>
          <p:grpSpPr bwMode="auto">
            <a:xfrm>
              <a:off x="2388" y="2321"/>
              <a:ext cx="489" cy="216"/>
              <a:chOff x="3823" y="3030"/>
              <a:chExt cx="489" cy="216"/>
            </a:xfrm>
          </p:grpSpPr>
          <p:graphicFrame>
            <p:nvGraphicFramePr>
              <p:cNvPr id="34857" name="Object 100"/>
              <p:cNvGraphicFramePr/>
              <p:nvPr/>
            </p:nvGraphicFramePr>
            <p:xfrm>
              <a:off x="4214" y="3079"/>
              <a:ext cx="98" cy="128"/>
            </p:xfrm>
            <a:graphic>
              <a:graphicData uri="http://schemas.openxmlformats.org/presentationml/2006/ole">
                <mc:AlternateContent xmlns:mc="http://schemas.openxmlformats.org/markup-compatibility/2006">
                  <mc:Choice xmlns:v="urn:schemas-microsoft-com:vml" Requires="v">
                    <p:oleObj spid="_x0000_s679024" name="公式" r:id="rId26" imgW="177800" imgH="203200" progId="Equation.3">
                      <p:embed/>
                    </p:oleObj>
                  </mc:Choice>
                  <mc:Fallback>
                    <p:oleObj name="公式" r:id="rId26" imgW="177800" imgH="203200" progId="Equation.3">
                      <p:embed/>
                      <p:pic>
                        <p:nvPicPr>
                          <p:cNvPr id="0" name="图片 6790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 y="3079"/>
                            <a:ext cx="98" cy="128"/>
                          </a:xfrm>
                          <a:prstGeom prst="rect">
                            <a:avLst/>
                          </a:prstGeom>
                          <a:noFill/>
                          <a:ln>
                            <a:noFill/>
                          </a:ln>
                        </p:spPr>
                      </p:pic>
                    </p:oleObj>
                  </mc:Fallback>
                </mc:AlternateContent>
              </a:graphicData>
            </a:graphic>
          </p:graphicFrame>
          <p:graphicFrame>
            <p:nvGraphicFramePr>
              <p:cNvPr id="34858" name="Object 101"/>
              <p:cNvGraphicFramePr/>
              <p:nvPr/>
            </p:nvGraphicFramePr>
            <p:xfrm>
              <a:off x="4042" y="3085"/>
              <a:ext cx="119" cy="128"/>
            </p:xfrm>
            <a:graphic>
              <a:graphicData uri="http://schemas.openxmlformats.org/presentationml/2006/ole">
                <mc:AlternateContent xmlns:mc="http://schemas.openxmlformats.org/markup-compatibility/2006">
                  <mc:Choice xmlns:v="urn:schemas-microsoft-com:vml" Requires="v">
                    <p:oleObj spid="_x0000_s679025" name="公式" r:id="rId27" imgW="215900" imgH="203200" progId="Equation.3">
                      <p:embed/>
                    </p:oleObj>
                  </mc:Choice>
                  <mc:Fallback>
                    <p:oleObj name="公式" r:id="rId27" imgW="215900" imgH="203200" progId="Equation.3">
                      <p:embed/>
                      <p:pic>
                        <p:nvPicPr>
                          <p:cNvPr id="0" name="图片 6790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2" y="3085"/>
                            <a:ext cx="119" cy="128"/>
                          </a:xfrm>
                          <a:prstGeom prst="rect">
                            <a:avLst/>
                          </a:prstGeom>
                          <a:noFill/>
                          <a:ln>
                            <a:noFill/>
                          </a:ln>
                        </p:spPr>
                      </p:pic>
                    </p:oleObj>
                  </mc:Fallback>
                </mc:AlternateContent>
              </a:graphicData>
            </a:graphic>
          </p:graphicFrame>
          <p:graphicFrame>
            <p:nvGraphicFramePr>
              <p:cNvPr id="34859" name="Object 102"/>
              <p:cNvGraphicFramePr>
                <a:graphicFrameLocks noChangeAspect="1"/>
              </p:cNvGraphicFramePr>
              <p:nvPr/>
            </p:nvGraphicFramePr>
            <p:xfrm>
              <a:off x="3823" y="3030"/>
              <a:ext cx="208" cy="216"/>
            </p:xfrm>
            <a:graphic>
              <a:graphicData uri="http://schemas.openxmlformats.org/presentationml/2006/ole">
                <mc:AlternateContent xmlns:mc="http://schemas.openxmlformats.org/markup-compatibility/2006">
                  <mc:Choice xmlns:v="urn:schemas-microsoft-com:vml" Requires="v">
                    <p:oleObj spid="_x0000_s679026" name="公式" r:id="rId28" imgW="330200" imgH="342900" progId="Equation.3">
                      <p:embed/>
                    </p:oleObj>
                  </mc:Choice>
                  <mc:Fallback>
                    <p:oleObj name="公式" r:id="rId28" imgW="330200" imgH="342900" progId="Equation.3">
                      <p:embed/>
                      <p:pic>
                        <p:nvPicPr>
                          <p:cNvPr id="0" name="图片 6790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3" y="3030"/>
                            <a:ext cx="208" cy="216"/>
                          </a:xfrm>
                          <a:prstGeom prst="rect">
                            <a:avLst/>
                          </a:prstGeom>
                          <a:noFill/>
                          <a:ln>
                            <a:noFill/>
                          </a:ln>
                          <a:effectLst/>
                        </p:spPr>
                      </p:pic>
                    </p:oleObj>
                  </mc:Fallback>
                </mc:AlternateContent>
              </a:graphicData>
            </a:graphic>
          </p:graphicFrame>
        </p:grpSp>
      </p:grpSp>
      <p:sp>
        <p:nvSpPr>
          <p:cNvPr id="145511" name="Rectangle 103"/>
          <p:cNvSpPr>
            <a:spLocks noChangeArrowheads="1"/>
          </p:cNvSpPr>
          <p:nvPr/>
        </p:nvSpPr>
        <p:spPr bwMode="auto">
          <a:xfrm>
            <a:off x="5861050" y="1925638"/>
            <a:ext cx="2174875" cy="457200"/>
          </a:xfrm>
          <a:prstGeom prst="rect">
            <a:avLst/>
          </a:prstGeom>
          <a:noFill/>
          <a:ln>
            <a:noFill/>
          </a:ln>
          <a:effectLst/>
        </p:spPr>
        <p:txBody>
          <a:bodyPr wrap="none">
            <a:spAutoFit/>
          </a:bodyPr>
          <a:lstStyle/>
          <a:p>
            <a:pPr>
              <a:defRPr/>
            </a:pPr>
            <a:r>
              <a:rPr kumimoji="1" lang="zh-CN" altLang="en-US"/>
              <a:t>其</a:t>
            </a:r>
            <a:r>
              <a:rPr kumimoji="1" lang="zh-CN" altLang="en-US" u="sng">
                <a:solidFill>
                  <a:srgbClr val="A50021"/>
                </a:solidFill>
                <a:ea typeface="楷体" panose="02010609060101010101" charset="-122"/>
                <a:cs typeface="楷体" panose="02010609060101010101" charset="-122"/>
              </a:rPr>
              <a:t>和函数</a:t>
            </a:r>
            <a:r>
              <a:rPr kumimoji="1" lang="zh-CN" altLang="en-US">
                <a:solidFill>
                  <a:schemeClr val="tx1"/>
                </a:solidFill>
              </a:rPr>
              <a:t>为：  </a:t>
            </a:r>
            <a:endParaRPr kumimoji="1" lang="zh-CN" altLang="en-US">
              <a:solidFill>
                <a:schemeClr val="tx1"/>
              </a:solidFill>
            </a:endParaRPr>
          </a:p>
        </p:txBody>
      </p:sp>
      <p:grpSp>
        <p:nvGrpSpPr>
          <p:cNvPr id="145520" name="Group 112"/>
          <p:cNvGrpSpPr/>
          <p:nvPr/>
        </p:nvGrpSpPr>
        <p:grpSpPr bwMode="auto">
          <a:xfrm>
            <a:off x="3498850" y="4162425"/>
            <a:ext cx="3486150" cy="773113"/>
            <a:chOff x="2204" y="2622"/>
            <a:chExt cx="2196" cy="487"/>
          </a:xfrm>
        </p:grpSpPr>
        <p:graphicFrame>
          <p:nvGraphicFramePr>
            <p:cNvPr id="34849" name="Object 27"/>
            <p:cNvGraphicFramePr/>
            <p:nvPr/>
          </p:nvGraphicFramePr>
          <p:xfrm>
            <a:off x="2489" y="2622"/>
            <a:ext cx="1911" cy="487"/>
          </p:xfrm>
          <a:graphic>
            <a:graphicData uri="http://schemas.openxmlformats.org/presentationml/2006/ole">
              <mc:AlternateContent xmlns:mc="http://schemas.openxmlformats.org/markup-compatibility/2006">
                <mc:Choice xmlns:v="urn:schemas-microsoft-com:vml" Requires="v">
                  <p:oleObj spid="_x0000_s679027" name="Equation" r:id="rId29" imgW="3035300" imgH="774700" progId="Equation.DSMT4">
                    <p:embed/>
                  </p:oleObj>
                </mc:Choice>
                <mc:Fallback>
                  <p:oleObj name="Equation" r:id="rId29" imgW="3035300" imgH="774700" progId="Equation.DSMT4">
                    <p:embed/>
                    <p:pic>
                      <p:nvPicPr>
                        <p:cNvPr id="0" name="图片 679026"/>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89" y="2622"/>
                          <a:ext cx="1911" cy="487"/>
                        </a:xfrm>
                        <a:prstGeom prst="rect">
                          <a:avLst/>
                        </a:prstGeom>
                        <a:noFill/>
                        <a:ln>
                          <a:noFill/>
                        </a:ln>
                      </p:spPr>
                    </p:pic>
                  </p:oleObj>
                </mc:Fallback>
              </mc:AlternateContent>
            </a:graphicData>
          </a:graphic>
        </p:graphicFrame>
        <p:sp>
          <p:nvSpPr>
            <p:cNvPr id="145514" name="Rectangle 106"/>
            <p:cNvSpPr>
              <a:spLocks noChangeArrowheads="1"/>
            </p:cNvSpPr>
            <p:nvPr/>
          </p:nvSpPr>
          <p:spPr bwMode="auto">
            <a:xfrm>
              <a:off x="2204" y="2731"/>
              <a:ext cx="405" cy="288"/>
            </a:xfrm>
            <a:prstGeom prst="rect">
              <a:avLst/>
            </a:prstGeom>
            <a:noFill/>
            <a:ln>
              <a:noFill/>
            </a:ln>
            <a:effectLst/>
          </p:spPr>
          <p:txBody>
            <a:bodyPr wrap="none">
              <a:spAutoFit/>
            </a:bodyPr>
            <a:lstStyle/>
            <a:p>
              <a:pPr>
                <a:defRPr/>
              </a:pPr>
              <a:r>
                <a:rPr lang="zh-CN" altLang="en-US"/>
                <a:t>有  </a:t>
              </a:r>
              <a:endParaRPr lang="zh-CN" altLang="en-US"/>
            </a:p>
          </p:txBody>
        </p:sp>
        <p:sp>
          <p:nvSpPr>
            <p:cNvPr id="145515" name="Line 107"/>
            <p:cNvSpPr>
              <a:spLocks noChangeShapeType="1"/>
            </p:cNvSpPr>
            <p:nvPr/>
          </p:nvSpPr>
          <p:spPr bwMode="auto">
            <a:xfrm>
              <a:off x="2730" y="2986"/>
              <a:ext cx="354" cy="0"/>
            </a:xfrm>
            <a:prstGeom prst="line">
              <a:avLst/>
            </a:prstGeom>
            <a:noFill/>
            <a:ln w="3175">
              <a:solidFill>
                <a:srgbClr val="FF0000"/>
              </a:solidFill>
              <a:round/>
            </a:ln>
            <a:effectLst/>
          </p:spPr>
          <p:txBody>
            <a:bodyPr/>
            <a:lstStyle/>
            <a:p>
              <a:pPr>
                <a:defRPr/>
              </a:pPr>
              <a:endParaRPr lang="zh-CN" altLang="en-US"/>
            </a:p>
          </p:txBody>
        </p:sp>
        <p:sp>
          <p:nvSpPr>
            <p:cNvPr id="145516" name="Line 108"/>
            <p:cNvSpPr>
              <a:spLocks noChangeShapeType="1"/>
            </p:cNvSpPr>
            <p:nvPr/>
          </p:nvSpPr>
          <p:spPr bwMode="auto">
            <a:xfrm>
              <a:off x="3821" y="2986"/>
              <a:ext cx="354" cy="0"/>
            </a:xfrm>
            <a:prstGeom prst="line">
              <a:avLst/>
            </a:prstGeom>
            <a:noFill/>
            <a:ln w="3175">
              <a:solidFill>
                <a:srgbClr val="FF0000"/>
              </a:solidFill>
              <a:round/>
            </a:ln>
            <a:effectLst/>
          </p:spPr>
          <p:txBody>
            <a:bodyP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5480"/>
                                        </p:tgtEl>
                                        <p:attrNameLst>
                                          <p:attrName>style.visibility</p:attrName>
                                        </p:attrNameLst>
                                      </p:cBhvr>
                                      <p:to>
                                        <p:strVal val="visible"/>
                                      </p:to>
                                    </p:set>
                                    <p:animEffect transition="in" filter="wipe(left)">
                                      <p:cBhvr>
                                        <p:cTn id="7" dur="1000"/>
                                        <p:tgtEl>
                                          <p:spTgt spid="145480"/>
                                        </p:tgtEl>
                                      </p:cBhvr>
                                    </p:animEffect>
                                  </p:childTnLst>
                                </p:cTn>
                              </p:par>
                              <p:par>
                                <p:cTn id="8" presetID="22" presetClass="entr" presetSubtype="8" fill="hold" nodeType="withEffect">
                                  <p:stCondLst>
                                    <p:cond delay="0"/>
                                  </p:stCondLst>
                                  <p:childTnLst>
                                    <p:set>
                                      <p:cBhvr>
                                        <p:cTn id="9" dur="1" fill="hold">
                                          <p:stCondLst>
                                            <p:cond delay="0"/>
                                          </p:stCondLst>
                                        </p:cTn>
                                        <p:tgtEl>
                                          <p:spTgt spid="145481"/>
                                        </p:tgtEl>
                                        <p:attrNameLst>
                                          <p:attrName>style.visibility</p:attrName>
                                        </p:attrNameLst>
                                      </p:cBhvr>
                                      <p:to>
                                        <p:strVal val="visible"/>
                                      </p:to>
                                    </p:set>
                                    <p:animEffect transition="in" filter="wipe(left)">
                                      <p:cBhvr>
                                        <p:cTn id="10" dur="1000"/>
                                        <p:tgtEl>
                                          <p:spTgt spid="1454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5484"/>
                                        </p:tgtEl>
                                        <p:attrNameLst>
                                          <p:attrName>style.visibility</p:attrName>
                                        </p:attrNameLst>
                                      </p:cBhvr>
                                      <p:to>
                                        <p:strVal val="visible"/>
                                      </p:to>
                                    </p:set>
                                    <p:animEffect transition="in" filter="wipe(left)">
                                      <p:cBhvr>
                                        <p:cTn id="15" dur="1000"/>
                                        <p:tgtEl>
                                          <p:spTgt spid="1454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5517"/>
                                        </p:tgtEl>
                                        <p:attrNameLst>
                                          <p:attrName>style.visibility</p:attrName>
                                        </p:attrNameLst>
                                      </p:cBhvr>
                                      <p:to>
                                        <p:strVal val="visible"/>
                                      </p:to>
                                    </p:set>
                                    <p:animEffect transition="in" filter="wipe(left)">
                                      <p:cBhvr>
                                        <p:cTn id="20" dur="1000"/>
                                        <p:tgtEl>
                                          <p:spTgt spid="1455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5511"/>
                                        </p:tgtEl>
                                        <p:attrNameLst>
                                          <p:attrName>style.visibility</p:attrName>
                                        </p:attrNameLst>
                                      </p:cBhvr>
                                      <p:to>
                                        <p:strVal val="visible"/>
                                      </p:to>
                                    </p:set>
                                    <p:animEffect transition="in" filter="wipe(left)">
                                      <p:cBhvr>
                                        <p:cTn id="25" dur="1000"/>
                                        <p:tgtEl>
                                          <p:spTgt spid="1455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5446"/>
                                        </p:tgtEl>
                                        <p:attrNameLst>
                                          <p:attrName>style.visibility</p:attrName>
                                        </p:attrNameLst>
                                      </p:cBhvr>
                                      <p:to>
                                        <p:strVal val="visible"/>
                                      </p:to>
                                    </p:set>
                                    <p:animEffect transition="in" filter="wipe(left)">
                                      <p:cBhvr>
                                        <p:cTn id="30" dur="1000"/>
                                        <p:tgtEl>
                                          <p:spTgt spid="1454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518"/>
                                        </p:tgtEl>
                                        <p:attrNameLst>
                                          <p:attrName>style.visibility</p:attrName>
                                        </p:attrNameLst>
                                      </p:cBhvr>
                                      <p:to>
                                        <p:strVal val="visible"/>
                                      </p:to>
                                    </p:set>
                                    <p:animEffect transition="in" filter="wipe(left)">
                                      <p:cBhvr>
                                        <p:cTn id="35" dur="1000"/>
                                        <p:tgtEl>
                                          <p:spTgt spid="1455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5519"/>
                                        </p:tgtEl>
                                        <p:attrNameLst>
                                          <p:attrName>style.visibility</p:attrName>
                                        </p:attrNameLst>
                                      </p:cBhvr>
                                      <p:to>
                                        <p:strVal val="visible"/>
                                      </p:to>
                                    </p:set>
                                    <p:animEffect transition="in" filter="wipe(left)">
                                      <p:cBhvr>
                                        <p:cTn id="40" dur="1000"/>
                                        <p:tgtEl>
                                          <p:spTgt spid="1455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5520"/>
                                        </p:tgtEl>
                                        <p:attrNameLst>
                                          <p:attrName>style.visibility</p:attrName>
                                        </p:attrNameLst>
                                      </p:cBhvr>
                                      <p:to>
                                        <p:strVal val="visible"/>
                                      </p:to>
                                    </p:set>
                                    <p:animEffect transition="in" filter="wipe(left)">
                                      <p:cBhvr>
                                        <p:cTn id="45" dur="1000"/>
                                        <p:tgtEl>
                                          <p:spTgt spid="1455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5434"/>
                                        </p:tgtEl>
                                        <p:attrNameLst>
                                          <p:attrName>style.visibility</p:attrName>
                                        </p:attrNameLst>
                                      </p:cBhvr>
                                      <p:to>
                                        <p:strVal val="visible"/>
                                      </p:to>
                                    </p:set>
                                    <p:animEffect transition="in" filter="wipe(left)">
                                      <p:cBhvr>
                                        <p:cTn id="50" dur="1000"/>
                                        <p:tgtEl>
                                          <p:spTgt spid="145434"/>
                                        </p:tgtEl>
                                      </p:cBhvr>
                                    </p:animEffect>
                                  </p:childTnLst>
                                </p:cTn>
                              </p:par>
                            </p:childTnLst>
                          </p:cTn>
                        </p:par>
                        <p:par>
                          <p:cTn id="51" fill="hold">
                            <p:stCondLst>
                              <p:cond delay="1000"/>
                            </p:stCondLst>
                            <p:childTnLst>
                              <p:par>
                                <p:cTn id="52" presetID="26" presetClass="entr" presetSubtype="0" fill="hold" nodeType="afterEffect">
                                  <p:stCondLst>
                                    <p:cond delay="0"/>
                                  </p:stCondLst>
                                  <p:childTnLst>
                                    <p:set>
                                      <p:cBhvr>
                                        <p:cTn id="53" dur="1" fill="hold">
                                          <p:stCondLst>
                                            <p:cond delay="0"/>
                                          </p:stCondLst>
                                        </p:cTn>
                                        <p:tgtEl>
                                          <p:spTgt spid="145474"/>
                                        </p:tgtEl>
                                        <p:attrNameLst>
                                          <p:attrName>style.visibility</p:attrName>
                                        </p:attrNameLst>
                                      </p:cBhvr>
                                      <p:to>
                                        <p:strVal val="visible"/>
                                      </p:to>
                                    </p:set>
                                    <p:animEffect transition="in" filter="wipe(down)">
                                      <p:cBhvr>
                                        <p:cTn id="54" dur="580">
                                          <p:stCondLst>
                                            <p:cond delay="0"/>
                                          </p:stCondLst>
                                        </p:cTn>
                                        <p:tgtEl>
                                          <p:spTgt spid="145474"/>
                                        </p:tgtEl>
                                      </p:cBhvr>
                                    </p:animEffect>
                                    <p:anim calcmode="lin" valueType="num">
                                      <p:cBhvr>
                                        <p:cTn id="55" dur="1822" tmFilter="0,0; 0.14,0.36; 0.43,0.73; 0.71,0.91; 1.0,1.0">
                                          <p:stCondLst>
                                            <p:cond delay="0"/>
                                          </p:stCondLst>
                                        </p:cTn>
                                        <p:tgtEl>
                                          <p:spTgt spid="145474"/>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45474"/>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45474"/>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45474"/>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45474"/>
                                        </p:tgtEl>
                                        <p:attrNameLst>
                                          <p:attrName>ppt_y</p:attrName>
                                        </p:attrNameLst>
                                      </p:cBhvr>
                                      <p:tavLst>
                                        <p:tav tm="0" fmla="#ppt_y-sin(pi*$)/81">
                                          <p:val>
                                            <p:fltVal val="0"/>
                                          </p:val>
                                        </p:tav>
                                        <p:tav tm="100000">
                                          <p:val>
                                            <p:fltVal val="1"/>
                                          </p:val>
                                        </p:tav>
                                      </p:tavLst>
                                    </p:anim>
                                    <p:animScale>
                                      <p:cBhvr>
                                        <p:cTn id="60" dur="26">
                                          <p:stCondLst>
                                            <p:cond delay="650"/>
                                          </p:stCondLst>
                                        </p:cTn>
                                        <p:tgtEl>
                                          <p:spTgt spid="145474"/>
                                        </p:tgtEl>
                                      </p:cBhvr>
                                      <p:to x="100000" y="60000"/>
                                    </p:animScale>
                                    <p:animScale>
                                      <p:cBhvr>
                                        <p:cTn id="61" dur="166" decel="50000">
                                          <p:stCondLst>
                                            <p:cond delay="676"/>
                                          </p:stCondLst>
                                        </p:cTn>
                                        <p:tgtEl>
                                          <p:spTgt spid="145474"/>
                                        </p:tgtEl>
                                      </p:cBhvr>
                                      <p:to x="100000" y="100000"/>
                                    </p:animScale>
                                    <p:animScale>
                                      <p:cBhvr>
                                        <p:cTn id="62" dur="26">
                                          <p:stCondLst>
                                            <p:cond delay="1312"/>
                                          </p:stCondLst>
                                        </p:cTn>
                                        <p:tgtEl>
                                          <p:spTgt spid="145474"/>
                                        </p:tgtEl>
                                      </p:cBhvr>
                                      <p:to x="100000" y="80000"/>
                                    </p:animScale>
                                    <p:animScale>
                                      <p:cBhvr>
                                        <p:cTn id="63" dur="166" decel="50000">
                                          <p:stCondLst>
                                            <p:cond delay="1338"/>
                                          </p:stCondLst>
                                        </p:cTn>
                                        <p:tgtEl>
                                          <p:spTgt spid="145474"/>
                                        </p:tgtEl>
                                      </p:cBhvr>
                                      <p:to x="100000" y="100000"/>
                                    </p:animScale>
                                    <p:animScale>
                                      <p:cBhvr>
                                        <p:cTn id="64" dur="26">
                                          <p:stCondLst>
                                            <p:cond delay="1642"/>
                                          </p:stCondLst>
                                        </p:cTn>
                                        <p:tgtEl>
                                          <p:spTgt spid="145474"/>
                                        </p:tgtEl>
                                      </p:cBhvr>
                                      <p:to x="100000" y="90000"/>
                                    </p:animScale>
                                    <p:animScale>
                                      <p:cBhvr>
                                        <p:cTn id="65" dur="166" decel="50000">
                                          <p:stCondLst>
                                            <p:cond delay="1668"/>
                                          </p:stCondLst>
                                        </p:cTn>
                                        <p:tgtEl>
                                          <p:spTgt spid="145474"/>
                                        </p:tgtEl>
                                      </p:cBhvr>
                                      <p:to x="100000" y="100000"/>
                                    </p:animScale>
                                    <p:animScale>
                                      <p:cBhvr>
                                        <p:cTn id="66" dur="26">
                                          <p:stCondLst>
                                            <p:cond delay="1808"/>
                                          </p:stCondLst>
                                        </p:cTn>
                                        <p:tgtEl>
                                          <p:spTgt spid="145474"/>
                                        </p:tgtEl>
                                      </p:cBhvr>
                                      <p:to x="100000" y="95000"/>
                                    </p:animScale>
                                    <p:animScale>
                                      <p:cBhvr>
                                        <p:cTn id="67" dur="166" decel="50000">
                                          <p:stCondLst>
                                            <p:cond delay="1834"/>
                                          </p:stCondLst>
                                        </p:cTn>
                                        <p:tgtEl>
                                          <p:spTgt spid="1454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4" grpId="0"/>
      <p:bldP spid="145480" grpId="0"/>
      <p:bldP spid="145484" grpId="0"/>
      <p:bldP spid="1455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86113"/>
            <a:ext cx="838200" cy="219075"/>
          </a:xfrm>
          <a:prstGeom prst="rect">
            <a:avLst/>
          </a:prstGeom>
          <a:noFill/>
          <a:ln>
            <a:noFill/>
          </a:ln>
        </p:spPr>
      </p:pic>
      <p:pic>
        <p:nvPicPr>
          <p:cNvPr id="35842"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84525"/>
            <a:ext cx="838200" cy="219075"/>
          </a:xfrm>
          <a:prstGeom prst="rect">
            <a:avLst/>
          </a:prstGeom>
          <a:noFill/>
          <a:ln>
            <a:noFill/>
          </a:ln>
        </p:spPr>
      </p:pic>
      <p:pic>
        <p:nvPicPr>
          <p:cNvPr id="35843"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86113"/>
            <a:ext cx="838200" cy="219075"/>
          </a:xfrm>
          <a:prstGeom prst="rect">
            <a:avLst/>
          </a:prstGeom>
          <a:noFill/>
          <a:ln>
            <a:noFill/>
          </a:ln>
        </p:spPr>
      </p:pic>
      <p:pic>
        <p:nvPicPr>
          <p:cNvPr id="35844" name="Picture 3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84525"/>
            <a:ext cx="838200" cy="219075"/>
          </a:xfrm>
          <a:prstGeom prst="rect">
            <a:avLst/>
          </a:prstGeom>
          <a:noFill/>
          <a:ln>
            <a:noFill/>
          </a:ln>
        </p:spPr>
      </p:pic>
      <p:pic>
        <p:nvPicPr>
          <p:cNvPr id="35845"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75000"/>
            <a:ext cx="838200" cy="219075"/>
          </a:xfrm>
          <a:prstGeom prst="rect">
            <a:avLst/>
          </a:prstGeom>
          <a:noFill/>
          <a:ln>
            <a:noFill/>
          </a:ln>
        </p:spPr>
      </p:pic>
      <p:pic>
        <p:nvPicPr>
          <p:cNvPr id="35846"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73413"/>
            <a:ext cx="838200" cy="219075"/>
          </a:xfrm>
          <a:prstGeom prst="rect">
            <a:avLst/>
          </a:prstGeom>
          <a:noFill/>
          <a:ln>
            <a:noFill/>
          </a:ln>
        </p:spPr>
      </p:pic>
      <p:pic>
        <p:nvPicPr>
          <p:cNvPr id="35847"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46250"/>
            <a:ext cx="838200" cy="219075"/>
          </a:xfrm>
          <a:prstGeom prst="rect">
            <a:avLst/>
          </a:prstGeom>
          <a:noFill/>
          <a:ln>
            <a:noFill/>
          </a:ln>
        </p:spPr>
      </p:pic>
      <p:pic>
        <p:nvPicPr>
          <p:cNvPr id="35848" name="Picture 3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44663"/>
            <a:ext cx="838200" cy="219075"/>
          </a:xfrm>
          <a:prstGeom prst="rect">
            <a:avLst/>
          </a:prstGeom>
          <a:noFill/>
          <a:ln>
            <a:noFill/>
          </a:ln>
        </p:spPr>
      </p:pic>
      <p:pic>
        <p:nvPicPr>
          <p:cNvPr id="35849"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46250"/>
            <a:ext cx="838200" cy="219075"/>
          </a:xfrm>
          <a:prstGeom prst="rect">
            <a:avLst/>
          </a:prstGeom>
          <a:noFill/>
          <a:ln>
            <a:noFill/>
          </a:ln>
        </p:spPr>
      </p:pic>
      <p:pic>
        <p:nvPicPr>
          <p:cNvPr id="35850"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44663"/>
            <a:ext cx="838200" cy="219075"/>
          </a:xfrm>
          <a:prstGeom prst="rect">
            <a:avLst/>
          </a:prstGeom>
          <a:noFill/>
          <a:ln>
            <a:noFill/>
          </a:ln>
        </p:spPr>
      </p:pic>
      <p:pic>
        <p:nvPicPr>
          <p:cNvPr id="35851"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46250"/>
            <a:ext cx="838200" cy="219075"/>
          </a:xfrm>
          <a:prstGeom prst="rect">
            <a:avLst/>
          </a:prstGeom>
          <a:noFill/>
          <a:ln>
            <a:noFill/>
          </a:ln>
        </p:spPr>
      </p:pic>
      <p:pic>
        <p:nvPicPr>
          <p:cNvPr id="35852" name="Picture 4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44663"/>
            <a:ext cx="838200" cy="219075"/>
          </a:xfrm>
          <a:prstGeom prst="rect">
            <a:avLst/>
          </a:prstGeom>
          <a:noFill/>
          <a:ln>
            <a:noFill/>
          </a:ln>
        </p:spPr>
      </p:pic>
      <p:pic>
        <p:nvPicPr>
          <p:cNvPr id="35853"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75225"/>
            <a:ext cx="838200" cy="219075"/>
          </a:xfrm>
          <a:prstGeom prst="rect">
            <a:avLst/>
          </a:prstGeom>
          <a:noFill/>
          <a:ln>
            <a:noFill/>
          </a:ln>
        </p:spPr>
      </p:pic>
      <p:pic>
        <p:nvPicPr>
          <p:cNvPr id="35854" name="Picture 4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73638"/>
            <a:ext cx="838200" cy="219075"/>
          </a:xfrm>
          <a:prstGeom prst="rect">
            <a:avLst/>
          </a:prstGeom>
          <a:noFill/>
          <a:ln>
            <a:noFill/>
          </a:ln>
        </p:spPr>
      </p:pic>
      <p:pic>
        <p:nvPicPr>
          <p:cNvPr id="35855"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75225"/>
            <a:ext cx="838200" cy="219075"/>
          </a:xfrm>
          <a:prstGeom prst="rect">
            <a:avLst/>
          </a:prstGeom>
          <a:noFill/>
          <a:ln>
            <a:noFill/>
          </a:ln>
        </p:spPr>
      </p:pic>
      <p:pic>
        <p:nvPicPr>
          <p:cNvPr id="35856"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73638"/>
            <a:ext cx="838200" cy="219075"/>
          </a:xfrm>
          <a:prstGeom prst="rect">
            <a:avLst/>
          </a:prstGeom>
          <a:noFill/>
          <a:ln>
            <a:noFill/>
          </a:ln>
        </p:spPr>
      </p:pic>
      <p:pic>
        <p:nvPicPr>
          <p:cNvPr id="35857"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84750"/>
            <a:ext cx="838200" cy="219075"/>
          </a:xfrm>
          <a:prstGeom prst="rect">
            <a:avLst/>
          </a:prstGeom>
          <a:noFill/>
          <a:ln>
            <a:noFill/>
          </a:ln>
        </p:spPr>
      </p:pic>
      <p:pic>
        <p:nvPicPr>
          <p:cNvPr id="35858" name="Picture 4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83163"/>
            <a:ext cx="838200" cy="219075"/>
          </a:xfrm>
          <a:prstGeom prst="rect">
            <a:avLst/>
          </a:prstGeom>
          <a:noFill/>
          <a:ln>
            <a:noFill/>
          </a:ln>
        </p:spPr>
      </p:pic>
      <p:grpSp>
        <p:nvGrpSpPr>
          <p:cNvPr id="146461" name="Group 29"/>
          <p:cNvGrpSpPr/>
          <p:nvPr/>
        </p:nvGrpSpPr>
        <p:grpSpPr bwMode="auto">
          <a:xfrm>
            <a:off x="534988" y="1625600"/>
            <a:ext cx="4979987" cy="479425"/>
            <a:chOff x="337" y="1006"/>
            <a:chExt cx="3137" cy="302"/>
          </a:xfrm>
        </p:grpSpPr>
        <p:sp>
          <p:nvSpPr>
            <p:cNvPr id="146440" name="Rectangle 8"/>
            <p:cNvSpPr>
              <a:spLocks noChangeArrowheads="1"/>
            </p:cNvSpPr>
            <p:nvPr/>
          </p:nvSpPr>
          <p:spPr bwMode="auto">
            <a:xfrm>
              <a:off x="337" y="1006"/>
              <a:ext cx="535" cy="288"/>
            </a:xfrm>
            <a:prstGeom prst="rect">
              <a:avLst/>
            </a:prstGeom>
            <a:noFill/>
            <a:ln>
              <a:noFill/>
            </a:ln>
            <a:effectLst/>
          </p:spPr>
          <p:txBody>
            <a:bodyPr lIns="90000" tIns="46800" rIns="90000" bIns="46800">
              <a:spAutoFit/>
            </a:bodyPr>
            <a:lstStyle/>
            <a:p>
              <a:pPr>
                <a:defRPr/>
              </a:pPr>
              <a:r>
                <a:rPr kumimoji="1" lang="zh-CN" altLang="en-US">
                  <a:solidFill>
                    <a:srgbClr val="0000FF"/>
                  </a:solidFill>
                </a:rPr>
                <a:t>解</a:t>
              </a:r>
              <a:endParaRPr kumimoji="1" lang="zh-CN" altLang="en-US">
                <a:solidFill>
                  <a:srgbClr val="0000FF"/>
                </a:solidFill>
              </a:endParaRPr>
            </a:p>
          </p:txBody>
        </p:sp>
        <p:sp>
          <p:nvSpPr>
            <p:cNvPr id="146448" name="Rectangle 16"/>
            <p:cNvSpPr>
              <a:spLocks noChangeArrowheads="1"/>
            </p:cNvSpPr>
            <p:nvPr/>
          </p:nvSpPr>
          <p:spPr bwMode="auto">
            <a:xfrm>
              <a:off x="657" y="1020"/>
              <a:ext cx="2817" cy="288"/>
            </a:xfrm>
            <a:prstGeom prst="rect">
              <a:avLst/>
            </a:prstGeom>
            <a:noFill/>
            <a:ln>
              <a:noFill/>
            </a:ln>
            <a:effectLst/>
          </p:spPr>
          <p:txBody>
            <a:bodyPr lIns="90000" tIns="46800" rIns="90000" bIns="46800">
              <a:spAutoFit/>
            </a:bodyPr>
            <a:lstStyle/>
            <a:p>
              <a:pPr>
                <a:defRPr/>
              </a:pPr>
              <a:r>
                <a:rPr kumimoji="1" lang="zh-CN" altLang="en-US">
                  <a:solidFill>
                    <a:srgbClr val="006600"/>
                  </a:solidFill>
                  <a:ea typeface="楷体" panose="02010609060101010101" charset="-122"/>
                  <a:cs typeface="楷体" panose="02010609060101010101" charset="-122"/>
                </a:rPr>
                <a:t>方法一</a:t>
              </a:r>
              <a:r>
                <a:rPr kumimoji="1" lang="zh-CN" altLang="en-US">
                  <a:solidFill>
                    <a:schemeClr val="tx1"/>
                  </a:solidFill>
                  <a:ea typeface="楷体" panose="02010609060101010101" charset="-122"/>
                  <a:cs typeface="楷体" panose="02010609060101010101" charset="-122"/>
                </a:rPr>
                <a:t>   </a:t>
              </a:r>
              <a:r>
                <a:rPr kumimoji="1" lang="zh-CN" altLang="en-US" u="sng">
                  <a:solidFill>
                    <a:srgbClr val="990033"/>
                  </a:solidFill>
                  <a:ea typeface="楷体" panose="02010609060101010101" charset="-122"/>
                  <a:cs typeface="楷体" panose="02010609060101010101" charset="-122"/>
                </a:rPr>
                <a:t>利用乘法运算性质</a:t>
              </a:r>
              <a:r>
                <a:rPr kumimoji="1" lang="zh-CN" altLang="en-US">
                  <a:solidFill>
                    <a:srgbClr val="990033"/>
                  </a:solidFill>
                  <a:ea typeface="楷体" panose="02010609060101010101" charset="-122"/>
                  <a:cs typeface="楷体" panose="02010609060101010101" charset="-122"/>
                </a:rPr>
                <a:t>。</a:t>
              </a:r>
              <a:endParaRPr kumimoji="1" lang="zh-CN" altLang="en-US">
                <a:solidFill>
                  <a:srgbClr val="990033"/>
                </a:solidFill>
                <a:ea typeface="楷体" panose="02010609060101010101" charset="-122"/>
                <a:cs typeface="楷体" panose="02010609060101010101" charset="-122"/>
              </a:endParaRPr>
            </a:p>
          </p:txBody>
        </p:sp>
      </p:grpSp>
      <p:graphicFrame>
        <p:nvGraphicFramePr>
          <p:cNvPr id="146449" name="Object 17"/>
          <p:cNvGraphicFramePr/>
          <p:nvPr/>
        </p:nvGraphicFramePr>
        <p:xfrm>
          <a:off x="1739900" y="2286000"/>
          <a:ext cx="2890838" cy="801688"/>
        </p:xfrm>
        <a:graphic>
          <a:graphicData uri="http://schemas.openxmlformats.org/presentationml/2006/ole">
            <mc:AlternateContent xmlns:mc="http://schemas.openxmlformats.org/markup-compatibility/2006">
              <mc:Choice xmlns:v="urn:schemas-microsoft-com:vml" Requires="v">
                <p:oleObj spid="_x0000_s680000" name="公式" r:id="rId2" imgW="2895600" imgH="800100" progId="Equation.3">
                  <p:embed/>
                </p:oleObj>
              </mc:Choice>
              <mc:Fallback>
                <p:oleObj name="公式" r:id="rId2" imgW="2895600" imgH="800100" progId="Equation.3">
                  <p:embed/>
                  <p:pic>
                    <p:nvPicPr>
                      <p:cNvPr id="0" name="图片 67999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286000"/>
                        <a:ext cx="2890838" cy="801688"/>
                      </a:xfrm>
                      <a:prstGeom prst="rect">
                        <a:avLst/>
                      </a:prstGeom>
                      <a:noFill/>
                      <a:ln>
                        <a:noFill/>
                      </a:ln>
                    </p:spPr>
                  </p:pic>
                </p:oleObj>
              </mc:Fallback>
            </mc:AlternateContent>
          </a:graphicData>
        </a:graphic>
      </p:graphicFrame>
      <p:graphicFrame>
        <p:nvGraphicFramePr>
          <p:cNvPr id="146450" name="Object 18"/>
          <p:cNvGraphicFramePr/>
          <p:nvPr/>
        </p:nvGraphicFramePr>
        <p:xfrm>
          <a:off x="4725988" y="2422525"/>
          <a:ext cx="4051300" cy="431800"/>
        </p:xfrm>
        <a:graphic>
          <a:graphicData uri="http://schemas.openxmlformats.org/presentationml/2006/ole">
            <mc:AlternateContent xmlns:mc="http://schemas.openxmlformats.org/markup-compatibility/2006">
              <mc:Choice xmlns:v="urn:schemas-microsoft-com:vml" Requires="v">
                <p:oleObj spid="_x0000_s680001" name="公式" r:id="rId4" imgW="4051300" imgH="431800" progId="Equation.3">
                  <p:embed/>
                </p:oleObj>
              </mc:Choice>
              <mc:Fallback>
                <p:oleObj name="公式" r:id="rId4" imgW="4051300" imgH="431800" progId="Equation.3">
                  <p:embed/>
                  <p:pic>
                    <p:nvPicPr>
                      <p:cNvPr id="0" name="图片 6800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5988" y="2422525"/>
                        <a:ext cx="4051300" cy="431800"/>
                      </a:xfrm>
                      <a:prstGeom prst="rect">
                        <a:avLst/>
                      </a:prstGeom>
                      <a:noFill/>
                      <a:ln>
                        <a:noFill/>
                      </a:ln>
                    </p:spPr>
                  </p:pic>
                </p:oleObj>
              </mc:Fallback>
            </mc:AlternateContent>
          </a:graphicData>
        </a:graphic>
      </p:graphicFrame>
      <p:grpSp>
        <p:nvGrpSpPr>
          <p:cNvPr id="146462" name="Group 30"/>
          <p:cNvGrpSpPr/>
          <p:nvPr/>
        </p:nvGrpSpPr>
        <p:grpSpPr bwMode="auto">
          <a:xfrm>
            <a:off x="2819400" y="3278188"/>
            <a:ext cx="5351463" cy="431800"/>
            <a:chOff x="1632" y="2047"/>
            <a:chExt cx="3371" cy="272"/>
          </a:xfrm>
        </p:grpSpPr>
        <p:graphicFrame>
          <p:nvGraphicFramePr>
            <p:cNvPr id="35877" name="Object 19"/>
            <p:cNvGraphicFramePr/>
            <p:nvPr/>
          </p:nvGraphicFramePr>
          <p:xfrm>
            <a:off x="1632" y="2047"/>
            <a:ext cx="2696" cy="272"/>
          </p:xfrm>
          <a:graphic>
            <a:graphicData uri="http://schemas.openxmlformats.org/presentationml/2006/ole">
              <mc:AlternateContent xmlns:mc="http://schemas.openxmlformats.org/markup-compatibility/2006">
                <mc:Choice xmlns:v="urn:schemas-microsoft-com:vml" Requires="v">
                  <p:oleObj spid="_x0000_s680002" name="公式" r:id="rId6" imgW="4279900" imgH="431800" progId="Equation.3">
                    <p:embed/>
                  </p:oleObj>
                </mc:Choice>
                <mc:Fallback>
                  <p:oleObj name="公式" r:id="rId6" imgW="4279900" imgH="431800" progId="Equation.3">
                    <p:embed/>
                    <p:pic>
                      <p:nvPicPr>
                        <p:cNvPr id="0" name="图片 68000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2047"/>
                          <a:ext cx="2696" cy="272"/>
                        </a:xfrm>
                        <a:prstGeom prst="rect">
                          <a:avLst/>
                        </a:prstGeom>
                        <a:noFill/>
                        <a:ln>
                          <a:noFill/>
                        </a:ln>
                      </p:spPr>
                    </p:pic>
                  </p:oleObj>
                </mc:Fallback>
              </mc:AlternateContent>
            </a:graphicData>
          </a:graphic>
        </p:graphicFrame>
        <p:graphicFrame>
          <p:nvGraphicFramePr>
            <p:cNvPr id="35878" name="Object 20"/>
            <p:cNvGraphicFramePr/>
            <p:nvPr/>
          </p:nvGraphicFramePr>
          <p:xfrm>
            <a:off x="4459" y="2096"/>
            <a:ext cx="544" cy="215"/>
          </p:xfrm>
          <a:graphic>
            <a:graphicData uri="http://schemas.openxmlformats.org/presentationml/2006/ole">
              <mc:AlternateContent xmlns:mc="http://schemas.openxmlformats.org/markup-compatibility/2006">
                <mc:Choice xmlns:v="urn:schemas-microsoft-com:vml" Requires="v">
                  <p:oleObj spid="_x0000_s680003" name="公式" r:id="rId8" imgW="862965" imgH="342900" progId="Equation.3">
                    <p:embed/>
                  </p:oleObj>
                </mc:Choice>
                <mc:Fallback>
                  <p:oleObj name="公式" r:id="rId8" imgW="862965" imgH="342900" progId="Equation.3">
                    <p:embed/>
                    <p:pic>
                      <p:nvPicPr>
                        <p:cNvPr id="0" name="图片 68000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 y="2096"/>
                          <a:ext cx="544" cy="215"/>
                        </a:xfrm>
                        <a:prstGeom prst="rect">
                          <a:avLst/>
                        </a:prstGeom>
                        <a:noFill/>
                        <a:ln>
                          <a:noFill/>
                        </a:ln>
                      </p:spPr>
                    </p:pic>
                  </p:oleObj>
                </mc:Fallback>
              </mc:AlternateContent>
            </a:graphicData>
          </a:graphic>
        </p:graphicFrame>
      </p:grpSp>
      <p:sp>
        <p:nvSpPr>
          <p:cNvPr id="146453" name="Rectangle 21"/>
          <p:cNvSpPr>
            <a:spLocks noChangeArrowheads="1"/>
          </p:cNvSpPr>
          <p:nvPr/>
        </p:nvSpPr>
        <p:spPr bwMode="auto">
          <a:xfrm>
            <a:off x="1050925" y="4037013"/>
            <a:ext cx="4397375" cy="457200"/>
          </a:xfrm>
          <a:prstGeom prst="rect">
            <a:avLst/>
          </a:prstGeom>
          <a:noFill/>
          <a:ln>
            <a:noFill/>
          </a:ln>
          <a:effectLst/>
        </p:spPr>
        <p:txBody>
          <a:bodyPr lIns="90000" tIns="46800" rIns="90000" bIns="46800">
            <a:spAutoFit/>
          </a:bodyPr>
          <a:lstStyle/>
          <a:p>
            <a:pPr>
              <a:defRPr/>
            </a:pPr>
            <a:r>
              <a:rPr kumimoji="1" lang="zh-CN" altLang="en-US">
                <a:solidFill>
                  <a:srgbClr val="006600"/>
                </a:solidFill>
                <a:ea typeface="楷体" panose="02010609060101010101" charset="-122"/>
                <a:cs typeface="楷体" panose="02010609060101010101" charset="-122"/>
              </a:rPr>
              <a:t>方法二</a:t>
            </a:r>
            <a:r>
              <a:rPr kumimoji="1" lang="zh-CN" altLang="en-US">
                <a:solidFill>
                  <a:schemeClr val="tx1"/>
                </a:solidFill>
                <a:ea typeface="楷体" panose="02010609060101010101" charset="-122"/>
                <a:cs typeface="楷体" panose="02010609060101010101" charset="-122"/>
              </a:rPr>
              <a:t>   </a:t>
            </a:r>
            <a:r>
              <a:rPr kumimoji="1" lang="zh-CN" altLang="en-US" u="sng">
                <a:solidFill>
                  <a:srgbClr val="990033"/>
                </a:solidFill>
                <a:ea typeface="楷体" panose="02010609060101010101" charset="-122"/>
                <a:cs typeface="楷体" panose="02010609060101010101" charset="-122"/>
              </a:rPr>
              <a:t>利用逐项求导性质</a:t>
            </a:r>
            <a:r>
              <a:rPr kumimoji="1" lang="zh-CN" altLang="en-US">
                <a:solidFill>
                  <a:srgbClr val="990033"/>
                </a:solidFill>
                <a:ea typeface="楷体" panose="02010609060101010101" charset="-122"/>
                <a:cs typeface="楷体" panose="02010609060101010101" charset="-122"/>
              </a:rPr>
              <a:t>。</a:t>
            </a:r>
            <a:endParaRPr kumimoji="1" lang="zh-CN" altLang="en-US">
              <a:solidFill>
                <a:srgbClr val="990033"/>
              </a:solidFill>
              <a:ea typeface="楷体" panose="02010609060101010101" charset="-122"/>
              <a:cs typeface="楷体" panose="02010609060101010101" charset="-122"/>
            </a:endParaRPr>
          </a:p>
        </p:txBody>
      </p:sp>
      <p:graphicFrame>
        <p:nvGraphicFramePr>
          <p:cNvPr id="146454" name="Object 22"/>
          <p:cNvGraphicFramePr/>
          <p:nvPr/>
        </p:nvGraphicFramePr>
        <p:xfrm>
          <a:off x="1739900" y="4684713"/>
          <a:ext cx="2371725" cy="801687"/>
        </p:xfrm>
        <a:graphic>
          <a:graphicData uri="http://schemas.openxmlformats.org/presentationml/2006/ole">
            <mc:AlternateContent xmlns:mc="http://schemas.openxmlformats.org/markup-compatibility/2006">
              <mc:Choice xmlns:v="urn:schemas-microsoft-com:vml" Requires="v">
                <p:oleObj spid="_x0000_s680004" name="公式" r:id="rId10" imgW="2374900" imgH="800100" progId="Equation.3">
                  <p:embed/>
                </p:oleObj>
              </mc:Choice>
              <mc:Fallback>
                <p:oleObj name="公式" r:id="rId10" imgW="2374900" imgH="800100" progId="Equation.3">
                  <p:embed/>
                  <p:pic>
                    <p:nvPicPr>
                      <p:cNvPr id="0" name="图片 68000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9900" y="4684713"/>
                        <a:ext cx="2371725" cy="801687"/>
                      </a:xfrm>
                      <a:prstGeom prst="rect">
                        <a:avLst/>
                      </a:prstGeom>
                      <a:noFill/>
                      <a:ln>
                        <a:noFill/>
                      </a:ln>
                    </p:spPr>
                  </p:pic>
                </p:oleObj>
              </mc:Fallback>
            </mc:AlternateContent>
          </a:graphicData>
        </a:graphic>
      </p:graphicFrame>
      <p:graphicFrame>
        <p:nvGraphicFramePr>
          <p:cNvPr id="146455" name="Object 23"/>
          <p:cNvGraphicFramePr/>
          <p:nvPr/>
        </p:nvGraphicFramePr>
        <p:xfrm>
          <a:off x="4210050" y="4830763"/>
          <a:ext cx="2222500" cy="431800"/>
        </p:xfrm>
        <a:graphic>
          <a:graphicData uri="http://schemas.openxmlformats.org/presentationml/2006/ole">
            <mc:AlternateContent xmlns:mc="http://schemas.openxmlformats.org/markup-compatibility/2006">
              <mc:Choice xmlns:v="urn:schemas-microsoft-com:vml" Requires="v">
                <p:oleObj spid="_x0000_s680005" name="公式" r:id="rId12" imgW="2222500" imgH="431800" progId="Equation.3">
                  <p:embed/>
                </p:oleObj>
              </mc:Choice>
              <mc:Fallback>
                <p:oleObj name="公式" r:id="rId12" imgW="2222500" imgH="431800" progId="Equation.3">
                  <p:embed/>
                  <p:pic>
                    <p:nvPicPr>
                      <p:cNvPr id="0" name="图片 68000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0050" y="4830763"/>
                        <a:ext cx="2222500" cy="431800"/>
                      </a:xfrm>
                      <a:prstGeom prst="rect">
                        <a:avLst/>
                      </a:prstGeom>
                      <a:noFill/>
                      <a:ln>
                        <a:noFill/>
                      </a:ln>
                    </p:spPr>
                  </p:pic>
                </p:oleObj>
              </mc:Fallback>
            </mc:AlternateContent>
          </a:graphicData>
        </a:graphic>
      </p:graphicFrame>
      <p:grpSp>
        <p:nvGrpSpPr>
          <p:cNvPr id="146463" name="Group 31"/>
          <p:cNvGrpSpPr/>
          <p:nvPr/>
        </p:nvGrpSpPr>
        <p:grpSpPr bwMode="auto">
          <a:xfrm>
            <a:off x="2827338" y="5638800"/>
            <a:ext cx="5351462" cy="431800"/>
            <a:chOff x="1637" y="3534"/>
            <a:chExt cx="3371" cy="272"/>
          </a:xfrm>
        </p:grpSpPr>
        <p:graphicFrame>
          <p:nvGraphicFramePr>
            <p:cNvPr id="35875" name="Object 26"/>
            <p:cNvGraphicFramePr/>
            <p:nvPr/>
          </p:nvGraphicFramePr>
          <p:xfrm>
            <a:off x="1637" y="3534"/>
            <a:ext cx="2696" cy="272"/>
          </p:xfrm>
          <a:graphic>
            <a:graphicData uri="http://schemas.openxmlformats.org/presentationml/2006/ole">
              <mc:AlternateContent xmlns:mc="http://schemas.openxmlformats.org/markup-compatibility/2006">
                <mc:Choice xmlns:v="urn:schemas-microsoft-com:vml" Requires="v">
                  <p:oleObj spid="_x0000_s680006" name="公式" r:id="rId14" imgW="4279900" imgH="431800" progId="Equation.3">
                    <p:embed/>
                  </p:oleObj>
                </mc:Choice>
                <mc:Fallback>
                  <p:oleObj name="公式" r:id="rId14" imgW="4279900" imgH="431800" progId="Equation.3">
                    <p:embed/>
                    <p:pic>
                      <p:nvPicPr>
                        <p:cNvPr id="0" name="图片 68000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7" y="3534"/>
                          <a:ext cx="2696" cy="272"/>
                        </a:xfrm>
                        <a:prstGeom prst="rect">
                          <a:avLst/>
                        </a:prstGeom>
                        <a:noFill/>
                        <a:ln>
                          <a:noFill/>
                        </a:ln>
                      </p:spPr>
                    </p:pic>
                  </p:oleObj>
                </mc:Fallback>
              </mc:AlternateContent>
            </a:graphicData>
          </a:graphic>
        </p:graphicFrame>
        <p:graphicFrame>
          <p:nvGraphicFramePr>
            <p:cNvPr id="35876" name="Object 27"/>
            <p:cNvGraphicFramePr/>
            <p:nvPr/>
          </p:nvGraphicFramePr>
          <p:xfrm>
            <a:off x="4464" y="3583"/>
            <a:ext cx="544" cy="215"/>
          </p:xfrm>
          <a:graphic>
            <a:graphicData uri="http://schemas.openxmlformats.org/presentationml/2006/ole">
              <mc:AlternateContent xmlns:mc="http://schemas.openxmlformats.org/markup-compatibility/2006">
                <mc:Choice xmlns:v="urn:schemas-microsoft-com:vml" Requires="v">
                  <p:oleObj spid="_x0000_s680007" name="公式" r:id="rId15" imgW="862965" imgH="342900" progId="Equation.3">
                    <p:embed/>
                  </p:oleObj>
                </mc:Choice>
                <mc:Fallback>
                  <p:oleObj name="公式" r:id="rId15" imgW="862965" imgH="342900" progId="Equation.3">
                    <p:embed/>
                    <p:pic>
                      <p:nvPicPr>
                        <p:cNvPr id="0" name="图片 68000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4" y="3583"/>
                          <a:ext cx="544" cy="215"/>
                        </a:xfrm>
                        <a:prstGeom prst="rect">
                          <a:avLst/>
                        </a:prstGeom>
                        <a:noFill/>
                        <a:ln>
                          <a:noFill/>
                        </a:ln>
                      </p:spPr>
                    </p:pic>
                  </p:oleObj>
                </mc:Fallback>
              </mc:AlternateContent>
            </a:graphicData>
          </a:graphic>
        </p:graphicFrame>
      </p:grpSp>
      <p:pic>
        <p:nvPicPr>
          <p:cNvPr id="35867" name="Picture 53" descr="xs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grpSp>
        <p:nvGrpSpPr>
          <p:cNvPr id="146486" name="Group 54"/>
          <p:cNvGrpSpPr/>
          <p:nvPr/>
        </p:nvGrpSpPr>
        <p:grpSpPr bwMode="auto">
          <a:xfrm>
            <a:off x="536575" y="573088"/>
            <a:ext cx="7348538" cy="811212"/>
            <a:chOff x="338" y="343"/>
            <a:chExt cx="4629" cy="511"/>
          </a:xfrm>
        </p:grpSpPr>
        <p:graphicFrame>
          <p:nvGraphicFramePr>
            <p:cNvPr id="35869" name="Object 55"/>
            <p:cNvGraphicFramePr/>
            <p:nvPr/>
          </p:nvGraphicFramePr>
          <p:xfrm>
            <a:off x="1340" y="349"/>
            <a:ext cx="663" cy="505"/>
          </p:xfrm>
          <a:graphic>
            <a:graphicData uri="http://schemas.openxmlformats.org/presentationml/2006/ole">
              <mc:AlternateContent xmlns:mc="http://schemas.openxmlformats.org/markup-compatibility/2006">
                <mc:Choice xmlns:v="urn:schemas-microsoft-com:vml" Requires="v">
                  <p:oleObj spid="_x0000_s680008" name="公式" r:id="rId18" imgW="1054100" imgH="800100" progId="Equation.3">
                    <p:embed/>
                  </p:oleObj>
                </mc:Choice>
                <mc:Fallback>
                  <p:oleObj name="公式" r:id="rId18" imgW="1054100" imgH="800100" progId="Equation.3">
                    <p:embed/>
                    <p:pic>
                      <p:nvPicPr>
                        <p:cNvPr id="0" name="图片 68000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0" y="349"/>
                          <a:ext cx="663" cy="505"/>
                        </a:xfrm>
                        <a:prstGeom prst="rect">
                          <a:avLst/>
                        </a:prstGeom>
                        <a:noFill/>
                        <a:ln>
                          <a:noFill/>
                        </a:ln>
                      </p:spPr>
                    </p:pic>
                  </p:oleObj>
                </mc:Fallback>
              </mc:AlternateContent>
            </a:graphicData>
          </a:graphic>
        </p:graphicFrame>
        <p:sp>
          <p:nvSpPr>
            <p:cNvPr id="146488" name="Rectangle 56"/>
            <p:cNvSpPr>
              <a:spLocks noChangeArrowheads="1"/>
            </p:cNvSpPr>
            <p:nvPr/>
          </p:nvSpPr>
          <p:spPr bwMode="auto">
            <a:xfrm>
              <a:off x="1986" y="426"/>
              <a:ext cx="1334" cy="288"/>
            </a:xfrm>
            <a:prstGeom prst="rect">
              <a:avLst/>
            </a:prstGeom>
            <a:noFill/>
            <a:ln>
              <a:noFill/>
            </a:ln>
            <a:effectLst/>
          </p:spPr>
          <p:txBody>
            <a:bodyPr lIns="90000" tIns="46800" rIns="90000" bIns="46800" anchor="ctr">
              <a:spAutoFit/>
            </a:bodyPr>
            <a:lstStyle/>
            <a:p>
              <a:pPr>
                <a:defRPr/>
              </a:pPr>
              <a:r>
                <a:rPr kumimoji="1" lang="zh-CN" altLang="en-US">
                  <a:solidFill>
                    <a:schemeClr val="tx1"/>
                  </a:solidFill>
                </a:rPr>
                <a:t>表示成形如</a:t>
              </a:r>
              <a:endParaRPr kumimoji="1" lang="zh-CN" altLang="en-US">
                <a:solidFill>
                  <a:schemeClr val="tx1"/>
                </a:solidFill>
              </a:endParaRPr>
            </a:p>
          </p:txBody>
        </p:sp>
        <p:graphicFrame>
          <p:nvGraphicFramePr>
            <p:cNvPr id="35871" name="Object 57"/>
            <p:cNvGraphicFramePr/>
            <p:nvPr/>
          </p:nvGraphicFramePr>
          <p:xfrm>
            <a:off x="3048" y="343"/>
            <a:ext cx="607" cy="488"/>
          </p:xfrm>
          <a:graphic>
            <a:graphicData uri="http://schemas.openxmlformats.org/presentationml/2006/ole">
              <mc:AlternateContent xmlns:mc="http://schemas.openxmlformats.org/markup-compatibility/2006">
                <mc:Choice xmlns:v="urn:schemas-microsoft-com:vml" Requires="v">
                  <p:oleObj spid="_x0000_s680009" name="Equation" r:id="rId20" imgW="964565" imgH="774065" progId="Equation.DSMT4">
                    <p:embed/>
                  </p:oleObj>
                </mc:Choice>
                <mc:Fallback>
                  <p:oleObj name="Equation" r:id="rId20" imgW="964565" imgH="774065" progId="Equation.DSMT4">
                    <p:embed/>
                    <p:pic>
                      <p:nvPicPr>
                        <p:cNvPr id="0" name="图片 68000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48" y="343"/>
                          <a:ext cx="607" cy="488"/>
                        </a:xfrm>
                        <a:prstGeom prst="rect">
                          <a:avLst/>
                        </a:prstGeom>
                        <a:noFill/>
                        <a:ln>
                          <a:noFill/>
                        </a:ln>
                      </p:spPr>
                    </p:pic>
                  </p:oleObj>
                </mc:Fallback>
              </mc:AlternateContent>
            </a:graphicData>
          </a:graphic>
        </p:graphicFrame>
        <p:sp>
          <p:nvSpPr>
            <p:cNvPr id="146490" name="Rectangle 58"/>
            <p:cNvSpPr>
              <a:spLocks noChangeArrowheads="1"/>
            </p:cNvSpPr>
            <p:nvPr/>
          </p:nvSpPr>
          <p:spPr bwMode="auto">
            <a:xfrm>
              <a:off x="338" y="427"/>
              <a:ext cx="535" cy="288"/>
            </a:xfrm>
            <a:prstGeom prst="rect">
              <a:avLst/>
            </a:prstGeom>
            <a:noFill/>
            <a:ln>
              <a:noFill/>
            </a:ln>
            <a:effectLst/>
          </p:spPr>
          <p:txBody>
            <a:bodyPr lIns="90000" tIns="46800" rIns="90000" bIns="46800">
              <a:spAutoFit/>
            </a:bodyPr>
            <a:lstStyle/>
            <a:p>
              <a:pPr>
                <a:defRPr/>
              </a:pPr>
              <a:r>
                <a:rPr kumimoji="1" lang="zh-CN" altLang="en-US">
                  <a:solidFill>
                    <a:srgbClr val="0000FF"/>
                  </a:solidFill>
                </a:rPr>
                <a:t>例</a:t>
              </a:r>
              <a:endParaRPr kumimoji="1" lang="zh-CN" altLang="en-US">
                <a:solidFill>
                  <a:srgbClr val="0000FF"/>
                </a:solidFill>
              </a:endParaRPr>
            </a:p>
          </p:txBody>
        </p:sp>
        <p:sp>
          <p:nvSpPr>
            <p:cNvPr id="146491" name="Rectangle 59"/>
            <p:cNvSpPr>
              <a:spLocks noChangeArrowheads="1"/>
            </p:cNvSpPr>
            <p:nvPr/>
          </p:nvSpPr>
          <p:spPr bwMode="auto">
            <a:xfrm>
              <a:off x="658" y="426"/>
              <a:ext cx="1035"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a:t>
              </a:r>
              <a:endParaRPr kumimoji="1" lang="zh-CN" altLang="en-US">
                <a:solidFill>
                  <a:schemeClr val="tx1"/>
                </a:solidFill>
              </a:endParaRPr>
            </a:p>
          </p:txBody>
        </p:sp>
        <p:sp>
          <p:nvSpPr>
            <p:cNvPr id="146492" name="Rectangle 60"/>
            <p:cNvSpPr>
              <a:spLocks noChangeArrowheads="1"/>
            </p:cNvSpPr>
            <p:nvPr/>
          </p:nvSpPr>
          <p:spPr bwMode="auto">
            <a:xfrm>
              <a:off x="3620" y="431"/>
              <a:ext cx="1347"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的幂级数。</a:t>
              </a:r>
              <a:endParaRPr kumimoji="1" lang="zh-CN" altLang="en-US">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6486"/>
                                        </p:tgtEl>
                                        <p:attrNameLst>
                                          <p:attrName>style.visibility</p:attrName>
                                        </p:attrNameLst>
                                      </p:cBhvr>
                                      <p:to>
                                        <p:strVal val="visible"/>
                                      </p:to>
                                    </p:set>
                                    <p:animEffect transition="in" filter="wipe(left)">
                                      <p:cBhvr>
                                        <p:cTn id="7" dur="1000"/>
                                        <p:tgtEl>
                                          <p:spTgt spid="1464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461"/>
                                        </p:tgtEl>
                                        <p:attrNameLst>
                                          <p:attrName>style.visibility</p:attrName>
                                        </p:attrNameLst>
                                      </p:cBhvr>
                                      <p:to>
                                        <p:strVal val="visible"/>
                                      </p:to>
                                    </p:set>
                                    <p:animEffect transition="in" filter="wipe(left)">
                                      <p:cBhvr>
                                        <p:cTn id="12" dur="1000"/>
                                        <p:tgtEl>
                                          <p:spTgt spid="146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449"/>
                                        </p:tgtEl>
                                        <p:attrNameLst>
                                          <p:attrName>style.visibility</p:attrName>
                                        </p:attrNameLst>
                                      </p:cBhvr>
                                      <p:to>
                                        <p:strVal val="visible"/>
                                      </p:to>
                                    </p:set>
                                    <p:animEffect transition="in" filter="wipe(left)">
                                      <p:cBhvr>
                                        <p:cTn id="17" dur="1000"/>
                                        <p:tgtEl>
                                          <p:spTgt spid="1464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6450"/>
                                        </p:tgtEl>
                                        <p:attrNameLst>
                                          <p:attrName>style.visibility</p:attrName>
                                        </p:attrNameLst>
                                      </p:cBhvr>
                                      <p:to>
                                        <p:strVal val="visible"/>
                                      </p:to>
                                    </p:set>
                                    <p:animEffect transition="in" filter="wipe(left)">
                                      <p:cBhvr>
                                        <p:cTn id="22" dur="1000"/>
                                        <p:tgtEl>
                                          <p:spTgt spid="1464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6462"/>
                                        </p:tgtEl>
                                        <p:attrNameLst>
                                          <p:attrName>style.visibility</p:attrName>
                                        </p:attrNameLst>
                                      </p:cBhvr>
                                      <p:to>
                                        <p:strVal val="visible"/>
                                      </p:to>
                                    </p:set>
                                    <p:animEffect transition="in" filter="wipe(left)">
                                      <p:cBhvr>
                                        <p:cTn id="27" dur="1000"/>
                                        <p:tgtEl>
                                          <p:spTgt spid="1464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53"/>
                                        </p:tgtEl>
                                        <p:attrNameLst>
                                          <p:attrName>style.visibility</p:attrName>
                                        </p:attrNameLst>
                                      </p:cBhvr>
                                      <p:to>
                                        <p:strVal val="visible"/>
                                      </p:to>
                                    </p:set>
                                    <p:animEffect transition="in" filter="wipe(left)">
                                      <p:cBhvr>
                                        <p:cTn id="32" dur="1000"/>
                                        <p:tgtEl>
                                          <p:spTgt spid="1464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6454"/>
                                        </p:tgtEl>
                                        <p:attrNameLst>
                                          <p:attrName>style.visibility</p:attrName>
                                        </p:attrNameLst>
                                      </p:cBhvr>
                                      <p:to>
                                        <p:strVal val="visible"/>
                                      </p:to>
                                    </p:set>
                                    <p:animEffect transition="in" filter="wipe(left)">
                                      <p:cBhvr>
                                        <p:cTn id="37" dur="1000"/>
                                        <p:tgtEl>
                                          <p:spTgt spid="1464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6455"/>
                                        </p:tgtEl>
                                        <p:attrNameLst>
                                          <p:attrName>style.visibility</p:attrName>
                                        </p:attrNameLst>
                                      </p:cBhvr>
                                      <p:to>
                                        <p:strVal val="visible"/>
                                      </p:to>
                                    </p:set>
                                    <p:animEffect transition="in" filter="wipe(left)">
                                      <p:cBhvr>
                                        <p:cTn id="42" dur="1000"/>
                                        <p:tgtEl>
                                          <p:spTgt spid="1464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6463"/>
                                        </p:tgtEl>
                                        <p:attrNameLst>
                                          <p:attrName>style.visibility</p:attrName>
                                        </p:attrNameLst>
                                      </p:cBhvr>
                                      <p:to>
                                        <p:strVal val="visible"/>
                                      </p:to>
                                    </p:set>
                                    <p:animEffect transition="in" filter="wipe(left)">
                                      <p:cBhvr>
                                        <p:cTn id="47" dur="1000"/>
                                        <p:tgtEl>
                                          <p:spTgt spid="146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357563"/>
            <a:ext cx="838200" cy="219075"/>
          </a:xfrm>
          <a:prstGeom prst="rect">
            <a:avLst/>
          </a:prstGeom>
          <a:noFill/>
          <a:ln>
            <a:noFill/>
          </a:ln>
        </p:spPr>
      </p:pic>
      <p:pic>
        <p:nvPicPr>
          <p:cNvPr id="36866" name="Picture 2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355975"/>
            <a:ext cx="838200" cy="219075"/>
          </a:xfrm>
          <a:prstGeom prst="rect">
            <a:avLst/>
          </a:prstGeom>
          <a:noFill/>
          <a:ln>
            <a:noFill/>
          </a:ln>
        </p:spPr>
      </p:pic>
      <p:pic>
        <p:nvPicPr>
          <p:cNvPr id="36867" name="Picture 2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357563"/>
            <a:ext cx="838200" cy="219075"/>
          </a:xfrm>
          <a:prstGeom prst="rect">
            <a:avLst/>
          </a:prstGeom>
          <a:noFill/>
          <a:ln>
            <a:noFill/>
          </a:ln>
        </p:spPr>
      </p:pic>
      <p:pic>
        <p:nvPicPr>
          <p:cNvPr id="36868" name="Picture 3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355975"/>
            <a:ext cx="838200" cy="219075"/>
          </a:xfrm>
          <a:prstGeom prst="rect">
            <a:avLst/>
          </a:prstGeom>
          <a:noFill/>
          <a:ln>
            <a:noFill/>
          </a:ln>
        </p:spPr>
      </p:pic>
      <p:pic>
        <p:nvPicPr>
          <p:cNvPr id="36869" name="Picture 3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346450"/>
            <a:ext cx="838200" cy="219075"/>
          </a:xfrm>
          <a:prstGeom prst="rect">
            <a:avLst/>
          </a:prstGeom>
          <a:noFill/>
          <a:ln>
            <a:noFill/>
          </a:ln>
        </p:spPr>
      </p:pic>
      <p:pic>
        <p:nvPicPr>
          <p:cNvPr id="36870" name="Picture 3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344863"/>
            <a:ext cx="838200" cy="219075"/>
          </a:xfrm>
          <a:prstGeom prst="rect">
            <a:avLst/>
          </a:prstGeom>
          <a:noFill/>
          <a:ln>
            <a:noFill/>
          </a:ln>
        </p:spPr>
      </p:pic>
      <p:pic>
        <p:nvPicPr>
          <p:cNvPr id="36871" name="Picture 3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93875"/>
            <a:ext cx="838200" cy="219075"/>
          </a:xfrm>
          <a:prstGeom prst="rect">
            <a:avLst/>
          </a:prstGeom>
          <a:noFill/>
          <a:ln>
            <a:noFill/>
          </a:ln>
        </p:spPr>
      </p:pic>
      <p:pic>
        <p:nvPicPr>
          <p:cNvPr id="36872" name="Picture 34"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92288"/>
            <a:ext cx="838200" cy="219075"/>
          </a:xfrm>
          <a:prstGeom prst="rect">
            <a:avLst/>
          </a:prstGeom>
          <a:noFill/>
          <a:ln>
            <a:noFill/>
          </a:ln>
        </p:spPr>
      </p:pic>
      <p:pic>
        <p:nvPicPr>
          <p:cNvPr id="36873" name="Picture 3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93875"/>
            <a:ext cx="838200" cy="219075"/>
          </a:xfrm>
          <a:prstGeom prst="rect">
            <a:avLst/>
          </a:prstGeom>
          <a:noFill/>
          <a:ln>
            <a:noFill/>
          </a:ln>
        </p:spPr>
      </p:pic>
      <p:pic>
        <p:nvPicPr>
          <p:cNvPr id="36874"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92288"/>
            <a:ext cx="838200" cy="219075"/>
          </a:xfrm>
          <a:prstGeom prst="rect">
            <a:avLst/>
          </a:prstGeom>
          <a:noFill/>
          <a:ln>
            <a:noFill/>
          </a:ln>
        </p:spPr>
      </p:pic>
      <p:pic>
        <p:nvPicPr>
          <p:cNvPr id="36875" name="Picture 3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93875"/>
            <a:ext cx="838200" cy="219075"/>
          </a:xfrm>
          <a:prstGeom prst="rect">
            <a:avLst/>
          </a:prstGeom>
          <a:noFill/>
          <a:ln>
            <a:noFill/>
          </a:ln>
        </p:spPr>
      </p:pic>
      <p:pic>
        <p:nvPicPr>
          <p:cNvPr id="36876" name="Picture 38"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92288"/>
            <a:ext cx="838200" cy="219075"/>
          </a:xfrm>
          <a:prstGeom prst="rect">
            <a:avLst/>
          </a:prstGeom>
          <a:noFill/>
          <a:ln>
            <a:noFill/>
          </a:ln>
        </p:spPr>
      </p:pic>
      <p:pic>
        <p:nvPicPr>
          <p:cNvPr id="36877" name="Picture 3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784850"/>
            <a:ext cx="838200" cy="219075"/>
          </a:xfrm>
          <a:prstGeom prst="rect">
            <a:avLst/>
          </a:prstGeom>
          <a:noFill/>
          <a:ln>
            <a:noFill/>
          </a:ln>
        </p:spPr>
      </p:pic>
      <p:pic>
        <p:nvPicPr>
          <p:cNvPr id="36878" name="Picture 4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783263"/>
            <a:ext cx="838200" cy="219075"/>
          </a:xfrm>
          <a:prstGeom prst="rect">
            <a:avLst/>
          </a:prstGeom>
          <a:noFill/>
          <a:ln>
            <a:noFill/>
          </a:ln>
        </p:spPr>
      </p:pic>
      <p:pic>
        <p:nvPicPr>
          <p:cNvPr id="36879" name="Picture 4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784850"/>
            <a:ext cx="838200" cy="219075"/>
          </a:xfrm>
          <a:prstGeom prst="rect">
            <a:avLst/>
          </a:prstGeom>
          <a:noFill/>
          <a:ln>
            <a:noFill/>
          </a:ln>
        </p:spPr>
      </p:pic>
      <p:pic>
        <p:nvPicPr>
          <p:cNvPr id="36880" name="Picture 4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783263"/>
            <a:ext cx="838200" cy="219075"/>
          </a:xfrm>
          <a:prstGeom prst="rect">
            <a:avLst/>
          </a:prstGeom>
          <a:noFill/>
          <a:ln>
            <a:noFill/>
          </a:ln>
        </p:spPr>
      </p:pic>
      <p:pic>
        <p:nvPicPr>
          <p:cNvPr id="36881" name="Picture 4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794375"/>
            <a:ext cx="838200" cy="219075"/>
          </a:xfrm>
          <a:prstGeom prst="rect">
            <a:avLst/>
          </a:prstGeom>
          <a:noFill/>
          <a:ln>
            <a:noFill/>
          </a:ln>
        </p:spPr>
      </p:pic>
      <p:pic>
        <p:nvPicPr>
          <p:cNvPr id="36882" name="Picture 4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792788"/>
            <a:ext cx="838200" cy="219075"/>
          </a:xfrm>
          <a:prstGeom prst="rect">
            <a:avLst/>
          </a:prstGeom>
          <a:noFill/>
          <a:ln>
            <a:noFill/>
          </a:ln>
        </p:spPr>
      </p:pic>
      <p:graphicFrame>
        <p:nvGraphicFramePr>
          <p:cNvPr id="144390" name="Object 6"/>
          <p:cNvGraphicFramePr/>
          <p:nvPr/>
        </p:nvGraphicFramePr>
        <p:xfrm>
          <a:off x="1912938" y="3560763"/>
          <a:ext cx="2828925" cy="863600"/>
        </p:xfrm>
        <a:graphic>
          <a:graphicData uri="http://schemas.openxmlformats.org/presentationml/2006/ole">
            <mc:AlternateContent xmlns:mc="http://schemas.openxmlformats.org/markup-compatibility/2006">
              <mc:Choice xmlns:v="urn:schemas-microsoft-com:vml" Requires="v">
                <p:oleObj spid="_x0000_s681012" name="公式" r:id="rId2" imgW="2832100" imgH="863600" progId="Equation.3">
                  <p:embed/>
                </p:oleObj>
              </mc:Choice>
              <mc:Fallback>
                <p:oleObj name="公式" r:id="rId2" imgW="2832100" imgH="863600" progId="Equation.3">
                  <p:embed/>
                  <p:pic>
                    <p:nvPicPr>
                      <p:cNvPr id="0" name="图片 6810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938" y="3560763"/>
                        <a:ext cx="2828925" cy="863600"/>
                      </a:xfrm>
                      <a:prstGeom prst="rect">
                        <a:avLst/>
                      </a:prstGeom>
                      <a:noFill/>
                      <a:ln>
                        <a:noFill/>
                      </a:ln>
                    </p:spPr>
                  </p:pic>
                </p:oleObj>
              </mc:Fallback>
            </mc:AlternateContent>
          </a:graphicData>
        </a:graphic>
      </p:graphicFrame>
      <p:graphicFrame>
        <p:nvGraphicFramePr>
          <p:cNvPr id="144400" name="Object 16"/>
          <p:cNvGraphicFramePr/>
          <p:nvPr/>
        </p:nvGraphicFramePr>
        <p:xfrm>
          <a:off x="4292600" y="2324100"/>
          <a:ext cx="2614613" cy="1104900"/>
        </p:xfrm>
        <a:graphic>
          <a:graphicData uri="http://schemas.openxmlformats.org/presentationml/2006/ole">
            <mc:AlternateContent xmlns:mc="http://schemas.openxmlformats.org/markup-compatibility/2006">
              <mc:Choice xmlns:v="urn:schemas-microsoft-com:vml" Requires="v">
                <p:oleObj spid="_x0000_s681013" name="公式" r:id="rId4" imgW="2616200" imgH="1104900" progId="Equation.3">
                  <p:embed/>
                </p:oleObj>
              </mc:Choice>
              <mc:Fallback>
                <p:oleObj name="公式" r:id="rId4" imgW="2616200" imgH="1104900" progId="Equation.3">
                  <p:embed/>
                  <p:pic>
                    <p:nvPicPr>
                      <p:cNvPr id="0" name="图片 6810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2324100"/>
                        <a:ext cx="2614613" cy="1104900"/>
                      </a:xfrm>
                      <a:prstGeom prst="rect">
                        <a:avLst/>
                      </a:prstGeom>
                      <a:noFill/>
                      <a:ln>
                        <a:noFill/>
                      </a:ln>
                    </p:spPr>
                  </p:pic>
                </p:oleObj>
              </mc:Fallback>
            </mc:AlternateContent>
          </a:graphicData>
        </a:graphic>
      </p:graphicFrame>
      <p:sp>
        <p:nvSpPr>
          <p:cNvPr id="144392" name="Rectangle 8"/>
          <p:cNvSpPr>
            <a:spLocks noChangeArrowheads="1"/>
          </p:cNvSpPr>
          <p:nvPr/>
        </p:nvSpPr>
        <p:spPr bwMode="auto">
          <a:xfrm>
            <a:off x="534988" y="2463800"/>
            <a:ext cx="639762"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解  </a:t>
            </a:r>
            <a:endParaRPr kumimoji="1" lang="zh-CN" altLang="en-US">
              <a:solidFill>
                <a:srgbClr val="0000FF"/>
              </a:solidFill>
            </a:endParaRPr>
          </a:p>
        </p:txBody>
      </p:sp>
      <p:graphicFrame>
        <p:nvGraphicFramePr>
          <p:cNvPr id="144401" name="Object 17"/>
          <p:cNvGraphicFramePr/>
          <p:nvPr/>
        </p:nvGraphicFramePr>
        <p:xfrm>
          <a:off x="1128713" y="2319338"/>
          <a:ext cx="3071812" cy="787400"/>
        </p:xfrm>
        <a:graphic>
          <a:graphicData uri="http://schemas.openxmlformats.org/presentationml/2006/ole">
            <mc:AlternateContent xmlns:mc="http://schemas.openxmlformats.org/markup-compatibility/2006">
              <mc:Choice xmlns:v="urn:schemas-microsoft-com:vml" Requires="v">
                <p:oleObj spid="_x0000_s681014" name="公式" r:id="rId6" imgW="3073400" imgH="787400" progId="Equation.3">
                  <p:embed/>
                </p:oleObj>
              </mc:Choice>
              <mc:Fallback>
                <p:oleObj name="公式" r:id="rId6" imgW="3073400" imgH="787400" progId="Equation.3">
                  <p:embed/>
                  <p:pic>
                    <p:nvPicPr>
                      <p:cNvPr id="0" name="图片 6810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3" y="2319338"/>
                        <a:ext cx="3071812" cy="787400"/>
                      </a:xfrm>
                      <a:prstGeom prst="rect">
                        <a:avLst/>
                      </a:prstGeom>
                      <a:noFill/>
                      <a:ln>
                        <a:noFill/>
                      </a:ln>
                    </p:spPr>
                  </p:pic>
                </p:oleObj>
              </mc:Fallback>
            </mc:AlternateContent>
          </a:graphicData>
        </a:graphic>
      </p:graphicFrame>
      <p:pic>
        <p:nvPicPr>
          <p:cNvPr id="144430" name="Picture 4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36888" name="Picture 49" descr="xsf"/>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grpSp>
        <p:nvGrpSpPr>
          <p:cNvPr id="144457" name="Group 73"/>
          <p:cNvGrpSpPr/>
          <p:nvPr/>
        </p:nvGrpSpPr>
        <p:grpSpPr bwMode="auto">
          <a:xfrm>
            <a:off x="536575" y="573088"/>
            <a:ext cx="7523163" cy="1458912"/>
            <a:chOff x="338" y="361"/>
            <a:chExt cx="4739" cy="919"/>
          </a:xfrm>
        </p:grpSpPr>
        <p:grpSp>
          <p:nvGrpSpPr>
            <p:cNvPr id="36894" name="Group 72"/>
            <p:cNvGrpSpPr/>
            <p:nvPr/>
          </p:nvGrpSpPr>
          <p:grpSpPr bwMode="auto">
            <a:xfrm>
              <a:off x="338" y="361"/>
              <a:ext cx="4739" cy="513"/>
              <a:chOff x="338" y="361"/>
              <a:chExt cx="4739" cy="513"/>
            </a:xfrm>
          </p:grpSpPr>
          <p:graphicFrame>
            <p:nvGraphicFramePr>
              <p:cNvPr id="36896" name="Object 51"/>
              <p:cNvGraphicFramePr/>
              <p:nvPr/>
            </p:nvGraphicFramePr>
            <p:xfrm>
              <a:off x="1352" y="377"/>
              <a:ext cx="471" cy="497"/>
            </p:xfrm>
            <a:graphic>
              <a:graphicData uri="http://schemas.openxmlformats.org/presentationml/2006/ole">
                <mc:AlternateContent xmlns:mc="http://schemas.openxmlformats.org/markup-compatibility/2006">
                  <mc:Choice xmlns:v="urn:schemas-microsoft-com:vml" Requires="v">
                    <p:oleObj spid="_x0000_s681015" name="公式" r:id="rId10" imgW="749300" imgH="787400" progId="Equation.3">
                      <p:embed/>
                    </p:oleObj>
                  </mc:Choice>
                  <mc:Fallback>
                    <p:oleObj name="公式" r:id="rId10" imgW="749300" imgH="787400" progId="Equation.3">
                      <p:embed/>
                      <p:pic>
                        <p:nvPicPr>
                          <p:cNvPr id="0" name="图片 68101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2" y="377"/>
                            <a:ext cx="471" cy="497"/>
                          </a:xfrm>
                          <a:prstGeom prst="rect">
                            <a:avLst/>
                          </a:prstGeom>
                          <a:noFill/>
                          <a:ln>
                            <a:noFill/>
                          </a:ln>
                        </p:spPr>
                      </p:pic>
                    </p:oleObj>
                  </mc:Fallback>
                </mc:AlternateContent>
              </a:graphicData>
            </a:graphic>
          </p:graphicFrame>
          <p:sp>
            <p:nvSpPr>
              <p:cNvPr id="144436" name="Rectangle 52"/>
              <p:cNvSpPr>
                <a:spLocks noChangeArrowheads="1"/>
              </p:cNvSpPr>
              <p:nvPr/>
            </p:nvSpPr>
            <p:spPr bwMode="auto">
              <a:xfrm>
                <a:off x="1818" y="486"/>
                <a:ext cx="1175" cy="288"/>
              </a:xfrm>
              <a:prstGeom prst="rect">
                <a:avLst/>
              </a:prstGeom>
              <a:noFill/>
              <a:ln>
                <a:noFill/>
              </a:ln>
              <a:effectLst/>
            </p:spPr>
            <p:txBody>
              <a:bodyPr wrap="none" lIns="90000" tIns="46800" rIns="90000" bIns="46800" anchor="ctr">
                <a:spAutoFit/>
              </a:bodyPr>
              <a:lstStyle/>
              <a:p>
                <a:pPr>
                  <a:defRPr/>
                </a:pPr>
                <a:r>
                  <a:rPr kumimoji="1" lang="zh-CN" altLang="en-US">
                    <a:solidFill>
                      <a:schemeClr val="tx1"/>
                    </a:solidFill>
                  </a:rPr>
                  <a:t>表示成形如  </a:t>
                </a:r>
                <a:endParaRPr kumimoji="1" lang="zh-CN" altLang="en-US">
                  <a:solidFill>
                    <a:schemeClr val="tx1"/>
                  </a:solidFill>
                </a:endParaRPr>
              </a:p>
            </p:txBody>
          </p:sp>
          <p:graphicFrame>
            <p:nvGraphicFramePr>
              <p:cNvPr id="36898" name="Object 53"/>
              <p:cNvGraphicFramePr/>
              <p:nvPr/>
            </p:nvGraphicFramePr>
            <p:xfrm>
              <a:off x="2896" y="361"/>
              <a:ext cx="1031" cy="488"/>
            </p:xfrm>
            <a:graphic>
              <a:graphicData uri="http://schemas.openxmlformats.org/presentationml/2006/ole">
                <mc:AlternateContent xmlns:mc="http://schemas.openxmlformats.org/markup-compatibility/2006">
                  <mc:Choice xmlns:v="urn:schemas-microsoft-com:vml" Requires="v">
                    <p:oleObj spid="_x0000_s681016" name="公式" r:id="rId12" imgW="1637665" imgH="774065" progId="Equation.3">
                      <p:embed/>
                    </p:oleObj>
                  </mc:Choice>
                  <mc:Fallback>
                    <p:oleObj name="公式" r:id="rId12" imgW="1637665" imgH="774065" progId="Equation.3">
                      <p:embed/>
                      <p:pic>
                        <p:nvPicPr>
                          <p:cNvPr id="0" name="图片 6810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 y="361"/>
                            <a:ext cx="1031" cy="488"/>
                          </a:xfrm>
                          <a:prstGeom prst="rect">
                            <a:avLst/>
                          </a:prstGeom>
                          <a:noFill/>
                          <a:ln>
                            <a:noFill/>
                          </a:ln>
                        </p:spPr>
                      </p:pic>
                    </p:oleObj>
                  </mc:Fallback>
                </mc:AlternateContent>
              </a:graphicData>
            </a:graphic>
          </p:graphicFrame>
          <p:sp>
            <p:nvSpPr>
              <p:cNvPr id="144438" name="Rectangle 54"/>
              <p:cNvSpPr>
                <a:spLocks noChangeArrowheads="1"/>
              </p:cNvSpPr>
              <p:nvPr/>
            </p:nvSpPr>
            <p:spPr bwMode="auto">
              <a:xfrm>
                <a:off x="338" y="487"/>
                <a:ext cx="403" cy="288"/>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例  </a:t>
                </a:r>
                <a:endParaRPr kumimoji="1" lang="zh-CN" altLang="en-US">
                  <a:solidFill>
                    <a:srgbClr val="0000FF"/>
                  </a:solidFill>
                </a:endParaRPr>
              </a:p>
            </p:txBody>
          </p:sp>
          <p:sp>
            <p:nvSpPr>
              <p:cNvPr id="144439" name="Rectangle 55"/>
              <p:cNvSpPr>
                <a:spLocks noChangeArrowheads="1"/>
              </p:cNvSpPr>
              <p:nvPr/>
            </p:nvSpPr>
            <p:spPr bwMode="auto">
              <a:xfrm>
                <a:off x="658" y="486"/>
                <a:ext cx="789"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将函数  </a:t>
                </a:r>
                <a:endParaRPr kumimoji="1" lang="zh-CN" altLang="en-US">
                  <a:solidFill>
                    <a:schemeClr val="tx1"/>
                  </a:solidFill>
                </a:endParaRPr>
              </a:p>
            </p:txBody>
          </p:sp>
          <p:sp>
            <p:nvSpPr>
              <p:cNvPr id="144440" name="Rectangle 56"/>
              <p:cNvSpPr>
                <a:spLocks noChangeArrowheads="1"/>
              </p:cNvSpPr>
              <p:nvPr/>
            </p:nvSpPr>
            <p:spPr bwMode="auto">
              <a:xfrm>
                <a:off x="3902" y="473"/>
                <a:ext cx="1175"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的幂级数，  </a:t>
                </a:r>
                <a:endParaRPr kumimoji="1" lang="zh-CN" altLang="en-US">
                  <a:solidFill>
                    <a:schemeClr val="tx2"/>
                  </a:solidFill>
                </a:endParaRPr>
              </a:p>
            </p:txBody>
          </p:sp>
        </p:grpSp>
        <p:sp>
          <p:nvSpPr>
            <p:cNvPr id="144441" name="Rectangle 57"/>
            <p:cNvSpPr>
              <a:spLocks noChangeArrowheads="1"/>
            </p:cNvSpPr>
            <p:nvPr/>
          </p:nvSpPr>
          <p:spPr bwMode="auto">
            <a:xfrm>
              <a:off x="659" y="992"/>
              <a:ext cx="2846"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其中</a:t>
              </a:r>
              <a:r>
                <a:rPr kumimoji="1" lang="zh-CN" altLang="en-US" baseline="-25000">
                  <a:solidFill>
                    <a:schemeClr val="tx1"/>
                  </a:solidFill>
                </a:rPr>
                <a:t> </a:t>
              </a:r>
              <a:r>
                <a:rPr kumimoji="1" lang="en-US" altLang="zh-CN" i="1">
                  <a:solidFill>
                    <a:schemeClr val="tx1"/>
                  </a:solidFill>
                </a:rPr>
                <a:t>a</a:t>
              </a:r>
              <a:r>
                <a:rPr kumimoji="1" lang="en-US" altLang="zh-CN" i="1" baseline="-25000">
                  <a:solidFill>
                    <a:schemeClr val="tx1"/>
                  </a:solidFill>
                </a:rPr>
                <a:t> </a:t>
              </a:r>
              <a:r>
                <a:rPr kumimoji="1" lang="zh-CN" altLang="en-US">
                  <a:solidFill>
                    <a:schemeClr val="tx1"/>
                  </a:solidFill>
                </a:rPr>
                <a:t>与</a:t>
              </a:r>
              <a:r>
                <a:rPr kumimoji="1" lang="zh-CN" altLang="en-US" baseline="-25000">
                  <a:solidFill>
                    <a:schemeClr val="tx1"/>
                  </a:solidFill>
                </a:rPr>
                <a:t> </a:t>
              </a:r>
              <a:r>
                <a:rPr kumimoji="1" lang="en-US" altLang="zh-CN" i="1">
                  <a:solidFill>
                    <a:schemeClr val="tx1"/>
                  </a:solidFill>
                </a:rPr>
                <a:t>b</a:t>
              </a:r>
              <a:r>
                <a:rPr kumimoji="1" lang="en-US" altLang="zh-CN" i="1" baseline="-25000">
                  <a:solidFill>
                    <a:schemeClr val="tx1"/>
                  </a:solidFill>
                </a:rPr>
                <a:t> </a:t>
              </a:r>
              <a:r>
                <a:rPr kumimoji="1" lang="zh-CN" altLang="en-US">
                  <a:solidFill>
                    <a:schemeClr val="tx1"/>
                  </a:solidFill>
                </a:rPr>
                <a:t>是不相等的复常数。  </a:t>
              </a:r>
              <a:endParaRPr kumimoji="1" lang="zh-CN" altLang="en-US">
                <a:solidFill>
                  <a:schemeClr val="tx1"/>
                </a:solidFill>
              </a:endParaRPr>
            </a:p>
          </p:txBody>
        </p:sp>
      </p:grpSp>
      <p:graphicFrame>
        <p:nvGraphicFramePr>
          <p:cNvPr id="144443" name="Object 59"/>
          <p:cNvGraphicFramePr/>
          <p:nvPr/>
        </p:nvGraphicFramePr>
        <p:xfrm>
          <a:off x="5005388" y="3851275"/>
          <a:ext cx="2033587" cy="341313"/>
        </p:xfrm>
        <a:graphic>
          <a:graphicData uri="http://schemas.openxmlformats.org/presentationml/2006/ole">
            <mc:AlternateContent xmlns:mc="http://schemas.openxmlformats.org/markup-compatibility/2006">
              <mc:Choice xmlns:v="urn:schemas-microsoft-com:vml" Requires="v">
                <p:oleObj spid="_x0000_s681017" name="公式" r:id="rId14" imgW="2032000" imgH="342900" progId="Equation.3">
                  <p:embed/>
                </p:oleObj>
              </mc:Choice>
              <mc:Fallback>
                <p:oleObj name="公式" r:id="rId14" imgW="2032000" imgH="342900" progId="Equation.3">
                  <p:embed/>
                  <p:pic>
                    <p:nvPicPr>
                      <p:cNvPr id="0" name="图片 68101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5388" y="3851275"/>
                        <a:ext cx="2033587" cy="341313"/>
                      </a:xfrm>
                      <a:prstGeom prst="rect">
                        <a:avLst/>
                      </a:prstGeom>
                      <a:noFill/>
                      <a:ln>
                        <a:noFill/>
                      </a:ln>
                    </p:spPr>
                  </p:pic>
                </p:oleObj>
              </mc:Fallback>
            </mc:AlternateContent>
          </a:graphicData>
        </a:graphic>
      </p:graphicFrame>
      <p:graphicFrame>
        <p:nvGraphicFramePr>
          <p:cNvPr id="144444" name="Object 60"/>
          <p:cNvGraphicFramePr/>
          <p:nvPr/>
        </p:nvGraphicFramePr>
        <p:xfrm>
          <a:off x="1916113" y="4730750"/>
          <a:ext cx="2246312" cy="863600"/>
        </p:xfrm>
        <a:graphic>
          <a:graphicData uri="http://schemas.openxmlformats.org/presentationml/2006/ole">
            <mc:AlternateContent xmlns:mc="http://schemas.openxmlformats.org/markup-compatibility/2006">
              <mc:Choice xmlns:v="urn:schemas-microsoft-com:vml" Requires="v">
                <p:oleObj spid="_x0000_s681018" name="公式" r:id="rId16" imgW="2247900" imgH="863600" progId="Equation.3">
                  <p:embed/>
                </p:oleObj>
              </mc:Choice>
              <mc:Fallback>
                <p:oleObj name="公式" r:id="rId16" imgW="2247900" imgH="863600" progId="Equation.3">
                  <p:embed/>
                  <p:pic>
                    <p:nvPicPr>
                      <p:cNvPr id="0" name="图片 68101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16113" y="4730750"/>
                        <a:ext cx="2246312" cy="863600"/>
                      </a:xfrm>
                      <a:prstGeom prst="rect">
                        <a:avLst/>
                      </a:prstGeom>
                      <a:noFill/>
                      <a:ln>
                        <a:noFill/>
                      </a:ln>
                    </p:spPr>
                  </p:pic>
                </p:oleObj>
              </mc:Fallback>
            </mc:AlternateContent>
          </a:graphicData>
        </a:graphic>
      </p:graphicFrame>
      <p:sp>
        <p:nvSpPr>
          <p:cNvPr id="144458" name="Rectangle 74"/>
          <p:cNvSpPr>
            <a:spLocks noChangeArrowheads="1"/>
          </p:cNvSpPr>
          <p:nvPr/>
        </p:nvSpPr>
        <p:spPr bwMode="auto">
          <a:xfrm>
            <a:off x="4629150" y="3752850"/>
            <a:ext cx="2438400" cy="485775"/>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graphicFrame>
        <p:nvGraphicFramePr>
          <p:cNvPr id="144445" name="Object 61"/>
          <p:cNvGraphicFramePr/>
          <p:nvPr/>
        </p:nvGraphicFramePr>
        <p:xfrm>
          <a:off x="4479925" y="5021263"/>
          <a:ext cx="2033588" cy="341312"/>
        </p:xfrm>
        <a:graphic>
          <a:graphicData uri="http://schemas.openxmlformats.org/presentationml/2006/ole">
            <mc:AlternateContent xmlns:mc="http://schemas.openxmlformats.org/markup-compatibility/2006">
              <mc:Choice xmlns:v="urn:schemas-microsoft-com:vml" Requires="v">
                <p:oleObj spid="_x0000_s681019" name="Equation" r:id="rId18" imgW="2032000" imgH="342900" progId="Equation.DSMT4">
                  <p:embed/>
                </p:oleObj>
              </mc:Choice>
              <mc:Fallback>
                <p:oleObj name="Equation" r:id="rId18" imgW="2032000" imgH="342900" progId="Equation.DSMT4">
                  <p:embed/>
                  <p:pic>
                    <p:nvPicPr>
                      <p:cNvPr id="0" name="图片 6810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9925" y="5021263"/>
                        <a:ext cx="2033588" cy="341312"/>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4457"/>
                                        </p:tgtEl>
                                        <p:attrNameLst>
                                          <p:attrName>style.visibility</p:attrName>
                                        </p:attrNameLst>
                                      </p:cBhvr>
                                      <p:to>
                                        <p:strVal val="visible"/>
                                      </p:to>
                                    </p:set>
                                    <p:animEffect transition="in" filter="wipe(left)">
                                      <p:cBhvr>
                                        <p:cTn id="7" dur="1000"/>
                                        <p:tgtEl>
                                          <p:spTgt spid="1444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2"/>
                                        </p:tgtEl>
                                        <p:attrNameLst>
                                          <p:attrName>style.visibility</p:attrName>
                                        </p:attrNameLst>
                                      </p:cBhvr>
                                      <p:to>
                                        <p:strVal val="visible"/>
                                      </p:to>
                                    </p:set>
                                    <p:animEffect transition="in" filter="wipe(left)">
                                      <p:cBhvr>
                                        <p:cTn id="12" dur="1000"/>
                                        <p:tgtEl>
                                          <p:spTgt spid="1443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4401"/>
                                        </p:tgtEl>
                                        <p:attrNameLst>
                                          <p:attrName>style.visibility</p:attrName>
                                        </p:attrNameLst>
                                      </p:cBhvr>
                                      <p:to>
                                        <p:strVal val="visible"/>
                                      </p:to>
                                    </p:set>
                                    <p:animEffect transition="in" filter="wipe(left)">
                                      <p:cBhvr>
                                        <p:cTn id="17" dur="1000"/>
                                        <p:tgtEl>
                                          <p:spTgt spid="144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400"/>
                                        </p:tgtEl>
                                        <p:attrNameLst>
                                          <p:attrName>style.visibility</p:attrName>
                                        </p:attrNameLst>
                                      </p:cBhvr>
                                      <p:to>
                                        <p:strVal val="visible"/>
                                      </p:to>
                                    </p:set>
                                    <p:animEffect transition="in" filter="wipe(left)">
                                      <p:cBhvr>
                                        <p:cTn id="22" dur="1000"/>
                                        <p:tgtEl>
                                          <p:spTgt spid="1444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390"/>
                                        </p:tgtEl>
                                        <p:attrNameLst>
                                          <p:attrName>style.visibility</p:attrName>
                                        </p:attrNameLst>
                                      </p:cBhvr>
                                      <p:to>
                                        <p:strVal val="visible"/>
                                      </p:to>
                                    </p:set>
                                    <p:animEffect transition="in" filter="wipe(left)">
                                      <p:cBhvr>
                                        <p:cTn id="27" dur="1000"/>
                                        <p:tgtEl>
                                          <p:spTgt spid="14439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44443"/>
                                        </p:tgtEl>
                                        <p:attrNameLst>
                                          <p:attrName>style.visibility</p:attrName>
                                        </p:attrNameLst>
                                      </p:cBhvr>
                                      <p:to>
                                        <p:strVal val="visible"/>
                                      </p:to>
                                    </p:set>
                                    <p:anim calcmode="lin" valueType="num">
                                      <p:cBhvr additive="base">
                                        <p:cTn id="32" dur="1000" fill="hold"/>
                                        <p:tgtEl>
                                          <p:spTgt spid="144443"/>
                                        </p:tgtEl>
                                        <p:attrNameLst>
                                          <p:attrName>ppt_x</p:attrName>
                                        </p:attrNameLst>
                                      </p:cBhvr>
                                      <p:tavLst>
                                        <p:tav tm="0">
                                          <p:val>
                                            <p:strVal val="1+#ppt_w/2"/>
                                          </p:val>
                                        </p:tav>
                                        <p:tav tm="100000">
                                          <p:val>
                                            <p:strVal val="#ppt_x"/>
                                          </p:val>
                                        </p:tav>
                                      </p:tavLst>
                                    </p:anim>
                                    <p:anim calcmode="lin" valueType="num">
                                      <p:cBhvr additive="base">
                                        <p:cTn id="33" dur="1000" fill="hold"/>
                                        <p:tgtEl>
                                          <p:spTgt spid="14444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4444"/>
                                        </p:tgtEl>
                                        <p:attrNameLst>
                                          <p:attrName>style.visibility</p:attrName>
                                        </p:attrNameLst>
                                      </p:cBhvr>
                                      <p:to>
                                        <p:strVal val="visible"/>
                                      </p:to>
                                    </p:set>
                                    <p:animEffect transition="in" filter="wipe(left)">
                                      <p:cBhvr>
                                        <p:cTn id="38" dur="1000"/>
                                        <p:tgtEl>
                                          <p:spTgt spid="144444"/>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444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4445"/>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0.05764 -0.17084 L 0.00035 2.22222E-6 " pathEditMode="relative" rAng="0" ptsTypes="AA">
                                      <p:cBhvr>
                                        <p:cTn id="44" dur="1000" fill="hold"/>
                                        <p:tgtEl>
                                          <p:spTgt spid="144445"/>
                                        </p:tgtEl>
                                        <p:attrNameLst>
                                          <p:attrName>ppt_x</p:attrName>
                                          <p:attrName>ppt_y</p:attrName>
                                        </p:attrNameLst>
                                      </p:cBhvr>
                                      <p:rCtr x="-2865" y="8542"/>
                                    </p:animMotion>
                                  </p:childTnLst>
                                </p:cTn>
                              </p:par>
                            </p:childTnLst>
                          </p:cTn>
                        </p:par>
                        <p:par>
                          <p:cTn id="45" fill="hold">
                            <p:stCondLst>
                              <p:cond delay="1000"/>
                            </p:stCondLst>
                            <p:childTnLst>
                              <p:par>
                                <p:cTn id="46" presetID="26" presetClass="entr" presetSubtype="0" fill="hold" nodeType="afterEffect">
                                  <p:stCondLst>
                                    <p:cond delay="0"/>
                                  </p:stCondLst>
                                  <p:childTnLst>
                                    <p:set>
                                      <p:cBhvr>
                                        <p:cTn id="47" dur="1" fill="hold">
                                          <p:stCondLst>
                                            <p:cond delay="0"/>
                                          </p:stCondLst>
                                        </p:cTn>
                                        <p:tgtEl>
                                          <p:spTgt spid="144430"/>
                                        </p:tgtEl>
                                        <p:attrNameLst>
                                          <p:attrName>style.visibility</p:attrName>
                                        </p:attrNameLst>
                                      </p:cBhvr>
                                      <p:to>
                                        <p:strVal val="visible"/>
                                      </p:to>
                                    </p:set>
                                    <p:animEffect transition="in" filter="wipe(down)">
                                      <p:cBhvr>
                                        <p:cTn id="48" dur="580">
                                          <p:stCondLst>
                                            <p:cond delay="0"/>
                                          </p:stCondLst>
                                        </p:cTn>
                                        <p:tgtEl>
                                          <p:spTgt spid="144430"/>
                                        </p:tgtEl>
                                      </p:cBhvr>
                                    </p:animEffect>
                                    <p:anim calcmode="lin" valueType="num">
                                      <p:cBhvr>
                                        <p:cTn id="49" dur="1822" tmFilter="0,0; 0.14,0.36; 0.43,0.73; 0.71,0.91; 1.0,1.0">
                                          <p:stCondLst>
                                            <p:cond delay="0"/>
                                          </p:stCondLst>
                                        </p:cTn>
                                        <p:tgtEl>
                                          <p:spTgt spid="144430"/>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44430"/>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44430"/>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44430"/>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44430"/>
                                        </p:tgtEl>
                                        <p:attrNameLst>
                                          <p:attrName>ppt_y</p:attrName>
                                        </p:attrNameLst>
                                      </p:cBhvr>
                                      <p:tavLst>
                                        <p:tav tm="0" fmla="#ppt_y-sin(pi*$)/81">
                                          <p:val>
                                            <p:fltVal val="0"/>
                                          </p:val>
                                        </p:tav>
                                        <p:tav tm="100000">
                                          <p:val>
                                            <p:fltVal val="1"/>
                                          </p:val>
                                        </p:tav>
                                      </p:tavLst>
                                    </p:anim>
                                    <p:animScale>
                                      <p:cBhvr>
                                        <p:cTn id="54" dur="26">
                                          <p:stCondLst>
                                            <p:cond delay="650"/>
                                          </p:stCondLst>
                                        </p:cTn>
                                        <p:tgtEl>
                                          <p:spTgt spid="144430"/>
                                        </p:tgtEl>
                                      </p:cBhvr>
                                      <p:to x="100000" y="60000"/>
                                    </p:animScale>
                                    <p:animScale>
                                      <p:cBhvr>
                                        <p:cTn id="55" dur="166" decel="50000">
                                          <p:stCondLst>
                                            <p:cond delay="676"/>
                                          </p:stCondLst>
                                        </p:cTn>
                                        <p:tgtEl>
                                          <p:spTgt spid="144430"/>
                                        </p:tgtEl>
                                      </p:cBhvr>
                                      <p:to x="100000" y="100000"/>
                                    </p:animScale>
                                    <p:animScale>
                                      <p:cBhvr>
                                        <p:cTn id="56" dur="26">
                                          <p:stCondLst>
                                            <p:cond delay="1312"/>
                                          </p:stCondLst>
                                        </p:cTn>
                                        <p:tgtEl>
                                          <p:spTgt spid="144430"/>
                                        </p:tgtEl>
                                      </p:cBhvr>
                                      <p:to x="100000" y="80000"/>
                                    </p:animScale>
                                    <p:animScale>
                                      <p:cBhvr>
                                        <p:cTn id="57" dur="166" decel="50000">
                                          <p:stCondLst>
                                            <p:cond delay="1338"/>
                                          </p:stCondLst>
                                        </p:cTn>
                                        <p:tgtEl>
                                          <p:spTgt spid="144430"/>
                                        </p:tgtEl>
                                      </p:cBhvr>
                                      <p:to x="100000" y="100000"/>
                                    </p:animScale>
                                    <p:animScale>
                                      <p:cBhvr>
                                        <p:cTn id="58" dur="26">
                                          <p:stCondLst>
                                            <p:cond delay="1642"/>
                                          </p:stCondLst>
                                        </p:cTn>
                                        <p:tgtEl>
                                          <p:spTgt spid="144430"/>
                                        </p:tgtEl>
                                      </p:cBhvr>
                                      <p:to x="100000" y="90000"/>
                                    </p:animScale>
                                    <p:animScale>
                                      <p:cBhvr>
                                        <p:cTn id="59" dur="166" decel="50000">
                                          <p:stCondLst>
                                            <p:cond delay="1668"/>
                                          </p:stCondLst>
                                        </p:cTn>
                                        <p:tgtEl>
                                          <p:spTgt spid="144430"/>
                                        </p:tgtEl>
                                      </p:cBhvr>
                                      <p:to x="100000" y="100000"/>
                                    </p:animScale>
                                    <p:animScale>
                                      <p:cBhvr>
                                        <p:cTn id="60" dur="26">
                                          <p:stCondLst>
                                            <p:cond delay="1808"/>
                                          </p:stCondLst>
                                        </p:cTn>
                                        <p:tgtEl>
                                          <p:spTgt spid="144430"/>
                                        </p:tgtEl>
                                      </p:cBhvr>
                                      <p:to x="100000" y="95000"/>
                                    </p:animScale>
                                    <p:animScale>
                                      <p:cBhvr>
                                        <p:cTn id="61" dur="166" decel="50000">
                                          <p:stCondLst>
                                            <p:cond delay="1834"/>
                                          </p:stCondLst>
                                        </p:cTn>
                                        <p:tgtEl>
                                          <p:spTgt spid="1444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p:bldP spid="1444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8914"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8915" name="Picture 1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8916" name="Picture 1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8917"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8918"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8919" name="Picture 1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8920" name="Picture 20"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8921" name="Picture 2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8922"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8923" name="Picture 2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8924" name="Picture 2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8925"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8926" name="Picture 2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8927"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8928"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8929"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8930" name="Picture 3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8931"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2292" name="Rectangle 4"/>
          <p:cNvSpPr>
            <a:spLocks noChangeArrowheads="1"/>
          </p:cNvSpPr>
          <p:nvPr/>
        </p:nvSpPr>
        <p:spPr bwMode="auto">
          <a:xfrm>
            <a:off x="531813" y="717550"/>
            <a:ext cx="3654425" cy="487363"/>
          </a:xfrm>
          <a:prstGeom prst="rect">
            <a:avLst/>
          </a:prstGeom>
          <a:noFill/>
          <a:ln>
            <a:noFill/>
          </a:ln>
          <a:effectLst/>
        </p:spPr>
        <p:txBody>
          <a:bodyPr lIns="0" tIns="0" rIns="0" bIns="0">
            <a:spAutoFit/>
          </a:bodyPr>
          <a:lstStyle/>
          <a:p>
            <a:pPr>
              <a:defRPr/>
            </a:pPr>
            <a:r>
              <a:rPr lang="en-US" altLang="zh-CN" sz="3200">
                <a:solidFill>
                  <a:srgbClr val="000099"/>
                </a:solidFill>
              </a:rPr>
              <a:t>§4.3  </a:t>
            </a:r>
            <a:r>
              <a:rPr lang="zh-CN" altLang="en-US" sz="3200">
                <a:solidFill>
                  <a:srgbClr val="000099"/>
                </a:solidFill>
              </a:rPr>
              <a:t>泰勒级数</a:t>
            </a:r>
            <a:endParaRPr lang="en-US" altLang="zh-CN" sz="3200">
              <a:solidFill>
                <a:srgbClr val="000099"/>
              </a:solidFill>
            </a:endParaRPr>
          </a:p>
        </p:txBody>
      </p:sp>
      <p:grpSp>
        <p:nvGrpSpPr>
          <p:cNvPr id="12300" name="Group 12"/>
          <p:cNvGrpSpPr/>
          <p:nvPr/>
        </p:nvGrpSpPr>
        <p:grpSpPr bwMode="auto">
          <a:xfrm>
            <a:off x="955675" y="1490663"/>
            <a:ext cx="5938838" cy="1111250"/>
            <a:chOff x="602" y="939"/>
            <a:chExt cx="3741" cy="700"/>
          </a:xfrm>
        </p:grpSpPr>
        <p:sp>
          <p:nvSpPr>
            <p:cNvPr id="12293" name="Rectangle 5"/>
            <p:cNvSpPr>
              <a:spLocks noChangeArrowheads="1"/>
            </p:cNvSpPr>
            <p:nvPr/>
          </p:nvSpPr>
          <p:spPr bwMode="auto">
            <a:xfrm>
              <a:off x="602" y="939"/>
              <a:ext cx="2858" cy="327"/>
            </a:xfrm>
            <a:prstGeom prst="rect">
              <a:avLst/>
            </a:prstGeom>
            <a:noFill/>
            <a:ln>
              <a:noFill/>
            </a:ln>
            <a:effectLst/>
          </p:spPr>
          <p:txBody>
            <a:bodyPr>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a:t>
              </a:r>
              <a:endParaRPr kumimoji="1" lang="en-US" altLang="zh-CN" sz="2800">
                <a:solidFill>
                  <a:srgbClr val="000099"/>
                </a:solidFill>
              </a:endParaRPr>
            </a:p>
          </p:txBody>
        </p:sp>
        <p:sp>
          <p:nvSpPr>
            <p:cNvPr id="12294" name="Rectangle 6"/>
            <p:cNvSpPr>
              <a:spLocks noChangeArrowheads="1"/>
            </p:cNvSpPr>
            <p:nvPr/>
          </p:nvSpPr>
          <p:spPr bwMode="auto">
            <a:xfrm>
              <a:off x="602" y="1312"/>
              <a:ext cx="3741" cy="327"/>
            </a:xfrm>
            <a:prstGeom prst="rect">
              <a:avLst/>
            </a:prstGeom>
            <a:noFill/>
            <a:ln>
              <a:noFill/>
            </a:ln>
            <a:effectLst/>
          </p:spPr>
          <p:txBody>
            <a:bodyPr>
              <a:spAutoFit/>
            </a:bodyPr>
            <a:lstStyle/>
            <a:p>
              <a:pPr>
                <a:defRPr/>
              </a:pPr>
              <a:r>
                <a:rPr kumimoji="1" lang="zh-CN" altLang="en-US" sz="2800">
                  <a:solidFill>
                    <a:srgbClr val="000099"/>
                  </a:solidFill>
                </a:rPr>
                <a:t>二、将函数展开为</a:t>
              </a:r>
              <a:r>
                <a:rPr lang="zh-CN" altLang="en-US" sz="2800">
                  <a:solidFill>
                    <a:srgbClr val="000099"/>
                  </a:solidFill>
                </a:rPr>
                <a:t>泰勒级数的方法</a:t>
              </a:r>
              <a:endParaRPr lang="zh-CN" altLang="en-US" sz="2800">
                <a:solidFill>
                  <a:srgbClr val="000099"/>
                </a:solidFill>
              </a:endParaRPr>
            </a:p>
          </p:txBody>
        </p:sp>
      </p:grpSp>
      <p:pic>
        <p:nvPicPr>
          <p:cNvPr id="38934" name="Picture 32"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38935" name="Picture 33"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10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0"/>
                                        </p:tgtEl>
                                        <p:attrNameLst>
                                          <p:attrName>style.visibility</p:attrName>
                                        </p:attrNameLst>
                                      </p:cBhvr>
                                      <p:to>
                                        <p:strVal val="visible"/>
                                      </p:to>
                                    </p:set>
                                    <p:animEffect transition="in" filter="wipe(left)">
                                      <p:cBhvr>
                                        <p:cTn id="12" dur="10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92" name="Group 208"/>
          <p:cNvGrpSpPr/>
          <p:nvPr/>
        </p:nvGrpSpPr>
        <p:grpSpPr bwMode="auto">
          <a:xfrm>
            <a:off x="5938838" y="2619375"/>
            <a:ext cx="2727325" cy="1843088"/>
            <a:chOff x="3741" y="1650"/>
            <a:chExt cx="1718" cy="1161"/>
          </a:xfrm>
        </p:grpSpPr>
        <p:sp>
          <p:nvSpPr>
            <p:cNvPr id="16396" name="Freeform 12"/>
            <p:cNvSpPr>
              <a:spLocks noChangeAspect="1"/>
            </p:cNvSpPr>
            <p:nvPr/>
          </p:nvSpPr>
          <p:spPr bwMode="auto">
            <a:xfrm>
              <a:off x="3741" y="1650"/>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16426" name="Rectangle 42"/>
            <p:cNvSpPr>
              <a:spLocks noChangeArrowheads="1"/>
            </p:cNvSpPr>
            <p:nvPr/>
          </p:nvSpPr>
          <p:spPr bwMode="auto">
            <a:xfrm>
              <a:off x="5046" y="2250"/>
              <a:ext cx="299"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16427" name="Rectangle 43"/>
            <p:cNvSpPr>
              <a:spLocks noChangeArrowheads="1"/>
            </p:cNvSpPr>
            <p:nvPr/>
          </p:nvSpPr>
          <p:spPr bwMode="auto">
            <a:xfrm>
              <a:off x="4987" y="1808"/>
              <a:ext cx="29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16489" name="Oval 105"/>
          <p:cNvSpPr>
            <a:spLocks noChangeArrowheads="1"/>
          </p:cNvSpPr>
          <p:nvPr/>
        </p:nvSpPr>
        <p:spPr bwMode="auto">
          <a:xfrm>
            <a:off x="6556375" y="2989263"/>
            <a:ext cx="900113" cy="900112"/>
          </a:xfrm>
          <a:prstGeom prst="ellipse">
            <a:avLst/>
          </a:prstGeom>
          <a:solidFill>
            <a:srgbClr val="E1F4FF"/>
          </a:solidFill>
          <a:ln>
            <a:noFill/>
          </a:ln>
          <a:effectLst/>
        </p:spPr>
        <p:txBody>
          <a:bodyPr wrap="none" lIns="90000" tIns="46800" rIns="90000" bIns="46800" anchor="ctr"/>
          <a:lstStyle/>
          <a:p>
            <a:pPr>
              <a:defRPr/>
            </a:pPr>
            <a:endParaRPr lang="zh-CN" altLang="en-US"/>
          </a:p>
        </p:txBody>
      </p:sp>
      <p:pic>
        <p:nvPicPr>
          <p:cNvPr id="39939"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86113"/>
            <a:ext cx="838200" cy="219075"/>
          </a:xfrm>
          <a:prstGeom prst="rect">
            <a:avLst/>
          </a:prstGeom>
          <a:noFill/>
          <a:ln>
            <a:noFill/>
          </a:ln>
        </p:spPr>
      </p:pic>
      <p:pic>
        <p:nvPicPr>
          <p:cNvPr id="39940" name="Picture 6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84525"/>
            <a:ext cx="838200" cy="219075"/>
          </a:xfrm>
          <a:prstGeom prst="rect">
            <a:avLst/>
          </a:prstGeom>
          <a:noFill/>
          <a:ln>
            <a:noFill/>
          </a:ln>
        </p:spPr>
      </p:pic>
      <p:pic>
        <p:nvPicPr>
          <p:cNvPr id="39941" name="Picture 6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86113"/>
            <a:ext cx="838200" cy="219075"/>
          </a:xfrm>
          <a:prstGeom prst="rect">
            <a:avLst/>
          </a:prstGeom>
          <a:noFill/>
          <a:ln>
            <a:noFill/>
          </a:ln>
        </p:spPr>
      </p:pic>
      <p:pic>
        <p:nvPicPr>
          <p:cNvPr id="39942" name="Picture 6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84525"/>
            <a:ext cx="838200" cy="219075"/>
          </a:xfrm>
          <a:prstGeom prst="rect">
            <a:avLst/>
          </a:prstGeom>
          <a:noFill/>
          <a:ln>
            <a:noFill/>
          </a:ln>
        </p:spPr>
      </p:pic>
      <p:pic>
        <p:nvPicPr>
          <p:cNvPr id="39943" name="Picture 6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46250"/>
            <a:ext cx="838200" cy="219075"/>
          </a:xfrm>
          <a:prstGeom prst="rect">
            <a:avLst/>
          </a:prstGeom>
          <a:noFill/>
          <a:ln>
            <a:noFill/>
          </a:ln>
        </p:spPr>
      </p:pic>
      <p:pic>
        <p:nvPicPr>
          <p:cNvPr id="39944" name="Picture 6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44663"/>
            <a:ext cx="838200" cy="219075"/>
          </a:xfrm>
          <a:prstGeom prst="rect">
            <a:avLst/>
          </a:prstGeom>
          <a:noFill/>
          <a:ln>
            <a:noFill/>
          </a:ln>
        </p:spPr>
      </p:pic>
      <p:pic>
        <p:nvPicPr>
          <p:cNvPr id="39945"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46250"/>
            <a:ext cx="838200" cy="219075"/>
          </a:xfrm>
          <a:prstGeom prst="rect">
            <a:avLst/>
          </a:prstGeom>
          <a:noFill/>
          <a:ln>
            <a:noFill/>
          </a:ln>
        </p:spPr>
      </p:pic>
      <p:pic>
        <p:nvPicPr>
          <p:cNvPr id="39946"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44663"/>
            <a:ext cx="838200" cy="219075"/>
          </a:xfrm>
          <a:prstGeom prst="rect">
            <a:avLst/>
          </a:prstGeom>
          <a:noFill/>
          <a:ln>
            <a:noFill/>
          </a:ln>
        </p:spPr>
      </p:pic>
      <p:pic>
        <p:nvPicPr>
          <p:cNvPr id="39947"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46250"/>
            <a:ext cx="838200" cy="219075"/>
          </a:xfrm>
          <a:prstGeom prst="rect">
            <a:avLst/>
          </a:prstGeom>
          <a:noFill/>
          <a:ln>
            <a:noFill/>
          </a:ln>
        </p:spPr>
      </p:pic>
      <p:pic>
        <p:nvPicPr>
          <p:cNvPr id="39948" name="Picture 7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44663"/>
            <a:ext cx="838200" cy="219075"/>
          </a:xfrm>
          <a:prstGeom prst="rect">
            <a:avLst/>
          </a:prstGeom>
          <a:noFill/>
          <a:ln>
            <a:noFill/>
          </a:ln>
        </p:spPr>
      </p:pic>
      <p:pic>
        <p:nvPicPr>
          <p:cNvPr id="39949"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75225"/>
            <a:ext cx="838200" cy="219075"/>
          </a:xfrm>
          <a:prstGeom prst="rect">
            <a:avLst/>
          </a:prstGeom>
          <a:noFill/>
          <a:ln>
            <a:noFill/>
          </a:ln>
        </p:spPr>
      </p:pic>
      <p:pic>
        <p:nvPicPr>
          <p:cNvPr id="39950" name="Picture 7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73638"/>
            <a:ext cx="838200" cy="219075"/>
          </a:xfrm>
          <a:prstGeom prst="rect">
            <a:avLst/>
          </a:prstGeom>
          <a:noFill/>
          <a:ln>
            <a:noFill/>
          </a:ln>
        </p:spPr>
      </p:pic>
      <p:pic>
        <p:nvPicPr>
          <p:cNvPr id="39951" name="Picture 7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75225"/>
            <a:ext cx="838200" cy="219075"/>
          </a:xfrm>
          <a:prstGeom prst="rect">
            <a:avLst/>
          </a:prstGeom>
          <a:noFill/>
          <a:ln>
            <a:noFill/>
          </a:ln>
        </p:spPr>
      </p:pic>
      <p:pic>
        <p:nvPicPr>
          <p:cNvPr id="39952" name="Picture 7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73638"/>
            <a:ext cx="838200" cy="219075"/>
          </a:xfrm>
          <a:prstGeom prst="rect">
            <a:avLst/>
          </a:prstGeom>
          <a:noFill/>
          <a:ln>
            <a:noFill/>
          </a:ln>
        </p:spPr>
      </p:pic>
      <p:pic>
        <p:nvPicPr>
          <p:cNvPr id="39953" name="Picture 8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6387" name="Rectangle 3"/>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graphicFrame>
        <p:nvGraphicFramePr>
          <p:cNvPr id="16389" name="Object 5"/>
          <p:cNvGraphicFramePr/>
          <p:nvPr/>
        </p:nvGraphicFramePr>
        <p:xfrm>
          <a:off x="2374900" y="2565400"/>
          <a:ext cx="2790825" cy="773113"/>
        </p:xfrm>
        <a:graphic>
          <a:graphicData uri="http://schemas.openxmlformats.org/presentationml/2006/ole">
            <mc:AlternateContent xmlns:mc="http://schemas.openxmlformats.org/markup-compatibility/2006">
              <mc:Choice xmlns:v="urn:schemas-microsoft-com:vml" Requires="v">
                <p:oleObj spid="_x0000_s709685" name="公式" r:id="rId2" imgW="2794000" imgH="774700" progId="Equation.3">
                  <p:embed/>
                </p:oleObj>
              </mc:Choice>
              <mc:Fallback>
                <p:oleObj name="公式" r:id="rId2" imgW="2794000" imgH="774700" progId="Equation.3">
                  <p:embed/>
                  <p:pic>
                    <p:nvPicPr>
                      <p:cNvPr id="0" name="图片 70968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2565400"/>
                        <a:ext cx="2790825" cy="773113"/>
                      </a:xfrm>
                      <a:prstGeom prst="rect">
                        <a:avLst/>
                      </a:prstGeom>
                      <a:noFill/>
                      <a:ln>
                        <a:noFill/>
                      </a:ln>
                    </p:spPr>
                  </p:pic>
                </p:oleObj>
              </mc:Fallback>
            </mc:AlternateContent>
          </a:graphicData>
        </a:graphic>
      </p:graphicFrame>
      <p:grpSp>
        <p:nvGrpSpPr>
          <p:cNvPr id="16438" name="Group 54"/>
          <p:cNvGrpSpPr/>
          <p:nvPr/>
        </p:nvGrpSpPr>
        <p:grpSpPr bwMode="auto">
          <a:xfrm>
            <a:off x="3705225" y="1798638"/>
            <a:ext cx="3729038" cy="457200"/>
            <a:chOff x="2304" y="1115"/>
            <a:chExt cx="2349" cy="288"/>
          </a:xfrm>
        </p:grpSpPr>
        <p:sp>
          <p:nvSpPr>
            <p:cNvPr id="16393" name="Rectangle 9"/>
            <p:cNvSpPr>
              <a:spLocks noChangeArrowheads="1"/>
            </p:cNvSpPr>
            <p:nvPr/>
          </p:nvSpPr>
          <p:spPr bwMode="auto">
            <a:xfrm>
              <a:off x="2304" y="1115"/>
              <a:ext cx="2349"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则当                      时，  </a:t>
              </a:r>
              <a:endParaRPr kumimoji="1" lang="zh-CN" altLang="en-US">
                <a:solidFill>
                  <a:schemeClr val="tx1"/>
                </a:solidFill>
              </a:endParaRPr>
            </a:p>
          </p:txBody>
        </p:sp>
        <p:graphicFrame>
          <p:nvGraphicFramePr>
            <p:cNvPr id="40000" name="Object 25"/>
            <p:cNvGraphicFramePr/>
            <p:nvPr/>
          </p:nvGraphicFramePr>
          <p:xfrm>
            <a:off x="2781" y="1145"/>
            <a:ext cx="1011" cy="239"/>
          </p:xfrm>
          <a:graphic>
            <a:graphicData uri="http://schemas.openxmlformats.org/presentationml/2006/ole">
              <mc:AlternateContent xmlns:mc="http://schemas.openxmlformats.org/markup-compatibility/2006">
                <mc:Choice xmlns:v="urn:schemas-microsoft-com:vml" Requires="v">
                  <p:oleObj spid="_x0000_s709686" name="公式" r:id="rId4" imgW="1409065" imgH="381000" progId="Equation.3">
                    <p:embed/>
                  </p:oleObj>
                </mc:Choice>
                <mc:Fallback>
                  <p:oleObj name="公式" r:id="rId4" imgW="1409065" imgH="381000" progId="Equation.3">
                    <p:embed/>
                    <p:pic>
                      <p:nvPicPr>
                        <p:cNvPr id="0" name="图片 70968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 y="1145"/>
                          <a:ext cx="1011" cy="239"/>
                        </a:xfrm>
                        <a:prstGeom prst="rect">
                          <a:avLst/>
                        </a:prstGeom>
                        <a:noFill/>
                        <a:ln>
                          <a:noFill/>
                        </a:ln>
                      </p:spPr>
                    </p:pic>
                  </p:oleObj>
                </mc:Fallback>
              </mc:AlternateContent>
            </a:graphicData>
          </a:graphic>
        </p:graphicFrame>
      </p:grpSp>
      <p:sp>
        <p:nvSpPr>
          <p:cNvPr id="16390" name="Rectangle 6"/>
          <p:cNvSpPr>
            <a:spLocks noChangeArrowheads="1"/>
          </p:cNvSpPr>
          <p:nvPr/>
        </p:nvSpPr>
        <p:spPr bwMode="auto">
          <a:xfrm>
            <a:off x="536575" y="1227138"/>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定理  </a:t>
            </a:r>
            <a:endParaRPr kumimoji="1" lang="zh-CN" altLang="en-US">
              <a:solidFill>
                <a:srgbClr val="0000FF"/>
              </a:solidFill>
            </a:endParaRPr>
          </a:p>
        </p:txBody>
      </p:sp>
      <p:graphicFrame>
        <p:nvGraphicFramePr>
          <p:cNvPr id="16411" name="Object 27"/>
          <p:cNvGraphicFramePr/>
          <p:nvPr/>
        </p:nvGraphicFramePr>
        <p:xfrm>
          <a:off x="1492250" y="1839913"/>
          <a:ext cx="2108200" cy="542925"/>
        </p:xfrm>
        <a:graphic>
          <a:graphicData uri="http://schemas.openxmlformats.org/presentationml/2006/ole">
            <mc:AlternateContent xmlns:mc="http://schemas.openxmlformats.org/markup-compatibility/2006">
              <mc:Choice xmlns:v="urn:schemas-microsoft-com:vml" Requires="v">
                <p:oleObj spid="_x0000_s709687" name="公式" r:id="rId6" imgW="2108200" imgH="546100" progId="Equation.3">
                  <p:embed/>
                </p:oleObj>
              </mc:Choice>
              <mc:Fallback>
                <p:oleObj name="公式" r:id="rId6" imgW="2108200" imgH="546100" progId="Equation.3">
                  <p:embed/>
                  <p:pic>
                    <p:nvPicPr>
                      <p:cNvPr id="0" name="图片 70968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1839913"/>
                        <a:ext cx="2108200" cy="542925"/>
                      </a:xfrm>
                      <a:prstGeom prst="rect">
                        <a:avLst/>
                      </a:prstGeom>
                      <a:noFill/>
                      <a:ln>
                        <a:noFill/>
                      </a:ln>
                    </p:spPr>
                  </p:pic>
                </p:oleObj>
              </mc:Fallback>
            </mc:AlternateContent>
          </a:graphicData>
        </a:graphic>
      </p:graphicFrame>
      <p:grpSp>
        <p:nvGrpSpPr>
          <p:cNvPr id="16439" name="Group 55"/>
          <p:cNvGrpSpPr/>
          <p:nvPr/>
        </p:nvGrpSpPr>
        <p:grpSpPr bwMode="auto">
          <a:xfrm>
            <a:off x="1355725" y="3627438"/>
            <a:ext cx="3228975" cy="787400"/>
            <a:chOff x="854" y="2267"/>
            <a:chExt cx="2034" cy="496"/>
          </a:xfrm>
        </p:grpSpPr>
        <p:graphicFrame>
          <p:nvGraphicFramePr>
            <p:cNvPr id="39997" name="Object 10"/>
            <p:cNvGraphicFramePr/>
            <p:nvPr/>
          </p:nvGraphicFramePr>
          <p:xfrm>
            <a:off x="1489" y="2267"/>
            <a:ext cx="1399" cy="496"/>
          </p:xfrm>
          <a:graphic>
            <a:graphicData uri="http://schemas.openxmlformats.org/presentationml/2006/ole">
              <mc:AlternateContent xmlns:mc="http://schemas.openxmlformats.org/markup-compatibility/2006">
                <mc:Choice xmlns:v="urn:schemas-microsoft-com:vml" Requires="v">
                  <p:oleObj spid="_x0000_s709688" name="公式" r:id="rId8" imgW="2222500" imgH="787400" progId="Equation.3">
                    <p:embed/>
                  </p:oleObj>
                </mc:Choice>
                <mc:Fallback>
                  <p:oleObj name="公式" r:id="rId8" imgW="2222500" imgH="787400" progId="Equation.3">
                    <p:embed/>
                    <p:pic>
                      <p:nvPicPr>
                        <p:cNvPr id="0" name="图片 70968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9" y="2267"/>
                          <a:ext cx="1399" cy="496"/>
                        </a:xfrm>
                        <a:prstGeom prst="rect">
                          <a:avLst/>
                        </a:prstGeom>
                        <a:noFill/>
                        <a:ln>
                          <a:noFill/>
                        </a:ln>
                      </p:spPr>
                    </p:pic>
                  </p:oleObj>
                </mc:Fallback>
              </mc:AlternateContent>
            </a:graphicData>
          </a:graphic>
        </p:graphicFrame>
        <p:sp>
          <p:nvSpPr>
            <p:cNvPr id="16412" name="Rectangle 28"/>
            <p:cNvSpPr>
              <a:spLocks noChangeArrowheads="1"/>
            </p:cNvSpPr>
            <p:nvPr/>
          </p:nvSpPr>
          <p:spPr bwMode="auto">
            <a:xfrm>
              <a:off x="854" y="2358"/>
              <a:ext cx="800" cy="288"/>
            </a:xfrm>
            <a:prstGeom prst="rect">
              <a:avLst/>
            </a:prstGeom>
            <a:noFill/>
            <a:ln>
              <a:noFill/>
            </a:ln>
            <a:effectLst/>
          </p:spPr>
          <p:txBody>
            <a:bodyPr>
              <a:spAutoFit/>
            </a:bodyPr>
            <a:lstStyle/>
            <a:p>
              <a:pPr>
                <a:defRPr/>
              </a:pPr>
              <a:r>
                <a:rPr kumimoji="1" lang="zh-CN" altLang="en-US">
                  <a:solidFill>
                    <a:schemeClr val="tx1"/>
                  </a:solidFill>
                </a:rPr>
                <a:t>其中，</a:t>
              </a:r>
              <a:endParaRPr kumimoji="1" lang="zh-CN" altLang="en-US">
                <a:solidFill>
                  <a:schemeClr val="tx1"/>
                </a:solidFill>
              </a:endParaRPr>
            </a:p>
          </p:txBody>
        </p:sp>
      </p:grpSp>
      <p:graphicFrame>
        <p:nvGraphicFramePr>
          <p:cNvPr id="16415" name="Object 31"/>
          <p:cNvGraphicFramePr/>
          <p:nvPr/>
        </p:nvGraphicFramePr>
        <p:xfrm>
          <a:off x="2733675" y="4679950"/>
          <a:ext cx="2928938" cy="812800"/>
        </p:xfrm>
        <a:graphic>
          <a:graphicData uri="http://schemas.openxmlformats.org/presentationml/2006/ole">
            <mc:AlternateContent xmlns:mc="http://schemas.openxmlformats.org/markup-compatibility/2006">
              <mc:Choice xmlns:v="urn:schemas-microsoft-com:vml" Requires="v">
                <p:oleObj spid="_x0000_s709689" name="公式" r:id="rId10" imgW="2933700" imgH="812800" progId="Equation.3">
                  <p:embed/>
                </p:oleObj>
              </mc:Choice>
              <mc:Fallback>
                <p:oleObj name="公式" r:id="rId10" imgW="2933700" imgH="812800" progId="Equation.3">
                  <p:embed/>
                  <p:pic>
                    <p:nvPicPr>
                      <p:cNvPr id="0" name="图片 70968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3675" y="4679950"/>
                        <a:ext cx="2928938" cy="812800"/>
                      </a:xfrm>
                      <a:prstGeom prst="rect">
                        <a:avLst/>
                      </a:prstGeom>
                      <a:noFill/>
                      <a:ln>
                        <a:noFill/>
                      </a:ln>
                    </p:spPr>
                  </p:pic>
                </p:oleObj>
              </mc:Fallback>
            </mc:AlternateContent>
          </a:graphicData>
        </a:graphic>
      </p:graphicFrame>
      <p:grpSp>
        <p:nvGrpSpPr>
          <p:cNvPr id="16483" name="Group 99"/>
          <p:cNvGrpSpPr/>
          <p:nvPr/>
        </p:nvGrpSpPr>
        <p:grpSpPr bwMode="auto">
          <a:xfrm>
            <a:off x="5961063" y="4651375"/>
            <a:ext cx="2455862" cy="855663"/>
            <a:chOff x="3755" y="2888"/>
            <a:chExt cx="1547" cy="539"/>
          </a:xfrm>
        </p:grpSpPr>
        <p:pic>
          <p:nvPicPr>
            <p:cNvPr id="39990" name="Picture 7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103" y="3140"/>
              <a:ext cx="528" cy="138"/>
            </a:xfrm>
            <a:prstGeom prst="rect">
              <a:avLst/>
            </a:prstGeom>
            <a:noFill/>
            <a:ln>
              <a:noFill/>
            </a:ln>
          </p:spPr>
        </p:pic>
        <p:pic>
          <p:nvPicPr>
            <p:cNvPr id="39991" name="Picture 7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102" y="3139"/>
              <a:ext cx="528" cy="138"/>
            </a:xfrm>
            <a:prstGeom prst="rect">
              <a:avLst/>
            </a:prstGeom>
            <a:noFill/>
            <a:ln>
              <a:noFill/>
            </a:ln>
          </p:spPr>
        </p:pic>
        <p:sp>
          <p:nvSpPr>
            <p:cNvPr id="16416" name="Rectangle 32"/>
            <p:cNvSpPr>
              <a:spLocks noChangeArrowheads="1"/>
            </p:cNvSpPr>
            <p:nvPr/>
          </p:nvSpPr>
          <p:spPr bwMode="auto">
            <a:xfrm>
              <a:off x="3824" y="2908"/>
              <a:ext cx="1473" cy="250"/>
            </a:xfrm>
            <a:prstGeom prst="rect">
              <a:avLst/>
            </a:prstGeom>
            <a:noFill/>
            <a:ln>
              <a:noFill/>
            </a:ln>
            <a:effectLst/>
          </p:spPr>
          <p:txBody>
            <a:bodyPr wrap="none">
              <a:spAutoFit/>
            </a:bodyPr>
            <a:lstStyle/>
            <a:p>
              <a:pPr>
                <a:defRPr/>
              </a:pPr>
              <a:r>
                <a:rPr kumimoji="1" lang="en-US" altLang="zh-CN" sz="2000" i="1">
                  <a:solidFill>
                    <a:srgbClr val="777777"/>
                  </a:solidFill>
                  <a:ea typeface="楷体" panose="02010609060101010101" charset="-122"/>
                  <a:cs typeface="楷体" panose="02010609060101010101" charset="-122"/>
                </a:rPr>
                <a:t>l </a:t>
              </a:r>
              <a:r>
                <a:rPr kumimoji="1" lang="zh-CN" altLang="en-US" sz="2000">
                  <a:solidFill>
                    <a:srgbClr val="777777"/>
                  </a:solidFill>
                  <a:ea typeface="楷体" panose="02010609060101010101" charset="-122"/>
                  <a:cs typeface="楷体" panose="02010609060101010101" charset="-122"/>
                </a:rPr>
                <a:t>为</a:t>
              </a:r>
              <a:r>
                <a:rPr kumimoji="1" lang="zh-CN" altLang="en-US" sz="1800">
                  <a:solidFill>
                    <a:srgbClr val="777777"/>
                  </a:solidFill>
                  <a:ea typeface="楷体" panose="02010609060101010101" charset="-122"/>
                  <a:cs typeface="楷体" panose="02010609060101010101" charset="-122"/>
                </a:rPr>
                <a:t> </a:t>
              </a:r>
              <a:r>
                <a:rPr kumimoji="1" lang="en-US" altLang="zh-CN" sz="2000" i="1">
                  <a:solidFill>
                    <a:srgbClr val="777777"/>
                  </a:solidFill>
                  <a:ea typeface="楷体" panose="02010609060101010101" charset="-122"/>
                  <a:cs typeface="楷体" panose="02010609060101010101" charset="-122"/>
                </a:rPr>
                <a:t>D</a:t>
              </a:r>
              <a:r>
                <a:rPr kumimoji="1" lang="en-US" altLang="zh-CN" sz="1800">
                  <a:solidFill>
                    <a:srgbClr val="777777"/>
                  </a:solidFill>
                  <a:ea typeface="楷体" panose="02010609060101010101" charset="-122"/>
                  <a:cs typeface="楷体" panose="02010609060101010101" charset="-122"/>
                </a:rPr>
                <a:t> </a:t>
              </a:r>
              <a:r>
                <a:rPr kumimoji="1" lang="zh-CN" altLang="en-US" sz="2000">
                  <a:solidFill>
                    <a:srgbClr val="777777"/>
                  </a:solidFill>
                  <a:ea typeface="楷体" panose="02010609060101010101" charset="-122"/>
                  <a:cs typeface="楷体" panose="02010609060101010101" charset="-122"/>
                </a:rPr>
                <a:t>内包围     点  </a:t>
              </a:r>
              <a:endParaRPr kumimoji="1" lang="zh-CN" altLang="en-US" sz="2000">
                <a:solidFill>
                  <a:srgbClr val="777777"/>
                </a:solidFill>
                <a:ea typeface="楷体" panose="02010609060101010101" charset="-122"/>
                <a:cs typeface="楷体" panose="02010609060101010101" charset="-122"/>
              </a:endParaRPr>
            </a:p>
          </p:txBody>
        </p:sp>
        <p:sp>
          <p:nvSpPr>
            <p:cNvPr id="16417" name="Rectangle 33"/>
            <p:cNvSpPr>
              <a:spLocks noChangeArrowheads="1"/>
            </p:cNvSpPr>
            <p:nvPr/>
          </p:nvSpPr>
          <p:spPr bwMode="auto">
            <a:xfrm>
              <a:off x="4778" y="2888"/>
              <a:ext cx="282" cy="250"/>
            </a:xfrm>
            <a:prstGeom prst="rect">
              <a:avLst/>
            </a:prstGeom>
            <a:noFill/>
            <a:ln>
              <a:noFill/>
            </a:ln>
            <a:effectLst/>
          </p:spPr>
          <p:txBody>
            <a:bodyPr wrap="none">
              <a:spAutoFit/>
            </a:bodyPr>
            <a:lstStyle/>
            <a:p>
              <a:pPr>
                <a:defRPr/>
              </a:pPr>
              <a:r>
                <a:rPr kumimoji="1" lang="en-US" altLang="zh-CN" sz="2000" i="1">
                  <a:solidFill>
                    <a:srgbClr val="777777"/>
                  </a:solidFill>
                </a:rPr>
                <a:t>z</a:t>
              </a:r>
              <a:r>
                <a:rPr kumimoji="1" lang="en-US" altLang="zh-CN" sz="2000" baseline="-25000">
                  <a:solidFill>
                    <a:srgbClr val="777777"/>
                  </a:solidFill>
                </a:rPr>
                <a:t>0  </a:t>
              </a:r>
              <a:endParaRPr kumimoji="1" lang="en-US" altLang="zh-CN" sz="2000" baseline="-25000">
                <a:solidFill>
                  <a:srgbClr val="777777"/>
                </a:solidFill>
              </a:endParaRPr>
            </a:p>
          </p:txBody>
        </p:sp>
        <p:sp>
          <p:nvSpPr>
            <p:cNvPr id="16420" name="Rectangle 36"/>
            <p:cNvSpPr>
              <a:spLocks noChangeArrowheads="1"/>
            </p:cNvSpPr>
            <p:nvPr/>
          </p:nvSpPr>
          <p:spPr bwMode="auto">
            <a:xfrm>
              <a:off x="3802" y="3177"/>
              <a:ext cx="1484" cy="250"/>
            </a:xfrm>
            <a:prstGeom prst="rect">
              <a:avLst/>
            </a:prstGeom>
            <a:noFill/>
            <a:ln>
              <a:noFill/>
            </a:ln>
            <a:effectLst/>
          </p:spPr>
          <p:txBody>
            <a:bodyPr wrap="none">
              <a:spAutoFit/>
            </a:bodyPr>
            <a:lstStyle/>
            <a:p>
              <a:pPr>
                <a:defRPr/>
              </a:pPr>
              <a:r>
                <a:rPr kumimoji="1" lang="zh-CN" altLang="en-US" sz="2000">
                  <a:solidFill>
                    <a:srgbClr val="777777"/>
                  </a:solidFill>
                  <a:ea typeface="楷体" panose="02010609060101010101" charset="-122"/>
                  <a:cs typeface="楷体" panose="02010609060101010101" charset="-122"/>
                </a:rPr>
                <a:t>的任意一条闭曲线  </a:t>
              </a:r>
              <a:endParaRPr kumimoji="1" lang="zh-CN" altLang="en-US" sz="2000">
                <a:solidFill>
                  <a:srgbClr val="777777"/>
                </a:solidFill>
                <a:ea typeface="楷体" panose="02010609060101010101" charset="-122"/>
                <a:cs typeface="楷体" panose="02010609060101010101" charset="-122"/>
              </a:endParaRPr>
            </a:p>
          </p:txBody>
        </p:sp>
        <p:graphicFrame>
          <p:nvGraphicFramePr>
            <p:cNvPr id="39995" name="Object 37"/>
            <p:cNvGraphicFramePr/>
            <p:nvPr/>
          </p:nvGraphicFramePr>
          <p:xfrm>
            <a:off x="5095" y="2930"/>
            <a:ext cx="207" cy="480"/>
          </p:xfrm>
          <a:graphic>
            <a:graphicData uri="http://schemas.openxmlformats.org/presentationml/2006/ole">
              <mc:AlternateContent xmlns:mc="http://schemas.openxmlformats.org/markup-compatibility/2006">
                <mc:Choice xmlns:v="urn:schemas-microsoft-com:vml" Requires="v">
                  <p:oleObj spid="_x0000_s709690" name="公式" r:id="rId12" imgW="330200" imgH="761365" progId="Equation.3">
                    <p:embed/>
                  </p:oleObj>
                </mc:Choice>
                <mc:Fallback>
                  <p:oleObj name="公式" r:id="rId12" imgW="330200" imgH="761365" progId="Equation.3">
                    <p:embed/>
                    <p:pic>
                      <p:nvPicPr>
                        <p:cNvPr id="0" name="图片 70968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5" y="2930"/>
                          <a:ext cx="207" cy="480"/>
                        </a:xfrm>
                        <a:prstGeom prst="rect">
                          <a:avLst/>
                        </a:prstGeom>
                        <a:noFill/>
                        <a:ln>
                          <a:noFill/>
                        </a:ln>
                      </p:spPr>
                    </p:pic>
                  </p:oleObj>
                </mc:Fallback>
              </mc:AlternateContent>
            </a:graphicData>
          </a:graphic>
        </p:graphicFrame>
        <p:graphicFrame>
          <p:nvGraphicFramePr>
            <p:cNvPr id="39996" name="Object 38"/>
            <p:cNvGraphicFramePr/>
            <p:nvPr/>
          </p:nvGraphicFramePr>
          <p:xfrm>
            <a:off x="3755" y="2930"/>
            <a:ext cx="208" cy="480"/>
          </p:xfrm>
          <a:graphic>
            <a:graphicData uri="http://schemas.openxmlformats.org/presentationml/2006/ole">
              <mc:AlternateContent xmlns:mc="http://schemas.openxmlformats.org/markup-compatibility/2006">
                <mc:Choice xmlns:v="urn:schemas-microsoft-com:vml" Requires="v">
                  <p:oleObj spid="_x0000_s709691" name="公式" r:id="rId14" imgW="330200" imgH="761365" progId="Equation.3">
                    <p:embed/>
                  </p:oleObj>
                </mc:Choice>
                <mc:Fallback>
                  <p:oleObj name="公式" r:id="rId14" imgW="330200" imgH="761365" progId="Equation.3">
                    <p:embed/>
                    <p:pic>
                      <p:nvPicPr>
                        <p:cNvPr id="0" name="图片 70969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5" y="2930"/>
                          <a:ext cx="208" cy="480"/>
                        </a:xfrm>
                        <a:prstGeom prst="rect">
                          <a:avLst/>
                        </a:prstGeom>
                        <a:noFill/>
                        <a:ln>
                          <a:noFill/>
                        </a:ln>
                      </p:spPr>
                    </p:pic>
                  </p:oleObj>
                </mc:Fallback>
              </mc:AlternateContent>
            </a:graphicData>
          </a:graphic>
        </p:graphicFrame>
      </p:grpSp>
      <p:sp>
        <p:nvSpPr>
          <p:cNvPr id="16428" name="Rectangle 44"/>
          <p:cNvSpPr>
            <a:spLocks noChangeArrowheads="1"/>
          </p:cNvSpPr>
          <p:nvPr/>
        </p:nvSpPr>
        <p:spPr bwMode="auto">
          <a:xfrm>
            <a:off x="4476750" y="3914775"/>
            <a:ext cx="88900" cy="238125"/>
          </a:xfrm>
          <a:prstGeom prst="rect">
            <a:avLst/>
          </a:prstGeom>
          <a:solidFill>
            <a:schemeClr val="accent1"/>
          </a:solidFill>
          <a:ln>
            <a:noFill/>
          </a:ln>
          <a:effectLst/>
        </p:spPr>
        <p:txBody>
          <a:bodyPr wrap="none" anchor="ctr"/>
          <a:lstStyle/>
          <a:p>
            <a:pPr>
              <a:defRPr/>
            </a:pPr>
            <a:endParaRPr lang="zh-CN" altLang="en-US"/>
          </a:p>
        </p:txBody>
      </p:sp>
      <p:pic>
        <p:nvPicPr>
          <p:cNvPr id="39963" name="Picture 88" descr="xs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16473" name="Group 89"/>
          <p:cNvGrpSpPr/>
          <p:nvPr/>
        </p:nvGrpSpPr>
        <p:grpSpPr bwMode="auto">
          <a:xfrm>
            <a:off x="533400" y="1728788"/>
            <a:ext cx="796925" cy="796925"/>
            <a:chOff x="772" y="525"/>
            <a:chExt cx="502" cy="502"/>
          </a:xfrm>
        </p:grpSpPr>
        <p:sp>
          <p:nvSpPr>
            <p:cNvPr id="16474" name="Rectangle 90"/>
            <p:cNvSpPr>
              <a:spLocks noChangeArrowheads="1"/>
            </p:cNvSpPr>
            <p:nvPr/>
          </p:nvSpPr>
          <p:spPr bwMode="auto">
            <a:xfrm>
              <a:off x="867" y="537"/>
              <a:ext cx="317" cy="480"/>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16475" name="Rectangle 91"/>
            <p:cNvSpPr>
              <a:spLocks noChangeArrowheads="1"/>
            </p:cNvSpPr>
            <p:nvPr/>
          </p:nvSpPr>
          <p:spPr bwMode="auto">
            <a:xfrm>
              <a:off x="841" y="525"/>
              <a:ext cx="365"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75  </a:t>
              </a:r>
              <a:endParaRPr lang="zh-CN" altLang="en-US" sz="1400" dirty="0">
                <a:solidFill>
                  <a:srgbClr val="8443B9"/>
                </a:solidFill>
                <a:ea typeface="楷体" panose="02010609060101010101" charset="-122"/>
                <a:cs typeface="楷体" panose="02010609060101010101" charset="-122"/>
              </a:endParaRPr>
            </a:p>
          </p:txBody>
        </p:sp>
        <p:sp>
          <p:nvSpPr>
            <p:cNvPr id="16476" name="Rectangle 92"/>
            <p:cNvSpPr>
              <a:spLocks noChangeArrowheads="1"/>
            </p:cNvSpPr>
            <p:nvPr/>
          </p:nvSpPr>
          <p:spPr bwMode="auto">
            <a:xfrm>
              <a:off x="772" y="672"/>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定理  </a:t>
              </a:r>
              <a:endParaRPr lang="zh-CN" altLang="en-US" sz="1600">
                <a:solidFill>
                  <a:srgbClr val="8443B9"/>
                </a:solidFill>
                <a:ea typeface="楷体" panose="02010609060101010101" charset="-122"/>
                <a:cs typeface="楷体" panose="02010609060101010101" charset="-122"/>
              </a:endParaRPr>
            </a:p>
          </p:txBody>
        </p:sp>
        <p:sp>
          <p:nvSpPr>
            <p:cNvPr id="16477" name="Rectangle 93"/>
            <p:cNvSpPr>
              <a:spLocks noChangeArrowheads="1"/>
            </p:cNvSpPr>
            <p:nvPr/>
          </p:nvSpPr>
          <p:spPr bwMode="auto">
            <a:xfrm>
              <a:off x="826" y="815"/>
              <a:ext cx="404" cy="212"/>
            </a:xfrm>
            <a:prstGeom prst="rect">
              <a:avLst/>
            </a:prstGeom>
            <a:noFill/>
            <a:ln>
              <a:noFill/>
            </a:ln>
            <a:effectLst/>
          </p:spPr>
          <p:txBody>
            <a:bodyPr wrap="none">
              <a:spAutoFit/>
            </a:bodyPr>
            <a:lstStyle/>
            <a:p>
              <a:pPr algn="ctr">
                <a:defRPr/>
              </a:pPr>
              <a:r>
                <a:rPr lang="en-US" altLang="zh-CN" sz="1600">
                  <a:solidFill>
                    <a:srgbClr val="8443B9"/>
                  </a:solidFill>
                  <a:ea typeface="楷体" panose="02010609060101010101" charset="-122"/>
                  <a:cs typeface="楷体" panose="02010609060101010101" charset="-122"/>
                </a:rPr>
                <a:t>  4.6  </a:t>
              </a:r>
              <a:endParaRPr lang="zh-CN" altLang="en-US" sz="1600">
                <a:solidFill>
                  <a:srgbClr val="8443B9"/>
                </a:solidFill>
                <a:ea typeface="楷体" panose="02010609060101010101" charset="-122"/>
                <a:cs typeface="楷体" panose="02010609060101010101" charset="-122"/>
              </a:endParaRPr>
            </a:p>
          </p:txBody>
        </p:sp>
      </p:grpSp>
      <p:sp>
        <p:nvSpPr>
          <p:cNvPr id="16478" name="Rectangle 94"/>
          <p:cNvSpPr>
            <a:spLocks noChangeArrowheads="1"/>
          </p:cNvSpPr>
          <p:nvPr/>
        </p:nvSpPr>
        <p:spPr bwMode="auto">
          <a:xfrm>
            <a:off x="6604000" y="1801813"/>
            <a:ext cx="641350" cy="457200"/>
          </a:xfrm>
          <a:prstGeom prst="rect">
            <a:avLst/>
          </a:prstGeom>
          <a:noFill/>
          <a:ln>
            <a:noFill/>
          </a:ln>
          <a:effectLst/>
        </p:spPr>
        <p:txBody>
          <a:bodyPr wrap="none">
            <a:spAutoFit/>
          </a:bodyPr>
          <a:lstStyle/>
          <a:p>
            <a:pPr>
              <a:defRPr/>
            </a:pPr>
            <a:r>
              <a:rPr kumimoji="1" lang="zh-CN" altLang="en-US">
                <a:solidFill>
                  <a:schemeClr val="tx1"/>
                </a:solidFill>
              </a:rPr>
              <a:t>有  </a:t>
            </a:r>
            <a:endParaRPr kumimoji="1" lang="zh-CN" altLang="en-US">
              <a:solidFill>
                <a:schemeClr val="tx1"/>
              </a:solidFill>
            </a:endParaRPr>
          </a:p>
        </p:txBody>
      </p:sp>
      <p:sp>
        <p:nvSpPr>
          <p:cNvPr id="16418" name="Rectangle 34"/>
          <p:cNvSpPr>
            <a:spLocks noChangeArrowheads="1"/>
          </p:cNvSpPr>
          <p:nvPr/>
        </p:nvSpPr>
        <p:spPr bwMode="auto">
          <a:xfrm>
            <a:off x="560388" y="5518150"/>
            <a:ext cx="1884362" cy="457200"/>
          </a:xfrm>
          <a:prstGeom prst="rect">
            <a:avLst/>
          </a:prstGeom>
          <a:noFill/>
          <a:ln>
            <a:noFill/>
          </a:ln>
          <a:effectLst/>
        </p:spPr>
        <p:txBody>
          <a:bodyPr lIns="90000" tIns="46800" rIns="90000" bIns="46800">
            <a:spAutoFit/>
          </a:bodyPr>
          <a:lstStyle/>
          <a:p>
            <a:pPr>
              <a:defRPr/>
            </a:pPr>
            <a:r>
              <a:rPr kumimoji="1" lang="zh-CN" altLang="en-US" dirty="0">
                <a:solidFill>
                  <a:srgbClr val="0000FF"/>
                </a:solidFill>
              </a:rPr>
              <a:t>证明  </a:t>
            </a:r>
            <a:r>
              <a:rPr kumimoji="1" lang="en-US" altLang="zh-CN" dirty="0">
                <a:solidFill>
                  <a:schemeClr val="hlink"/>
                </a:solidFill>
                <a:latin typeface="宋体" panose="02010600030101010101" charset="-122"/>
              </a:rPr>
              <a:t>(</a:t>
            </a:r>
            <a:r>
              <a:rPr kumimoji="1" lang="zh-CN" altLang="en-US" dirty="0">
                <a:solidFill>
                  <a:schemeClr val="hlink"/>
                </a:solidFill>
                <a:latin typeface="楷体" panose="02010609060101010101" charset="-122"/>
                <a:ea typeface="楷体" panose="02010609060101010101" charset="-122"/>
                <a:cs typeface="楷体" panose="02010609060101010101" charset="-122"/>
              </a:rPr>
              <a:t>略</a:t>
            </a:r>
            <a:r>
              <a:rPr kumimoji="1" lang="en-US" altLang="zh-CN" dirty="0">
                <a:solidFill>
                  <a:schemeClr val="hlink"/>
                </a:solidFill>
                <a:latin typeface="宋体" panose="02010600030101010101" charset="-122"/>
              </a:rPr>
              <a:t>)</a:t>
            </a:r>
            <a:r>
              <a:rPr kumimoji="1" lang="en-US" altLang="zh-CN" dirty="0">
                <a:solidFill>
                  <a:srgbClr val="0000FF"/>
                </a:solidFill>
                <a:latin typeface="楷体" panose="02010609060101010101" charset="-122"/>
                <a:ea typeface="楷体" panose="02010609060101010101" charset="-122"/>
                <a:cs typeface="楷体" panose="02010609060101010101" charset="-122"/>
              </a:rPr>
              <a:t>   </a:t>
            </a:r>
            <a:endParaRPr kumimoji="1" lang="en-US" altLang="zh-CN" dirty="0">
              <a:solidFill>
                <a:srgbClr val="0000FF"/>
              </a:solidFill>
              <a:latin typeface="楷体" panose="02010609060101010101" charset="-122"/>
              <a:ea typeface="楷体" panose="02010609060101010101" charset="-122"/>
              <a:cs typeface="楷体" panose="02010609060101010101" charset="-122"/>
            </a:endParaRPr>
          </a:p>
        </p:txBody>
      </p:sp>
      <p:grpSp>
        <p:nvGrpSpPr>
          <p:cNvPr id="16495" name="Group 111"/>
          <p:cNvGrpSpPr/>
          <p:nvPr/>
        </p:nvGrpSpPr>
        <p:grpSpPr bwMode="auto">
          <a:xfrm>
            <a:off x="1355725" y="1225550"/>
            <a:ext cx="6750050" cy="458788"/>
            <a:chOff x="854" y="772"/>
            <a:chExt cx="4252" cy="289"/>
          </a:xfrm>
        </p:grpSpPr>
        <p:sp>
          <p:nvSpPr>
            <p:cNvPr id="16391" name="Rectangle 7"/>
            <p:cNvSpPr>
              <a:spLocks noChangeArrowheads="1"/>
            </p:cNvSpPr>
            <p:nvPr/>
          </p:nvSpPr>
          <p:spPr bwMode="auto">
            <a:xfrm>
              <a:off x="854" y="772"/>
              <a:ext cx="3041"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设函数          在区域 </a:t>
              </a:r>
              <a:r>
                <a:rPr kumimoji="1" lang="en-US" altLang="zh-CN" i="1">
                  <a:solidFill>
                    <a:schemeClr val="tx1"/>
                  </a:solidFill>
                </a:rPr>
                <a:t>D </a:t>
              </a:r>
              <a:r>
                <a:rPr kumimoji="1" lang="zh-CN" altLang="en-US">
                  <a:solidFill>
                    <a:schemeClr val="tx1"/>
                  </a:solidFill>
                </a:rPr>
                <a:t>内解析，  </a:t>
              </a:r>
              <a:endParaRPr kumimoji="1" lang="en-US" altLang="zh-CN" i="1">
                <a:solidFill>
                  <a:schemeClr val="tx1"/>
                </a:solidFill>
              </a:endParaRPr>
            </a:p>
          </p:txBody>
        </p:sp>
        <p:graphicFrame>
          <p:nvGraphicFramePr>
            <p:cNvPr id="39984" name="Object 19"/>
            <p:cNvGraphicFramePr/>
            <p:nvPr/>
          </p:nvGraphicFramePr>
          <p:xfrm>
            <a:off x="1531" y="815"/>
            <a:ext cx="400" cy="215"/>
          </p:xfrm>
          <a:graphic>
            <a:graphicData uri="http://schemas.openxmlformats.org/presentationml/2006/ole">
              <mc:AlternateContent xmlns:mc="http://schemas.openxmlformats.org/markup-compatibility/2006">
                <mc:Choice xmlns:v="urn:schemas-microsoft-com:vml" Requires="v">
                  <p:oleObj spid="_x0000_s709692" name="公式" r:id="rId17" imgW="635000" imgH="342900" progId="Equation.3">
                    <p:embed/>
                  </p:oleObj>
                </mc:Choice>
                <mc:Fallback>
                  <p:oleObj name="公式" r:id="rId17" imgW="635000" imgH="342900" progId="Equation.3">
                    <p:embed/>
                    <p:pic>
                      <p:nvPicPr>
                        <p:cNvPr id="0" name="图片 70969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1" y="815"/>
                          <a:ext cx="400" cy="215"/>
                        </a:xfrm>
                        <a:prstGeom prst="rect">
                          <a:avLst/>
                        </a:prstGeom>
                        <a:noFill/>
                        <a:ln>
                          <a:noFill/>
                        </a:ln>
                      </p:spPr>
                    </p:pic>
                  </p:oleObj>
                </mc:Fallback>
              </mc:AlternateContent>
            </a:graphicData>
          </a:graphic>
        </p:graphicFrame>
        <p:sp>
          <p:nvSpPr>
            <p:cNvPr id="16406" name="Rectangle 22"/>
            <p:cNvSpPr>
              <a:spLocks noChangeArrowheads="1"/>
            </p:cNvSpPr>
            <p:nvPr/>
          </p:nvSpPr>
          <p:spPr bwMode="auto">
            <a:xfrm>
              <a:off x="3461" y="773"/>
              <a:ext cx="1645" cy="288"/>
            </a:xfrm>
            <a:prstGeom prst="rect">
              <a:avLst/>
            </a:prstGeom>
            <a:noFill/>
            <a:ln>
              <a:noFill/>
            </a:ln>
            <a:effectLst/>
          </p:spPr>
          <p:txBody>
            <a:bodyPr>
              <a:spAutoFit/>
            </a:bodyPr>
            <a:lstStyle/>
            <a:p>
              <a:pPr>
                <a:defRPr/>
              </a:pPr>
              <a:r>
                <a:rPr kumimoji="1" lang="en-US" altLang="zh-CN" i="1">
                  <a:solidFill>
                    <a:schemeClr val="tx1"/>
                  </a:solidFill>
                </a:rPr>
                <a:t>C </a:t>
              </a:r>
              <a:r>
                <a:rPr kumimoji="1" lang="zh-CN" altLang="en-US">
                  <a:solidFill>
                    <a:schemeClr val="tx1"/>
                  </a:solidFill>
                </a:rPr>
                <a:t>为 </a:t>
              </a:r>
              <a:r>
                <a:rPr kumimoji="1" lang="en-US" altLang="zh-CN" i="1">
                  <a:solidFill>
                    <a:schemeClr val="tx1"/>
                  </a:solidFill>
                </a:rPr>
                <a:t>D </a:t>
              </a:r>
              <a:r>
                <a:rPr kumimoji="1" lang="zh-CN" altLang="en-US">
                  <a:solidFill>
                    <a:schemeClr val="tx1"/>
                  </a:solidFill>
                </a:rPr>
                <a:t>的边界，</a:t>
              </a:r>
              <a:endParaRPr kumimoji="1" lang="zh-CN" altLang="en-US">
                <a:solidFill>
                  <a:schemeClr val="tx1"/>
                </a:solidFill>
              </a:endParaRPr>
            </a:p>
          </p:txBody>
        </p:sp>
      </p:grpSp>
      <p:grpSp>
        <p:nvGrpSpPr>
          <p:cNvPr id="16486" name="Group 102"/>
          <p:cNvGrpSpPr/>
          <p:nvPr/>
        </p:nvGrpSpPr>
        <p:grpSpPr bwMode="auto">
          <a:xfrm>
            <a:off x="7750175" y="1271588"/>
            <a:ext cx="955675" cy="390525"/>
            <a:chOff x="4816" y="801"/>
            <a:chExt cx="602" cy="246"/>
          </a:xfrm>
        </p:grpSpPr>
        <p:graphicFrame>
          <p:nvGraphicFramePr>
            <p:cNvPr id="39981" name="Object 101"/>
            <p:cNvGraphicFramePr/>
            <p:nvPr/>
          </p:nvGraphicFramePr>
          <p:xfrm>
            <a:off x="4816" y="801"/>
            <a:ext cx="343" cy="239"/>
          </p:xfrm>
          <a:graphic>
            <a:graphicData uri="http://schemas.openxmlformats.org/presentationml/2006/ole">
              <mc:AlternateContent xmlns:mc="http://schemas.openxmlformats.org/markup-compatibility/2006">
                <mc:Choice xmlns:v="urn:schemas-microsoft-com:vml" Requires="v">
                  <p:oleObj spid="_x0000_s709693" name="公式" r:id="rId19" imgW="546100" imgH="381000" progId="Equation.3">
                    <p:embed/>
                  </p:oleObj>
                </mc:Choice>
                <mc:Fallback>
                  <p:oleObj name="公式" r:id="rId19" imgW="546100" imgH="381000" progId="Equation.3">
                    <p:embed/>
                    <p:pic>
                      <p:nvPicPr>
                        <p:cNvPr id="0" name="图片 70969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6" y="801"/>
                          <a:ext cx="343" cy="239"/>
                        </a:xfrm>
                        <a:prstGeom prst="rect">
                          <a:avLst/>
                        </a:prstGeom>
                        <a:noFill/>
                        <a:ln>
                          <a:noFill/>
                        </a:ln>
                      </p:spPr>
                    </p:pic>
                  </p:oleObj>
                </mc:Fallback>
              </mc:AlternateContent>
            </a:graphicData>
          </a:graphic>
        </p:graphicFrame>
        <p:graphicFrame>
          <p:nvGraphicFramePr>
            <p:cNvPr id="39982" name="Object 100"/>
            <p:cNvGraphicFramePr/>
            <p:nvPr/>
          </p:nvGraphicFramePr>
          <p:xfrm>
            <a:off x="5170" y="832"/>
            <a:ext cx="248" cy="215"/>
          </p:xfrm>
          <a:graphic>
            <a:graphicData uri="http://schemas.openxmlformats.org/presentationml/2006/ole">
              <mc:AlternateContent xmlns:mc="http://schemas.openxmlformats.org/markup-compatibility/2006">
                <mc:Choice xmlns:v="urn:schemas-microsoft-com:vml" Requires="v">
                  <p:oleObj spid="_x0000_s709694" name="Equation" r:id="rId21" imgW="393700" imgH="342900" progId="Equation.DSMT4">
                    <p:embed/>
                  </p:oleObj>
                </mc:Choice>
                <mc:Fallback>
                  <p:oleObj name="Equation" r:id="rId21" imgW="393700" imgH="342900" progId="Equation.DSMT4">
                    <p:embed/>
                    <p:pic>
                      <p:nvPicPr>
                        <p:cNvPr id="0" name="图片 70969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70" y="832"/>
                          <a:ext cx="248" cy="215"/>
                        </a:xfrm>
                        <a:prstGeom prst="rect">
                          <a:avLst/>
                        </a:prstGeom>
                        <a:noFill/>
                        <a:ln>
                          <a:noFill/>
                        </a:ln>
                      </p:spPr>
                    </p:pic>
                  </p:oleObj>
                </mc:Fallback>
              </mc:AlternateContent>
            </a:graphicData>
          </a:graphic>
        </p:graphicFrame>
      </p:grpSp>
      <p:grpSp>
        <p:nvGrpSpPr>
          <p:cNvPr id="16494" name="Group 110"/>
          <p:cNvGrpSpPr/>
          <p:nvPr/>
        </p:nvGrpSpPr>
        <p:grpSpPr bwMode="auto">
          <a:xfrm>
            <a:off x="6553200" y="2982913"/>
            <a:ext cx="908050" cy="906462"/>
            <a:chOff x="4008" y="1831"/>
            <a:chExt cx="572" cy="571"/>
          </a:xfrm>
        </p:grpSpPr>
        <p:sp>
          <p:nvSpPr>
            <p:cNvPr id="16399" name="Oval 15"/>
            <p:cNvSpPr>
              <a:spLocks noChangeArrowheads="1"/>
            </p:cNvSpPr>
            <p:nvPr/>
          </p:nvSpPr>
          <p:spPr bwMode="auto">
            <a:xfrm>
              <a:off x="4008" y="1831"/>
              <a:ext cx="572" cy="571"/>
            </a:xfrm>
            <a:prstGeom prst="ellipse">
              <a:avLst/>
            </a:prstGeom>
            <a:noFill/>
            <a:ln w="9525">
              <a:solidFill>
                <a:srgbClr val="0000FF"/>
              </a:solidFill>
              <a:prstDash val="dash"/>
              <a:round/>
            </a:ln>
            <a:effectLst/>
          </p:spPr>
          <p:txBody>
            <a:bodyPr wrap="none" lIns="90000" tIns="46800" rIns="90000" bIns="46800" anchor="ctr"/>
            <a:lstStyle/>
            <a:p>
              <a:pPr>
                <a:defRPr/>
              </a:pPr>
              <a:endParaRPr lang="zh-CN" altLang="en-US"/>
            </a:p>
          </p:txBody>
        </p:sp>
        <p:sp>
          <p:nvSpPr>
            <p:cNvPr id="16400" name="Line 16"/>
            <p:cNvSpPr>
              <a:spLocks noChangeShapeType="1"/>
            </p:cNvSpPr>
            <p:nvPr/>
          </p:nvSpPr>
          <p:spPr bwMode="auto">
            <a:xfrm flipH="1">
              <a:off x="4008" y="2118"/>
              <a:ext cx="272" cy="0"/>
            </a:xfrm>
            <a:prstGeom prst="line">
              <a:avLst/>
            </a:prstGeom>
            <a:noFill/>
            <a:ln w="1270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16425" name="Rectangle 41"/>
            <p:cNvSpPr>
              <a:spLocks noChangeArrowheads="1"/>
            </p:cNvSpPr>
            <p:nvPr/>
          </p:nvSpPr>
          <p:spPr bwMode="auto">
            <a:xfrm>
              <a:off x="4060" y="1888"/>
              <a:ext cx="310"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16492" name="Group 108"/>
          <p:cNvGrpSpPr/>
          <p:nvPr/>
        </p:nvGrpSpPr>
        <p:grpSpPr bwMode="auto">
          <a:xfrm>
            <a:off x="6869113" y="3354388"/>
            <a:ext cx="428625" cy="396875"/>
            <a:chOff x="4207" y="2065"/>
            <a:chExt cx="270" cy="250"/>
          </a:xfrm>
        </p:grpSpPr>
        <p:sp>
          <p:nvSpPr>
            <p:cNvPr id="16424" name="Rectangle 40"/>
            <p:cNvSpPr>
              <a:spLocks noChangeArrowheads="1"/>
            </p:cNvSpPr>
            <p:nvPr/>
          </p:nvSpPr>
          <p:spPr bwMode="auto">
            <a:xfrm>
              <a:off x="4207" y="2065"/>
              <a:ext cx="270"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16444" name="Oval 60"/>
            <p:cNvSpPr>
              <a:spLocks noChangeArrowheads="1"/>
            </p:cNvSpPr>
            <p:nvPr/>
          </p:nvSpPr>
          <p:spPr bwMode="auto">
            <a:xfrm>
              <a:off x="4280" y="210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16481" name="Group 97"/>
          <p:cNvGrpSpPr/>
          <p:nvPr/>
        </p:nvGrpSpPr>
        <p:grpSpPr bwMode="auto">
          <a:xfrm>
            <a:off x="6865938" y="3192463"/>
            <a:ext cx="1063625" cy="671512"/>
            <a:chOff x="4205" y="1963"/>
            <a:chExt cx="670" cy="423"/>
          </a:xfrm>
        </p:grpSpPr>
        <p:sp>
          <p:nvSpPr>
            <p:cNvPr id="16434" name="Freeform 50"/>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12700" cmpd="sng">
              <a:solidFill>
                <a:srgbClr val="006600"/>
              </a:solidFill>
              <a:round/>
            </a:ln>
            <a:effectLst/>
          </p:spPr>
          <p:txBody>
            <a:bodyPr/>
            <a:lstStyle/>
            <a:p>
              <a:pPr>
                <a:defRPr/>
              </a:pPr>
              <a:endParaRPr lang="zh-CN" altLang="en-US"/>
            </a:p>
          </p:txBody>
        </p:sp>
        <p:sp>
          <p:nvSpPr>
            <p:cNvPr id="16435" name="Line 51"/>
            <p:cNvSpPr>
              <a:spLocks noChangeShapeType="1"/>
            </p:cNvSpPr>
            <p:nvPr/>
          </p:nvSpPr>
          <p:spPr bwMode="auto">
            <a:xfrm>
              <a:off x="4634" y="2154"/>
              <a:ext cx="62" cy="69"/>
            </a:xfrm>
            <a:prstGeom prst="line">
              <a:avLst/>
            </a:prstGeom>
            <a:noFill/>
            <a:ln w="3175">
              <a:solidFill>
                <a:srgbClr val="FF0000"/>
              </a:solidFill>
              <a:round/>
              <a:headEnd type="stealth" w="med" len="lg"/>
            </a:ln>
            <a:effectLst/>
          </p:spPr>
          <p:txBody>
            <a:bodyPr/>
            <a:lstStyle/>
            <a:p>
              <a:pPr>
                <a:defRPr/>
              </a:pPr>
              <a:endParaRPr lang="zh-CN" altLang="en-US"/>
            </a:p>
          </p:txBody>
        </p:sp>
        <p:sp>
          <p:nvSpPr>
            <p:cNvPr id="16436" name="Rectangle 52"/>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t>l</a:t>
              </a:r>
              <a:endParaRPr kumimoji="1" lang="zh-CN" altLang="en-US" sz="2000" i="1"/>
            </a:p>
          </p:txBody>
        </p:sp>
      </p:grpSp>
      <p:sp>
        <p:nvSpPr>
          <p:cNvPr id="71" name="Rectangle 5"/>
          <p:cNvSpPr>
            <a:spLocks noChangeArrowheads="1"/>
          </p:cNvSpPr>
          <p:nvPr/>
        </p:nvSpPr>
        <p:spPr bwMode="auto">
          <a:xfrm>
            <a:off x="593725" y="6024563"/>
            <a:ext cx="8156575" cy="833437"/>
          </a:xfrm>
          <a:prstGeom prst="rect">
            <a:avLst/>
          </a:prstGeom>
          <a:noFill/>
          <a:ln>
            <a:noFill/>
          </a:ln>
          <a:effectLst/>
        </p:spPr>
        <p:txBody>
          <a:bodyPr lIns="90000" tIns="46800" rIns="90000" bIns="46800">
            <a:spAutoFit/>
          </a:bodyPr>
          <a:lstStyle/>
          <a:p>
            <a:pPr>
              <a:defRPr/>
            </a:pPr>
            <a:r>
              <a:rPr kumimoji="1" lang="zh-CN" altLang="en-US" dirty="0">
                <a:solidFill>
                  <a:srgbClr val="006600"/>
                </a:solidFill>
                <a:ea typeface="仿宋_GB2312" charset="0"/>
                <a:cs typeface="仿宋_GB2312" charset="0"/>
              </a:rPr>
              <a:t>注：</a:t>
            </a:r>
            <a:r>
              <a:rPr kumimoji="1" lang="en-US" altLang="zh-CN" dirty="0">
                <a:solidFill>
                  <a:srgbClr val="006600"/>
                </a:solidFill>
                <a:ea typeface="仿宋_GB2312" charset="0"/>
                <a:cs typeface="仿宋_GB2312" charset="0"/>
              </a:rPr>
              <a:t> </a:t>
            </a:r>
            <a:r>
              <a:rPr kumimoji="1" lang="zh-CN" altLang="en-US" dirty="0">
                <a:solidFill>
                  <a:srgbClr val="006600"/>
                </a:solidFill>
                <a:ea typeface="仿宋_GB2312" charset="0"/>
                <a:cs typeface="仿宋_GB2312" charset="0"/>
              </a:rPr>
              <a:t>函数在一点解析的充分必要条件是它在这点的邻域内可以展成为幂级数</a:t>
            </a:r>
            <a:endParaRPr kumimoji="1" lang="en-US" altLang="zh-CN" i="1" dirty="0">
              <a:solidFill>
                <a:srgbClr val="006600"/>
              </a:solidFill>
              <a:ea typeface="仿宋_GB2312" charset="0"/>
              <a:cs typeface="仿宋_GB231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10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1000"/>
                                        <p:tgtEl>
                                          <p:spTgt spid="16390"/>
                                        </p:tgtEl>
                                      </p:cBhvr>
                                    </p:animEffect>
                                  </p:childTnLst>
                                </p:cTn>
                              </p:par>
                              <p:par>
                                <p:cTn id="13" presetID="22" presetClass="entr" presetSubtype="8" fill="hold" nodeType="withEffect">
                                  <p:stCondLst>
                                    <p:cond delay="0"/>
                                  </p:stCondLst>
                                  <p:childTnLst>
                                    <p:set>
                                      <p:cBhvr>
                                        <p:cTn id="14" dur="1" fill="hold">
                                          <p:stCondLst>
                                            <p:cond delay="0"/>
                                          </p:stCondLst>
                                        </p:cTn>
                                        <p:tgtEl>
                                          <p:spTgt spid="16473"/>
                                        </p:tgtEl>
                                        <p:attrNameLst>
                                          <p:attrName>style.visibility</p:attrName>
                                        </p:attrNameLst>
                                      </p:cBhvr>
                                      <p:to>
                                        <p:strVal val="visible"/>
                                      </p:to>
                                    </p:set>
                                    <p:animEffect transition="in" filter="wipe(left)">
                                      <p:cBhvr>
                                        <p:cTn id="15" dur="1000"/>
                                        <p:tgtEl>
                                          <p:spTgt spid="1647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495"/>
                                        </p:tgtEl>
                                        <p:attrNameLst>
                                          <p:attrName>style.visibility</p:attrName>
                                        </p:attrNameLst>
                                      </p:cBhvr>
                                      <p:to>
                                        <p:strVal val="visible"/>
                                      </p:to>
                                    </p:set>
                                    <p:animEffect transition="in" filter="wipe(left)">
                                      <p:cBhvr>
                                        <p:cTn id="20" dur="1000"/>
                                        <p:tgtEl>
                                          <p:spTgt spid="16495"/>
                                        </p:tgtEl>
                                      </p:cBhvr>
                                    </p:animEffect>
                                  </p:childTnLst>
                                </p:cTn>
                              </p:par>
                              <p:par>
                                <p:cTn id="21" presetID="22" presetClass="entr" presetSubtype="8" fill="hold" nodeType="withEffect">
                                  <p:stCondLst>
                                    <p:cond delay="0"/>
                                  </p:stCondLst>
                                  <p:childTnLst>
                                    <p:set>
                                      <p:cBhvr>
                                        <p:cTn id="22" dur="1" fill="hold">
                                          <p:stCondLst>
                                            <p:cond delay="0"/>
                                          </p:stCondLst>
                                        </p:cTn>
                                        <p:tgtEl>
                                          <p:spTgt spid="16592"/>
                                        </p:tgtEl>
                                        <p:attrNameLst>
                                          <p:attrName>style.visibility</p:attrName>
                                        </p:attrNameLst>
                                      </p:cBhvr>
                                      <p:to>
                                        <p:strVal val="visible"/>
                                      </p:to>
                                    </p:set>
                                    <p:animEffect transition="in" filter="wipe(left)">
                                      <p:cBhvr>
                                        <p:cTn id="23" dur="1000"/>
                                        <p:tgtEl>
                                          <p:spTgt spid="1659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486"/>
                                        </p:tgtEl>
                                        <p:attrNameLst>
                                          <p:attrName>style.visibility</p:attrName>
                                        </p:attrNameLst>
                                      </p:cBhvr>
                                      <p:to>
                                        <p:strVal val="visible"/>
                                      </p:to>
                                    </p:set>
                                    <p:animEffect transition="in" filter="wipe(left)">
                                      <p:cBhvr>
                                        <p:cTn id="28" dur="1000"/>
                                        <p:tgtEl>
                                          <p:spTgt spid="16486"/>
                                        </p:tgtEl>
                                      </p:cBhvr>
                                    </p:animEffect>
                                  </p:childTnLst>
                                </p:cTn>
                              </p:par>
                              <p:par>
                                <p:cTn id="29" presetID="22" presetClass="entr" presetSubtype="8" fill="hold" nodeType="withEffect">
                                  <p:stCondLst>
                                    <p:cond delay="0"/>
                                  </p:stCondLst>
                                  <p:childTnLst>
                                    <p:set>
                                      <p:cBhvr>
                                        <p:cTn id="30" dur="1" fill="hold">
                                          <p:stCondLst>
                                            <p:cond delay="0"/>
                                          </p:stCondLst>
                                        </p:cTn>
                                        <p:tgtEl>
                                          <p:spTgt spid="16492"/>
                                        </p:tgtEl>
                                        <p:attrNameLst>
                                          <p:attrName>style.visibility</p:attrName>
                                        </p:attrNameLst>
                                      </p:cBhvr>
                                      <p:to>
                                        <p:strVal val="visible"/>
                                      </p:to>
                                    </p:set>
                                    <p:animEffect transition="in" filter="wipe(left)">
                                      <p:cBhvr>
                                        <p:cTn id="31" dur="1000"/>
                                        <p:tgtEl>
                                          <p:spTgt spid="1649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411"/>
                                        </p:tgtEl>
                                        <p:attrNameLst>
                                          <p:attrName>style.visibility</p:attrName>
                                        </p:attrNameLst>
                                      </p:cBhvr>
                                      <p:to>
                                        <p:strVal val="visible"/>
                                      </p:to>
                                    </p:set>
                                    <p:animEffect transition="in" filter="wipe(left)">
                                      <p:cBhvr>
                                        <p:cTn id="36" dur="1000"/>
                                        <p:tgtEl>
                                          <p:spTgt spid="16411"/>
                                        </p:tgtEl>
                                      </p:cBhvr>
                                    </p:animEffect>
                                  </p:childTnLst>
                                </p:cTn>
                              </p:par>
                              <p:par>
                                <p:cTn id="37" presetID="22" presetClass="entr" presetSubtype="2" fill="hold" nodeType="withEffect">
                                  <p:stCondLst>
                                    <p:cond delay="0"/>
                                  </p:stCondLst>
                                  <p:childTnLst>
                                    <p:set>
                                      <p:cBhvr>
                                        <p:cTn id="38" dur="1" fill="hold">
                                          <p:stCondLst>
                                            <p:cond delay="0"/>
                                          </p:stCondLst>
                                        </p:cTn>
                                        <p:tgtEl>
                                          <p:spTgt spid="16494"/>
                                        </p:tgtEl>
                                        <p:attrNameLst>
                                          <p:attrName>style.visibility</p:attrName>
                                        </p:attrNameLst>
                                      </p:cBhvr>
                                      <p:to>
                                        <p:strVal val="visible"/>
                                      </p:to>
                                    </p:set>
                                    <p:animEffect transition="in" filter="wipe(right)">
                                      <p:cBhvr>
                                        <p:cTn id="39" dur="1000"/>
                                        <p:tgtEl>
                                          <p:spTgt spid="1649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438"/>
                                        </p:tgtEl>
                                        <p:attrNameLst>
                                          <p:attrName>style.visibility</p:attrName>
                                        </p:attrNameLst>
                                      </p:cBhvr>
                                      <p:to>
                                        <p:strVal val="visible"/>
                                      </p:to>
                                    </p:set>
                                    <p:animEffect transition="in" filter="wipe(left)">
                                      <p:cBhvr>
                                        <p:cTn id="44" dur="1000"/>
                                        <p:tgtEl>
                                          <p:spTgt spid="1643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489"/>
                                        </p:tgtEl>
                                        <p:attrNameLst>
                                          <p:attrName>style.visibility</p:attrName>
                                        </p:attrNameLst>
                                      </p:cBhvr>
                                      <p:to>
                                        <p:strVal val="visible"/>
                                      </p:to>
                                    </p:set>
                                    <p:animEffect transition="in" filter="wipe(left)">
                                      <p:cBhvr>
                                        <p:cTn id="47" dur="1000"/>
                                        <p:tgtEl>
                                          <p:spTgt spid="164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478"/>
                                        </p:tgtEl>
                                        <p:attrNameLst>
                                          <p:attrName>style.visibility</p:attrName>
                                        </p:attrNameLst>
                                      </p:cBhvr>
                                      <p:to>
                                        <p:strVal val="visible"/>
                                      </p:to>
                                    </p:set>
                                    <p:animEffect transition="in" filter="wipe(left)">
                                      <p:cBhvr>
                                        <p:cTn id="52" dur="1000"/>
                                        <p:tgtEl>
                                          <p:spTgt spid="16478"/>
                                        </p:tgtEl>
                                      </p:cBhvr>
                                    </p:animEffect>
                                  </p:childTnLst>
                                </p:cTn>
                              </p:par>
                              <p:par>
                                <p:cTn id="53" presetID="22" presetClass="entr" presetSubtype="8" fill="hold" nodeType="withEffect">
                                  <p:stCondLst>
                                    <p:cond delay="0"/>
                                  </p:stCondLst>
                                  <p:childTnLst>
                                    <p:set>
                                      <p:cBhvr>
                                        <p:cTn id="54" dur="1" fill="hold">
                                          <p:stCondLst>
                                            <p:cond delay="0"/>
                                          </p:stCondLst>
                                        </p:cTn>
                                        <p:tgtEl>
                                          <p:spTgt spid="16389"/>
                                        </p:tgtEl>
                                        <p:attrNameLst>
                                          <p:attrName>style.visibility</p:attrName>
                                        </p:attrNameLst>
                                      </p:cBhvr>
                                      <p:to>
                                        <p:strVal val="visible"/>
                                      </p:to>
                                    </p:set>
                                    <p:animEffect transition="in" filter="wipe(left)">
                                      <p:cBhvr>
                                        <p:cTn id="55" dur="1000"/>
                                        <p:tgtEl>
                                          <p:spTgt spid="1638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439"/>
                                        </p:tgtEl>
                                        <p:attrNameLst>
                                          <p:attrName>style.visibility</p:attrName>
                                        </p:attrNameLst>
                                      </p:cBhvr>
                                      <p:to>
                                        <p:strVal val="visible"/>
                                      </p:to>
                                    </p:set>
                                    <p:animEffect transition="in" filter="wipe(left)">
                                      <p:cBhvr>
                                        <p:cTn id="60" dur="1000"/>
                                        <p:tgtEl>
                                          <p:spTgt spid="164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415"/>
                                        </p:tgtEl>
                                        <p:attrNameLst>
                                          <p:attrName>style.visibility</p:attrName>
                                        </p:attrNameLst>
                                      </p:cBhvr>
                                      <p:to>
                                        <p:strVal val="visible"/>
                                      </p:to>
                                    </p:set>
                                    <p:animEffect transition="in" filter="wipe(left)">
                                      <p:cBhvr>
                                        <p:cTn id="65" dur="1000"/>
                                        <p:tgtEl>
                                          <p:spTgt spid="1641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6483"/>
                                        </p:tgtEl>
                                        <p:attrNameLst>
                                          <p:attrName>style.visibility</p:attrName>
                                        </p:attrNameLst>
                                      </p:cBhvr>
                                      <p:to>
                                        <p:strVal val="visible"/>
                                      </p:to>
                                    </p:set>
                                    <p:animEffect transition="in" filter="wipe(up)">
                                      <p:cBhvr>
                                        <p:cTn id="70" dur="1000"/>
                                        <p:tgtEl>
                                          <p:spTgt spid="16483"/>
                                        </p:tgtEl>
                                      </p:cBhvr>
                                    </p:animEffect>
                                  </p:childTnLst>
                                </p:cTn>
                              </p:par>
                              <p:par>
                                <p:cTn id="71" presetID="22" presetClass="entr" presetSubtype="2" fill="hold" nodeType="withEffect">
                                  <p:stCondLst>
                                    <p:cond delay="0"/>
                                  </p:stCondLst>
                                  <p:childTnLst>
                                    <p:set>
                                      <p:cBhvr>
                                        <p:cTn id="72" dur="1" fill="hold">
                                          <p:stCondLst>
                                            <p:cond delay="0"/>
                                          </p:stCondLst>
                                        </p:cTn>
                                        <p:tgtEl>
                                          <p:spTgt spid="16481"/>
                                        </p:tgtEl>
                                        <p:attrNameLst>
                                          <p:attrName>style.visibility</p:attrName>
                                        </p:attrNameLst>
                                      </p:cBhvr>
                                      <p:to>
                                        <p:strVal val="visible"/>
                                      </p:to>
                                    </p:set>
                                    <p:animEffect transition="in" filter="wipe(right)">
                                      <p:cBhvr>
                                        <p:cTn id="73" dur="1000"/>
                                        <p:tgtEl>
                                          <p:spTgt spid="1648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418"/>
                                        </p:tgtEl>
                                        <p:attrNameLst>
                                          <p:attrName>style.visibility</p:attrName>
                                        </p:attrNameLst>
                                      </p:cBhvr>
                                      <p:to>
                                        <p:strVal val="visible"/>
                                      </p:to>
                                    </p:set>
                                    <p:animEffect transition="in" filter="wipe(left)">
                                      <p:cBhvr>
                                        <p:cTn id="78" dur="1000"/>
                                        <p:tgtEl>
                                          <p:spTgt spid="1641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wipe(left)">
                                      <p:cBhvr>
                                        <p:cTn id="83"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 grpId="0" animBg="1"/>
      <p:bldP spid="16387" grpId="0"/>
      <p:bldP spid="16390" grpId="0"/>
      <p:bldP spid="16478" grpId="0"/>
      <p:bldP spid="16418" grpId="0"/>
      <p:bldP spid="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504950" y="3986213"/>
            <a:ext cx="838200" cy="219075"/>
          </a:xfrm>
          <a:prstGeom prst="rect">
            <a:avLst/>
          </a:prstGeom>
          <a:noFill/>
          <a:ln>
            <a:noFill/>
          </a:ln>
        </p:spPr>
      </p:pic>
      <p:pic>
        <p:nvPicPr>
          <p:cNvPr id="40962" name="Picture 4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503363" y="3984625"/>
            <a:ext cx="838200" cy="219075"/>
          </a:xfrm>
          <a:prstGeom prst="rect">
            <a:avLst/>
          </a:prstGeom>
          <a:noFill/>
          <a:ln>
            <a:noFill/>
          </a:ln>
        </p:spPr>
      </p:pic>
      <p:pic>
        <p:nvPicPr>
          <p:cNvPr id="40963" name="Picture 4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667125" y="3986213"/>
            <a:ext cx="838200" cy="219075"/>
          </a:xfrm>
          <a:prstGeom prst="rect">
            <a:avLst/>
          </a:prstGeom>
          <a:noFill/>
          <a:ln>
            <a:noFill/>
          </a:ln>
        </p:spPr>
      </p:pic>
      <p:pic>
        <p:nvPicPr>
          <p:cNvPr id="40964" name="Picture 4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3665538" y="3984625"/>
            <a:ext cx="838200" cy="219075"/>
          </a:xfrm>
          <a:prstGeom prst="rect">
            <a:avLst/>
          </a:prstGeom>
          <a:noFill/>
          <a:ln>
            <a:noFill/>
          </a:ln>
        </p:spPr>
      </p:pic>
      <p:pic>
        <p:nvPicPr>
          <p:cNvPr id="40965" name="Picture 5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931988" y="2546350"/>
            <a:ext cx="838200" cy="219075"/>
          </a:xfrm>
          <a:prstGeom prst="rect">
            <a:avLst/>
          </a:prstGeom>
          <a:noFill/>
          <a:ln>
            <a:noFill/>
          </a:ln>
        </p:spPr>
      </p:pic>
      <p:pic>
        <p:nvPicPr>
          <p:cNvPr id="40966" name="Picture 51"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1930400" y="2544763"/>
            <a:ext cx="838200" cy="219075"/>
          </a:xfrm>
          <a:prstGeom prst="rect">
            <a:avLst/>
          </a:prstGeom>
          <a:noFill/>
          <a:ln>
            <a:noFill/>
          </a:ln>
        </p:spPr>
      </p:pic>
      <p:pic>
        <p:nvPicPr>
          <p:cNvPr id="40967"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94163" y="2546350"/>
            <a:ext cx="838200" cy="219075"/>
          </a:xfrm>
          <a:prstGeom prst="rect">
            <a:avLst/>
          </a:prstGeom>
          <a:noFill/>
          <a:ln>
            <a:noFill/>
          </a:ln>
        </p:spPr>
      </p:pic>
      <p:pic>
        <p:nvPicPr>
          <p:cNvPr id="40968" name="Picture 5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092575" y="2544763"/>
            <a:ext cx="838200" cy="219075"/>
          </a:xfrm>
          <a:prstGeom prst="rect">
            <a:avLst/>
          </a:prstGeom>
          <a:noFill/>
          <a:ln>
            <a:noFill/>
          </a:ln>
        </p:spPr>
      </p:pic>
      <p:pic>
        <p:nvPicPr>
          <p:cNvPr id="40969"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246813" y="2546350"/>
            <a:ext cx="838200" cy="219075"/>
          </a:xfrm>
          <a:prstGeom prst="rect">
            <a:avLst/>
          </a:prstGeom>
          <a:noFill/>
          <a:ln>
            <a:noFill/>
          </a:ln>
        </p:spPr>
      </p:pic>
      <p:pic>
        <p:nvPicPr>
          <p:cNvPr id="40970" name="Picture 5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245225" y="2544763"/>
            <a:ext cx="838200" cy="219075"/>
          </a:xfrm>
          <a:prstGeom prst="rect">
            <a:avLst/>
          </a:prstGeom>
          <a:noFill/>
          <a:ln>
            <a:noFill/>
          </a:ln>
        </p:spPr>
      </p:pic>
      <p:pic>
        <p:nvPicPr>
          <p:cNvPr id="40971"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503363" y="5775325"/>
            <a:ext cx="838200" cy="219075"/>
          </a:xfrm>
          <a:prstGeom prst="rect">
            <a:avLst/>
          </a:prstGeom>
          <a:noFill/>
          <a:ln>
            <a:noFill/>
          </a:ln>
        </p:spPr>
      </p:pic>
      <p:pic>
        <p:nvPicPr>
          <p:cNvPr id="40972" name="Picture 5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1501775" y="5773738"/>
            <a:ext cx="838200" cy="219075"/>
          </a:xfrm>
          <a:prstGeom prst="rect">
            <a:avLst/>
          </a:prstGeom>
          <a:noFill/>
          <a:ln>
            <a:noFill/>
          </a:ln>
        </p:spPr>
      </p:pic>
      <p:pic>
        <p:nvPicPr>
          <p:cNvPr id="40973"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665538" y="5775325"/>
            <a:ext cx="838200" cy="219075"/>
          </a:xfrm>
          <a:prstGeom prst="rect">
            <a:avLst/>
          </a:prstGeom>
          <a:noFill/>
          <a:ln>
            <a:noFill/>
          </a:ln>
        </p:spPr>
      </p:pic>
      <p:pic>
        <p:nvPicPr>
          <p:cNvPr id="40974"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663950" y="5773738"/>
            <a:ext cx="838200" cy="219075"/>
          </a:xfrm>
          <a:prstGeom prst="rect">
            <a:avLst/>
          </a:prstGeom>
          <a:noFill/>
          <a:ln>
            <a:noFill/>
          </a:ln>
        </p:spPr>
      </p:pic>
      <p:pic>
        <p:nvPicPr>
          <p:cNvPr id="40975" name="Picture 6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246813" y="5784850"/>
            <a:ext cx="838200" cy="219075"/>
          </a:xfrm>
          <a:prstGeom prst="rect">
            <a:avLst/>
          </a:prstGeom>
          <a:noFill/>
          <a:ln>
            <a:noFill/>
          </a:ln>
        </p:spPr>
      </p:pic>
      <p:pic>
        <p:nvPicPr>
          <p:cNvPr id="40976" name="Picture 6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245225" y="5783263"/>
            <a:ext cx="838200" cy="219075"/>
          </a:xfrm>
          <a:prstGeom prst="rect">
            <a:avLst/>
          </a:prstGeom>
          <a:noFill/>
          <a:ln>
            <a:noFill/>
          </a:ln>
        </p:spPr>
      </p:pic>
      <p:pic>
        <p:nvPicPr>
          <p:cNvPr id="40977"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61472" name="Rectangle 32"/>
          <p:cNvSpPr>
            <a:spLocks noChangeArrowheads="1"/>
          </p:cNvSpPr>
          <p:nvPr/>
        </p:nvSpPr>
        <p:spPr bwMode="auto">
          <a:xfrm>
            <a:off x="536575" y="2905125"/>
            <a:ext cx="946150" cy="457200"/>
          </a:xfrm>
          <a:prstGeom prst="rect">
            <a:avLst/>
          </a:prstGeom>
          <a:noFill/>
          <a:ln>
            <a:noFill/>
          </a:ln>
          <a:effectLst/>
        </p:spPr>
        <p:txBody>
          <a:bodyPr wrap="none" lIns="90000" tIns="46800" rIns="90000" bIns="46800">
            <a:spAutoFit/>
          </a:bodyPr>
          <a:lstStyle/>
          <a:p>
            <a:pPr>
              <a:defRPr/>
            </a:pPr>
            <a:r>
              <a:rPr kumimoji="1" lang="zh-CN" altLang="en-US" u="sng">
                <a:solidFill>
                  <a:srgbClr val="0000FF"/>
                </a:solidFill>
                <a:ea typeface="楷体" panose="02010609060101010101" charset="-122"/>
                <a:cs typeface="楷体" panose="02010609060101010101" charset="-122"/>
              </a:rPr>
              <a:t>回答</a:t>
            </a:r>
            <a:r>
              <a:rPr kumimoji="1" lang="zh-CN" altLang="en-US">
                <a:solidFill>
                  <a:srgbClr val="0000FF"/>
                </a:solidFill>
                <a:ea typeface="楷体" panose="02010609060101010101" charset="-122"/>
                <a:cs typeface="楷体" panose="02010609060101010101" charset="-122"/>
              </a:rPr>
              <a:t>  </a:t>
            </a:r>
            <a:endParaRPr kumimoji="1" lang="zh-CN" altLang="en-US">
              <a:solidFill>
                <a:srgbClr val="0000FF"/>
              </a:solidFill>
              <a:ea typeface="楷体" panose="02010609060101010101" charset="-122"/>
              <a:cs typeface="楷体" panose="02010609060101010101" charset="-122"/>
            </a:endParaRPr>
          </a:p>
        </p:txBody>
      </p:sp>
      <p:grpSp>
        <p:nvGrpSpPr>
          <p:cNvPr id="61564" name="Group 124"/>
          <p:cNvGrpSpPr/>
          <p:nvPr/>
        </p:nvGrpSpPr>
        <p:grpSpPr bwMode="auto">
          <a:xfrm>
            <a:off x="1354138" y="2905125"/>
            <a:ext cx="4316412" cy="1019175"/>
            <a:chOff x="853" y="1830"/>
            <a:chExt cx="2719" cy="642"/>
          </a:xfrm>
        </p:grpSpPr>
        <p:sp>
          <p:nvSpPr>
            <p:cNvPr id="61474" name="Rectangle 34"/>
            <p:cNvSpPr>
              <a:spLocks noChangeArrowheads="1"/>
            </p:cNvSpPr>
            <p:nvPr/>
          </p:nvSpPr>
          <p:spPr bwMode="auto">
            <a:xfrm>
              <a:off x="853" y="1830"/>
              <a:ext cx="2719" cy="288"/>
            </a:xfrm>
            <a:prstGeom prst="rect">
              <a:avLst/>
            </a:prstGeom>
            <a:noFill/>
            <a:ln>
              <a:noFill/>
            </a:ln>
            <a:effectLst/>
          </p:spPr>
          <p:txBody>
            <a:bodyPr wrap="none" lIns="90000" tIns="46800" rIns="90000" bIns="46800">
              <a:spAutoFit/>
            </a:bodyPr>
            <a:lstStyle/>
            <a:p>
              <a:pPr>
                <a:defRPr/>
              </a:pPr>
              <a:r>
                <a:rPr kumimoji="1" lang="zh-CN" altLang="en-US"/>
                <a:t>这是由于受到了幂级数本身的  </a:t>
              </a:r>
              <a:endParaRPr kumimoji="1" lang="zh-CN" altLang="en-US"/>
            </a:p>
          </p:txBody>
        </p:sp>
        <p:sp>
          <p:nvSpPr>
            <p:cNvPr id="61475" name="Rectangle 35"/>
            <p:cNvSpPr>
              <a:spLocks noChangeArrowheads="1"/>
            </p:cNvSpPr>
            <p:nvPr/>
          </p:nvSpPr>
          <p:spPr bwMode="auto">
            <a:xfrm>
              <a:off x="853" y="2184"/>
              <a:ext cx="1850" cy="288"/>
            </a:xfrm>
            <a:prstGeom prst="rect">
              <a:avLst/>
            </a:prstGeom>
            <a:noFill/>
            <a:ln>
              <a:noFill/>
            </a:ln>
            <a:effectLst/>
          </p:spPr>
          <p:txBody>
            <a:bodyPr wrap="none" lIns="90000" tIns="46800" rIns="90000" bIns="46800">
              <a:spAutoFit/>
            </a:bodyPr>
            <a:lstStyle/>
            <a:p>
              <a:pPr>
                <a:defRPr/>
              </a:pPr>
              <a:r>
                <a:rPr kumimoji="1" lang="zh-CN" altLang="en-US"/>
                <a:t>收敛特性的</a:t>
              </a:r>
              <a:r>
                <a:rPr kumimoji="1" lang="zh-CN" altLang="en-US" u="sng">
                  <a:solidFill>
                    <a:srgbClr val="CC0000"/>
                  </a:solidFill>
                  <a:ea typeface="楷体" panose="02010609060101010101" charset="-122"/>
                  <a:cs typeface="楷体" panose="02010609060101010101" charset="-122"/>
                </a:rPr>
                <a:t>限制</a:t>
              </a:r>
              <a:r>
                <a:rPr kumimoji="1" lang="zh-CN" altLang="en-US"/>
                <a:t>：    </a:t>
              </a:r>
              <a:endParaRPr kumimoji="1" lang="zh-CN" altLang="en-US"/>
            </a:p>
          </p:txBody>
        </p:sp>
      </p:grpSp>
      <p:sp>
        <p:nvSpPr>
          <p:cNvPr id="61477" name="Rectangle 37"/>
          <p:cNvSpPr>
            <a:spLocks noChangeArrowheads="1"/>
          </p:cNvSpPr>
          <p:nvPr/>
        </p:nvSpPr>
        <p:spPr bwMode="auto">
          <a:xfrm>
            <a:off x="1427163" y="4095750"/>
            <a:ext cx="4557712" cy="457200"/>
          </a:xfrm>
          <a:prstGeom prst="rect">
            <a:avLst/>
          </a:prstGeom>
          <a:noFill/>
          <a:ln>
            <a:noFill/>
          </a:ln>
          <a:effectLst/>
        </p:spPr>
        <p:txBody>
          <a:bodyPr wrap="none" lIns="90000" tIns="46800" rIns="90000" bIns="46800">
            <a:spAutoFit/>
          </a:bodyPr>
          <a:lstStyle/>
          <a:p>
            <a:pPr>
              <a:buSzPct val="75000"/>
              <a:buFontTx/>
              <a:buBlip>
                <a:blip r:embed="rId2"/>
              </a:buBlip>
              <a:defRPr/>
            </a:pPr>
            <a:r>
              <a:rPr kumimoji="1" lang="zh-CN" altLang="en-US">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幂级数的收敛域必须是圆域。</a:t>
            </a:r>
            <a:r>
              <a:rPr kumimoji="1" lang="zh-CN" altLang="en-US">
                <a:ea typeface="楷体" panose="02010609060101010101" charset="-122"/>
                <a:cs typeface="楷体" panose="02010609060101010101" charset="-122"/>
              </a:rPr>
              <a:t>  </a:t>
            </a:r>
            <a:endParaRPr kumimoji="1" lang="zh-CN" altLang="en-US">
              <a:ea typeface="楷体" panose="02010609060101010101" charset="-122"/>
              <a:cs typeface="楷体" panose="02010609060101010101" charset="-122"/>
            </a:endParaRPr>
          </a:p>
        </p:txBody>
      </p:sp>
      <p:sp>
        <p:nvSpPr>
          <p:cNvPr id="61479" name="Rectangle 39"/>
          <p:cNvSpPr>
            <a:spLocks noChangeArrowheads="1"/>
          </p:cNvSpPr>
          <p:nvPr/>
        </p:nvSpPr>
        <p:spPr bwMode="auto">
          <a:xfrm>
            <a:off x="1427163" y="4675188"/>
            <a:ext cx="6702425" cy="457200"/>
          </a:xfrm>
          <a:prstGeom prst="rect">
            <a:avLst/>
          </a:prstGeom>
          <a:noFill/>
          <a:ln>
            <a:noFill/>
          </a:ln>
          <a:effectLst/>
        </p:spPr>
        <p:txBody>
          <a:bodyPr wrap="none" lIns="90000" tIns="46800" rIns="90000" bIns="46800">
            <a:spAutoFit/>
          </a:bodyPr>
          <a:lstStyle/>
          <a:p>
            <a:pPr>
              <a:buSzPct val="75000"/>
              <a:buFontTx/>
              <a:buBlip>
                <a:blip r:embed="rId2"/>
              </a:buBlip>
              <a:defRPr/>
            </a:pPr>
            <a:r>
              <a:rPr kumimoji="1" lang="zh-CN" altLang="en-US">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幂级数一旦收敛，其</a:t>
            </a:r>
            <a:r>
              <a:rPr kumimoji="1" lang="zh-CN" altLang="en-US" u="sng">
                <a:solidFill>
                  <a:schemeClr val="folHlink"/>
                </a:solidFill>
                <a:ea typeface="楷体" panose="02010609060101010101" charset="-122"/>
                <a:cs typeface="楷体" panose="02010609060101010101" charset="-122"/>
              </a:rPr>
              <a:t>和函数</a:t>
            </a:r>
            <a:r>
              <a:rPr kumimoji="1" lang="zh-CN" altLang="en-US">
                <a:solidFill>
                  <a:schemeClr val="hlink"/>
                </a:solidFill>
                <a:ea typeface="楷体" panose="02010609060101010101" charset="-122"/>
                <a:cs typeface="楷体" panose="02010609060101010101" charset="-122"/>
              </a:rPr>
              <a:t>一定是解析函数。  </a:t>
            </a:r>
            <a:endParaRPr kumimoji="1" lang="zh-CN" altLang="en-US">
              <a:solidFill>
                <a:schemeClr val="hlink"/>
              </a:solidFill>
              <a:ea typeface="楷体" panose="02010609060101010101" charset="-122"/>
              <a:cs typeface="楷体" panose="02010609060101010101" charset="-122"/>
            </a:endParaRPr>
          </a:p>
        </p:txBody>
      </p:sp>
      <p:pic>
        <p:nvPicPr>
          <p:cNvPr id="40982" name="Picture 64" descr="xs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61505" name="Rectangle 65"/>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grpSp>
        <p:nvGrpSpPr>
          <p:cNvPr id="40984" name="Group 98"/>
          <p:cNvGrpSpPr/>
          <p:nvPr/>
        </p:nvGrpSpPr>
        <p:grpSpPr bwMode="auto">
          <a:xfrm>
            <a:off x="5938838" y="2619375"/>
            <a:ext cx="2727325" cy="1843088"/>
            <a:chOff x="3741" y="1650"/>
            <a:chExt cx="1718" cy="1161"/>
          </a:xfrm>
        </p:grpSpPr>
        <p:sp>
          <p:nvSpPr>
            <p:cNvPr id="61539" name="Freeform 99"/>
            <p:cNvSpPr>
              <a:spLocks noChangeAspect="1"/>
            </p:cNvSpPr>
            <p:nvPr/>
          </p:nvSpPr>
          <p:spPr bwMode="auto">
            <a:xfrm>
              <a:off x="3741" y="1650"/>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61540" name="Rectangle 100"/>
            <p:cNvSpPr>
              <a:spLocks noChangeArrowheads="1"/>
            </p:cNvSpPr>
            <p:nvPr/>
          </p:nvSpPr>
          <p:spPr bwMode="auto">
            <a:xfrm>
              <a:off x="5046" y="2250"/>
              <a:ext cx="299"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61541" name="Rectangle 101"/>
            <p:cNvSpPr>
              <a:spLocks noChangeArrowheads="1"/>
            </p:cNvSpPr>
            <p:nvPr/>
          </p:nvSpPr>
          <p:spPr bwMode="auto">
            <a:xfrm>
              <a:off x="4987" y="1808"/>
              <a:ext cx="29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61542" name="Oval 102"/>
          <p:cNvSpPr>
            <a:spLocks noChangeArrowheads="1"/>
          </p:cNvSpPr>
          <p:nvPr/>
        </p:nvSpPr>
        <p:spPr bwMode="auto">
          <a:xfrm>
            <a:off x="6556375" y="2989263"/>
            <a:ext cx="900113" cy="900112"/>
          </a:xfrm>
          <a:prstGeom prst="ellipse">
            <a:avLst/>
          </a:prstGeom>
          <a:solidFill>
            <a:srgbClr val="E1F4FF"/>
          </a:solidFill>
          <a:ln>
            <a:noFill/>
          </a:ln>
          <a:effectLst/>
        </p:spPr>
        <p:txBody>
          <a:bodyPr wrap="none" lIns="90000" tIns="46800" rIns="90000" bIns="46800" anchor="ctr"/>
          <a:lstStyle/>
          <a:p>
            <a:pPr>
              <a:defRPr/>
            </a:pPr>
            <a:endParaRPr lang="zh-CN" altLang="en-US"/>
          </a:p>
        </p:txBody>
      </p:sp>
      <p:grpSp>
        <p:nvGrpSpPr>
          <p:cNvPr id="40986" name="Group 110"/>
          <p:cNvGrpSpPr/>
          <p:nvPr/>
        </p:nvGrpSpPr>
        <p:grpSpPr bwMode="auto">
          <a:xfrm>
            <a:off x="6865938" y="3192463"/>
            <a:ext cx="1063625" cy="671512"/>
            <a:chOff x="4205" y="1963"/>
            <a:chExt cx="670" cy="423"/>
          </a:xfrm>
        </p:grpSpPr>
        <p:sp>
          <p:nvSpPr>
            <p:cNvPr id="61551" name="Freeform 111"/>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3175" cmpd="sng">
              <a:solidFill>
                <a:srgbClr val="D2D2D2"/>
              </a:solidFill>
              <a:round/>
            </a:ln>
            <a:effectLst/>
          </p:spPr>
          <p:txBody>
            <a:bodyPr/>
            <a:lstStyle/>
            <a:p>
              <a:pPr>
                <a:defRPr/>
              </a:pPr>
              <a:endParaRPr lang="zh-CN" altLang="en-US"/>
            </a:p>
          </p:txBody>
        </p:sp>
        <p:sp>
          <p:nvSpPr>
            <p:cNvPr id="61552" name="Line 112"/>
            <p:cNvSpPr>
              <a:spLocks noChangeShapeType="1"/>
            </p:cNvSpPr>
            <p:nvPr/>
          </p:nvSpPr>
          <p:spPr bwMode="auto">
            <a:xfrm>
              <a:off x="4634" y="2154"/>
              <a:ext cx="62" cy="69"/>
            </a:xfrm>
            <a:prstGeom prst="line">
              <a:avLst/>
            </a:prstGeom>
            <a:noFill/>
            <a:ln w="3175">
              <a:solidFill>
                <a:srgbClr val="DDDDDD"/>
              </a:solidFill>
              <a:round/>
              <a:headEnd type="stealth" w="med" len="lg"/>
            </a:ln>
            <a:effectLst/>
          </p:spPr>
          <p:txBody>
            <a:bodyPr/>
            <a:lstStyle/>
            <a:p>
              <a:pPr>
                <a:defRPr/>
              </a:pPr>
              <a:endParaRPr lang="zh-CN" altLang="en-US"/>
            </a:p>
          </p:txBody>
        </p:sp>
        <p:sp>
          <p:nvSpPr>
            <p:cNvPr id="61553" name="Rectangle 113"/>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solidFill>
                    <a:srgbClr val="DDDDDD"/>
                  </a:solidFill>
                </a:rPr>
                <a:t>l</a:t>
              </a:r>
              <a:endParaRPr kumimoji="1" lang="zh-CN" altLang="en-US" sz="2000" i="1">
                <a:solidFill>
                  <a:srgbClr val="DDDDDD"/>
                </a:solidFill>
              </a:endParaRPr>
            </a:p>
          </p:txBody>
        </p:sp>
      </p:grpSp>
      <p:sp>
        <p:nvSpPr>
          <p:cNvPr id="61555" name="Text Box 115"/>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4"/>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grpSp>
        <p:nvGrpSpPr>
          <p:cNvPr id="61563" name="Group 123"/>
          <p:cNvGrpSpPr/>
          <p:nvPr/>
        </p:nvGrpSpPr>
        <p:grpSpPr bwMode="auto">
          <a:xfrm>
            <a:off x="536575" y="1720850"/>
            <a:ext cx="8539163" cy="1014413"/>
            <a:chOff x="338" y="1084"/>
            <a:chExt cx="5379" cy="639"/>
          </a:xfrm>
        </p:grpSpPr>
        <p:grpSp>
          <p:nvGrpSpPr>
            <p:cNvPr id="40996" name="Group 122"/>
            <p:cNvGrpSpPr/>
            <p:nvPr/>
          </p:nvGrpSpPr>
          <p:grpSpPr bwMode="auto">
            <a:xfrm>
              <a:off x="338" y="1084"/>
              <a:ext cx="5379" cy="288"/>
              <a:chOff x="338" y="1084"/>
              <a:chExt cx="5379" cy="288"/>
            </a:xfrm>
          </p:grpSpPr>
          <p:sp>
            <p:nvSpPr>
              <p:cNvPr id="61445" name="Rectangle 5"/>
              <p:cNvSpPr>
                <a:spLocks noChangeArrowheads="1"/>
              </p:cNvSpPr>
              <p:nvPr/>
            </p:nvSpPr>
            <p:spPr bwMode="auto">
              <a:xfrm>
                <a:off x="338" y="1084"/>
                <a:ext cx="5379" cy="288"/>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(1) </a:t>
                </a:r>
                <a:r>
                  <a:rPr kumimoji="1" lang="zh-CN" altLang="en-US">
                    <a:ea typeface="楷体" panose="02010609060101010101" charset="-122"/>
                    <a:cs typeface="楷体" panose="02010609060101010101" charset="-122"/>
                  </a:rPr>
                  <a:t>为什么函数          只能在圆域                      </a:t>
                </a:r>
                <a:r>
                  <a:rPr kumimoji="1" lang="zh-CN" altLang="en-US" sz="800">
                    <a:ea typeface="楷体" panose="02010609060101010101" charset="-122"/>
                    <a:cs typeface="楷体" panose="02010609060101010101" charset="-122"/>
                  </a:rPr>
                  <a:t> </a:t>
                </a:r>
                <a:r>
                  <a:rPr kumimoji="1" lang="zh-CN" altLang="en-US">
                    <a:ea typeface="楷体" panose="02010609060101010101" charset="-122"/>
                    <a:cs typeface="楷体" panose="02010609060101010101" charset="-122"/>
                  </a:rPr>
                  <a:t>上展开为幂级数</a:t>
                </a:r>
                <a:r>
                  <a:rPr kumimoji="1" lang="zh-CN" altLang="en-US" sz="800">
                    <a:ea typeface="楷体" panose="02010609060101010101" charset="-122"/>
                    <a:cs typeface="楷体" panose="02010609060101010101" charset="-122"/>
                  </a:rPr>
                  <a:t> </a:t>
                </a:r>
                <a:r>
                  <a:rPr kumimoji="1" lang="en-US" altLang="zh-CN">
                    <a:ea typeface="楷体" panose="02010609060101010101" charset="-122"/>
                    <a:cs typeface="楷体" panose="02010609060101010101" charset="-122"/>
                  </a:rPr>
                  <a:t>,  </a:t>
                </a:r>
                <a:endParaRPr kumimoji="1" lang="en-US" altLang="zh-CN" i="1">
                  <a:ea typeface="楷体" panose="02010609060101010101" charset="-122"/>
                  <a:cs typeface="楷体" panose="02010609060101010101" charset="-122"/>
                </a:endParaRPr>
              </a:p>
            </p:txBody>
          </p:sp>
          <p:graphicFrame>
            <p:nvGraphicFramePr>
              <p:cNvPr id="40999" name="Object 116"/>
              <p:cNvGraphicFramePr/>
              <p:nvPr/>
            </p:nvGraphicFramePr>
            <p:xfrm>
              <a:off x="1654" y="1126"/>
              <a:ext cx="455" cy="215"/>
            </p:xfrm>
            <a:graphic>
              <a:graphicData uri="http://schemas.openxmlformats.org/presentationml/2006/ole">
                <mc:AlternateContent xmlns:mc="http://schemas.openxmlformats.org/markup-compatibility/2006">
                  <mc:Choice xmlns:v="urn:schemas-microsoft-com:vml" Requires="v">
                    <p:oleObj spid="_x0000_s710679" name="公式" r:id="rId5" imgW="635000" imgH="342900" progId="Equation.3">
                      <p:embed/>
                    </p:oleObj>
                  </mc:Choice>
                  <mc:Fallback>
                    <p:oleObj name="公式" r:id="rId5" imgW="635000" imgH="342900" progId="Equation.3">
                      <p:embed/>
                      <p:pic>
                        <p:nvPicPr>
                          <p:cNvPr id="0" name="图片 71067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 y="1126"/>
                            <a:ext cx="455" cy="215"/>
                          </a:xfrm>
                          <a:prstGeom prst="rect">
                            <a:avLst/>
                          </a:prstGeom>
                          <a:noFill/>
                          <a:ln>
                            <a:noFill/>
                          </a:ln>
                        </p:spPr>
                      </p:pic>
                    </p:oleObj>
                  </mc:Fallback>
                </mc:AlternateContent>
              </a:graphicData>
            </a:graphic>
          </p:graphicFrame>
          <p:grpSp>
            <p:nvGrpSpPr>
              <p:cNvPr id="41000" name="Group 120"/>
              <p:cNvGrpSpPr/>
              <p:nvPr/>
            </p:nvGrpSpPr>
            <p:grpSpPr bwMode="auto">
              <a:xfrm>
                <a:off x="3139" y="1108"/>
                <a:ext cx="1008" cy="239"/>
                <a:chOff x="2923" y="1090"/>
                <a:chExt cx="1008" cy="239"/>
              </a:xfrm>
            </p:grpSpPr>
            <p:graphicFrame>
              <p:nvGraphicFramePr>
                <p:cNvPr id="41001" name="Object 117"/>
                <p:cNvGraphicFramePr/>
                <p:nvPr/>
              </p:nvGraphicFramePr>
              <p:xfrm>
                <a:off x="2923" y="1090"/>
                <a:ext cx="628" cy="239"/>
              </p:xfrm>
              <a:graphic>
                <a:graphicData uri="http://schemas.openxmlformats.org/presentationml/2006/ole">
                  <mc:AlternateContent xmlns:mc="http://schemas.openxmlformats.org/markup-compatibility/2006">
                    <mc:Choice xmlns:v="urn:schemas-microsoft-com:vml" Requires="v">
                      <p:oleObj spid="_x0000_s710680" name="公式" r:id="rId7" imgW="876300" imgH="381000" progId="Equation.3">
                        <p:embed/>
                      </p:oleObj>
                    </mc:Choice>
                    <mc:Fallback>
                      <p:oleObj name="公式" r:id="rId7" imgW="876300" imgH="381000" progId="Equation.3">
                        <p:embed/>
                        <p:pic>
                          <p:nvPicPr>
                            <p:cNvPr id="0" name="图片 7106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3" y="1090"/>
                              <a:ext cx="628" cy="239"/>
                            </a:xfrm>
                            <a:prstGeom prst="rect">
                              <a:avLst/>
                            </a:prstGeom>
                            <a:noFill/>
                            <a:ln>
                              <a:noFill/>
                            </a:ln>
                          </p:spPr>
                        </p:pic>
                      </p:oleObj>
                    </mc:Fallback>
                  </mc:AlternateContent>
                </a:graphicData>
              </a:graphic>
            </p:graphicFrame>
            <p:graphicFrame>
              <p:nvGraphicFramePr>
                <p:cNvPr id="41002" name="Object 118"/>
                <p:cNvGraphicFramePr/>
                <p:nvPr/>
              </p:nvGraphicFramePr>
              <p:xfrm>
                <a:off x="3740" y="1131"/>
                <a:ext cx="191" cy="167"/>
              </p:xfrm>
              <a:graphic>
                <a:graphicData uri="http://schemas.openxmlformats.org/presentationml/2006/ole">
                  <mc:AlternateContent xmlns:mc="http://schemas.openxmlformats.org/markup-compatibility/2006">
                    <mc:Choice xmlns:v="urn:schemas-microsoft-com:vml" Requires="v">
                      <p:oleObj spid="_x0000_s710681" name="公式" r:id="rId9" imgW="266065" imgH="266065" progId="Equation.3">
                        <p:embed/>
                      </p:oleObj>
                    </mc:Choice>
                    <mc:Fallback>
                      <p:oleObj name="公式" r:id="rId9" imgW="266065" imgH="266065" progId="Equation.3">
                        <p:embed/>
                        <p:pic>
                          <p:nvPicPr>
                            <p:cNvPr id="0" name="图片 71068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0" y="1131"/>
                              <a:ext cx="191" cy="167"/>
                            </a:xfrm>
                            <a:prstGeom prst="rect">
                              <a:avLst/>
                            </a:prstGeom>
                            <a:noFill/>
                            <a:ln>
                              <a:noFill/>
                            </a:ln>
                          </p:spPr>
                        </p:pic>
                      </p:oleObj>
                    </mc:Fallback>
                  </mc:AlternateContent>
                </a:graphicData>
              </a:graphic>
            </p:graphicFrame>
            <p:graphicFrame>
              <p:nvGraphicFramePr>
                <p:cNvPr id="41003" name="Object 119"/>
                <p:cNvGraphicFramePr/>
                <p:nvPr/>
              </p:nvGraphicFramePr>
              <p:xfrm>
                <a:off x="3571" y="1161"/>
                <a:ext cx="155" cy="128"/>
              </p:xfrm>
              <a:graphic>
                <a:graphicData uri="http://schemas.openxmlformats.org/presentationml/2006/ole">
                  <mc:AlternateContent xmlns:mc="http://schemas.openxmlformats.org/markup-compatibility/2006">
                    <mc:Choice xmlns:v="urn:schemas-microsoft-com:vml" Requires="v">
                      <p:oleObj spid="_x0000_s710682" name="Equation" r:id="rId11" imgW="215900" imgH="203200" progId="Equation.DSMT4">
                        <p:embed/>
                      </p:oleObj>
                    </mc:Choice>
                    <mc:Fallback>
                      <p:oleObj name="Equation" r:id="rId11" imgW="215900" imgH="203200" progId="Equation.DSMT4">
                        <p:embed/>
                        <p:pic>
                          <p:nvPicPr>
                            <p:cNvPr id="0" name="图片 7106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 y="1161"/>
                              <a:ext cx="155" cy="128"/>
                            </a:xfrm>
                            <a:prstGeom prst="rect">
                              <a:avLst/>
                            </a:prstGeom>
                            <a:noFill/>
                            <a:ln>
                              <a:noFill/>
                            </a:ln>
                          </p:spPr>
                        </p:pic>
                      </p:oleObj>
                    </mc:Fallback>
                  </mc:AlternateContent>
                </a:graphicData>
              </a:graphic>
            </p:graphicFrame>
          </p:grpSp>
        </p:grpSp>
        <p:sp>
          <p:nvSpPr>
            <p:cNvPr id="61561" name="Rectangle 121"/>
            <p:cNvSpPr>
              <a:spLocks noChangeArrowheads="1"/>
            </p:cNvSpPr>
            <p:nvPr/>
          </p:nvSpPr>
          <p:spPr bwMode="auto">
            <a:xfrm>
              <a:off x="607" y="1435"/>
              <a:ext cx="3068" cy="288"/>
            </a:xfrm>
            <a:prstGeom prst="rect">
              <a:avLst/>
            </a:prstGeom>
            <a:noFill/>
            <a:ln>
              <a:noFill/>
            </a:ln>
            <a:effectLst/>
          </p:spPr>
          <p:txBody>
            <a:bodyPr wrap="none">
              <a:spAutoFit/>
            </a:bodyPr>
            <a:lstStyle/>
            <a:p>
              <a:pPr>
                <a:defRPr/>
              </a:pPr>
              <a:r>
                <a:rPr kumimoji="1" lang="zh-CN" altLang="en-US">
                  <a:ea typeface="楷体" panose="02010609060101010101" charset="-122"/>
                  <a:cs typeface="楷体" panose="02010609060101010101" charset="-122"/>
                </a:rPr>
                <a:t>而不是在整个解析区域 </a:t>
              </a:r>
              <a:r>
                <a:rPr kumimoji="1" lang="en-US" altLang="zh-CN" i="1">
                  <a:ea typeface="楷体" panose="02010609060101010101" charset="-122"/>
                  <a:cs typeface="楷体" panose="02010609060101010101" charset="-122"/>
                </a:rPr>
                <a:t>D</a:t>
              </a:r>
              <a:r>
                <a:rPr kumimoji="1" lang="en-US" altLang="zh-CN">
                  <a:ea typeface="楷体" panose="02010609060101010101" charset="-122"/>
                  <a:cs typeface="楷体" panose="02010609060101010101" charset="-122"/>
                </a:rPr>
                <a:t> </a:t>
              </a:r>
              <a:r>
                <a:rPr kumimoji="1" lang="zh-CN" altLang="en-US">
                  <a:ea typeface="楷体" panose="02010609060101010101" charset="-122"/>
                  <a:cs typeface="楷体" panose="02010609060101010101" charset="-122"/>
                </a:rPr>
                <a:t>上展开</a:t>
              </a:r>
              <a:r>
                <a:rPr kumimoji="1" lang="zh-CN" altLang="en-US" sz="800">
                  <a:ea typeface="楷体" panose="02010609060101010101" charset="-122"/>
                  <a:cs typeface="楷体" panose="02010609060101010101" charset="-122"/>
                </a:rPr>
                <a:t> </a:t>
              </a:r>
              <a:r>
                <a:rPr kumimoji="1" lang="en-US" altLang="zh-CN">
                  <a:ea typeface="楷体" panose="02010609060101010101" charset="-122"/>
                  <a:cs typeface="楷体" panose="02010609060101010101" charset="-122"/>
                </a:rPr>
                <a:t>?  </a:t>
              </a:r>
              <a:endParaRPr kumimoji="1" lang="en-US" altLang="zh-CN">
                <a:ea typeface="楷体" panose="02010609060101010101" charset="-122"/>
                <a:cs typeface="楷体" panose="02010609060101010101" charset="-122"/>
              </a:endParaRPr>
            </a:p>
          </p:txBody>
        </p:sp>
      </p:grpSp>
      <p:grpSp>
        <p:nvGrpSpPr>
          <p:cNvPr id="40989" name="Group 103"/>
          <p:cNvGrpSpPr/>
          <p:nvPr/>
        </p:nvGrpSpPr>
        <p:grpSpPr bwMode="auto">
          <a:xfrm>
            <a:off x="6553200" y="2982913"/>
            <a:ext cx="908050" cy="906462"/>
            <a:chOff x="4008" y="1831"/>
            <a:chExt cx="572" cy="571"/>
          </a:xfrm>
        </p:grpSpPr>
        <p:sp>
          <p:nvSpPr>
            <p:cNvPr id="61544" name="Oval 104"/>
            <p:cNvSpPr>
              <a:spLocks noChangeArrowheads="1"/>
            </p:cNvSpPr>
            <p:nvPr/>
          </p:nvSpPr>
          <p:spPr bwMode="auto">
            <a:xfrm>
              <a:off x="4008" y="1831"/>
              <a:ext cx="572" cy="571"/>
            </a:xfrm>
            <a:prstGeom prst="ellipse">
              <a:avLst/>
            </a:prstGeom>
            <a:noFill/>
            <a:ln w="9525">
              <a:solidFill>
                <a:srgbClr val="0000FF"/>
              </a:solidFill>
              <a:prstDash val="dash"/>
              <a:round/>
            </a:ln>
            <a:effectLst/>
          </p:spPr>
          <p:txBody>
            <a:bodyPr wrap="none" lIns="90000" tIns="46800" rIns="90000" bIns="46800" anchor="ctr"/>
            <a:lstStyle/>
            <a:p>
              <a:pPr>
                <a:defRPr/>
              </a:pPr>
              <a:endParaRPr lang="zh-CN" altLang="en-US"/>
            </a:p>
          </p:txBody>
        </p:sp>
        <p:sp>
          <p:nvSpPr>
            <p:cNvPr id="61545" name="Line 105"/>
            <p:cNvSpPr>
              <a:spLocks noChangeShapeType="1"/>
            </p:cNvSpPr>
            <p:nvPr/>
          </p:nvSpPr>
          <p:spPr bwMode="auto">
            <a:xfrm flipH="1">
              <a:off x="4008" y="2118"/>
              <a:ext cx="272" cy="0"/>
            </a:xfrm>
            <a:prstGeom prst="line">
              <a:avLst/>
            </a:prstGeom>
            <a:noFill/>
            <a:ln w="1270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61546" name="Rectangle 106"/>
            <p:cNvSpPr>
              <a:spLocks noChangeArrowheads="1"/>
            </p:cNvSpPr>
            <p:nvPr/>
          </p:nvSpPr>
          <p:spPr bwMode="auto">
            <a:xfrm>
              <a:off x="4060" y="1888"/>
              <a:ext cx="310"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40990" name="Group 107"/>
          <p:cNvGrpSpPr/>
          <p:nvPr/>
        </p:nvGrpSpPr>
        <p:grpSpPr bwMode="auto">
          <a:xfrm>
            <a:off x="6869113" y="3354388"/>
            <a:ext cx="428625" cy="396875"/>
            <a:chOff x="4207" y="2065"/>
            <a:chExt cx="270" cy="250"/>
          </a:xfrm>
        </p:grpSpPr>
        <p:sp>
          <p:nvSpPr>
            <p:cNvPr id="61548" name="Rectangle 108"/>
            <p:cNvSpPr>
              <a:spLocks noChangeArrowheads="1"/>
            </p:cNvSpPr>
            <p:nvPr/>
          </p:nvSpPr>
          <p:spPr bwMode="auto">
            <a:xfrm>
              <a:off x="4207" y="2065"/>
              <a:ext cx="270"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61549" name="Oval 109"/>
            <p:cNvSpPr>
              <a:spLocks noChangeArrowheads="1"/>
            </p:cNvSpPr>
            <p:nvPr/>
          </p:nvSpPr>
          <p:spPr bwMode="auto">
            <a:xfrm>
              <a:off x="4280" y="210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555"/>
                                        </p:tgtEl>
                                        <p:attrNameLst>
                                          <p:attrName>style.visibility</p:attrName>
                                        </p:attrNameLst>
                                      </p:cBhvr>
                                      <p:to>
                                        <p:strVal val="visible"/>
                                      </p:to>
                                    </p:set>
                                    <p:animEffect transition="in" filter="wipe(left)">
                                      <p:cBhvr>
                                        <p:cTn id="7" dur="1000"/>
                                        <p:tgtEl>
                                          <p:spTgt spid="6155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15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1563"/>
                                        </p:tgtEl>
                                        <p:attrNameLst>
                                          <p:attrName>style.visibility</p:attrName>
                                        </p:attrNameLst>
                                      </p:cBhvr>
                                      <p:to>
                                        <p:strVal val="visible"/>
                                      </p:to>
                                    </p:set>
                                    <p:animEffect transition="in" filter="wipe(left)">
                                      <p:cBhvr>
                                        <p:cTn id="14" dur="1000"/>
                                        <p:tgtEl>
                                          <p:spTgt spid="61563"/>
                                        </p:tgtEl>
                                      </p:cBhvr>
                                    </p:animEffect>
                                  </p:childTnLst>
                                </p:cTn>
                              </p:par>
                              <p:par>
                                <p:cTn id="15" presetID="22" presetClass="entr" presetSubtype="8" fill="hold" grpId="1" nodeType="withEffect">
                                  <p:stCondLst>
                                    <p:cond delay="0"/>
                                  </p:stCondLst>
                                  <p:childTnLst>
                                    <p:set>
                                      <p:cBhvr>
                                        <p:cTn id="16" dur="1" fill="hold">
                                          <p:stCondLst>
                                            <p:cond delay="0"/>
                                          </p:stCondLst>
                                        </p:cTn>
                                        <p:tgtEl>
                                          <p:spTgt spid="61542"/>
                                        </p:tgtEl>
                                        <p:attrNameLst>
                                          <p:attrName>style.visibility</p:attrName>
                                        </p:attrNameLst>
                                      </p:cBhvr>
                                      <p:to>
                                        <p:strVal val="visible"/>
                                      </p:to>
                                    </p:set>
                                    <p:animEffect transition="in" filter="wipe(left)">
                                      <p:cBhvr>
                                        <p:cTn id="17" dur="1000"/>
                                        <p:tgtEl>
                                          <p:spTgt spid="615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2"/>
                                        </p:tgtEl>
                                        <p:attrNameLst>
                                          <p:attrName>style.visibility</p:attrName>
                                        </p:attrNameLst>
                                      </p:cBhvr>
                                      <p:to>
                                        <p:strVal val="visible"/>
                                      </p:to>
                                    </p:set>
                                    <p:animEffect transition="in" filter="wipe(left)">
                                      <p:cBhvr>
                                        <p:cTn id="22" dur="1000"/>
                                        <p:tgtEl>
                                          <p:spTgt spid="614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64"/>
                                        </p:tgtEl>
                                        <p:attrNameLst>
                                          <p:attrName>style.visibility</p:attrName>
                                        </p:attrNameLst>
                                      </p:cBhvr>
                                      <p:to>
                                        <p:strVal val="visible"/>
                                      </p:to>
                                    </p:set>
                                    <p:animEffect transition="in" filter="wipe(left)">
                                      <p:cBhvr>
                                        <p:cTn id="27" dur="1000"/>
                                        <p:tgtEl>
                                          <p:spTgt spid="615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77"/>
                                        </p:tgtEl>
                                        <p:attrNameLst>
                                          <p:attrName>style.visibility</p:attrName>
                                        </p:attrNameLst>
                                      </p:cBhvr>
                                      <p:to>
                                        <p:strVal val="visible"/>
                                      </p:to>
                                    </p:set>
                                    <p:animEffect transition="in" filter="wipe(left)">
                                      <p:cBhvr>
                                        <p:cTn id="32" dur="1000"/>
                                        <p:tgtEl>
                                          <p:spTgt spid="614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79"/>
                                        </p:tgtEl>
                                        <p:attrNameLst>
                                          <p:attrName>style.visibility</p:attrName>
                                        </p:attrNameLst>
                                      </p:cBhvr>
                                      <p:to>
                                        <p:strVal val="visible"/>
                                      </p:to>
                                    </p:set>
                                    <p:animEffect transition="in" filter="wipe(left)">
                                      <p:cBhvr>
                                        <p:cTn id="37" dur="1000"/>
                                        <p:tgtEl>
                                          <p:spTgt spid="6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2" grpId="0"/>
      <p:bldP spid="61477" grpId="0"/>
      <p:bldP spid="61479" grpId="0"/>
      <p:bldP spid="61542" grpId="0" animBg="1"/>
      <p:bldP spid="61542" grpId="1" animBg="1"/>
      <p:bldP spid="615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851025" y="6234113"/>
            <a:ext cx="838200" cy="219075"/>
          </a:xfrm>
          <a:prstGeom prst="rect">
            <a:avLst/>
          </a:prstGeom>
          <a:noFill/>
          <a:ln>
            <a:noFill/>
          </a:ln>
        </p:spPr>
      </p:pic>
      <p:pic>
        <p:nvPicPr>
          <p:cNvPr id="41986" name="Picture 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849438" y="6232525"/>
            <a:ext cx="838200" cy="219075"/>
          </a:xfrm>
          <a:prstGeom prst="rect">
            <a:avLst/>
          </a:prstGeom>
          <a:noFill/>
          <a:ln>
            <a:noFill/>
          </a:ln>
        </p:spPr>
      </p:pic>
      <p:pic>
        <p:nvPicPr>
          <p:cNvPr id="41987" name="Picture 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498725" y="4186238"/>
            <a:ext cx="838200" cy="219075"/>
          </a:xfrm>
          <a:prstGeom prst="rect">
            <a:avLst/>
          </a:prstGeom>
          <a:noFill/>
          <a:ln>
            <a:noFill/>
          </a:ln>
        </p:spPr>
      </p:pic>
      <p:pic>
        <p:nvPicPr>
          <p:cNvPr id="41988" name="Picture 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497138" y="4184650"/>
            <a:ext cx="838200" cy="219075"/>
          </a:xfrm>
          <a:prstGeom prst="rect">
            <a:avLst/>
          </a:prstGeom>
          <a:noFill/>
          <a:ln>
            <a:noFill/>
          </a:ln>
        </p:spPr>
      </p:pic>
      <p:pic>
        <p:nvPicPr>
          <p:cNvPr id="41989" name="Picture 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51375" y="4175125"/>
            <a:ext cx="838200" cy="219075"/>
          </a:xfrm>
          <a:prstGeom prst="rect">
            <a:avLst/>
          </a:prstGeom>
          <a:noFill/>
          <a:ln>
            <a:noFill/>
          </a:ln>
        </p:spPr>
      </p:pic>
      <p:pic>
        <p:nvPicPr>
          <p:cNvPr id="41990" name="Picture 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51375" y="4173538"/>
            <a:ext cx="838200" cy="219075"/>
          </a:xfrm>
          <a:prstGeom prst="rect">
            <a:avLst/>
          </a:prstGeom>
          <a:noFill/>
          <a:ln>
            <a:noFill/>
          </a:ln>
        </p:spPr>
      </p:pic>
      <p:pic>
        <p:nvPicPr>
          <p:cNvPr id="41991" name="Picture 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020763" y="3736975"/>
            <a:ext cx="838200" cy="219075"/>
          </a:xfrm>
          <a:prstGeom prst="rect">
            <a:avLst/>
          </a:prstGeom>
          <a:noFill/>
          <a:ln>
            <a:noFill/>
          </a:ln>
        </p:spPr>
      </p:pic>
      <p:pic>
        <p:nvPicPr>
          <p:cNvPr id="41992" name="Picture 9"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1019175" y="3735388"/>
            <a:ext cx="838200" cy="219075"/>
          </a:xfrm>
          <a:prstGeom prst="rect">
            <a:avLst/>
          </a:prstGeom>
          <a:noFill/>
          <a:ln>
            <a:noFill/>
          </a:ln>
        </p:spPr>
      </p:pic>
      <p:pic>
        <p:nvPicPr>
          <p:cNvPr id="41993" name="Picture 1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182938" y="3736975"/>
            <a:ext cx="838200" cy="219075"/>
          </a:xfrm>
          <a:prstGeom prst="rect">
            <a:avLst/>
          </a:prstGeom>
          <a:noFill/>
          <a:ln>
            <a:noFill/>
          </a:ln>
        </p:spPr>
      </p:pic>
      <p:pic>
        <p:nvPicPr>
          <p:cNvPr id="41994" name="Picture 1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181350" y="3735388"/>
            <a:ext cx="838200" cy="219075"/>
          </a:xfrm>
          <a:prstGeom prst="rect">
            <a:avLst/>
          </a:prstGeom>
          <a:noFill/>
          <a:ln>
            <a:noFill/>
          </a:ln>
        </p:spPr>
      </p:pic>
      <p:pic>
        <p:nvPicPr>
          <p:cNvPr id="41995" name="Picture 1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5354638" y="3736975"/>
            <a:ext cx="838200" cy="219075"/>
          </a:xfrm>
          <a:prstGeom prst="rect">
            <a:avLst/>
          </a:prstGeom>
          <a:noFill/>
          <a:ln>
            <a:noFill/>
          </a:ln>
        </p:spPr>
      </p:pic>
      <p:pic>
        <p:nvPicPr>
          <p:cNvPr id="41996" name="Picture 1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5353050" y="3735388"/>
            <a:ext cx="838200" cy="219075"/>
          </a:xfrm>
          <a:prstGeom prst="rect">
            <a:avLst/>
          </a:prstGeom>
          <a:noFill/>
          <a:ln>
            <a:noFill/>
          </a:ln>
        </p:spPr>
      </p:pic>
      <p:pic>
        <p:nvPicPr>
          <p:cNvPr id="41997" name="Picture 1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001838" y="6365875"/>
            <a:ext cx="838200" cy="219075"/>
          </a:xfrm>
          <a:prstGeom prst="rect">
            <a:avLst/>
          </a:prstGeom>
          <a:noFill/>
          <a:ln>
            <a:noFill/>
          </a:ln>
        </p:spPr>
      </p:pic>
      <p:pic>
        <p:nvPicPr>
          <p:cNvPr id="41998" name="Picture 1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000250" y="6364288"/>
            <a:ext cx="838200" cy="219075"/>
          </a:xfrm>
          <a:prstGeom prst="rect">
            <a:avLst/>
          </a:prstGeom>
          <a:noFill/>
          <a:ln>
            <a:noFill/>
          </a:ln>
        </p:spPr>
      </p:pic>
      <p:pic>
        <p:nvPicPr>
          <p:cNvPr id="41999" name="Picture 1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649538" y="4318000"/>
            <a:ext cx="838200" cy="219075"/>
          </a:xfrm>
          <a:prstGeom prst="rect">
            <a:avLst/>
          </a:prstGeom>
          <a:noFill/>
          <a:ln>
            <a:noFill/>
          </a:ln>
        </p:spPr>
      </p:pic>
      <p:pic>
        <p:nvPicPr>
          <p:cNvPr id="42000" name="Picture 1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647950" y="4316413"/>
            <a:ext cx="838200" cy="219075"/>
          </a:xfrm>
          <a:prstGeom prst="rect">
            <a:avLst/>
          </a:prstGeom>
          <a:noFill/>
          <a:ln>
            <a:noFill/>
          </a:ln>
        </p:spPr>
      </p:pic>
      <p:pic>
        <p:nvPicPr>
          <p:cNvPr id="42001" name="Picture 1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802188" y="4327525"/>
            <a:ext cx="838200" cy="219075"/>
          </a:xfrm>
          <a:prstGeom prst="rect">
            <a:avLst/>
          </a:prstGeom>
          <a:noFill/>
          <a:ln>
            <a:noFill/>
          </a:ln>
        </p:spPr>
      </p:pic>
      <p:pic>
        <p:nvPicPr>
          <p:cNvPr id="42002" name="Picture 1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800600" y="4325938"/>
            <a:ext cx="838200" cy="219075"/>
          </a:xfrm>
          <a:prstGeom prst="rect">
            <a:avLst/>
          </a:prstGeom>
          <a:noFill/>
          <a:ln>
            <a:noFill/>
          </a:ln>
        </p:spPr>
      </p:pic>
      <p:pic>
        <p:nvPicPr>
          <p:cNvPr id="42003"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82971" name="Rectangle 27"/>
          <p:cNvSpPr>
            <a:spLocks noChangeArrowheads="1"/>
          </p:cNvSpPr>
          <p:nvPr/>
        </p:nvSpPr>
        <p:spPr bwMode="auto">
          <a:xfrm>
            <a:off x="1354138" y="2903538"/>
            <a:ext cx="3703637" cy="457200"/>
          </a:xfrm>
          <a:prstGeom prst="rect">
            <a:avLst/>
          </a:prstGeom>
          <a:noFill/>
          <a:ln>
            <a:noFill/>
          </a:ln>
          <a:effectLst/>
        </p:spPr>
        <p:txBody>
          <a:bodyPr wrap="none" lIns="90000" tIns="46800" rIns="90000" bIns="46800">
            <a:spAutoFit/>
          </a:bodyPr>
          <a:lstStyle/>
          <a:p>
            <a:pPr>
              <a:defRPr/>
            </a:pPr>
            <a:r>
              <a:rPr kumimoji="1" lang="zh-CN" altLang="en-US">
                <a:solidFill>
                  <a:srgbClr val="009900"/>
                </a:solidFill>
                <a:ea typeface="楷体" panose="02010609060101010101" charset="-122"/>
                <a:cs typeface="楷体" panose="02010609060101010101" charset="-122"/>
              </a:rPr>
              <a:t>通常是可以事先知道的</a:t>
            </a:r>
            <a:r>
              <a:rPr kumimoji="1" lang="zh-CN" altLang="en-US">
                <a:solidFill>
                  <a:srgbClr val="009900"/>
                </a:solidFill>
              </a:rPr>
              <a:t>。</a:t>
            </a:r>
            <a:r>
              <a:rPr kumimoji="1" lang="zh-CN" altLang="en-US">
                <a:solidFill>
                  <a:srgbClr val="CC0000"/>
                </a:solidFill>
              </a:rPr>
              <a:t> </a:t>
            </a:r>
            <a:r>
              <a:rPr kumimoji="1" lang="en-US" altLang="zh-CN">
                <a:solidFill>
                  <a:schemeClr val="tx1"/>
                </a:solidFill>
              </a:rPr>
              <a:t> </a:t>
            </a:r>
            <a:endParaRPr kumimoji="1" lang="en-US" altLang="zh-CN">
              <a:solidFill>
                <a:schemeClr val="tx1"/>
              </a:solidFill>
            </a:endParaRPr>
          </a:p>
        </p:txBody>
      </p:sp>
      <p:sp>
        <p:nvSpPr>
          <p:cNvPr id="82974" name="Rectangle 30"/>
          <p:cNvSpPr>
            <a:spLocks noChangeArrowheads="1"/>
          </p:cNvSpPr>
          <p:nvPr/>
        </p:nvSpPr>
        <p:spPr bwMode="auto">
          <a:xfrm>
            <a:off x="534988" y="2903538"/>
            <a:ext cx="949325" cy="457200"/>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回答</a:t>
            </a:r>
            <a:r>
              <a:rPr kumimoji="1" lang="zh-CN" altLang="en-US">
                <a:solidFill>
                  <a:srgbClr val="0000FF"/>
                </a:solidFill>
                <a:ea typeface="楷体" panose="02010609060101010101" charset="-122"/>
                <a:cs typeface="楷体" panose="02010609060101010101" charset="-122"/>
              </a:rPr>
              <a:t>  </a:t>
            </a:r>
            <a:endParaRPr kumimoji="1" lang="zh-CN" altLang="en-US">
              <a:solidFill>
                <a:srgbClr val="0000FF"/>
              </a:solidFill>
            </a:endParaRPr>
          </a:p>
        </p:txBody>
      </p:sp>
      <p:pic>
        <p:nvPicPr>
          <p:cNvPr id="42006" name="Picture 50"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82995" name="Rectangle 51"/>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sp>
        <p:nvSpPr>
          <p:cNvPr id="82997" name="Text Box 53"/>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3"/>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grpSp>
        <p:nvGrpSpPr>
          <p:cNvPr id="83051" name="Group 107"/>
          <p:cNvGrpSpPr/>
          <p:nvPr/>
        </p:nvGrpSpPr>
        <p:grpSpPr bwMode="auto">
          <a:xfrm>
            <a:off x="536575" y="1720850"/>
            <a:ext cx="8574088" cy="1014413"/>
            <a:chOff x="338" y="1084"/>
            <a:chExt cx="5401" cy="639"/>
          </a:xfrm>
        </p:grpSpPr>
        <p:sp>
          <p:nvSpPr>
            <p:cNvPr id="82996" name="Rectangle 52"/>
            <p:cNvSpPr>
              <a:spLocks noChangeArrowheads="1"/>
            </p:cNvSpPr>
            <p:nvPr/>
          </p:nvSpPr>
          <p:spPr bwMode="auto">
            <a:xfrm>
              <a:off x="338" y="1084"/>
              <a:ext cx="5401" cy="288"/>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(2) </a:t>
              </a:r>
              <a:r>
                <a:rPr kumimoji="1" lang="zh-CN" altLang="en-US">
                  <a:ea typeface="楷体" panose="02010609060101010101" charset="-122"/>
                  <a:cs typeface="楷体" panose="02010609060101010101" charset="-122"/>
                </a:rPr>
                <a:t>对于一个给定的函数          ，能否在</a:t>
              </a:r>
              <a:r>
                <a:rPr kumimoji="1" lang="zh-CN" altLang="en-US" u="sng">
                  <a:solidFill>
                    <a:srgbClr val="CC0000"/>
                  </a:solidFill>
                  <a:ea typeface="楷体" panose="02010609060101010101" charset="-122"/>
                  <a:cs typeface="楷体" panose="02010609060101010101" charset="-122"/>
                </a:rPr>
                <a:t>不具体</a:t>
              </a:r>
              <a:r>
                <a:rPr kumimoji="1" lang="zh-CN" altLang="en-US">
                  <a:ea typeface="楷体" panose="02010609060101010101" charset="-122"/>
                  <a:cs typeface="楷体" panose="02010609060101010101" charset="-122"/>
                </a:rPr>
                <a:t>展开为幂级数的</a:t>
              </a:r>
              <a:r>
                <a:rPr kumimoji="1" lang="zh-CN" altLang="en-US"/>
                <a:t>  </a:t>
              </a:r>
              <a:endParaRPr kumimoji="1" lang="en-US" altLang="zh-CN"/>
            </a:p>
          </p:txBody>
        </p:sp>
        <p:sp>
          <p:nvSpPr>
            <p:cNvPr id="82998" name="Rectangle 54"/>
            <p:cNvSpPr>
              <a:spLocks noChangeArrowheads="1"/>
            </p:cNvSpPr>
            <p:nvPr/>
          </p:nvSpPr>
          <p:spPr bwMode="auto">
            <a:xfrm>
              <a:off x="607" y="1435"/>
              <a:ext cx="2543" cy="288"/>
            </a:xfrm>
            <a:prstGeom prst="rect">
              <a:avLst/>
            </a:prstGeom>
            <a:noFill/>
            <a:ln>
              <a:noFill/>
            </a:ln>
            <a:effectLst/>
          </p:spPr>
          <p:txBody>
            <a:bodyPr wrap="none">
              <a:spAutoFit/>
            </a:bodyPr>
            <a:lstStyle/>
            <a:p>
              <a:pPr>
                <a:defRPr/>
              </a:pPr>
              <a:r>
                <a:rPr kumimoji="1" lang="zh-CN" altLang="en-US">
                  <a:ea typeface="楷体" panose="02010609060101010101" charset="-122"/>
                  <a:cs typeface="楷体" panose="02010609060101010101" charset="-122"/>
                </a:rPr>
                <a:t>情况下，就知道其收敛域</a:t>
              </a:r>
              <a:r>
                <a:rPr kumimoji="1" lang="zh-CN" altLang="en-US" sz="800">
                  <a:ea typeface="楷体" panose="02010609060101010101" charset="-122"/>
                  <a:cs typeface="楷体" panose="02010609060101010101" charset="-122"/>
                </a:rPr>
                <a:t> </a:t>
              </a:r>
              <a:r>
                <a:rPr kumimoji="1" lang="en-US" altLang="zh-CN">
                  <a:ea typeface="楷体" panose="02010609060101010101" charset="-122"/>
                  <a:cs typeface="楷体" panose="02010609060101010101" charset="-122"/>
                </a:rPr>
                <a:t>?    </a:t>
              </a:r>
              <a:endParaRPr kumimoji="1" lang="en-US" altLang="zh-CN">
                <a:ea typeface="楷体" panose="02010609060101010101" charset="-122"/>
                <a:cs typeface="楷体" panose="02010609060101010101" charset="-122"/>
              </a:endParaRPr>
            </a:p>
          </p:txBody>
        </p:sp>
        <p:graphicFrame>
          <p:nvGraphicFramePr>
            <p:cNvPr id="42046" name="Object 55"/>
            <p:cNvGraphicFramePr/>
            <p:nvPr/>
          </p:nvGraphicFramePr>
          <p:xfrm>
            <a:off x="2434" y="1126"/>
            <a:ext cx="455" cy="215"/>
          </p:xfrm>
          <a:graphic>
            <a:graphicData uri="http://schemas.openxmlformats.org/presentationml/2006/ole">
              <mc:AlternateContent xmlns:mc="http://schemas.openxmlformats.org/markup-compatibility/2006">
                <mc:Choice xmlns:v="urn:schemas-microsoft-com:vml" Requires="v">
                  <p:oleObj spid="_x0000_s711718" name="公式" r:id="rId4" imgW="635000" imgH="342900" progId="Equation.3">
                    <p:embed/>
                  </p:oleObj>
                </mc:Choice>
                <mc:Fallback>
                  <p:oleObj name="公式" r:id="rId4" imgW="635000" imgH="342900" progId="Equation.3">
                    <p:embed/>
                    <p:pic>
                      <p:nvPicPr>
                        <p:cNvPr id="0" name="图片 7117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 y="1126"/>
                          <a:ext cx="455" cy="215"/>
                        </a:xfrm>
                        <a:prstGeom prst="rect">
                          <a:avLst/>
                        </a:prstGeom>
                        <a:noFill/>
                        <a:ln>
                          <a:noFill/>
                        </a:ln>
                      </p:spPr>
                    </p:pic>
                  </p:oleObj>
                </mc:Fallback>
              </mc:AlternateContent>
            </a:graphicData>
          </a:graphic>
        </p:graphicFrame>
      </p:grpSp>
      <p:sp>
        <p:nvSpPr>
          <p:cNvPr id="83022" name="Rectangle 78"/>
          <p:cNvSpPr>
            <a:spLocks noChangeArrowheads="1"/>
          </p:cNvSpPr>
          <p:nvPr/>
        </p:nvSpPr>
        <p:spPr bwMode="auto">
          <a:xfrm>
            <a:off x="534988" y="3513138"/>
            <a:ext cx="949325" cy="457200"/>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结论</a:t>
            </a:r>
            <a:r>
              <a:rPr kumimoji="1" lang="zh-CN" altLang="en-US">
                <a:solidFill>
                  <a:srgbClr val="0000FF"/>
                </a:solidFill>
              </a:rPr>
              <a:t>  </a:t>
            </a:r>
            <a:endParaRPr kumimoji="1" lang="zh-CN" altLang="en-US">
              <a:solidFill>
                <a:srgbClr val="0000FF"/>
              </a:solidFill>
            </a:endParaRPr>
          </a:p>
        </p:txBody>
      </p:sp>
      <p:grpSp>
        <p:nvGrpSpPr>
          <p:cNvPr id="83054" name="Group 110"/>
          <p:cNvGrpSpPr/>
          <p:nvPr/>
        </p:nvGrpSpPr>
        <p:grpSpPr bwMode="auto">
          <a:xfrm>
            <a:off x="1354138" y="3516313"/>
            <a:ext cx="3713162" cy="1025525"/>
            <a:chOff x="853" y="2215"/>
            <a:chExt cx="2339" cy="646"/>
          </a:xfrm>
        </p:grpSpPr>
        <p:grpSp>
          <p:nvGrpSpPr>
            <p:cNvPr id="42039" name="Group 109"/>
            <p:cNvGrpSpPr/>
            <p:nvPr/>
          </p:nvGrpSpPr>
          <p:grpSpPr bwMode="auto">
            <a:xfrm>
              <a:off x="853" y="2215"/>
              <a:ext cx="2339" cy="288"/>
              <a:chOff x="853" y="2215"/>
              <a:chExt cx="2339" cy="288"/>
            </a:xfrm>
          </p:grpSpPr>
          <p:sp>
            <p:nvSpPr>
              <p:cNvPr id="83019" name="Rectangle 75"/>
              <p:cNvSpPr>
                <a:spLocks noChangeArrowheads="1"/>
              </p:cNvSpPr>
              <p:nvPr/>
            </p:nvSpPr>
            <p:spPr bwMode="auto">
              <a:xfrm>
                <a:off x="853" y="2215"/>
                <a:ext cx="2339"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函数          </a:t>
                </a:r>
                <a:r>
                  <a:rPr kumimoji="1" lang="zh-CN" altLang="en-US" sz="1200">
                    <a:solidFill>
                      <a:schemeClr val="tx1"/>
                    </a:solidFill>
                  </a:rPr>
                  <a:t> </a:t>
                </a:r>
                <a:r>
                  <a:rPr kumimoji="1" lang="zh-CN" altLang="en-US">
                    <a:solidFill>
                      <a:schemeClr val="tx1"/>
                    </a:solidFill>
                  </a:rPr>
                  <a:t>在     </a:t>
                </a:r>
                <a:r>
                  <a:rPr kumimoji="1" lang="zh-CN" altLang="en-US" sz="1200">
                    <a:solidFill>
                      <a:schemeClr val="tx1"/>
                    </a:solidFill>
                  </a:rPr>
                  <a:t> </a:t>
                </a:r>
                <a:r>
                  <a:rPr kumimoji="1" lang="zh-CN" altLang="en-US">
                    <a:solidFill>
                      <a:schemeClr val="tx1"/>
                    </a:solidFill>
                  </a:rPr>
                  <a:t>点展开</a:t>
                </a:r>
                <a:r>
                  <a:rPr kumimoji="1" lang="zh-CN" altLang="en-US" sz="500">
                    <a:solidFill>
                      <a:schemeClr val="tx1"/>
                    </a:solidFill>
                  </a:rPr>
                  <a:t> </a:t>
                </a:r>
                <a:r>
                  <a:rPr kumimoji="1" lang="zh-CN" altLang="en-US">
                    <a:solidFill>
                      <a:schemeClr val="tx1"/>
                    </a:solidFill>
                  </a:rPr>
                  <a:t>为  </a:t>
                </a:r>
                <a:endParaRPr kumimoji="1" lang="zh-CN" altLang="en-US">
                  <a:solidFill>
                    <a:schemeClr val="tx1"/>
                  </a:solidFill>
                </a:endParaRPr>
              </a:p>
            </p:txBody>
          </p:sp>
          <p:graphicFrame>
            <p:nvGraphicFramePr>
              <p:cNvPr id="42042" name="Object 76"/>
              <p:cNvGraphicFramePr/>
              <p:nvPr/>
            </p:nvGraphicFramePr>
            <p:xfrm>
              <a:off x="1343" y="2262"/>
              <a:ext cx="400" cy="216"/>
            </p:xfrm>
            <a:graphic>
              <a:graphicData uri="http://schemas.openxmlformats.org/presentationml/2006/ole">
                <mc:AlternateContent xmlns:mc="http://schemas.openxmlformats.org/markup-compatibility/2006">
                  <mc:Choice xmlns:v="urn:schemas-microsoft-com:vml" Requires="v">
                    <p:oleObj spid="_x0000_s711719" name="公式" r:id="rId6" imgW="635000" imgH="342900" progId="Equation.3">
                      <p:embed/>
                    </p:oleObj>
                  </mc:Choice>
                  <mc:Fallback>
                    <p:oleObj name="公式" r:id="rId6" imgW="635000" imgH="342900" progId="Equation.3">
                      <p:embed/>
                      <p:pic>
                        <p:nvPicPr>
                          <p:cNvPr id="0" name="图片 7117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 y="2262"/>
                            <a:ext cx="400" cy="216"/>
                          </a:xfrm>
                          <a:prstGeom prst="rect">
                            <a:avLst/>
                          </a:prstGeom>
                          <a:noFill/>
                          <a:ln>
                            <a:noFill/>
                          </a:ln>
                        </p:spPr>
                      </p:pic>
                    </p:oleObj>
                  </mc:Fallback>
                </mc:AlternateContent>
              </a:graphicData>
            </a:graphic>
          </p:graphicFrame>
          <p:graphicFrame>
            <p:nvGraphicFramePr>
              <p:cNvPr id="42043" name="Object 77"/>
              <p:cNvGraphicFramePr/>
              <p:nvPr/>
            </p:nvGraphicFramePr>
            <p:xfrm>
              <a:off x="2049" y="2224"/>
              <a:ext cx="176" cy="240"/>
            </p:xfrm>
            <a:graphic>
              <a:graphicData uri="http://schemas.openxmlformats.org/presentationml/2006/ole">
                <mc:AlternateContent xmlns:mc="http://schemas.openxmlformats.org/markup-compatibility/2006">
                  <mc:Choice xmlns:v="urn:schemas-microsoft-com:vml" Requires="v">
                    <p:oleObj spid="_x0000_s711720" name="公式" r:id="rId8" imgW="279400" imgH="381000" progId="Equation.3">
                      <p:embed/>
                    </p:oleObj>
                  </mc:Choice>
                  <mc:Fallback>
                    <p:oleObj name="公式" r:id="rId8" imgW="279400" imgH="381000" progId="Equation.3">
                      <p:embed/>
                      <p:pic>
                        <p:nvPicPr>
                          <p:cNvPr id="0" name="图片 7117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9" y="2224"/>
                            <a:ext cx="176" cy="240"/>
                          </a:xfrm>
                          <a:prstGeom prst="rect">
                            <a:avLst/>
                          </a:prstGeom>
                          <a:noFill/>
                          <a:ln>
                            <a:noFill/>
                          </a:ln>
                        </p:spPr>
                      </p:pic>
                    </p:oleObj>
                  </mc:Fallback>
                </mc:AlternateContent>
              </a:graphicData>
            </a:graphic>
          </p:graphicFrame>
        </p:grpSp>
        <p:sp>
          <p:nvSpPr>
            <p:cNvPr id="83026" name="Rectangle 82"/>
            <p:cNvSpPr>
              <a:spLocks noChangeArrowheads="1"/>
            </p:cNvSpPr>
            <p:nvPr/>
          </p:nvSpPr>
          <p:spPr bwMode="auto">
            <a:xfrm>
              <a:off x="853" y="2573"/>
              <a:ext cx="1273" cy="288"/>
            </a:xfrm>
            <a:prstGeom prst="rect">
              <a:avLst/>
            </a:prstGeom>
            <a:noFill/>
            <a:ln>
              <a:noFill/>
            </a:ln>
            <a:effectLst/>
          </p:spPr>
          <p:txBody>
            <a:bodyPr wrap="none">
              <a:spAutoFit/>
            </a:bodyPr>
            <a:lstStyle/>
            <a:p>
              <a:pPr>
                <a:defRPr/>
              </a:pPr>
              <a:r>
                <a:rPr kumimoji="1" lang="zh-CN" altLang="en-US">
                  <a:solidFill>
                    <a:schemeClr val="tx1"/>
                  </a:solidFill>
                </a:rPr>
                <a:t>泰勒级数，  </a:t>
              </a:r>
              <a:r>
                <a:rPr kumimoji="1" lang="zh-CN" altLang="en-US"/>
                <a:t>  </a:t>
              </a:r>
              <a:endParaRPr kumimoji="1" lang="zh-CN" altLang="en-US"/>
            </a:p>
          </p:txBody>
        </p:sp>
      </p:grpSp>
      <p:grpSp>
        <p:nvGrpSpPr>
          <p:cNvPr id="83056" name="Group 112"/>
          <p:cNvGrpSpPr/>
          <p:nvPr/>
        </p:nvGrpSpPr>
        <p:grpSpPr bwMode="auto">
          <a:xfrm>
            <a:off x="1354138" y="4659313"/>
            <a:ext cx="6530975" cy="457200"/>
            <a:chOff x="853" y="2935"/>
            <a:chExt cx="4114" cy="288"/>
          </a:xfrm>
        </p:grpSpPr>
        <p:sp>
          <p:nvSpPr>
            <p:cNvPr id="83023" name="Rectangle 79"/>
            <p:cNvSpPr>
              <a:spLocks noChangeArrowheads="1"/>
            </p:cNvSpPr>
            <p:nvPr/>
          </p:nvSpPr>
          <p:spPr bwMode="auto">
            <a:xfrm>
              <a:off x="853" y="2935"/>
              <a:ext cx="4114"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等于从     点到          的最近一个奇点    的距离。</a:t>
              </a:r>
              <a:endParaRPr kumimoji="1" lang="en-US" altLang="zh-CN">
                <a:solidFill>
                  <a:schemeClr val="tx1"/>
                </a:solidFill>
              </a:endParaRPr>
            </a:p>
          </p:txBody>
        </p:sp>
        <p:graphicFrame>
          <p:nvGraphicFramePr>
            <p:cNvPr id="42036" name="Object 80"/>
            <p:cNvGraphicFramePr/>
            <p:nvPr/>
          </p:nvGraphicFramePr>
          <p:xfrm>
            <a:off x="1532" y="2949"/>
            <a:ext cx="176" cy="240"/>
          </p:xfrm>
          <a:graphic>
            <a:graphicData uri="http://schemas.openxmlformats.org/presentationml/2006/ole">
              <mc:AlternateContent xmlns:mc="http://schemas.openxmlformats.org/markup-compatibility/2006">
                <mc:Choice xmlns:v="urn:schemas-microsoft-com:vml" Requires="v">
                  <p:oleObj spid="_x0000_s711721" name="公式" r:id="rId10" imgW="279400" imgH="381000" progId="Equation.3">
                    <p:embed/>
                  </p:oleObj>
                </mc:Choice>
                <mc:Fallback>
                  <p:oleObj name="公式" r:id="rId10" imgW="279400" imgH="381000" progId="Equation.3">
                    <p:embed/>
                    <p:pic>
                      <p:nvPicPr>
                        <p:cNvPr id="0" name="图片 7117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 y="2949"/>
                          <a:ext cx="176" cy="240"/>
                        </a:xfrm>
                        <a:prstGeom prst="rect">
                          <a:avLst/>
                        </a:prstGeom>
                        <a:noFill/>
                        <a:ln>
                          <a:noFill/>
                        </a:ln>
                      </p:spPr>
                    </p:pic>
                  </p:oleObj>
                </mc:Fallback>
              </mc:AlternateContent>
            </a:graphicData>
          </a:graphic>
        </p:graphicFrame>
        <p:graphicFrame>
          <p:nvGraphicFramePr>
            <p:cNvPr id="42037" name="Object 81"/>
            <p:cNvGraphicFramePr/>
            <p:nvPr/>
          </p:nvGraphicFramePr>
          <p:xfrm>
            <a:off x="2164" y="2981"/>
            <a:ext cx="400" cy="216"/>
          </p:xfrm>
          <a:graphic>
            <a:graphicData uri="http://schemas.openxmlformats.org/presentationml/2006/ole">
              <mc:AlternateContent xmlns:mc="http://schemas.openxmlformats.org/markup-compatibility/2006">
                <mc:Choice xmlns:v="urn:schemas-microsoft-com:vml" Requires="v">
                  <p:oleObj spid="_x0000_s711722" name="公式" r:id="rId11" imgW="635000" imgH="342900" progId="Equation.3">
                    <p:embed/>
                  </p:oleObj>
                </mc:Choice>
                <mc:Fallback>
                  <p:oleObj name="公式" r:id="rId11" imgW="635000" imgH="342900" progId="Equation.3">
                    <p:embed/>
                    <p:pic>
                      <p:nvPicPr>
                        <p:cNvPr id="0" name="图片 7117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4" y="2981"/>
                          <a:ext cx="400" cy="216"/>
                        </a:xfrm>
                        <a:prstGeom prst="rect">
                          <a:avLst/>
                        </a:prstGeom>
                        <a:noFill/>
                        <a:ln>
                          <a:noFill/>
                        </a:ln>
                      </p:spPr>
                    </p:pic>
                  </p:oleObj>
                </mc:Fallback>
              </mc:AlternateContent>
            </a:graphicData>
          </a:graphic>
        </p:graphicFrame>
        <p:graphicFrame>
          <p:nvGraphicFramePr>
            <p:cNvPr id="42038" name="Object 34"/>
            <p:cNvGraphicFramePr/>
            <p:nvPr/>
          </p:nvGraphicFramePr>
          <p:xfrm>
            <a:off x="3989" y="2988"/>
            <a:ext cx="136" cy="176"/>
          </p:xfrm>
          <a:graphic>
            <a:graphicData uri="http://schemas.openxmlformats.org/presentationml/2006/ole">
              <mc:AlternateContent xmlns:mc="http://schemas.openxmlformats.org/markup-compatibility/2006">
                <mc:Choice xmlns:v="urn:schemas-microsoft-com:vml" Requires="v">
                  <p:oleObj spid="_x0000_s711723" name="公式" r:id="rId12" imgW="215900" imgH="279400" progId="Equation.3">
                    <p:embed/>
                  </p:oleObj>
                </mc:Choice>
                <mc:Fallback>
                  <p:oleObj name="公式" r:id="rId12" imgW="215900" imgH="279400" progId="Equation.3">
                    <p:embed/>
                    <p:pic>
                      <p:nvPicPr>
                        <p:cNvPr id="0" name="图片 7117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9" y="2988"/>
                          <a:ext cx="136" cy="176"/>
                        </a:xfrm>
                        <a:prstGeom prst="rect">
                          <a:avLst/>
                        </a:prstGeom>
                        <a:noFill/>
                        <a:ln>
                          <a:noFill/>
                        </a:ln>
                      </p:spPr>
                    </p:pic>
                  </p:oleObj>
                </mc:Fallback>
              </mc:AlternateContent>
            </a:graphicData>
          </a:graphic>
        </p:graphicFrame>
      </p:grpSp>
      <p:grpSp>
        <p:nvGrpSpPr>
          <p:cNvPr id="42013" name="Group 91"/>
          <p:cNvGrpSpPr/>
          <p:nvPr/>
        </p:nvGrpSpPr>
        <p:grpSpPr bwMode="auto">
          <a:xfrm>
            <a:off x="5938838" y="2619375"/>
            <a:ext cx="2727325" cy="1843088"/>
            <a:chOff x="3741" y="1650"/>
            <a:chExt cx="1718" cy="1161"/>
          </a:xfrm>
        </p:grpSpPr>
        <p:sp>
          <p:nvSpPr>
            <p:cNvPr id="83036" name="Freeform 92"/>
            <p:cNvSpPr>
              <a:spLocks noChangeAspect="1"/>
            </p:cNvSpPr>
            <p:nvPr/>
          </p:nvSpPr>
          <p:spPr bwMode="auto">
            <a:xfrm>
              <a:off x="3741" y="1650"/>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83037" name="Rectangle 93"/>
            <p:cNvSpPr>
              <a:spLocks noChangeArrowheads="1"/>
            </p:cNvSpPr>
            <p:nvPr/>
          </p:nvSpPr>
          <p:spPr bwMode="auto">
            <a:xfrm>
              <a:off x="5046" y="2250"/>
              <a:ext cx="299"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83038" name="Rectangle 94"/>
            <p:cNvSpPr>
              <a:spLocks noChangeArrowheads="1"/>
            </p:cNvSpPr>
            <p:nvPr/>
          </p:nvSpPr>
          <p:spPr bwMode="auto">
            <a:xfrm>
              <a:off x="4987" y="1808"/>
              <a:ext cx="29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83039" name="Oval 95"/>
          <p:cNvSpPr>
            <a:spLocks noChangeArrowheads="1"/>
          </p:cNvSpPr>
          <p:nvPr/>
        </p:nvSpPr>
        <p:spPr bwMode="auto">
          <a:xfrm>
            <a:off x="6556375" y="2989263"/>
            <a:ext cx="900113" cy="900112"/>
          </a:xfrm>
          <a:prstGeom prst="ellipse">
            <a:avLst/>
          </a:prstGeom>
          <a:solidFill>
            <a:srgbClr val="E1F4FF"/>
          </a:solidFill>
          <a:ln>
            <a:noFill/>
          </a:ln>
          <a:effectLst/>
        </p:spPr>
        <p:txBody>
          <a:bodyPr wrap="none" lIns="90000" tIns="46800" rIns="90000" bIns="46800" anchor="ctr"/>
          <a:lstStyle/>
          <a:p>
            <a:pPr>
              <a:defRPr/>
            </a:pPr>
            <a:endParaRPr lang="zh-CN" altLang="en-US"/>
          </a:p>
        </p:txBody>
      </p:sp>
      <p:grpSp>
        <p:nvGrpSpPr>
          <p:cNvPr id="42015" name="Group 96"/>
          <p:cNvGrpSpPr/>
          <p:nvPr/>
        </p:nvGrpSpPr>
        <p:grpSpPr bwMode="auto">
          <a:xfrm>
            <a:off x="6865938" y="3192463"/>
            <a:ext cx="1063625" cy="671512"/>
            <a:chOff x="4205" y="1963"/>
            <a:chExt cx="670" cy="423"/>
          </a:xfrm>
        </p:grpSpPr>
        <p:sp>
          <p:nvSpPr>
            <p:cNvPr id="83041" name="Freeform 97"/>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3175" cmpd="sng">
              <a:solidFill>
                <a:srgbClr val="D2D2D2"/>
              </a:solidFill>
              <a:round/>
            </a:ln>
            <a:effectLst/>
          </p:spPr>
          <p:txBody>
            <a:bodyPr/>
            <a:lstStyle/>
            <a:p>
              <a:pPr>
                <a:defRPr/>
              </a:pPr>
              <a:endParaRPr lang="zh-CN" altLang="en-US"/>
            </a:p>
          </p:txBody>
        </p:sp>
        <p:sp>
          <p:nvSpPr>
            <p:cNvPr id="83042" name="Line 98"/>
            <p:cNvSpPr>
              <a:spLocks noChangeShapeType="1"/>
            </p:cNvSpPr>
            <p:nvPr/>
          </p:nvSpPr>
          <p:spPr bwMode="auto">
            <a:xfrm>
              <a:off x="4634" y="2154"/>
              <a:ext cx="62" cy="69"/>
            </a:xfrm>
            <a:prstGeom prst="line">
              <a:avLst/>
            </a:prstGeom>
            <a:noFill/>
            <a:ln w="3175">
              <a:solidFill>
                <a:srgbClr val="DDDDDD"/>
              </a:solidFill>
              <a:round/>
              <a:headEnd type="stealth" w="med" len="lg"/>
            </a:ln>
            <a:effectLst/>
          </p:spPr>
          <p:txBody>
            <a:bodyPr/>
            <a:lstStyle/>
            <a:p>
              <a:pPr>
                <a:defRPr/>
              </a:pPr>
              <a:endParaRPr lang="zh-CN" altLang="en-US"/>
            </a:p>
          </p:txBody>
        </p:sp>
        <p:sp>
          <p:nvSpPr>
            <p:cNvPr id="83043" name="Rectangle 99"/>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solidFill>
                    <a:srgbClr val="DDDDDD"/>
                  </a:solidFill>
                </a:rPr>
                <a:t>l</a:t>
              </a:r>
              <a:endParaRPr kumimoji="1" lang="zh-CN" altLang="en-US" sz="2000" i="1">
                <a:solidFill>
                  <a:srgbClr val="DDDDDD"/>
                </a:solidFill>
              </a:endParaRPr>
            </a:p>
          </p:txBody>
        </p:sp>
      </p:grpSp>
      <p:grpSp>
        <p:nvGrpSpPr>
          <p:cNvPr id="42016" name="Group 100"/>
          <p:cNvGrpSpPr/>
          <p:nvPr/>
        </p:nvGrpSpPr>
        <p:grpSpPr bwMode="auto">
          <a:xfrm>
            <a:off x="6553200" y="2982913"/>
            <a:ext cx="908050" cy="906462"/>
            <a:chOff x="4008" y="1831"/>
            <a:chExt cx="572" cy="571"/>
          </a:xfrm>
        </p:grpSpPr>
        <p:sp>
          <p:nvSpPr>
            <p:cNvPr id="83045" name="Oval 101"/>
            <p:cNvSpPr>
              <a:spLocks noChangeArrowheads="1"/>
            </p:cNvSpPr>
            <p:nvPr/>
          </p:nvSpPr>
          <p:spPr bwMode="auto">
            <a:xfrm>
              <a:off x="4008" y="1831"/>
              <a:ext cx="572" cy="571"/>
            </a:xfrm>
            <a:prstGeom prst="ellipse">
              <a:avLst/>
            </a:prstGeom>
            <a:noFill/>
            <a:ln w="9525">
              <a:solidFill>
                <a:srgbClr val="0000FF"/>
              </a:solidFill>
              <a:prstDash val="dash"/>
              <a:round/>
            </a:ln>
            <a:effectLst/>
          </p:spPr>
          <p:txBody>
            <a:bodyPr wrap="none" lIns="90000" tIns="46800" rIns="90000" bIns="46800" anchor="ctr"/>
            <a:lstStyle/>
            <a:p>
              <a:pPr>
                <a:defRPr/>
              </a:pPr>
              <a:endParaRPr lang="zh-CN" altLang="en-US"/>
            </a:p>
          </p:txBody>
        </p:sp>
        <p:sp>
          <p:nvSpPr>
            <p:cNvPr id="83046" name="Line 102"/>
            <p:cNvSpPr>
              <a:spLocks noChangeShapeType="1"/>
            </p:cNvSpPr>
            <p:nvPr/>
          </p:nvSpPr>
          <p:spPr bwMode="auto">
            <a:xfrm flipH="1">
              <a:off x="4008" y="2118"/>
              <a:ext cx="272" cy="0"/>
            </a:xfrm>
            <a:prstGeom prst="line">
              <a:avLst/>
            </a:prstGeom>
            <a:noFill/>
            <a:ln w="1270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83047" name="Rectangle 103"/>
            <p:cNvSpPr>
              <a:spLocks noChangeArrowheads="1"/>
            </p:cNvSpPr>
            <p:nvPr/>
          </p:nvSpPr>
          <p:spPr bwMode="auto">
            <a:xfrm>
              <a:off x="4060" y="1888"/>
              <a:ext cx="310"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42017" name="Group 104"/>
          <p:cNvGrpSpPr/>
          <p:nvPr/>
        </p:nvGrpSpPr>
        <p:grpSpPr bwMode="auto">
          <a:xfrm>
            <a:off x="6869113" y="3354388"/>
            <a:ext cx="428625" cy="396875"/>
            <a:chOff x="4207" y="2065"/>
            <a:chExt cx="270" cy="250"/>
          </a:xfrm>
        </p:grpSpPr>
        <p:sp>
          <p:nvSpPr>
            <p:cNvPr id="83049" name="Rectangle 105"/>
            <p:cNvSpPr>
              <a:spLocks noChangeArrowheads="1"/>
            </p:cNvSpPr>
            <p:nvPr/>
          </p:nvSpPr>
          <p:spPr bwMode="auto">
            <a:xfrm>
              <a:off x="4207" y="2065"/>
              <a:ext cx="270"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83050" name="Oval 106"/>
            <p:cNvSpPr>
              <a:spLocks noChangeArrowheads="1"/>
            </p:cNvSpPr>
            <p:nvPr/>
          </p:nvSpPr>
          <p:spPr bwMode="auto">
            <a:xfrm>
              <a:off x="4280" y="210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83058" name="Group 114"/>
          <p:cNvGrpSpPr/>
          <p:nvPr/>
        </p:nvGrpSpPr>
        <p:grpSpPr bwMode="auto">
          <a:xfrm>
            <a:off x="6297613" y="3400425"/>
            <a:ext cx="280987" cy="249238"/>
            <a:chOff x="3967" y="2142"/>
            <a:chExt cx="177" cy="157"/>
          </a:xfrm>
        </p:grpSpPr>
        <p:graphicFrame>
          <p:nvGraphicFramePr>
            <p:cNvPr id="42022" name="Object 85"/>
            <p:cNvGraphicFramePr>
              <a:graphicFrameLocks noChangeAspect="1"/>
            </p:cNvGraphicFramePr>
            <p:nvPr/>
          </p:nvGraphicFramePr>
          <p:xfrm>
            <a:off x="3967" y="2144"/>
            <a:ext cx="120" cy="155"/>
          </p:xfrm>
          <a:graphic>
            <a:graphicData uri="http://schemas.openxmlformats.org/presentationml/2006/ole">
              <mc:AlternateContent xmlns:mc="http://schemas.openxmlformats.org/markup-compatibility/2006">
                <mc:Choice xmlns:v="urn:schemas-microsoft-com:vml" Requires="v">
                  <p:oleObj spid="_x0000_s711724" name="Equation" r:id="rId14" imgW="215900" imgH="279400" progId="Equation.DSMT4">
                    <p:embed/>
                  </p:oleObj>
                </mc:Choice>
                <mc:Fallback>
                  <p:oleObj name="Equation" r:id="rId14" imgW="215900" imgH="279400" progId="Equation.DSMT4">
                    <p:embed/>
                    <p:pic>
                      <p:nvPicPr>
                        <p:cNvPr id="0" name="图片 7117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7" y="2144"/>
                          <a:ext cx="120" cy="155"/>
                        </a:xfrm>
                        <a:prstGeom prst="rect">
                          <a:avLst/>
                        </a:prstGeom>
                        <a:noFill/>
                        <a:ln>
                          <a:noFill/>
                        </a:ln>
                        <a:effectLst/>
                      </p:spPr>
                    </p:pic>
                  </p:oleObj>
                </mc:Fallback>
              </mc:AlternateContent>
            </a:graphicData>
          </a:graphic>
        </p:graphicFrame>
        <p:sp>
          <p:nvSpPr>
            <p:cNvPr id="83032" name="Oval 88"/>
            <p:cNvSpPr>
              <a:spLocks noChangeArrowheads="1"/>
            </p:cNvSpPr>
            <p:nvPr/>
          </p:nvSpPr>
          <p:spPr bwMode="auto">
            <a:xfrm>
              <a:off x="4099" y="2142"/>
              <a:ext cx="45" cy="45"/>
            </a:xfrm>
            <a:prstGeom prst="ellipse">
              <a:avLst/>
            </a:prstGeom>
            <a:solidFill>
              <a:srgbClr val="FFFF00"/>
            </a:solidFill>
            <a:ln w="12700">
              <a:solidFill>
                <a:srgbClr val="FF0000"/>
              </a:solidFill>
              <a:round/>
            </a:ln>
            <a:effectLst/>
          </p:spPr>
          <p:txBody>
            <a:bodyPr wrap="none" anchor="ctr"/>
            <a:lstStyle/>
            <a:p>
              <a:pPr>
                <a:defRPr/>
              </a:pPr>
              <a:endParaRPr lang="zh-CN" altLang="en-US"/>
            </a:p>
          </p:txBody>
        </p:sp>
      </p:grpSp>
      <p:grpSp>
        <p:nvGrpSpPr>
          <p:cNvPr id="83055" name="Group 111"/>
          <p:cNvGrpSpPr/>
          <p:nvPr/>
        </p:nvGrpSpPr>
        <p:grpSpPr bwMode="auto">
          <a:xfrm>
            <a:off x="2886075" y="4079875"/>
            <a:ext cx="2162175" cy="465138"/>
            <a:chOff x="1818" y="2570"/>
            <a:chExt cx="1362" cy="293"/>
          </a:xfrm>
        </p:grpSpPr>
        <p:sp>
          <p:nvSpPr>
            <p:cNvPr id="83034" name="Text Box 90"/>
            <p:cNvSpPr txBox="1">
              <a:spLocks noChangeArrowheads="1"/>
            </p:cNvSpPr>
            <p:nvPr/>
          </p:nvSpPr>
          <p:spPr bwMode="auto">
            <a:xfrm>
              <a:off x="2840" y="2570"/>
              <a:ext cx="340" cy="288"/>
            </a:xfrm>
            <a:prstGeom prst="rect">
              <a:avLst/>
            </a:prstGeom>
            <a:noFill/>
            <a:ln>
              <a:noFill/>
            </a:ln>
            <a:effectLst/>
          </p:spPr>
          <p:txBody>
            <a:bodyPr wrap="none">
              <a:spAutoFit/>
            </a:bodyPr>
            <a:lstStyle/>
            <a:p>
              <a:pPr>
                <a:defRPr/>
              </a:pPr>
              <a:r>
                <a:rPr lang="en-US" altLang="zh-CN" i="1"/>
                <a:t>R  </a:t>
              </a:r>
              <a:endParaRPr lang="en-US" altLang="zh-CN" i="1"/>
            </a:p>
          </p:txBody>
        </p:sp>
        <p:sp>
          <p:nvSpPr>
            <p:cNvPr id="83052" name="Rectangle 108"/>
            <p:cNvSpPr>
              <a:spLocks noChangeArrowheads="1"/>
            </p:cNvSpPr>
            <p:nvPr/>
          </p:nvSpPr>
          <p:spPr bwMode="auto">
            <a:xfrm>
              <a:off x="1818" y="2575"/>
              <a:ext cx="1177" cy="288"/>
            </a:xfrm>
            <a:prstGeom prst="rect">
              <a:avLst/>
            </a:prstGeom>
            <a:noFill/>
            <a:ln>
              <a:noFill/>
            </a:ln>
            <a:effectLst/>
          </p:spPr>
          <p:txBody>
            <a:bodyPr wrap="none">
              <a:spAutoFit/>
            </a:bodyPr>
            <a:lstStyle/>
            <a:p>
              <a:pPr>
                <a:defRPr/>
              </a:pPr>
              <a:r>
                <a:rPr kumimoji="1" lang="zh-CN" altLang="en-US">
                  <a:solidFill>
                    <a:schemeClr val="tx1"/>
                  </a:solidFill>
                </a:rPr>
                <a:t>其收敛半径  </a:t>
              </a:r>
              <a:endParaRPr kumimoji="1" lang="zh-CN"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051"/>
                                        </p:tgtEl>
                                        <p:attrNameLst>
                                          <p:attrName>style.visibility</p:attrName>
                                        </p:attrNameLst>
                                      </p:cBhvr>
                                      <p:to>
                                        <p:strVal val="visible"/>
                                      </p:to>
                                    </p:set>
                                    <p:animEffect transition="in" filter="wipe(left)">
                                      <p:cBhvr>
                                        <p:cTn id="7" dur="1000"/>
                                        <p:tgtEl>
                                          <p:spTgt spid="83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74"/>
                                        </p:tgtEl>
                                        <p:attrNameLst>
                                          <p:attrName>style.visibility</p:attrName>
                                        </p:attrNameLst>
                                      </p:cBhvr>
                                      <p:to>
                                        <p:strVal val="visible"/>
                                      </p:to>
                                    </p:set>
                                    <p:animEffect transition="in" filter="wipe(left)">
                                      <p:cBhvr>
                                        <p:cTn id="12" dur="1000"/>
                                        <p:tgtEl>
                                          <p:spTgt spid="829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71"/>
                                        </p:tgtEl>
                                        <p:attrNameLst>
                                          <p:attrName>style.visibility</p:attrName>
                                        </p:attrNameLst>
                                      </p:cBhvr>
                                      <p:to>
                                        <p:strVal val="visible"/>
                                      </p:to>
                                    </p:set>
                                    <p:animEffect transition="in" filter="wipe(left)">
                                      <p:cBhvr>
                                        <p:cTn id="17" dur="1000"/>
                                        <p:tgtEl>
                                          <p:spTgt spid="829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022"/>
                                        </p:tgtEl>
                                        <p:attrNameLst>
                                          <p:attrName>style.visibility</p:attrName>
                                        </p:attrNameLst>
                                      </p:cBhvr>
                                      <p:to>
                                        <p:strVal val="visible"/>
                                      </p:to>
                                    </p:set>
                                    <p:animEffect transition="in" filter="wipe(left)">
                                      <p:cBhvr>
                                        <p:cTn id="22" dur="1000"/>
                                        <p:tgtEl>
                                          <p:spTgt spid="830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054"/>
                                        </p:tgtEl>
                                        <p:attrNameLst>
                                          <p:attrName>style.visibility</p:attrName>
                                        </p:attrNameLst>
                                      </p:cBhvr>
                                      <p:to>
                                        <p:strVal val="visible"/>
                                      </p:to>
                                    </p:set>
                                    <p:animEffect transition="in" filter="wipe(left)">
                                      <p:cBhvr>
                                        <p:cTn id="27" dur="1000"/>
                                        <p:tgtEl>
                                          <p:spTgt spid="830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3055"/>
                                        </p:tgtEl>
                                        <p:attrNameLst>
                                          <p:attrName>style.visibility</p:attrName>
                                        </p:attrNameLst>
                                      </p:cBhvr>
                                      <p:to>
                                        <p:strVal val="visible"/>
                                      </p:to>
                                    </p:set>
                                    <p:animEffect transition="in" filter="wipe(left)">
                                      <p:cBhvr>
                                        <p:cTn id="32" dur="1000"/>
                                        <p:tgtEl>
                                          <p:spTgt spid="830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056"/>
                                        </p:tgtEl>
                                        <p:attrNameLst>
                                          <p:attrName>style.visibility</p:attrName>
                                        </p:attrNameLst>
                                      </p:cBhvr>
                                      <p:to>
                                        <p:strVal val="visible"/>
                                      </p:to>
                                    </p:set>
                                    <p:animEffect transition="in" filter="wipe(left)">
                                      <p:cBhvr>
                                        <p:cTn id="37" dur="1000"/>
                                        <p:tgtEl>
                                          <p:spTgt spid="83056"/>
                                        </p:tgtEl>
                                      </p:cBhvr>
                                    </p:animEffect>
                                  </p:childTnLst>
                                </p:cTn>
                              </p:par>
                              <p:par>
                                <p:cTn id="38" presetID="12" presetClass="entr" presetSubtype="8" fill="hold" nodeType="withEffect">
                                  <p:stCondLst>
                                    <p:cond delay="0"/>
                                  </p:stCondLst>
                                  <p:childTnLst>
                                    <p:set>
                                      <p:cBhvr>
                                        <p:cTn id="39" dur="1" fill="hold">
                                          <p:stCondLst>
                                            <p:cond delay="0"/>
                                          </p:stCondLst>
                                        </p:cTn>
                                        <p:tgtEl>
                                          <p:spTgt spid="83058"/>
                                        </p:tgtEl>
                                        <p:attrNameLst>
                                          <p:attrName>style.visibility</p:attrName>
                                        </p:attrNameLst>
                                      </p:cBhvr>
                                      <p:to>
                                        <p:strVal val="visible"/>
                                      </p:to>
                                    </p:set>
                                    <p:animEffect transition="in" filter="slide(fromLeft)">
                                      <p:cBhvr>
                                        <p:cTn id="40" dur="1000"/>
                                        <p:tgtEl>
                                          <p:spTgt spid="8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1" grpId="0"/>
      <p:bldP spid="82974" grpId="0"/>
      <p:bldP spid="830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851025" y="6234113"/>
            <a:ext cx="838200" cy="219075"/>
          </a:xfrm>
          <a:prstGeom prst="rect">
            <a:avLst/>
          </a:prstGeom>
          <a:noFill/>
          <a:ln>
            <a:noFill/>
          </a:ln>
        </p:spPr>
      </p:pic>
      <p:pic>
        <p:nvPicPr>
          <p:cNvPr id="43010" name="Picture 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849438" y="6232525"/>
            <a:ext cx="838200" cy="219075"/>
          </a:xfrm>
          <a:prstGeom prst="rect">
            <a:avLst/>
          </a:prstGeom>
          <a:noFill/>
          <a:ln>
            <a:noFill/>
          </a:ln>
        </p:spPr>
      </p:pic>
      <p:pic>
        <p:nvPicPr>
          <p:cNvPr id="43011" name="Picture 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498725" y="4186238"/>
            <a:ext cx="838200" cy="219075"/>
          </a:xfrm>
          <a:prstGeom prst="rect">
            <a:avLst/>
          </a:prstGeom>
          <a:noFill/>
          <a:ln>
            <a:noFill/>
          </a:ln>
        </p:spPr>
      </p:pic>
      <p:pic>
        <p:nvPicPr>
          <p:cNvPr id="43012" name="Picture 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497138" y="4184650"/>
            <a:ext cx="838200" cy="219075"/>
          </a:xfrm>
          <a:prstGeom prst="rect">
            <a:avLst/>
          </a:prstGeom>
          <a:noFill/>
          <a:ln>
            <a:noFill/>
          </a:ln>
        </p:spPr>
      </p:pic>
      <p:pic>
        <p:nvPicPr>
          <p:cNvPr id="43013" name="Picture 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51375" y="4175125"/>
            <a:ext cx="838200" cy="219075"/>
          </a:xfrm>
          <a:prstGeom prst="rect">
            <a:avLst/>
          </a:prstGeom>
          <a:noFill/>
          <a:ln>
            <a:noFill/>
          </a:ln>
        </p:spPr>
      </p:pic>
      <p:pic>
        <p:nvPicPr>
          <p:cNvPr id="43014" name="Picture 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51375" y="4173538"/>
            <a:ext cx="838200" cy="219075"/>
          </a:xfrm>
          <a:prstGeom prst="rect">
            <a:avLst/>
          </a:prstGeom>
          <a:noFill/>
          <a:ln>
            <a:noFill/>
          </a:ln>
        </p:spPr>
      </p:pic>
      <p:pic>
        <p:nvPicPr>
          <p:cNvPr id="43015" name="Picture 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020763" y="3736975"/>
            <a:ext cx="838200" cy="219075"/>
          </a:xfrm>
          <a:prstGeom prst="rect">
            <a:avLst/>
          </a:prstGeom>
          <a:noFill/>
          <a:ln>
            <a:noFill/>
          </a:ln>
        </p:spPr>
      </p:pic>
      <p:pic>
        <p:nvPicPr>
          <p:cNvPr id="43016" name="Picture 1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182938" y="3736975"/>
            <a:ext cx="838200" cy="219075"/>
          </a:xfrm>
          <a:prstGeom prst="rect">
            <a:avLst/>
          </a:prstGeom>
          <a:noFill/>
          <a:ln>
            <a:noFill/>
          </a:ln>
        </p:spPr>
      </p:pic>
      <p:pic>
        <p:nvPicPr>
          <p:cNvPr id="43017" name="Picture 1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181350" y="3735388"/>
            <a:ext cx="838200" cy="219075"/>
          </a:xfrm>
          <a:prstGeom prst="rect">
            <a:avLst/>
          </a:prstGeom>
          <a:noFill/>
          <a:ln>
            <a:noFill/>
          </a:ln>
        </p:spPr>
      </p:pic>
      <p:pic>
        <p:nvPicPr>
          <p:cNvPr id="43018" name="Picture 1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5354638" y="3736975"/>
            <a:ext cx="838200" cy="219075"/>
          </a:xfrm>
          <a:prstGeom prst="rect">
            <a:avLst/>
          </a:prstGeom>
          <a:noFill/>
          <a:ln>
            <a:noFill/>
          </a:ln>
        </p:spPr>
      </p:pic>
      <p:pic>
        <p:nvPicPr>
          <p:cNvPr id="43019" name="Picture 1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5353050" y="3735388"/>
            <a:ext cx="838200" cy="219075"/>
          </a:xfrm>
          <a:prstGeom prst="rect">
            <a:avLst/>
          </a:prstGeom>
          <a:noFill/>
          <a:ln>
            <a:noFill/>
          </a:ln>
        </p:spPr>
      </p:pic>
      <p:pic>
        <p:nvPicPr>
          <p:cNvPr id="43020" name="Picture 1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001838" y="6365875"/>
            <a:ext cx="838200" cy="219075"/>
          </a:xfrm>
          <a:prstGeom prst="rect">
            <a:avLst/>
          </a:prstGeom>
          <a:noFill/>
          <a:ln>
            <a:noFill/>
          </a:ln>
        </p:spPr>
      </p:pic>
      <p:pic>
        <p:nvPicPr>
          <p:cNvPr id="43021" name="Picture 1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000250" y="6364288"/>
            <a:ext cx="838200" cy="219075"/>
          </a:xfrm>
          <a:prstGeom prst="rect">
            <a:avLst/>
          </a:prstGeom>
          <a:noFill/>
          <a:ln>
            <a:noFill/>
          </a:ln>
        </p:spPr>
      </p:pic>
      <p:pic>
        <p:nvPicPr>
          <p:cNvPr id="43022" name="Picture 1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649538" y="4318000"/>
            <a:ext cx="838200" cy="219075"/>
          </a:xfrm>
          <a:prstGeom prst="rect">
            <a:avLst/>
          </a:prstGeom>
          <a:noFill/>
          <a:ln>
            <a:noFill/>
          </a:ln>
        </p:spPr>
      </p:pic>
      <p:pic>
        <p:nvPicPr>
          <p:cNvPr id="43023" name="Picture 1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647950" y="4316413"/>
            <a:ext cx="838200" cy="219075"/>
          </a:xfrm>
          <a:prstGeom prst="rect">
            <a:avLst/>
          </a:prstGeom>
          <a:noFill/>
          <a:ln>
            <a:noFill/>
          </a:ln>
        </p:spPr>
      </p:pic>
      <p:pic>
        <p:nvPicPr>
          <p:cNvPr id="43024" name="Picture 1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802188" y="4327525"/>
            <a:ext cx="838200" cy="219075"/>
          </a:xfrm>
          <a:prstGeom prst="rect">
            <a:avLst/>
          </a:prstGeom>
          <a:noFill/>
          <a:ln>
            <a:noFill/>
          </a:ln>
        </p:spPr>
      </p:pic>
      <p:pic>
        <p:nvPicPr>
          <p:cNvPr id="43025" name="Picture 1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800600" y="4325938"/>
            <a:ext cx="838200" cy="219075"/>
          </a:xfrm>
          <a:prstGeom prst="rect">
            <a:avLst/>
          </a:prstGeom>
          <a:noFill/>
          <a:ln>
            <a:noFill/>
          </a:ln>
        </p:spPr>
      </p:pic>
      <p:pic>
        <p:nvPicPr>
          <p:cNvPr id="43026"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3027" name="Picture 50"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82995" name="Rectangle 51"/>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sp>
        <p:nvSpPr>
          <p:cNvPr id="82997" name="Text Box 53"/>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3"/>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grpSp>
        <p:nvGrpSpPr>
          <p:cNvPr id="43030" name="Group 107"/>
          <p:cNvGrpSpPr/>
          <p:nvPr/>
        </p:nvGrpSpPr>
        <p:grpSpPr bwMode="auto">
          <a:xfrm>
            <a:off x="536575" y="1720850"/>
            <a:ext cx="8574088" cy="1014413"/>
            <a:chOff x="338" y="1084"/>
            <a:chExt cx="5401" cy="639"/>
          </a:xfrm>
        </p:grpSpPr>
        <p:sp>
          <p:nvSpPr>
            <p:cNvPr id="82996" name="Rectangle 52"/>
            <p:cNvSpPr>
              <a:spLocks noChangeArrowheads="1"/>
            </p:cNvSpPr>
            <p:nvPr/>
          </p:nvSpPr>
          <p:spPr bwMode="auto">
            <a:xfrm>
              <a:off x="338" y="1084"/>
              <a:ext cx="5401" cy="288"/>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(2) </a:t>
              </a:r>
              <a:r>
                <a:rPr kumimoji="1" lang="zh-CN" altLang="en-US">
                  <a:ea typeface="楷体" panose="02010609060101010101" charset="-122"/>
                  <a:cs typeface="楷体" panose="02010609060101010101" charset="-122"/>
                </a:rPr>
                <a:t>对于一个给定的函数          ，能否在</a:t>
              </a:r>
              <a:r>
                <a:rPr kumimoji="1" lang="zh-CN" altLang="en-US" u="sng">
                  <a:solidFill>
                    <a:srgbClr val="CC0000"/>
                  </a:solidFill>
                  <a:ea typeface="楷体" panose="02010609060101010101" charset="-122"/>
                  <a:cs typeface="楷体" panose="02010609060101010101" charset="-122"/>
                </a:rPr>
                <a:t>不具体</a:t>
              </a:r>
              <a:r>
                <a:rPr kumimoji="1" lang="zh-CN" altLang="en-US">
                  <a:ea typeface="楷体" panose="02010609060101010101" charset="-122"/>
                  <a:cs typeface="楷体" panose="02010609060101010101" charset="-122"/>
                </a:rPr>
                <a:t>展开为幂级数的</a:t>
              </a:r>
              <a:r>
                <a:rPr kumimoji="1" lang="zh-CN" altLang="en-US"/>
                <a:t>  </a:t>
              </a:r>
              <a:endParaRPr kumimoji="1" lang="en-US" altLang="zh-CN"/>
            </a:p>
          </p:txBody>
        </p:sp>
        <p:sp>
          <p:nvSpPr>
            <p:cNvPr id="82998" name="Rectangle 54"/>
            <p:cNvSpPr>
              <a:spLocks noChangeArrowheads="1"/>
            </p:cNvSpPr>
            <p:nvPr/>
          </p:nvSpPr>
          <p:spPr bwMode="auto">
            <a:xfrm>
              <a:off x="607" y="1435"/>
              <a:ext cx="2543" cy="288"/>
            </a:xfrm>
            <a:prstGeom prst="rect">
              <a:avLst/>
            </a:prstGeom>
            <a:noFill/>
            <a:ln>
              <a:noFill/>
            </a:ln>
            <a:effectLst/>
          </p:spPr>
          <p:txBody>
            <a:bodyPr wrap="none">
              <a:spAutoFit/>
            </a:bodyPr>
            <a:lstStyle/>
            <a:p>
              <a:pPr>
                <a:defRPr/>
              </a:pPr>
              <a:r>
                <a:rPr kumimoji="1" lang="zh-CN" altLang="en-US">
                  <a:ea typeface="楷体" panose="02010609060101010101" charset="-122"/>
                  <a:cs typeface="楷体" panose="02010609060101010101" charset="-122"/>
                </a:rPr>
                <a:t>情况下，就知道其收敛域</a:t>
              </a:r>
              <a:r>
                <a:rPr kumimoji="1" lang="zh-CN" altLang="en-US" sz="800">
                  <a:ea typeface="楷体" panose="02010609060101010101" charset="-122"/>
                  <a:cs typeface="楷体" panose="02010609060101010101" charset="-122"/>
                </a:rPr>
                <a:t> </a:t>
              </a:r>
              <a:r>
                <a:rPr kumimoji="1" lang="en-US" altLang="zh-CN">
                  <a:ea typeface="楷体" panose="02010609060101010101" charset="-122"/>
                  <a:cs typeface="楷体" panose="02010609060101010101" charset="-122"/>
                </a:rPr>
                <a:t>?    </a:t>
              </a:r>
              <a:endParaRPr kumimoji="1" lang="en-US" altLang="zh-CN">
                <a:ea typeface="楷体" panose="02010609060101010101" charset="-122"/>
                <a:cs typeface="楷体" panose="02010609060101010101" charset="-122"/>
              </a:endParaRPr>
            </a:p>
          </p:txBody>
        </p:sp>
        <p:graphicFrame>
          <p:nvGraphicFramePr>
            <p:cNvPr id="43066" name="Object 55"/>
            <p:cNvGraphicFramePr/>
            <p:nvPr/>
          </p:nvGraphicFramePr>
          <p:xfrm>
            <a:off x="2434" y="1126"/>
            <a:ext cx="455" cy="215"/>
          </p:xfrm>
          <a:graphic>
            <a:graphicData uri="http://schemas.openxmlformats.org/presentationml/2006/ole">
              <mc:AlternateContent xmlns:mc="http://schemas.openxmlformats.org/markup-compatibility/2006">
                <mc:Choice xmlns:v="urn:schemas-microsoft-com:vml" Requires="v">
                  <p:oleObj spid="_x0000_s712732" name="公式" r:id="rId4" imgW="635000" imgH="342900" progId="Equation.3">
                    <p:embed/>
                  </p:oleObj>
                </mc:Choice>
                <mc:Fallback>
                  <p:oleObj name="公式" r:id="rId4" imgW="635000" imgH="342900" progId="Equation.3">
                    <p:embed/>
                    <p:pic>
                      <p:nvPicPr>
                        <p:cNvPr id="0" name="图片 7127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 y="1126"/>
                          <a:ext cx="455" cy="215"/>
                        </a:xfrm>
                        <a:prstGeom prst="rect">
                          <a:avLst/>
                        </a:prstGeom>
                        <a:noFill/>
                        <a:ln>
                          <a:noFill/>
                        </a:ln>
                      </p:spPr>
                    </p:pic>
                  </p:oleObj>
                </mc:Fallback>
              </mc:AlternateContent>
            </a:graphicData>
          </a:graphic>
        </p:graphicFrame>
      </p:grpSp>
      <p:sp>
        <p:nvSpPr>
          <p:cNvPr id="82982" name="Rectangle 38"/>
          <p:cNvSpPr>
            <a:spLocks noChangeArrowheads="1"/>
          </p:cNvSpPr>
          <p:nvPr/>
        </p:nvSpPr>
        <p:spPr bwMode="auto">
          <a:xfrm>
            <a:off x="598488" y="3738563"/>
            <a:ext cx="949325" cy="457200"/>
          </a:xfrm>
          <a:prstGeom prst="rect">
            <a:avLst/>
          </a:prstGeom>
          <a:noFill/>
          <a:ln>
            <a:noFill/>
          </a:ln>
          <a:effectLst/>
        </p:spPr>
        <p:txBody>
          <a:bodyPr wrap="none">
            <a:spAutoFit/>
          </a:bodyPr>
          <a:lstStyle/>
          <a:p>
            <a:pPr>
              <a:defRPr/>
            </a:pPr>
            <a:r>
              <a:rPr kumimoji="1" lang="zh-CN" altLang="en-US" u="sng" dirty="0">
                <a:solidFill>
                  <a:srgbClr val="0000FF"/>
                </a:solidFill>
                <a:ea typeface="楷体" panose="02010609060101010101" charset="-122"/>
                <a:cs typeface="楷体" panose="02010609060101010101" charset="-122"/>
              </a:rPr>
              <a:t>理由</a:t>
            </a:r>
            <a:r>
              <a:rPr kumimoji="1" lang="zh-CN" altLang="en-US" dirty="0">
                <a:solidFill>
                  <a:srgbClr val="0000FF"/>
                </a:solidFill>
              </a:rPr>
              <a:t>  </a:t>
            </a:r>
            <a:endParaRPr kumimoji="1" lang="zh-CN" altLang="en-US" dirty="0">
              <a:solidFill>
                <a:srgbClr val="0000FF"/>
              </a:solidFill>
            </a:endParaRPr>
          </a:p>
        </p:txBody>
      </p:sp>
      <p:grpSp>
        <p:nvGrpSpPr>
          <p:cNvPr id="43032" name="Group 91"/>
          <p:cNvGrpSpPr/>
          <p:nvPr/>
        </p:nvGrpSpPr>
        <p:grpSpPr bwMode="auto">
          <a:xfrm>
            <a:off x="5938838" y="2619375"/>
            <a:ext cx="2727325" cy="1843088"/>
            <a:chOff x="3741" y="1650"/>
            <a:chExt cx="1718" cy="1161"/>
          </a:xfrm>
        </p:grpSpPr>
        <p:sp>
          <p:nvSpPr>
            <p:cNvPr id="83036" name="Freeform 92"/>
            <p:cNvSpPr>
              <a:spLocks noChangeAspect="1"/>
            </p:cNvSpPr>
            <p:nvPr/>
          </p:nvSpPr>
          <p:spPr bwMode="auto">
            <a:xfrm>
              <a:off x="3741" y="1650"/>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83037" name="Rectangle 93"/>
            <p:cNvSpPr>
              <a:spLocks noChangeArrowheads="1"/>
            </p:cNvSpPr>
            <p:nvPr/>
          </p:nvSpPr>
          <p:spPr bwMode="auto">
            <a:xfrm>
              <a:off x="5046" y="2250"/>
              <a:ext cx="299"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83038" name="Rectangle 94"/>
            <p:cNvSpPr>
              <a:spLocks noChangeArrowheads="1"/>
            </p:cNvSpPr>
            <p:nvPr/>
          </p:nvSpPr>
          <p:spPr bwMode="auto">
            <a:xfrm>
              <a:off x="4987" y="1808"/>
              <a:ext cx="29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83039" name="Oval 95"/>
          <p:cNvSpPr>
            <a:spLocks noChangeArrowheads="1"/>
          </p:cNvSpPr>
          <p:nvPr/>
        </p:nvSpPr>
        <p:spPr bwMode="auto">
          <a:xfrm>
            <a:off x="6556375" y="2989263"/>
            <a:ext cx="900113" cy="900112"/>
          </a:xfrm>
          <a:prstGeom prst="ellipse">
            <a:avLst/>
          </a:prstGeom>
          <a:solidFill>
            <a:srgbClr val="E1F4FF"/>
          </a:solidFill>
          <a:ln>
            <a:noFill/>
          </a:ln>
          <a:effectLst/>
        </p:spPr>
        <p:txBody>
          <a:bodyPr wrap="none" lIns="90000" tIns="46800" rIns="90000" bIns="46800" anchor="ctr"/>
          <a:lstStyle/>
          <a:p>
            <a:pPr>
              <a:defRPr/>
            </a:pPr>
            <a:endParaRPr lang="zh-CN" altLang="en-US"/>
          </a:p>
        </p:txBody>
      </p:sp>
      <p:grpSp>
        <p:nvGrpSpPr>
          <p:cNvPr id="43034" name="Group 96"/>
          <p:cNvGrpSpPr/>
          <p:nvPr/>
        </p:nvGrpSpPr>
        <p:grpSpPr bwMode="auto">
          <a:xfrm>
            <a:off x="6865938" y="3192463"/>
            <a:ext cx="1063625" cy="671512"/>
            <a:chOff x="4205" y="1963"/>
            <a:chExt cx="670" cy="423"/>
          </a:xfrm>
        </p:grpSpPr>
        <p:sp>
          <p:nvSpPr>
            <p:cNvPr id="83041" name="Freeform 97"/>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3175" cmpd="sng">
              <a:solidFill>
                <a:srgbClr val="D2D2D2"/>
              </a:solidFill>
              <a:round/>
            </a:ln>
            <a:effectLst/>
          </p:spPr>
          <p:txBody>
            <a:bodyPr/>
            <a:lstStyle/>
            <a:p>
              <a:pPr>
                <a:defRPr/>
              </a:pPr>
              <a:endParaRPr lang="zh-CN" altLang="en-US"/>
            </a:p>
          </p:txBody>
        </p:sp>
        <p:sp>
          <p:nvSpPr>
            <p:cNvPr id="83042" name="Line 98"/>
            <p:cNvSpPr>
              <a:spLocks noChangeShapeType="1"/>
            </p:cNvSpPr>
            <p:nvPr/>
          </p:nvSpPr>
          <p:spPr bwMode="auto">
            <a:xfrm>
              <a:off x="4634" y="2154"/>
              <a:ext cx="62" cy="69"/>
            </a:xfrm>
            <a:prstGeom prst="line">
              <a:avLst/>
            </a:prstGeom>
            <a:noFill/>
            <a:ln w="3175">
              <a:solidFill>
                <a:srgbClr val="DDDDDD"/>
              </a:solidFill>
              <a:round/>
              <a:headEnd type="stealth" w="med" len="lg"/>
            </a:ln>
            <a:effectLst/>
          </p:spPr>
          <p:txBody>
            <a:bodyPr/>
            <a:lstStyle/>
            <a:p>
              <a:pPr>
                <a:defRPr/>
              </a:pPr>
              <a:endParaRPr lang="zh-CN" altLang="en-US"/>
            </a:p>
          </p:txBody>
        </p:sp>
        <p:sp>
          <p:nvSpPr>
            <p:cNvPr id="83043" name="Rectangle 99"/>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solidFill>
                    <a:srgbClr val="DDDDDD"/>
                  </a:solidFill>
                </a:rPr>
                <a:t>l</a:t>
              </a:r>
              <a:endParaRPr kumimoji="1" lang="zh-CN" altLang="en-US" sz="2000" i="1">
                <a:solidFill>
                  <a:srgbClr val="DDDDDD"/>
                </a:solidFill>
              </a:endParaRPr>
            </a:p>
          </p:txBody>
        </p:sp>
      </p:grpSp>
      <p:grpSp>
        <p:nvGrpSpPr>
          <p:cNvPr id="43035" name="Group 100"/>
          <p:cNvGrpSpPr/>
          <p:nvPr/>
        </p:nvGrpSpPr>
        <p:grpSpPr bwMode="auto">
          <a:xfrm>
            <a:off x="6553200" y="2982913"/>
            <a:ext cx="908050" cy="906462"/>
            <a:chOff x="4008" y="1831"/>
            <a:chExt cx="572" cy="571"/>
          </a:xfrm>
        </p:grpSpPr>
        <p:sp>
          <p:nvSpPr>
            <p:cNvPr id="83045" name="Oval 101"/>
            <p:cNvSpPr>
              <a:spLocks noChangeArrowheads="1"/>
            </p:cNvSpPr>
            <p:nvPr/>
          </p:nvSpPr>
          <p:spPr bwMode="auto">
            <a:xfrm>
              <a:off x="4008" y="1831"/>
              <a:ext cx="572" cy="571"/>
            </a:xfrm>
            <a:prstGeom prst="ellipse">
              <a:avLst/>
            </a:prstGeom>
            <a:noFill/>
            <a:ln w="9525">
              <a:solidFill>
                <a:srgbClr val="0000FF"/>
              </a:solidFill>
              <a:prstDash val="dash"/>
              <a:round/>
            </a:ln>
            <a:effectLst/>
          </p:spPr>
          <p:txBody>
            <a:bodyPr wrap="none" lIns="90000" tIns="46800" rIns="90000" bIns="46800" anchor="ctr"/>
            <a:lstStyle/>
            <a:p>
              <a:pPr>
                <a:defRPr/>
              </a:pPr>
              <a:endParaRPr lang="zh-CN" altLang="en-US"/>
            </a:p>
          </p:txBody>
        </p:sp>
        <p:sp>
          <p:nvSpPr>
            <p:cNvPr id="83046" name="Line 102"/>
            <p:cNvSpPr>
              <a:spLocks noChangeShapeType="1"/>
            </p:cNvSpPr>
            <p:nvPr/>
          </p:nvSpPr>
          <p:spPr bwMode="auto">
            <a:xfrm flipH="1">
              <a:off x="4008" y="2118"/>
              <a:ext cx="272" cy="0"/>
            </a:xfrm>
            <a:prstGeom prst="line">
              <a:avLst/>
            </a:prstGeom>
            <a:noFill/>
            <a:ln w="1270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83047" name="Rectangle 103"/>
            <p:cNvSpPr>
              <a:spLocks noChangeArrowheads="1"/>
            </p:cNvSpPr>
            <p:nvPr/>
          </p:nvSpPr>
          <p:spPr bwMode="auto">
            <a:xfrm>
              <a:off x="4060" y="1888"/>
              <a:ext cx="310"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43036" name="Group 104"/>
          <p:cNvGrpSpPr/>
          <p:nvPr/>
        </p:nvGrpSpPr>
        <p:grpSpPr bwMode="auto">
          <a:xfrm>
            <a:off x="6869113" y="3354388"/>
            <a:ext cx="428625" cy="396875"/>
            <a:chOff x="4207" y="2065"/>
            <a:chExt cx="270" cy="250"/>
          </a:xfrm>
        </p:grpSpPr>
        <p:sp>
          <p:nvSpPr>
            <p:cNvPr id="83049" name="Rectangle 105"/>
            <p:cNvSpPr>
              <a:spLocks noChangeArrowheads="1"/>
            </p:cNvSpPr>
            <p:nvPr/>
          </p:nvSpPr>
          <p:spPr bwMode="auto">
            <a:xfrm>
              <a:off x="4207" y="2065"/>
              <a:ext cx="270"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83050" name="Oval 106"/>
            <p:cNvSpPr>
              <a:spLocks noChangeArrowheads="1"/>
            </p:cNvSpPr>
            <p:nvPr/>
          </p:nvSpPr>
          <p:spPr bwMode="auto">
            <a:xfrm>
              <a:off x="4280" y="210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43037" name="Group 114"/>
          <p:cNvGrpSpPr/>
          <p:nvPr/>
        </p:nvGrpSpPr>
        <p:grpSpPr bwMode="auto">
          <a:xfrm>
            <a:off x="6297613" y="3400425"/>
            <a:ext cx="280987" cy="249238"/>
            <a:chOff x="3967" y="2142"/>
            <a:chExt cx="177" cy="157"/>
          </a:xfrm>
        </p:grpSpPr>
        <p:graphicFrame>
          <p:nvGraphicFramePr>
            <p:cNvPr id="43051" name="Object 85"/>
            <p:cNvGraphicFramePr>
              <a:graphicFrameLocks noChangeAspect="1"/>
            </p:cNvGraphicFramePr>
            <p:nvPr/>
          </p:nvGraphicFramePr>
          <p:xfrm>
            <a:off x="3967" y="2144"/>
            <a:ext cx="120" cy="155"/>
          </p:xfrm>
          <a:graphic>
            <a:graphicData uri="http://schemas.openxmlformats.org/presentationml/2006/ole">
              <mc:AlternateContent xmlns:mc="http://schemas.openxmlformats.org/markup-compatibility/2006">
                <mc:Choice xmlns:v="urn:schemas-microsoft-com:vml" Requires="v">
                  <p:oleObj spid="_x0000_s712733" name="Equation" r:id="rId6" imgW="215900" imgH="279400" progId="Equation.DSMT4">
                    <p:embed/>
                  </p:oleObj>
                </mc:Choice>
                <mc:Fallback>
                  <p:oleObj name="Equation" r:id="rId6" imgW="215900" imgH="279400" progId="Equation.DSMT4">
                    <p:embed/>
                    <p:pic>
                      <p:nvPicPr>
                        <p:cNvPr id="0" name="图片 7127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 y="2144"/>
                          <a:ext cx="120" cy="155"/>
                        </a:xfrm>
                        <a:prstGeom prst="rect">
                          <a:avLst/>
                        </a:prstGeom>
                        <a:noFill/>
                        <a:ln>
                          <a:noFill/>
                        </a:ln>
                        <a:effectLst/>
                      </p:spPr>
                    </p:pic>
                  </p:oleObj>
                </mc:Fallback>
              </mc:AlternateContent>
            </a:graphicData>
          </a:graphic>
        </p:graphicFrame>
        <p:sp>
          <p:nvSpPr>
            <p:cNvPr id="83032" name="Oval 88"/>
            <p:cNvSpPr>
              <a:spLocks noChangeArrowheads="1"/>
            </p:cNvSpPr>
            <p:nvPr/>
          </p:nvSpPr>
          <p:spPr bwMode="auto">
            <a:xfrm>
              <a:off x="4099" y="2142"/>
              <a:ext cx="45" cy="45"/>
            </a:xfrm>
            <a:prstGeom prst="ellipse">
              <a:avLst/>
            </a:prstGeom>
            <a:solidFill>
              <a:srgbClr val="FFFF00"/>
            </a:solidFill>
            <a:ln w="12700">
              <a:solidFill>
                <a:srgbClr val="FF0000"/>
              </a:solidFill>
              <a:round/>
            </a:ln>
            <a:effectLst/>
          </p:spPr>
          <p:txBody>
            <a:bodyPr wrap="none" anchor="ctr"/>
            <a:lstStyle/>
            <a:p>
              <a:pPr>
                <a:defRPr/>
              </a:pPr>
              <a:endParaRPr lang="zh-CN" altLang="en-US"/>
            </a:p>
          </p:txBody>
        </p:sp>
      </p:grpSp>
      <p:grpSp>
        <p:nvGrpSpPr>
          <p:cNvPr id="65" name="Group 36"/>
          <p:cNvGrpSpPr/>
          <p:nvPr/>
        </p:nvGrpSpPr>
        <p:grpSpPr bwMode="auto">
          <a:xfrm>
            <a:off x="581025" y="4460875"/>
            <a:ext cx="6797675" cy="463550"/>
            <a:chOff x="1478" y="2378"/>
            <a:chExt cx="4282" cy="292"/>
          </a:xfrm>
        </p:grpSpPr>
        <p:sp>
          <p:nvSpPr>
            <p:cNvPr id="66" name="Rectangle 37"/>
            <p:cNvSpPr>
              <a:spLocks noChangeArrowheads="1"/>
            </p:cNvSpPr>
            <p:nvPr/>
          </p:nvSpPr>
          <p:spPr bwMode="auto">
            <a:xfrm>
              <a:off x="1478" y="2378"/>
              <a:ext cx="4282" cy="292"/>
            </a:xfrm>
            <a:prstGeom prst="rect">
              <a:avLst/>
            </a:prstGeom>
            <a:noFill/>
            <a:ln>
              <a:noFill/>
            </a:ln>
            <a:effectLst/>
          </p:spPr>
          <p:txBody>
            <a:bodyPr lIns="90000" tIns="46800" rIns="90000" bIns="46800">
              <a:spAutoFit/>
            </a:bodyPr>
            <a:lstStyle/>
            <a:p>
              <a:pPr>
                <a:defRPr/>
              </a:pPr>
              <a:r>
                <a:rPr kumimoji="1" lang="en-US" altLang="zh-CN" dirty="0">
                  <a:solidFill>
                    <a:schemeClr val="tx1"/>
                  </a:solidFill>
                </a:rPr>
                <a:t>1) </a:t>
              </a:r>
              <a:r>
                <a:rPr kumimoji="1" lang="zh-CN" altLang="en-US" dirty="0">
                  <a:solidFill>
                    <a:schemeClr val="tx1"/>
                  </a:solidFill>
                </a:rPr>
                <a:t>幂级数在收敛圆内解析，</a:t>
              </a:r>
              <a:r>
                <a:rPr kumimoji="1" lang="en-US" altLang="zh-CN" dirty="0">
                  <a:solidFill>
                    <a:schemeClr val="tx1"/>
                  </a:solidFill>
                </a:rPr>
                <a:t> </a:t>
              </a:r>
              <a:r>
                <a:rPr kumimoji="1" lang="zh-CN" altLang="en-US" dirty="0">
                  <a:solidFill>
                    <a:schemeClr val="tx1"/>
                  </a:solidFill>
                </a:rPr>
                <a:t>因此奇点</a:t>
              </a:r>
              <a:r>
                <a:rPr kumimoji="1" lang="zh-CN" altLang="en-US" i="1" dirty="0">
                  <a:solidFill>
                    <a:schemeClr val="tx1"/>
                  </a:solidFill>
                  <a:latin typeface="Symbol" charset="0"/>
                </a:rPr>
                <a:t>    </a:t>
              </a:r>
              <a:r>
                <a:rPr kumimoji="1" lang="zh-CN" altLang="en-US" dirty="0">
                  <a:solidFill>
                    <a:schemeClr val="tx1"/>
                  </a:solidFill>
                </a:rPr>
                <a:t>不可能</a:t>
              </a:r>
              <a:endParaRPr kumimoji="1" lang="en-US" altLang="zh-CN" dirty="0">
                <a:solidFill>
                  <a:schemeClr val="tx1"/>
                </a:solidFill>
              </a:endParaRPr>
            </a:p>
          </p:txBody>
        </p:sp>
        <p:graphicFrame>
          <p:nvGraphicFramePr>
            <p:cNvPr id="43050" name="Object 39"/>
            <p:cNvGraphicFramePr/>
            <p:nvPr/>
          </p:nvGraphicFramePr>
          <p:xfrm>
            <a:off x="4712" y="2435"/>
            <a:ext cx="136" cy="176"/>
          </p:xfrm>
          <a:graphic>
            <a:graphicData uri="http://schemas.openxmlformats.org/presentationml/2006/ole">
              <mc:AlternateContent xmlns:mc="http://schemas.openxmlformats.org/markup-compatibility/2006">
                <mc:Choice xmlns:v="urn:schemas-microsoft-com:vml" Requires="v">
                  <p:oleObj spid="_x0000_s712734" name="公式" r:id="rId8" imgW="215900" imgH="279400" progId="Equation.3">
                    <p:embed/>
                  </p:oleObj>
                </mc:Choice>
                <mc:Fallback>
                  <p:oleObj name="公式" r:id="rId8" imgW="215900" imgH="279400" progId="Equation.3">
                    <p:embed/>
                    <p:pic>
                      <p:nvPicPr>
                        <p:cNvPr id="0" name="图片 7127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2" y="2435"/>
                          <a:ext cx="136" cy="176"/>
                        </a:xfrm>
                        <a:prstGeom prst="rect">
                          <a:avLst/>
                        </a:prstGeom>
                        <a:noFill/>
                        <a:ln>
                          <a:noFill/>
                        </a:ln>
                      </p:spPr>
                    </p:pic>
                  </p:oleObj>
                </mc:Fallback>
              </mc:AlternateContent>
            </a:graphicData>
          </a:graphic>
        </p:graphicFrame>
      </p:grpSp>
      <p:sp>
        <p:nvSpPr>
          <p:cNvPr id="69" name="Rectangle 40"/>
          <p:cNvSpPr>
            <a:spLocks noChangeArrowheads="1"/>
          </p:cNvSpPr>
          <p:nvPr/>
        </p:nvSpPr>
        <p:spPr bwMode="auto">
          <a:xfrm>
            <a:off x="1704975" y="4986338"/>
            <a:ext cx="2266950" cy="457200"/>
          </a:xfrm>
          <a:prstGeom prst="rect">
            <a:avLst/>
          </a:prstGeom>
          <a:noFill/>
          <a:ln>
            <a:noFill/>
          </a:ln>
          <a:effectLst/>
        </p:spPr>
        <p:txBody>
          <a:bodyPr>
            <a:spAutoFit/>
          </a:bodyPr>
          <a:lstStyle/>
          <a:p>
            <a:pPr>
              <a:defRPr/>
            </a:pPr>
            <a:r>
              <a:rPr kumimoji="1" lang="zh-CN" altLang="en-US" dirty="0">
                <a:solidFill>
                  <a:schemeClr val="tx1"/>
                </a:solidFill>
              </a:rPr>
              <a:t>在收敛圆内；</a:t>
            </a:r>
            <a:endParaRPr kumimoji="1" lang="zh-CN" altLang="en-US" dirty="0"/>
          </a:p>
        </p:txBody>
      </p:sp>
      <p:grpSp>
        <p:nvGrpSpPr>
          <p:cNvPr id="70" name="Group 41"/>
          <p:cNvGrpSpPr/>
          <p:nvPr/>
        </p:nvGrpSpPr>
        <p:grpSpPr bwMode="auto">
          <a:xfrm>
            <a:off x="661988" y="5489575"/>
            <a:ext cx="6623050" cy="463550"/>
            <a:chOff x="1481" y="3154"/>
            <a:chExt cx="4172" cy="292"/>
          </a:xfrm>
        </p:grpSpPr>
        <p:sp>
          <p:nvSpPr>
            <p:cNvPr id="71" name="Rectangle 42"/>
            <p:cNvSpPr>
              <a:spLocks noChangeArrowheads="1"/>
            </p:cNvSpPr>
            <p:nvPr/>
          </p:nvSpPr>
          <p:spPr bwMode="auto">
            <a:xfrm>
              <a:off x="1481" y="3154"/>
              <a:ext cx="4172" cy="292"/>
            </a:xfrm>
            <a:prstGeom prst="rect">
              <a:avLst/>
            </a:prstGeom>
            <a:noFill/>
            <a:ln>
              <a:noFill/>
            </a:ln>
            <a:effectLst/>
          </p:spPr>
          <p:txBody>
            <a:bodyPr lIns="90000" tIns="46800" rIns="90000" bIns="46800">
              <a:spAutoFit/>
            </a:bodyPr>
            <a:lstStyle/>
            <a:p>
              <a:pPr>
                <a:defRPr/>
              </a:pPr>
              <a:r>
                <a:rPr kumimoji="1" lang="zh-CN" altLang="zh-CN" dirty="0">
                  <a:solidFill>
                    <a:schemeClr val="tx1"/>
                  </a:solidFill>
                </a:rPr>
                <a:t>2</a:t>
              </a:r>
              <a:r>
                <a:rPr kumimoji="1" lang="en-US" altLang="zh-CN" dirty="0">
                  <a:solidFill>
                    <a:schemeClr val="tx1"/>
                  </a:solidFill>
                </a:rPr>
                <a:t>) </a:t>
              </a:r>
              <a:r>
                <a:rPr kumimoji="1" lang="zh-CN" altLang="en-US" dirty="0">
                  <a:solidFill>
                    <a:schemeClr val="tx1"/>
                  </a:solidFill>
                </a:rPr>
                <a:t>奇点</a:t>
              </a:r>
              <a:r>
                <a:rPr kumimoji="1" lang="zh-CN" altLang="en-US" i="1" dirty="0">
                  <a:solidFill>
                    <a:schemeClr val="tx1"/>
                  </a:solidFill>
                  <a:latin typeface="Symbol" charset="0"/>
                </a:rPr>
                <a:t>    </a:t>
              </a:r>
              <a:r>
                <a:rPr kumimoji="1" lang="zh-CN" altLang="en-US" dirty="0">
                  <a:solidFill>
                    <a:schemeClr val="tx1"/>
                  </a:solidFill>
                  <a:latin typeface="Symbol" charset="0"/>
                </a:rPr>
                <a:t>也</a:t>
              </a:r>
              <a:r>
                <a:rPr kumimoji="1" lang="zh-CN" altLang="en-US" dirty="0">
                  <a:solidFill>
                    <a:schemeClr val="tx1"/>
                  </a:solidFill>
                </a:rPr>
                <a:t>不可能在收敛圆外，不然收敛半径</a:t>
              </a:r>
              <a:endParaRPr kumimoji="1" lang="en-US" altLang="zh-CN" dirty="0">
                <a:solidFill>
                  <a:schemeClr val="tx1"/>
                </a:solidFill>
              </a:endParaRPr>
            </a:p>
          </p:txBody>
        </p:sp>
        <p:graphicFrame>
          <p:nvGraphicFramePr>
            <p:cNvPr id="43048" name="Object 43"/>
            <p:cNvGraphicFramePr/>
            <p:nvPr/>
          </p:nvGraphicFramePr>
          <p:xfrm>
            <a:off x="2171" y="3221"/>
            <a:ext cx="136" cy="176"/>
          </p:xfrm>
          <a:graphic>
            <a:graphicData uri="http://schemas.openxmlformats.org/presentationml/2006/ole">
              <mc:AlternateContent xmlns:mc="http://schemas.openxmlformats.org/markup-compatibility/2006">
                <mc:Choice xmlns:v="urn:schemas-microsoft-com:vml" Requires="v">
                  <p:oleObj spid="_x0000_s712735" name="公式" r:id="rId10" imgW="215900" imgH="279400" progId="Equation.3">
                    <p:embed/>
                  </p:oleObj>
                </mc:Choice>
                <mc:Fallback>
                  <p:oleObj name="公式" r:id="rId10" imgW="215900" imgH="279400" progId="Equation.3">
                    <p:embed/>
                    <p:pic>
                      <p:nvPicPr>
                        <p:cNvPr id="0" name="图片 71273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1" y="3221"/>
                          <a:ext cx="136" cy="176"/>
                        </a:xfrm>
                        <a:prstGeom prst="rect">
                          <a:avLst/>
                        </a:prstGeom>
                        <a:noFill/>
                        <a:ln>
                          <a:noFill/>
                        </a:ln>
                      </p:spPr>
                    </p:pic>
                  </p:oleObj>
                </mc:Fallback>
              </mc:AlternateContent>
            </a:graphicData>
          </a:graphic>
        </p:graphicFrame>
      </p:grpSp>
      <p:sp>
        <p:nvSpPr>
          <p:cNvPr id="73" name="Rectangle 44"/>
          <p:cNvSpPr>
            <a:spLocks noChangeArrowheads="1"/>
          </p:cNvSpPr>
          <p:nvPr/>
        </p:nvSpPr>
        <p:spPr bwMode="auto">
          <a:xfrm>
            <a:off x="1082675" y="6034088"/>
            <a:ext cx="2265363" cy="457200"/>
          </a:xfrm>
          <a:prstGeom prst="rect">
            <a:avLst/>
          </a:prstGeom>
          <a:noFill/>
          <a:ln>
            <a:noFill/>
          </a:ln>
          <a:effectLst/>
        </p:spPr>
        <p:txBody>
          <a:bodyPr>
            <a:spAutoFit/>
          </a:bodyPr>
          <a:lstStyle/>
          <a:p>
            <a:pPr>
              <a:defRPr/>
            </a:pPr>
            <a:r>
              <a:rPr kumimoji="1" lang="zh-CN" altLang="en-US" dirty="0">
                <a:solidFill>
                  <a:schemeClr val="tx1"/>
                </a:solidFill>
              </a:rPr>
              <a:t>还可以扩大，</a:t>
            </a:r>
            <a:endParaRPr kumimoji="1" lang="zh-CN" altLang="en-US" dirty="0">
              <a:solidFill>
                <a:schemeClr val="tx1"/>
              </a:solidFill>
            </a:endParaRPr>
          </a:p>
        </p:txBody>
      </p:sp>
      <p:grpSp>
        <p:nvGrpSpPr>
          <p:cNvPr id="74" name="Group 45"/>
          <p:cNvGrpSpPr/>
          <p:nvPr/>
        </p:nvGrpSpPr>
        <p:grpSpPr bwMode="auto">
          <a:xfrm>
            <a:off x="2922588" y="6064250"/>
            <a:ext cx="4289425" cy="457200"/>
            <a:chOff x="2905" y="3516"/>
            <a:chExt cx="2702" cy="288"/>
          </a:xfrm>
        </p:grpSpPr>
        <p:sp>
          <p:nvSpPr>
            <p:cNvPr id="75" name="Rectangle 46"/>
            <p:cNvSpPr>
              <a:spLocks noChangeArrowheads="1"/>
            </p:cNvSpPr>
            <p:nvPr/>
          </p:nvSpPr>
          <p:spPr bwMode="auto">
            <a:xfrm>
              <a:off x="2905" y="3516"/>
              <a:ext cx="2702"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故奇点</a:t>
              </a:r>
              <a:r>
                <a:rPr kumimoji="1" lang="en-US" altLang="zh-CN" i="1">
                  <a:solidFill>
                    <a:schemeClr val="tx1"/>
                  </a:solidFill>
                </a:rPr>
                <a:t>    </a:t>
              </a:r>
              <a:r>
                <a:rPr kumimoji="1" lang="zh-CN" altLang="en-US">
                  <a:solidFill>
                    <a:schemeClr val="tx1"/>
                  </a:solidFill>
                </a:rPr>
                <a:t>只能在收敛圆周上。</a:t>
              </a:r>
              <a:endParaRPr kumimoji="1" lang="zh-CN" altLang="en-US">
                <a:solidFill>
                  <a:schemeClr val="tx1"/>
                </a:solidFill>
              </a:endParaRPr>
            </a:p>
          </p:txBody>
        </p:sp>
        <p:graphicFrame>
          <p:nvGraphicFramePr>
            <p:cNvPr id="43046" name="Object 47"/>
            <p:cNvGraphicFramePr/>
            <p:nvPr/>
          </p:nvGraphicFramePr>
          <p:xfrm>
            <a:off x="3583" y="3568"/>
            <a:ext cx="136" cy="176"/>
          </p:xfrm>
          <a:graphic>
            <a:graphicData uri="http://schemas.openxmlformats.org/presentationml/2006/ole">
              <mc:AlternateContent xmlns:mc="http://schemas.openxmlformats.org/markup-compatibility/2006">
                <mc:Choice xmlns:v="urn:schemas-microsoft-com:vml" Requires="v">
                  <p:oleObj spid="_x0000_s712736" name="Equation" r:id="rId11" imgW="215900" imgH="279400" progId="Equation.DSMT4">
                    <p:embed/>
                  </p:oleObj>
                </mc:Choice>
                <mc:Fallback>
                  <p:oleObj name="Equation" r:id="rId11" imgW="215900" imgH="279400" progId="Equation.DSMT4">
                    <p:embed/>
                    <p:pic>
                      <p:nvPicPr>
                        <p:cNvPr id="0" name="图片 71273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3" y="3568"/>
                          <a:ext cx="136" cy="176"/>
                        </a:xfrm>
                        <a:prstGeom prst="rect">
                          <a:avLst/>
                        </a:prstGeom>
                        <a:noFill/>
                        <a:ln>
                          <a:noFill/>
                        </a:ln>
                      </p:spPr>
                    </p:pic>
                  </p:oleObj>
                </mc:Fallback>
              </mc:AlternateContent>
            </a:graphicData>
          </a:graphic>
        </p:graphicFrame>
      </p:grpSp>
      <p:sp>
        <p:nvSpPr>
          <p:cNvPr id="58" name="Rectangle 27"/>
          <p:cNvSpPr>
            <a:spLocks noChangeArrowheads="1"/>
          </p:cNvSpPr>
          <p:nvPr/>
        </p:nvSpPr>
        <p:spPr bwMode="auto">
          <a:xfrm>
            <a:off x="1354138" y="2903538"/>
            <a:ext cx="3703637" cy="457200"/>
          </a:xfrm>
          <a:prstGeom prst="rect">
            <a:avLst/>
          </a:prstGeom>
          <a:noFill/>
          <a:ln>
            <a:noFill/>
          </a:ln>
          <a:effectLst/>
        </p:spPr>
        <p:txBody>
          <a:bodyPr wrap="none" lIns="90000" tIns="46800" rIns="90000" bIns="46800">
            <a:spAutoFit/>
          </a:bodyPr>
          <a:lstStyle/>
          <a:p>
            <a:pPr>
              <a:defRPr/>
            </a:pPr>
            <a:r>
              <a:rPr kumimoji="1" lang="zh-CN" altLang="en-US">
                <a:solidFill>
                  <a:srgbClr val="009900"/>
                </a:solidFill>
                <a:ea typeface="楷体" panose="02010609060101010101" charset="-122"/>
                <a:cs typeface="楷体" panose="02010609060101010101" charset="-122"/>
              </a:rPr>
              <a:t>通常是可以事先知道的</a:t>
            </a:r>
            <a:r>
              <a:rPr kumimoji="1" lang="zh-CN" altLang="en-US">
                <a:solidFill>
                  <a:srgbClr val="009900"/>
                </a:solidFill>
              </a:rPr>
              <a:t>。</a:t>
            </a:r>
            <a:r>
              <a:rPr kumimoji="1" lang="zh-CN" altLang="en-US">
                <a:solidFill>
                  <a:srgbClr val="CC0000"/>
                </a:solidFill>
              </a:rPr>
              <a:t> </a:t>
            </a:r>
            <a:r>
              <a:rPr kumimoji="1" lang="en-US" altLang="zh-CN">
                <a:solidFill>
                  <a:schemeClr val="tx1"/>
                </a:solidFill>
              </a:rPr>
              <a:t> </a:t>
            </a:r>
            <a:endParaRPr kumimoji="1" lang="en-US" altLang="zh-CN">
              <a:solidFill>
                <a:schemeClr val="tx1"/>
              </a:solidFill>
            </a:endParaRPr>
          </a:p>
        </p:txBody>
      </p:sp>
      <p:sp>
        <p:nvSpPr>
          <p:cNvPr id="59" name="Rectangle 30"/>
          <p:cNvSpPr>
            <a:spLocks noChangeArrowheads="1"/>
          </p:cNvSpPr>
          <p:nvPr/>
        </p:nvSpPr>
        <p:spPr bwMode="auto">
          <a:xfrm>
            <a:off x="534988" y="2903538"/>
            <a:ext cx="949325" cy="457200"/>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回答</a:t>
            </a:r>
            <a:r>
              <a:rPr kumimoji="1" lang="zh-CN" altLang="en-US">
                <a:solidFill>
                  <a:srgbClr val="0000FF"/>
                </a:solidFill>
                <a:ea typeface="楷体" panose="02010609060101010101" charset="-122"/>
                <a:cs typeface="楷体" panose="02010609060101010101" charset="-122"/>
              </a:rPr>
              <a:t>  </a:t>
            </a:r>
            <a:endParaRPr kumimoji="1" lang="zh-CN" altLang="en-US">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1000"/>
                                        <p:tgtEl>
                                          <p:spTgt spid="6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10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1000"/>
                                        <p:tgtEl>
                                          <p:spTgt spid="7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10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032375"/>
            <a:ext cx="838200" cy="219075"/>
          </a:xfrm>
          <a:prstGeom prst="rect">
            <a:avLst/>
          </a:prstGeom>
          <a:noFill/>
          <a:ln>
            <a:noFill/>
          </a:ln>
        </p:spPr>
      </p:pic>
      <p:pic>
        <p:nvPicPr>
          <p:cNvPr id="44034"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5030788"/>
            <a:ext cx="838200" cy="219075"/>
          </a:xfrm>
          <a:prstGeom prst="rect">
            <a:avLst/>
          </a:prstGeom>
          <a:noFill/>
          <a:ln>
            <a:noFill/>
          </a:ln>
        </p:spPr>
      </p:pic>
      <p:pic>
        <p:nvPicPr>
          <p:cNvPr id="44035"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032375"/>
            <a:ext cx="838200" cy="219075"/>
          </a:xfrm>
          <a:prstGeom prst="rect">
            <a:avLst/>
          </a:prstGeom>
          <a:noFill/>
          <a:ln>
            <a:noFill/>
          </a:ln>
        </p:spPr>
      </p:pic>
      <p:pic>
        <p:nvPicPr>
          <p:cNvPr id="44036"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030788"/>
            <a:ext cx="838200" cy="219075"/>
          </a:xfrm>
          <a:prstGeom prst="rect">
            <a:avLst/>
          </a:prstGeom>
          <a:noFill/>
          <a:ln>
            <a:noFill/>
          </a:ln>
        </p:spPr>
      </p:pic>
      <p:pic>
        <p:nvPicPr>
          <p:cNvPr id="44037"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aphicFrame>
        <p:nvGraphicFramePr>
          <p:cNvPr id="81946" name="Object 26"/>
          <p:cNvGraphicFramePr/>
          <p:nvPr/>
        </p:nvGraphicFramePr>
        <p:xfrm>
          <a:off x="1474788" y="5273675"/>
          <a:ext cx="2943225" cy="812800"/>
        </p:xfrm>
        <a:graphic>
          <a:graphicData uri="http://schemas.openxmlformats.org/presentationml/2006/ole">
            <mc:AlternateContent xmlns:mc="http://schemas.openxmlformats.org/markup-compatibility/2006">
              <mc:Choice xmlns:v="urn:schemas-microsoft-com:vml" Requires="v">
                <p:oleObj spid="_x0000_s713766" name="公式" r:id="rId2" imgW="3136900" imgH="812800" progId="Equation.3">
                  <p:embed/>
                </p:oleObj>
              </mc:Choice>
              <mc:Fallback>
                <p:oleObj name="公式" r:id="rId2" imgW="3136900" imgH="812800" progId="Equation.3">
                  <p:embed/>
                  <p:pic>
                    <p:nvPicPr>
                      <p:cNvPr id="0" name="图片 7137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88" y="5273675"/>
                        <a:ext cx="2943225" cy="812800"/>
                      </a:xfrm>
                      <a:prstGeom prst="rect">
                        <a:avLst/>
                      </a:prstGeom>
                      <a:noFill/>
                      <a:ln>
                        <a:noFill/>
                      </a:ln>
                    </p:spPr>
                  </p:pic>
                </p:oleObj>
              </mc:Fallback>
            </mc:AlternateContent>
          </a:graphicData>
        </a:graphic>
      </p:graphicFrame>
      <p:graphicFrame>
        <p:nvGraphicFramePr>
          <p:cNvPr id="81951" name="Object 31"/>
          <p:cNvGraphicFramePr/>
          <p:nvPr/>
        </p:nvGraphicFramePr>
        <p:xfrm>
          <a:off x="1474788" y="2319338"/>
          <a:ext cx="7369175" cy="482600"/>
        </p:xfrm>
        <a:graphic>
          <a:graphicData uri="http://schemas.openxmlformats.org/presentationml/2006/ole">
            <mc:AlternateContent xmlns:mc="http://schemas.openxmlformats.org/markup-compatibility/2006">
              <mc:Choice xmlns:v="urn:schemas-microsoft-com:vml" Requires="v">
                <p:oleObj spid="_x0000_s713767" name="公式" r:id="rId4" imgW="7683500" imgH="482600" progId="Equation.3">
                  <p:embed/>
                </p:oleObj>
              </mc:Choice>
              <mc:Fallback>
                <p:oleObj name="公式" r:id="rId4" imgW="7683500" imgH="482600" progId="Equation.3">
                  <p:embed/>
                  <p:pic>
                    <p:nvPicPr>
                      <p:cNvPr id="0" name="图片 7137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2319338"/>
                        <a:ext cx="7369175" cy="482600"/>
                      </a:xfrm>
                      <a:prstGeom prst="rect">
                        <a:avLst/>
                      </a:prstGeom>
                      <a:noFill/>
                      <a:ln>
                        <a:noFill/>
                      </a:ln>
                    </p:spPr>
                  </p:pic>
                </p:oleObj>
              </mc:Fallback>
            </mc:AlternateContent>
          </a:graphicData>
        </a:graphic>
      </p:graphicFrame>
      <p:graphicFrame>
        <p:nvGraphicFramePr>
          <p:cNvPr id="81963" name="Object 43"/>
          <p:cNvGraphicFramePr/>
          <p:nvPr/>
        </p:nvGraphicFramePr>
        <p:xfrm>
          <a:off x="3467100" y="4351338"/>
          <a:ext cx="2028825" cy="381000"/>
        </p:xfrm>
        <a:graphic>
          <a:graphicData uri="http://schemas.openxmlformats.org/presentationml/2006/ole">
            <mc:AlternateContent xmlns:mc="http://schemas.openxmlformats.org/markup-compatibility/2006">
              <mc:Choice xmlns:v="urn:schemas-microsoft-com:vml" Requires="v">
                <p:oleObj spid="_x0000_s713768" name="公式" r:id="rId6" imgW="2032000" imgH="381000" progId="Equation.3">
                  <p:embed/>
                </p:oleObj>
              </mc:Choice>
              <mc:Fallback>
                <p:oleObj name="公式" r:id="rId6" imgW="2032000" imgH="381000" progId="Equation.3">
                  <p:embed/>
                  <p:pic>
                    <p:nvPicPr>
                      <p:cNvPr id="0" name="图片 7137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4351338"/>
                        <a:ext cx="2028825" cy="381000"/>
                      </a:xfrm>
                      <a:prstGeom prst="rect">
                        <a:avLst/>
                      </a:prstGeom>
                      <a:noFill/>
                      <a:ln>
                        <a:noFill/>
                      </a:ln>
                    </p:spPr>
                  </p:pic>
                </p:oleObj>
              </mc:Fallback>
            </mc:AlternateContent>
          </a:graphicData>
        </a:graphic>
      </p:graphicFrame>
      <p:graphicFrame>
        <p:nvGraphicFramePr>
          <p:cNvPr id="81964" name="Object 44"/>
          <p:cNvGraphicFramePr/>
          <p:nvPr/>
        </p:nvGraphicFramePr>
        <p:xfrm>
          <a:off x="1474788" y="4156075"/>
          <a:ext cx="1889125" cy="812800"/>
        </p:xfrm>
        <a:graphic>
          <a:graphicData uri="http://schemas.openxmlformats.org/presentationml/2006/ole">
            <mc:AlternateContent xmlns:mc="http://schemas.openxmlformats.org/markup-compatibility/2006">
              <mc:Choice xmlns:v="urn:schemas-microsoft-com:vml" Requires="v">
                <p:oleObj spid="_x0000_s713769" name="公式" r:id="rId8" imgW="1968500" imgH="812800" progId="Equation.3">
                  <p:embed/>
                </p:oleObj>
              </mc:Choice>
              <mc:Fallback>
                <p:oleObj name="公式" r:id="rId8" imgW="1968500" imgH="812800" progId="Equation.3">
                  <p:embed/>
                  <p:pic>
                    <p:nvPicPr>
                      <p:cNvPr id="0" name="图片 71376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4788" y="4156075"/>
                        <a:ext cx="1889125" cy="812800"/>
                      </a:xfrm>
                      <a:prstGeom prst="rect">
                        <a:avLst/>
                      </a:prstGeom>
                      <a:noFill/>
                      <a:ln>
                        <a:noFill/>
                      </a:ln>
                    </p:spPr>
                  </p:pic>
                </p:oleObj>
              </mc:Fallback>
            </mc:AlternateContent>
          </a:graphicData>
        </a:graphic>
      </p:graphicFrame>
      <p:pic>
        <p:nvPicPr>
          <p:cNvPr id="44042" name="Picture 46" descr="xs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pic>
        <p:nvPicPr>
          <p:cNvPr id="44043"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81969" name="Rectangle 49"/>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sp>
        <p:nvSpPr>
          <p:cNvPr id="81971" name="Text Box 51"/>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11"/>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grpSp>
        <p:nvGrpSpPr>
          <p:cNvPr id="82034" name="Group 114"/>
          <p:cNvGrpSpPr/>
          <p:nvPr/>
        </p:nvGrpSpPr>
        <p:grpSpPr bwMode="auto">
          <a:xfrm>
            <a:off x="536575" y="1720850"/>
            <a:ext cx="8231188" cy="457200"/>
            <a:chOff x="338" y="1084"/>
            <a:chExt cx="5185" cy="288"/>
          </a:xfrm>
        </p:grpSpPr>
        <p:sp>
          <p:nvSpPr>
            <p:cNvPr id="81970" name="Rectangle 50"/>
            <p:cNvSpPr>
              <a:spLocks noChangeArrowheads="1"/>
            </p:cNvSpPr>
            <p:nvPr/>
          </p:nvSpPr>
          <p:spPr bwMode="auto">
            <a:xfrm>
              <a:off x="338" y="1084"/>
              <a:ext cx="5185" cy="288"/>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(3) </a:t>
              </a:r>
              <a:r>
                <a:rPr kumimoji="1" lang="zh-CN" altLang="en-US">
                  <a:ea typeface="楷体" panose="02010609060101010101" charset="-122"/>
                  <a:cs typeface="楷体" panose="02010609060101010101" charset="-122"/>
                </a:rPr>
                <a:t>如果不考虑严格证明，系数     </a:t>
              </a:r>
              <a:r>
                <a:rPr kumimoji="1" lang="zh-CN" altLang="en-US" sz="1200">
                  <a:ea typeface="楷体" panose="02010609060101010101" charset="-122"/>
                  <a:cs typeface="楷体" panose="02010609060101010101" charset="-122"/>
                </a:rPr>
                <a:t> </a:t>
              </a:r>
              <a:r>
                <a:rPr kumimoji="1" lang="zh-CN" altLang="en-US">
                  <a:ea typeface="楷体" panose="02010609060101010101" charset="-122"/>
                  <a:cs typeface="楷体" panose="02010609060101010101" charset="-122"/>
                </a:rPr>
                <a:t>可由下列方法直接获得。  </a:t>
              </a:r>
              <a:endParaRPr kumimoji="1" lang="en-US" altLang="zh-CN">
                <a:ea typeface="楷体" panose="02010609060101010101" charset="-122"/>
                <a:cs typeface="楷体" panose="02010609060101010101" charset="-122"/>
              </a:endParaRPr>
            </a:p>
          </p:txBody>
        </p:sp>
        <p:graphicFrame>
          <p:nvGraphicFramePr>
            <p:cNvPr id="44074" name="Object 70"/>
            <p:cNvGraphicFramePr>
              <a:graphicFrameLocks noChangeAspect="1"/>
            </p:cNvGraphicFramePr>
            <p:nvPr/>
          </p:nvGraphicFramePr>
          <p:xfrm>
            <a:off x="3011" y="1098"/>
            <a:ext cx="200" cy="240"/>
          </p:xfrm>
          <a:graphic>
            <a:graphicData uri="http://schemas.openxmlformats.org/presentationml/2006/ole">
              <mc:AlternateContent xmlns:mc="http://schemas.openxmlformats.org/markup-compatibility/2006">
                <mc:Choice xmlns:v="urn:schemas-microsoft-com:vml" Requires="v">
                  <p:oleObj spid="_x0000_s713770" name="公式" r:id="rId12" imgW="317500" imgH="380365" progId="Equation.3">
                    <p:embed/>
                  </p:oleObj>
                </mc:Choice>
                <mc:Fallback>
                  <p:oleObj name="公式" r:id="rId12" imgW="317500" imgH="380365" progId="Equation.3">
                    <p:embed/>
                    <p:pic>
                      <p:nvPicPr>
                        <p:cNvPr id="0" name="图片 7137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1" y="1098"/>
                          <a:ext cx="200" cy="240"/>
                        </a:xfrm>
                        <a:prstGeom prst="rect">
                          <a:avLst/>
                        </a:prstGeom>
                        <a:noFill/>
                        <a:ln>
                          <a:noFill/>
                        </a:ln>
                        <a:effectLst/>
                      </p:spPr>
                    </p:pic>
                  </p:oleObj>
                </mc:Fallback>
              </mc:AlternateContent>
            </a:graphicData>
          </a:graphic>
        </p:graphicFrame>
      </p:grpSp>
      <p:sp>
        <p:nvSpPr>
          <p:cNvPr id="81991" name="Rectangle 71"/>
          <p:cNvSpPr>
            <a:spLocks noChangeArrowheads="1"/>
          </p:cNvSpPr>
          <p:nvPr/>
        </p:nvSpPr>
        <p:spPr bwMode="auto">
          <a:xfrm>
            <a:off x="534988" y="2354263"/>
            <a:ext cx="949325" cy="457200"/>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法一</a:t>
            </a:r>
            <a:r>
              <a:rPr kumimoji="1" lang="zh-CN" altLang="en-US">
                <a:solidFill>
                  <a:srgbClr val="0000FF"/>
                </a:solidFill>
              </a:rPr>
              <a:t>  </a:t>
            </a:r>
            <a:endParaRPr kumimoji="1" lang="zh-CN" altLang="en-US">
              <a:solidFill>
                <a:srgbClr val="0000FF"/>
              </a:solidFill>
            </a:endParaRPr>
          </a:p>
        </p:txBody>
      </p:sp>
      <p:graphicFrame>
        <p:nvGraphicFramePr>
          <p:cNvPr id="82009" name="Object 89"/>
          <p:cNvGraphicFramePr/>
          <p:nvPr/>
        </p:nvGraphicFramePr>
        <p:xfrm>
          <a:off x="4471988" y="5205413"/>
          <a:ext cx="1428750" cy="850900"/>
        </p:xfrm>
        <a:graphic>
          <a:graphicData uri="http://schemas.openxmlformats.org/presentationml/2006/ole">
            <mc:AlternateContent xmlns:mc="http://schemas.openxmlformats.org/markup-compatibility/2006">
              <mc:Choice xmlns:v="urn:schemas-microsoft-com:vml" Requires="v">
                <p:oleObj spid="_x0000_s713771" name="公式" r:id="rId14" imgW="1524000" imgH="850900" progId="Equation.3">
                  <p:embed/>
                </p:oleObj>
              </mc:Choice>
              <mc:Fallback>
                <p:oleObj name="公式" r:id="rId14" imgW="1524000" imgH="850900" progId="Equation.3">
                  <p:embed/>
                  <p:pic>
                    <p:nvPicPr>
                      <p:cNvPr id="0" name="图片 71377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1988" y="5205413"/>
                        <a:ext cx="1428750" cy="850900"/>
                      </a:xfrm>
                      <a:prstGeom prst="rect">
                        <a:avLst/>
                      </a:prstGeom>
                      <a:noFill/>
                      <a:ln>
                        <a:noFill/>
                      </a:ln>
                    </p:spPr>
                  </p:pic>
                </p:oleObj>
              </mc:Fallback>
            </mc:AlternateContent>
          </a:graphicData>
        </a:graphic>
      </p:graphicFrame>
      <p:grpSp>
        <p:nvGrpSpPr>
          <p:cNvPr id="82035" name="Group 115"/>
          <p:cNvGrpSpPr/>
          <p:nvPr/>
        </p:nvGrpSpPr>
        <p:grpSpPr bwMode="auto">
          <a:xfrm>
            <a:off x="1474788" y="3048000"/>
            <a:ext cx="7377112" cy="812800"/>
            <a:chOff x="929" y="1920"/>
            <a:chExt cx="4647" cy="512"/>
          </a:xfrm>
        </p:grpSpPr>
        <p:sp>
          <p:nvSpPr>
            <p:cNvPr id="81949" name="Rectangle 29"/>
            <p:cNvSpPr>
              <a:spLocks noChangeArrowheads="1"/>
            </p:cNvSpPr>
            <p:nvPr/>
          </p:nvSpPr>
          <p:spPr bwMode="auto">
            <a:xfrm>
              <a:off x="4173" y="1956"/>
              <a:ext cx="504" cy="474"/>
            </a:xfrm>
            <a:prstGeom prst="rect">
              <a:avLst/>
            </a:prstGeom>
            <a:solidFill>
              <a:srgbClr val="FFE1FF"/>
            </a:solidFill>
            <a:ln w="3175">
              <a:solidFill>
                <a:srgbClr val="FF0000"/>
              </a:solidFill>
              <a:prstDash val="dash"/>
              <a:miter lim="800000"/>
            </a:ln>
            <a:effectLst/>
          </p:spPr>
          <p:txBody>
            <a:bodyPr wrap="none" anchor="ctr"/>
            <a:lstStyle/>
            <a:p>
              <a:pPr>
                <a:defRPr/>
              </a:pPr>
              <a:endParaRPr lang="zh-CN" altLang="en-US"/>
            </a:p>
          </p:txBody>
        </p:sp>
        <p:graphicFrame>
          <p:nvGraphicFramePr>
            <p:cNvPr id="44072" name="Object 27"/>
            <p:cNvGraphicFramePr/>
            <p:nvPr/>
          </p:nvGraphicFramePr>
          <p:xfrm>
            <a:off x="929" y="1920"/>
            <a:ext cx="4647" cy="512"/>
          </p:xfrm>
          <a:graphic>
            <a:graphicData uri="http://schemas.openxmlformats.org/presentationml/2006/ole">
              <mc:AlternateContent xmlns:mc="http://schemas.openxmlformats.org/markup-compatibility/2006">
                <mc:Choice xmlns:v="urn:schemas-microsoft-com:vml" Requires="v">
                  <p:oleObj spid="_x0000_s713772" name="Equation" r:id="rId16" imgW="7696200" imgH="812800" progId="Equation.DSMT4">
                    <p:embed/>
                  </p:oleObj>
                </mc:Choice>
                <mc:Fallback>
                  <p:oleObj name="Equation" r:id="rId16" imgW="7696200" imgH="812800" progId="Equation.DSMT4">
                    <p:embed/>
                    <p:pic>
                      <p:nvPicPr>
                        <p:cNvPr id="0" name="图片 71377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9" y="1920"/>
                          <a:ext cx="4647" cy="512"/>
                        </a:xfrm>
                        <a:prstGeom prst="rect">
                          <a:avLst/>
                        </a:prstGeom>
                        <a:noFill/>
                        <a:ln>
                          <a:noFill/>
                        </a:ln>
                      </p:spPr>
                    </p:pic>
                  </p:oleObj>
                </mc:Fallback>
              </mc:AlternateContent>
            </a:graphicData>
          </a:graphic>
        </p:graphicFrame>
      </p:grpSp>
      <p:grpSp>
        <p:nvGrpSpPr>
          <p:cNvPr id="82040" name="Group 120"/>
          <p:cNvGrpSpPr/>
          <p:nvPr/>
        </p:nvGrpSpPr>
        <p:grpSpPr bwMode="auto">
          <a:xfrm>
            <a:off x="6176963" y="4171950"/>
            <a:ext cx="2727325" cy="1843088"/>
            <a:chOff x="3891" y="2628"/>
            <a:chExt cx="1718" cy="1161"/>
          </a:xfrm>
        </p:grpSpPr>
        <p:grpSp>
          <p:nvGrpSpPr>
            <p:cNvPr id="44055" name="Group 97"/>
            <p:cNvGrpSpPr/>
            <p:nvPr/>
          </p:nvGrpSpPr>
          <p:grpSpPr bwMode="auto">
            <a:xfrm>
              <a:off x="3891" y="2628"/>
              <a:ext cx="1718" cy="1161"/>
              <a:chOff x="3741" y="1650"/>
              <a:chExt cx="1718" cy="1161"/>
            </a:xfrm>
          </p:grpSpPr>
          <p:sp>
            <p:nvSpPr>
              <p:cNvPr id="82018" name="Freeform 98"/>
              <p:cNvSpPr>
                <a:spLocks noChangeAspect="1"/>
              </p:cNvSpPr>
              <p:nvPr/>
            </p:nvSpPr>
            <p:spPr bwMode="auto">
              <a:xfrm>
                <a:off x="3741" y="1650"/>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82019" name="Rectangle 99"/>
              <p:cNvSpPr>
                <a:spLocks noChangeArrowheads="1"/>
              </p:cNvSpPr>
              <p:nvPr/>
            </p:nvSpPr>
            <p:spPr bwMode="auto">
              <a:xfrm>
                <a:off x="5046" y="2250"/>
                <a:ext cx="299"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82020" name="Rectangle 100"/>
              <p:cNvSpPr>
                <a:spLocks noChangeArrowheads="1"/>
              </p:cNvSpPr>
              <p:nvPr/>
            </p:nvSpPr>
            <p:spPr bwMode="auto">
              <a:xfrm>
                <a:off x="4987" y="1808"/>
                <a:ext cx="29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82021" name="Oval 101"/>
            <p:cNvSpPr>
              <a:spLocks noChangeArrowheads="1"/>
            </p:cNvSpPr>
            <p:nvPr/>
          </p:nvSpPr>
          <p:spPr bwMode="auto">
            <a:xfrm>
              <a:off x="4280" y="2861"/>
              <a:ext cx="567" cy="567"/>
            </a:xfrm>
            <a:prstGeom prst="ellipse">
              <a:avLst/>
            </a:prstGeom>
            <a:solidFill>
              <a:srgbClr val="E1F4FF"/>
            </a:solidFill>
            <a:ln>
              <a:noFill/>
            </a:ln>
            <a:effectLst/>
          </p:spPr>
          <p:txBody>
            <a:bodyPr wrap="none" lIns="90000" tIns="46800" rIns="90000" bIns="46800" anchor="ctr"/>
            <a:lstStyle/>
            <a:p>
              <a:pPr>
                <a:defRPr/>
              </a:pPr>
              <a:endParaRPr lang="zh-CN" altLang="en-US"/>
            </a:p>
          </p:txBody>
        </p:sp>
        <p:grpSp>
          <p:nvGrpSpPr>
            <p:cNvPr id="44057" name="Group 102"/>
            <p:cNvGrpSpPr/>
            <p:nvPr/>
          </p:nvGrpSpPr>
          <p:grpSpPr bwMode="auto">
            <a:xfrm>
              <a:off x="4475" y="2989"/>
              <a:ext cx="670" cy="423"/>
              <a:chOff x="4205" y="1963"/>
              <a:chExt cx="670" cy="423"/>
            </a:xfrm>
          </p:grpSpPr>
          <p:sp>
            <p:nvSpPr>
              <p:cNvPr id="82023" name="Freeform 103"/>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3175" cmpd="sng">
                <a:solidFill>
                  <a:srgbClr val="D2D2D2"/>
                </a:solidFill>
                <a:round/>
              </a:ln>
              <a:effectLst/>
            </p:spPr>
            <p:txBody>
              <a:bodyPr/>
              <a:lstStyle/>
              <a:p>
                <a:pPr>
                  <a:defRPr/>
                </a:pPr>
                <a:endParaRPr lang="zh-CN" altLang="en-US"/>
              </a:p>
            </p:txBody>
          </p:sp>
          <p:sp>
            <p:nvSpPr>
              <p:cNvPr id="82024" name="Line 104"/>
              <p:cNvSpPr>
                <a:spLocks noChangeShapeType="1"/>
              </p:cNvSpPr>
              <p:nvPr/>
            </p:nvSpPr>
            <p:spPr bwMode="auto">
              <a:xfrm>
                <a:off x="4634" y="2154"/>
                <a:ext cx="62" cy="69"/>
              </a:xfrm>
              <a:prstGeom prst="line">
                <a:avLst/>
              </a:prstGeom>
              <a:noFill/>
              <a:ln w="3175">
                <a:solidFill>
                  <a:srgbClr val="DDDDDD"/>
                </a:solidFill>
                <a:round/>
                <a:headEnd type="stealth" w="med" len="lg"/>
              </a:ln>
              <a:effectLst/>
            </p:spPr>
            <p:txBody>
              <a:bodyPr/>
              <a:lstStyle/>
              <a:p>
                <a:pPr>
                  <a:defRPr/>
                </a:pPr>
                <a:endParaRPr lang="zh-CN" altLang="en-US"/>
              </a:p>
            </p:txBody>
          </p:sp>
          <p:sp>
            <p:nvSpPr>
              <p:cNvPr id="82025" name="Rectangle 105"/>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solidFill>
                      <a:srgbClr val="DDDDDD"/>
                    </a:solidFill>
                  </a:rPr>
                  <a:t>l</a:t>
                </a:r>
                <a:endParaRPr kumimoji="1" lang="zh-CN" altLang="en-US" sz="2000" i="1">
                  <a:solidFill>
                    <a:srgbClr val="DDDDDD"/>
                  </a:solidFill>
                </a:endParaRPr>
              </a:p>
            </p:txBody>
          </p:sp>
        </p:grpSp>
        <p:grpSp>
          <p:nvGrpSpPr>
            <p:cNvPr id="44058" name="Group 106"/>
            <p:cNvGrpSpPr/>
            <p:nvPr/>
          </p:nvGrpSpPr>
          <p:grpSpPr bwMode="auto">
            <a:xfrm>
              <a:off x="4278" y="2857"/>
              <a:ext cx="572" cy="571"/>
              <a:chOff x="4008" y="1831"/>
              <a:chExt cx="572" cy="571"/>
            </a:xfrm>
          </p:grpSpPr>
          <p:sp>
            <p:nvSpPr>
              <p:cNvPr id="82027" name="Oval 107"/>
              <p:cNvSpPr>
                <a:spLocks noChangeArrowheads="1"/>
              </p:cNvSpPr>
              <p:nvPr/>
            </p:nvSpPr>
            <p:spPr bwMode="auto">
              <a:xfrm>
                <a:off x="4008" y="1831"/>
                <a:ext cx="572" cy="571"/>
              </a:xfrm>
              <a:prstGeom prst="ellipse">
                <a:avLst/>
              </a:prstGeom>
              <a:noFill/>
              <a:ln w="9525">
                <a:solidFill>
                  <a:srgbClr val="0000FF"/>
                </a:solidFill>
                <a:prstDash val="dash"/>
                <a:round/>
              </a:ln>
              <a:effectLst/>
            </p:spPr>
            <p:txBody>
              <a:bodyPr wrap="none" lIns="90000" tIns="46800" rIns="90000" bIns="46800" anchor="ctr"/>
              <a:lstStyle/>
              <a:p>
                <a:pPr>
                  <a:defRPr/>
                </a:pPr>
                <a:endParaRPr lang="zh-CN" altLang="en-US"/>
              </a:p>
            </p:txBody>
          </p:sp>
          <p:sp>
            <p:nvSpPr>
              <p:cNvPr id="82028" name="Line 108"/>
              <p:cNvSpPr>
                <a:spLocks noChangeShapeType="1"/>
              </p:cNvSpPr>
              <p:nvPr/>
            </p:nvSpPr>
            <p:spPr bwMode="auto">
              <a:xfrm flipH="1">
                <a:off x="4008" y="2118"/>
                <a:ext cx="272" cy="0"/>
              </a:xfrm>
              <a:prstGeom prst="line">
                <a:avLst/>
              </a:prstGeom>
              <a:noFill/>
              <a:ln w="1270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82029" name="Rectangle 109"/>
              <p:cNvSpPr>
                <a:spLocks noChangeArrowheads="1"/>
              </p:cNvSpPr>
              <p:nvPr/>
            </p:nvSpPr>
            <p:spPr bwMode="auto">
              <a:xfrm>
                <a:off x="4060" y="1888"/>
                <a:ext cx="310"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44059" name="Group 110"/>
            <p:cNvGrpSpPr/>
            <p:nvPr/>
          </p:nvGrpSpPr>
          <p:grpSpPr bwMode="auto">
            <a:xfrm>
              <a:off x="4477" y="3091"/>
              <a:ext cx="270" cy="250"/>
              <a:chOff x="4207" y="2065"/>
              <a:chExt cx="270" cy="250"/>
            </a:xfrm>
          </p:grpSpPr>
          <p:sp>
            <p:nvSpPr>
              <p:cNvPr id="82031" name="Rectangle 111"/>
              <p:cNvSpPr>
                <a:spLocks noChangeArrowheads="1"/>
              </p:cNvSpPr>
              <p:nvPr/>
            </p:nvSpPr>
            <p:spPr bwMode="auto">
              <a:xfrm>
                <a:off x="4207" y="2065"/>
                <a:ext cx="270"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82032" name="Oval 112"/>
              <p:cNvSpPr>
                <a:spLocks noChangeArrowheads="1"/>
              </p:cNvSpPr>
              <p:nvPr/>
            </p:nvSpPr>
            <p:spPr bwMode="auto">
              <a:xfrm>
                <a:off x="4280" y="210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grpSp>
        <p:nvGrpSpPr>
          <p:cNvPr id="82036" name="Group 116"/>
          <p:cNvGrpSpPr/>
          <p:nvPr/>
        </p:nvGrpSpPr>
        <p:grpSpPr bwMode="auto">
          <a:xfrm>
            <a:off x="7104063" y="4741863"/>
            <a:ext cx="1063625" cy="671512"/>
            <a:chOff x="4205" y="1963"/>
            <a:chExt cx="670" cy="423"/>
          </a:xfrm>
        </p:grpSpPr>
        <p:sp>
          <p:nvSpPr>
            <p:cNvPr id="82037" name="Freeform 117"/>
            <p:cNvSpPr/>
            <p:nvPr/>
          </p:nvSpPr>
          <p:spPr bwMode="auto">
            <a:xfrm>
              <a:off x="4205" y="1995"/>
              <a:ext cx="518" cy="391"/>
            </a:xfrm>
            <a:custGeom>
              <a:avLst/>
              <a:gdLst>
                <a:gd name="T0" fmla="*/ 84 w 518"/>
                <a:gd name="T1" fmla="*/ 30 h 391"/>
                <a:gd name="T2" fmla="*/ 50 w 518"/>
                <a:gd name="T3" fmla="*/ 75 h 391"/>
                <a:gd name="T4" fmla="*/ 23 w 518"/>
                <a:gd name="T5" fmla="*/ 105 h 391"/>
                <a:gd name="T6" fmla="*/ 15 w 518"/>
                <a:gd name="T7" fmla="*/ 129 h 391"/>
                <a:gd name="T8" fmla="*/ 6 w 518"/>
                <a:gd name="T9" fmla="*/ 149 h 391"/>
                <a:gd name="T10" fmla="*/ 3 w 518"/>
                <a:gd name="T11" fmla="*/ 207 h 391"/>
                <a:gd name="T12" fmla="*/ 23 w 518"/>
                <a:gd name="T13" fmla="*/ 264 h 391"/>
                <a:gd name="T14" fmla="*/ 54 w 518"/>
                <a:gd name="T15" fmla="*/ 339 h 391"/>
                <a:gd name="T16" fmla="*/ 114 w 518"/>
                <a:gd name="T17" fmla="*/ 371 h 391"/>
                <a:gd name="T18" fmla="*/ 225 w 518"/>
                <a:gd name="T19" fmla="*/ 339 h 391"/>
                <a:gd name="T20" fmla="*/ 285 w 518"/>
                <a:gd name="T21" fmla="*/ 357 h 391"/>
                <a:gd name="T22" fmla="*/ 345 w 518"/>
                <a:gd name="T23" fmla="*/ 387 h 391"/>
                <a:gd name="T24" fmla="*/ 435 w 518"/>
                <a:gd name="T25" fmla="*/ 381 h 391"/>
                <a:gd name="T26" fmla="*/ 455 w 518"/>
                <a:gd name="T27" fmla="*/ 366 h 391"/>
                <a:gd name="T28" fmla="*/ 489 w 518"/>
                <a:gd name="T29" fmla="*/ 333 h 391"/>
                <a:gd name="T30" fmla="*/ 507 w 518"/>
                <a:gd name="T31" fmla="*/ 255 h 391"/>
                <a:gd name="T32" fmla="*/ 423 w 518"/>
                <a:gd name="T33" fmla="*/ 153 h 391"/>
                <a:gd name="T34" fmla="*/ 369 w 518"/>
                <a:gd name="T35" fmla="*/ 117 h 391"/>
                <a:gd name="T36" fmla="*/ 356 w 518"/>
                <a:gd name="T37" fmla="*/ 101 h 391"/>
                <a:gd name="T38" fmla="*/ 339 w 518"/>
                <a:gd name="T39" fmla="*/ 87 h 391"/>
                <a:gd name="T40" fmla="*/ 303 w 518"/>
                <a:gd name="T41" fmla="*/ 63 h 391"/>
                <a:gd name="T42" fmla="*/ 213 w 518"/>
                <a:gd name="T43" fmla="*/ 9 h 391"/>
                <a:gd name="T44" fmla="*/ 122 w 518"/>
                <a:gd name="T45" fmla="*/ 11 h 391"/>
                <a:gd name="T46" fmla="*/ 84 w 518"/>
                <a:gd name="T47" fmla="*/ 3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8" h="391">
                  <a:moveTo>
                    <a:pt x="84" y="30"/>
                  </a:moveTo>
                  <a:cubicBezTo>
                    <a:pt x="73" y="43"/>
                    <a:pt x="60" y="63"/>
                    <a:pt x="50" y="75"/>
                  </a:cubicBezTo>
                  <a:cubicBezTo>
                    <a:pt x="39" y="87"/>
                    <a:pt x="29" y="96"/>
                    <a:pt x="23" y="105"/>
                  </a:cubicBezTo>
                  <a:cubicBezTo>
                    <a:pt x="17" y="114"/>
                    <a:pt x="18" y="122"/>
                    <a:pt x="15" y="129"/>
                  </a:cubicBezTo>
                  <a:cubicBezTo>
                    <a:pt x="14" y="136"/>
                    <a:pt x="8" y="136"/>
                    <a:pt x="6" y="149"/>
                  </a:cubicBezTo>
                  <a:cubicBezTo>
                    <a:pt x="4" y="162"/>
                    <a:pt x="0" y="188"/>
                    <a:pt x="3" y="207"/>
                  </a:cubicBezTo>
                  <a:cubicBezTo>
                    <a:pt x="6" y="226"/>
                    <a:pt x="18" y="250"/>
                    <a:pt x="23" y="264"/>
                  </a:cubicBezTo>
                  <a:cubicBezTo>
                    <a:pt x="28" y="278"/>
                    <a:pt x="9" y="236"/>
                    <a:pt x="54" y="339"/>
                  </a:cubicBezTo>
                  <a:cubicBezTo>
                    <a:pt x="67" y="359"/>
                    <a:pt x="86" y="371"/>
                    <a:pt x="114" y="371"/>
                  </a:cubicBezTo>
                  <a:cubicBezTo>
                    <a:pt x="142" y="371"/>
                    <a:pt x="197" y="341"/>
                    <a:pt x="225" y="339"/>
                  </a:cubicBezTo>
                  <a:cubicBezTo>
                    <a:pt x="253" y="337"/>
                    <a:pt x="265" y="349"/>
                    <a:pt x="285" y="357"/>
                  </a:cubicBezTo>
                  <a:cubicBezTo>
                    <a:pt x="305" y="365"/>
                    <a:pt x="320" y="383"/>
                    <a:pt x="345" y="387"/>
                  </a:cubicBezTo>
                  <a:cubicBezTo>
                    <a:pt x="370" y="391"/>
                    <a:pt x="417" y="385"/>
                    <a:pt x="435" y="381"/>
                  </a:cubicBezTo>
                  <a:cubicBezTo>
                    <a:pt x="453" y="371"/>
                    <a:pt x="446" y="374"/>
                    <a:pt x="455" y="366"/>
                  </a:cubicBezTo>
                  <a:cubicBezTo>
                    <a:pt x="464" y="358"/>
                    <a:pt x="480" y="351"/>
                    <a:pt x="489" y="333"/>
                  </a:cubicBezTo>
                  <a:cubicBezTo>
                    <a:pt x="498" y="315"/>
                    <a:pt x="518" y="285"/>
                    <a:pt x="507" y="255"/>
                  </a:cubicBezTo>
                  <a:cubicBezTo>
                    <a:pt x="496" y="225"/>
                    <a:pt x="446" y="176"/>
                    <a:pt x="423" y="153"/>
                  </a:cubicBezTo>
                  <a:cubicBezTo>
                    <a:pt x="400" y="130"/>
                    <a:pt x="380" y="126"/>
                    <a:pt x="369" y="117"/>
                  </a:cubicBezTo>
                  <a:cubicBezTo>
                    <a:pt x="358" y="108"/>
                    <a:pt x="361" y="106"/>
                    <a:pt x="356" y="101"/>
                  </a:cubicBezTo>
                  <a:cubicBezTo>
                    <a:pt x="351" y="96"/>
                    <a:pt x="348" y="93"/>
                    <a:pt x="339" y="87"/>
                  </a:cubicBezTo>
                  <a:cubicBezTo>
                    <a:pt x="330" y="81"/>
                    <a:pt x="324" y="76"/>
                    <a:pt x="303" y="63"/>
                  </a:cubicBezTo>
                  <a:cubicBezTo>
                    <a:pt x="282" y="50"/>
                    <a:pt x="243" y="18"/>
                    <a:pt x="213" y="9"/>
                  </a:cubicBezTo>
                  <a:cubicBezTo>
                    <a:pt x="183" y="0"/>
                    <a:pt x="143" y="8"/>
                    <a:pt x="122" y="11"/>
                  </a:cubicBezTo>
                  <a:cubicBezTo>
                    <a:pt x="101" y="14"/>
                    <a:pt x="92" y="26"/>
                    <a:pt x="84" y="30"/>
                  </a:cubicBezTo>
                  <a:close/>
                </a:path>
              </a:pathLst>
            </a:custGeom>
            <a:noFill/>
            <a:ln w="12700" cmpd="sng">
              <a:solidFill>
                <a:srgbClr val="006600"/>
              </a:solidFill>
              <a:round/>
            </a:ln>
            <a:effectLst/>
          </p:spPr>
          <p:txBody>
            <a:bodyPr/>
            <a:lstStyle/>
            <a:p>
              <a:pPr>
                <a:defRPr/>
              </a:pPr>
              <a:endParaRPr lang="zh-CN" altLang="en-US"/>
            </a:p>
          </p:txBody>
        </p:sp>
        <p:sp>
          <p:nvSpPr>
            <p:cNvPr id="82038" name="Line 118"/>
            <p:cNvSpPr>
              <a:spLocks noChangeShapeType="1"/>
            </p:cNvSpPr>
            <p:nvPr/>
          </p:nvSpPr>
          <p:spPr bwMode="auto">
            <a:xfrm>
              <a:off x="4634" y="2154"/>
              <a:ext cx="62" cy="69"/>
            </a:xfrm>
            <a:prstGeom prst="line">
              <a:avLst/>
            </a:prstGeom>
            <a:noFill/>
            <a:ln w="3175">
              <a:solidFill>
                <a:srgbClr val="FF0000"/>
              </a:solidFill>
              <a:round/>
              <a:headEnd type="stealth" w="med" len="lg"/>
            </a:ln>
            <a:effectLst/>
          </p:spPr>
          <p:txBody>
            <a:bodyPr/>
            <a:lstStyle/>
            <a:p>
              <a:pPr>
                <a:defRPr/>
              </a:pPr>
              <a:endParaRPr lang="zh-CN" altLang="en-US"/>
            </a:p>
          </p:txBody>
        </p:sp>
        <p:sp>
          <p:nvSpPr>
            <p:cNvPr id="82039" name="Rectangle 119"/>
            <p:cNvSpPr>
              <a:spLocks noChangeArrowheads="1"/>
            </p:cNvSpPr>
            <p:nvPr/>
          </p:nvSpPr>
          <p:spPr bwMode="auto">
            <a:xfrm>
              <a:off x="4628" y="1963"/>
              <a:ext cx="247" cy="250"/>
            </a:xfrm>
            <a:prstGeom prst="rect">
              <a:avLst/>
            </a:prstGeom>
            <a:noFill/>
            <a:ln>
              <a:noFill/>
            </a:ln>
            <a:effectLst/>
          </p:spPr>
          <p:txBody>
            <a:bodyPr>
              <a:spAutoFit/>
            </a:bodyPr>
            <a:lstStyle/>
            <a:p>
              <a:pPr>
                <a:defRPr/>
              </a:pPr>
              <a:r>
                <a:rPr kumimoji="1" lang="en-US" altLang="zh-CN" sz="2000" i="1"/>
                <a:t>l</a:t>
              </a:r>
              <a:endParaRPr kumimoji="1" lang="zh-CN" altLang="en-US" sz="2000" i="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2569 -0.22592 L 0.00035 0.00047 " pathEditMode="relative" rAng="0" ptsTypes="AA">
                                      <p:cBhvr>
                                        <p:cTn id="6" dur="1000" fill="hold"/>
                                        <p:tgtEl>
                                          <p:spTgt spid="82040"/>
                                        </p:tgtEl>
                                        <p:attrNameLst>
                                          <p:attrName>ppt_x</p:attrName>
                                          <p:attrName>ppt_y</p:attrName>
                                        </p:attrNameLst>
                                      </p:cBhvr>
                                      <p:rCtr x="1302" y="11319"/>
                                    </p:animMotion>
                                  </p:childTnLst>
                                </p:cTn>
                              </p:par>
                              <p:par>
                                <p:cTn id="7" presetID="22" presetClass="entr" presetSubtype="8" fill="hold" nodeType="withEffect">
                                  <p:stCondLst>
                                    <p:cond delay="0"/>
                                  </p:stCondLst>
                                  <p:childTnLst>
                                    <p:set>
                                      <p:cBhvr>
                                        <p:cTn id="8" dur="1" fill="hold">
                                          <p:stCondLst>
                                            <p:cond delay="0"/>
                                          </p:stCondLst>
                                        </p:cTn>
                                        <p:tgtEl>
                                          <p:spTgt spid="82034"/>
                                        </p:tgtEl>
                                        <p:attrNameLst>
                                          <p:attrName>style.visibility</p:attrName>
                                        </p:attrNameLst>
                                      </p:cBhvr>
                                      <p:to>
                                        <p:strVal val="visible"/>
                                      </p:to>
                                    </p:set>
                                    <p:animEffect transition="in" filter="wipe(left)">
                                      <p:cBhvr>
                                        <p:cTn id="9" dur="1000"/>
                                        <p:tgtEl>
                                          <p:spTgt spid="8203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1991"/>
                                        </p:tgtEl>
                                        <p:attrNameLst>
                                          <p:attrName>style.visibility</p:attrName>
                                        </p:attrNameLst>
                                      </p:cBhvr>
                                      <p:to>
                                        <p:strVal val="visible"/>
                                      </p:to>
                                    </p:set>
                                    <p:animEffect transition="in" filter="wipe(left)">
                                      <p:cBhvr>
                                        <p:cTn id="14" dur="1000"/>
                                        <p:tgtEl>
                                          <p:spTgt spid="8199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1951"/>
                                        </p:tgtEl>
                                        <p:attrNameLst>
                                          <p:attrName>style.visibility</p:attrName>
                                        </p:attrNameLst>
                                      </p:cBhvr>
                                      <p:to>
                                        <p:strVal val="visible"/>
                                      </p:to>
                                    </p:set>
                                    <p:animEffect transition="in" filter="wipe(left)">
                                      <p:cBhvr>
                                        <p:cTn id="19" dur="1000"/>
                                        <p:tgtEl>
                                          <p:spTgt spid="819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035"/>
                                        </p:tgtEl>
                                        <p:attrNameLst>
                                          <p:attrName>style.visibility</p:attrName>
                                        </p:attrNameLst>
                                      </p:cBhvr>
                                      <p:to>
                                        <p:strVal val="visible"/>
                                      </p:to>
                                    </p:set>
                                    <p:animEffect transition="in" filter="wipe(left)">
                                      <p:cBhvr>
                                        <p:cTn id="24" dur="1000"/>
                                        <p:tgtEl>
                                          <p:spTgt spid="820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1964"/>
                                        </p:tgtEl>
                                        <p:attrNameLst>
                                          <p:attrName>style.visibility</p:attrName>
                                        </p:attrNameLst>
                                      </p:cBhvr>
                                      <p:to>
                                        <p:strVal val="visible"/>
                                      </p:to>
                                    </p:set>
                                    <p:animEffect transition="in" filter="wipe(left)">
                                      <p:cBhvr>
                                        <p:cTn id="29" dur="1000"/>
                                        <p:tgtEl>
                                          <p:spTgt spid="81964"/>
                                        </p:tgtEl>
                                      </p:cBhvr>
                                    </p:animEffect>
                                  </p:childTnLst>
                                </p:cTn>
                              </p:par>
                              <p:par>
                                <p:cTn id="30" presetID="22" presetClass="entr" presetSubtype="8" fill="hold" nodeType="withEffect">
                                  <p:stCondLst>
                                    <p:cond delay="0"/>
                                  </p:stCondLst>
                                  <p:childTnLst>
                                    <p:set>
                                      <p:cBhvr>
                                        <p:cTn id="31" dur="1" fill="hold">
                                          <p:stCondLst>
                                            <p:cond delay="0"/>
                                          </p:stCondLst>
                                        </p:cTn>
                                        <p:tgtEl>
                                          <p:spTgt spid="82036"/>
                                        </p:tgtEl>
                                        <p:attrNameLst>
                                          <p:attrName>style.visibility</p:attrName>
                                        </p:attrNameLst>
                                      </p:cBhvr>
                                      <p:to>
                                        <p:strVal val="visible"/>
                                      </p:to>
                                    </p:set>
                                    <p:animEffect transition="in" filter="wipe(left)">
                                      <p:cBhvr>
                                        <p:cTn id="32" dur="1000"/>
                                        <p:tgtEl>
                                          <p:spTgt spid="820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63"/>
                                        </p:tgtEl>
                                        <p:attrNameLst>
                                          <p:attrName>style.visibility</p:attrName>
                                        </p:attrNameLst>
                                      </p:cBhvr>
                                      <p:to>
                                        <p:strVal val="visible"/>
                                      </p:to>
                                    </p:set>
                                    <p:animEffect transition="in" filter="wipe(left)">
                                      <p:cBhvr>
                                        <p:cTn id="37" dur="1000"/>
                                        <p:tgtEl>
                                          <p:spTgt spid="819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946"/>
                                        </p:tgtEl>
                                        <p:attrNameLst>
                                          <p:attrName>style.visibility</p:attrName>
                                        </p:attrNameLst>
                                      </p:cBhvr>
                                      <p:to>
                                        <p:strVal val="visible"/>
                                      </p:to>
                                    </p:set>
                                    <p:animEffect transition="in" filter="wipe(left)">
                                      <p:cBhvr>
                                        <p:cTn id="42" dur="1000"/>
                                        <p:tgtEl>
                                          <p:spTgt spid="819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2009"/>
                                        </p:tgtEl>
                                        <p:attrNameLst>
                                          <p:attrName>style.visibility</p:attrName>
                                        </p:attrNameLst>
                                      </p:cBhvr>
                                      <p:to>
                                        <p:strVal val="visible"/>
                                      </p:to>
                                    </p:set>
                                    <p:animEffect transition="in" filter="wipe(left)">
                                      <p:cBhvr>
                                        <p:cTn id="47" dur="1000"/>
                                        <p:tgtEl>
                                          <p:spTgt spid="82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6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7890"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7891" name="Picture 6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7892" name="Picture 6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7893" name="Picture 6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7894"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7895"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7896" name="Picture 7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7897" name="Picture 7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7898"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7899" name="Picture 7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7900" name="Picture 7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7901" name="Picture 7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7902" name="Picture 7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7903" name="Picture 7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7904" name="Picture 8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7906" name="Picture 8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7907" name="Picture 8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47109" name="Rectangle 5"/>
          <p:cNvSpPr>
            <a:spLocks noChangeArrowheads="1"/>
          </p:cNvSpPr>
          <p:nvPr/>
        </p:nvSpPr>
        <p:spPr bwMode="auto">
          <a:xfrm>
            <a:off x="5059363" y="1743075"/>
            <a:ext cx="4084637" cy="457200"/>
          </a:xfrm>
          <a:prstGeom prst="rect">
            <a:avLst/>
          </a:prstGeom>
          <a:noFill/>
          <a:ln>
            <a:noFill/>
          </a:ln>
          <a:effectLst/>
        </p:spPr>
        <p:txBody>
          <a:bodyPr>
            <a:spAutoFit/>
          </a:bodyPr>
          <a:lstStyle/>
          <a:p>
            <a:pPr>
              <a:defRPr/>
            </a:pPr>
            <a:r>
              <a:rPr kumimoji="1" lang="zh-CN" altLang="en-US"/>
              <a:t>则                   </a:t>
            </a:r>
            <a:r>
              <a:rPr kumimoji="1" lang="zh-CN" altLang="en-US" baseline="-25000"/>
              <a:t> </a:t>
            </a:r>
            <a:r>
              <a:rPr kumimoji="1" lang="zh-CN" altLang="en-US"/>
              <a:t>的充要条件是</a:t>
            </a:r>
            <a:endParaRPr kumimoji="1" lang="zh-CN" altLang="en-US"/>
          </a:p>
        </p:txBody>
      </p:sp>
      <p:sp>
        <p:nvSpPr>
          <p:cNvPr id="47110" name="Rectangle 6"/>
          <p:cNvSpPr>
            <a:spLocks noChangeArrowheads="1"/>
          </p:cNvSpPr>
          <p:nvPr/>
        </p:nvSpPr>
        <p:spPr bwMode="auto">
          <a:xfrm>
            <a:off x="536575" y="528638"/>
            <a:ext cx="3262313" cy="519112"/>
          </a:xfrm>
          <a:prstGeom prst="rect">
            <a:avLst/>
          </a:prstGeom>
          <a:noFill/>
          <a:ln>
            <a:noFill/>
          </a:ln>
          <a:effectLst/>
        </p:spPr>
        <p:txBody>
          <a:bodyPr>
            <a:spAutoFit/>
          </a:bodyPr>
          <a:lstStyle/>
          <a:p>
            <a:pPr>
              <a:defRPr/>
            </a:pPr>
            <a:r>
              <a:rPr kumimoji="1" lang="zh-CN" altLang="en-US" sz="2800">
                <a:solidFill>
                  <a:srgbClr val="000099"/>
                </a:solidFill>
              </a:rPr>
              <a:t>一、复数序列</a:t>
            </a:r>
            <a:endParaRPr kumimoji="1" lang="en-US" altLang="zh-CN" sz="2800">
              <a:solidFill>
                <a:srgbClr val="000099"/>
              </a:solidFill>
            </a:endParaRPr>
          </a:p>
        </p:txBody>
      </p:sp>
      <p:sp>
        <p:nvSpPr>
          <p:cNvPr id="47111" name="Rectangle 7"/>
          <p:cNvSpPr>
            <a:spLocks noChangeArrowheads="1"/>
          </p:cNvSpPr>
          <p:nvPr/>
        </p:nvSpPr>
        <p:spPr bwMode="auto">
          <a:xfrm>
            <a:off x="533400" y="1133475"/>
            <a:ext cx="4932363" cy="457200"/>
          </a:xfrm>
          <a:prstGeom prst="rect">
            <a:avLst/>
          </a:prstGeom>
          <a:noFill/>
          <a:ln>
            <a:noFill/>
          </a:ln>
          <a:effectLst/>
        </p:spPr>
        <p:txBody>
          <a:bodyPr>
            <a:spAutoFit/>
          </a:bodyPr>
          <a:lstStyle/>
          <a:p>
            <a:pPr>
              <a:defRPr/>
            </a:pPr>
            <a:r>
              <a:rPr kumimoji="1" lang="en-US" altLang="zh-CN">
                <a:solidFill>
                  <a:srgbClr val="000099"/>
                </a:solidFill>
              </a:rPr>
              <a:t>2. </a:t>
            </a:r>
            <a:r>
              <a:rPr kumimoji="1" lang="zh-CN" altLang="en-US">
                <a:solidFill>
                  <a:srgbClr val="000099"/>
                </a:solidFill>
              </a:rPr>
              <a:t>复数序列极限存在的充要条件</a:t>
            </a:r>
            <a:endParaRPr kumimoji="1" lang="zh-CN" altLang="en-US">
              <a:solidFill>
                <a:srgbClr val="000099"/>
              </a:solidFill>
            </a:endParaRPr>
          </a:p>
        </p:txBody>
      </p:sp>
      <p:sp>
        <p:nvSpPr>
          <p:cNvPr id="47112" name="Rectangle 8"/>
          <p:cNvSpPr>
            <a:spLocks noChangeArrowheads="1"/>
          </p:cNvSpPr>
          <p:nvPr/>
        </p:nvSpPr>
        <p:spPr bwMode="auto">
          <a:xfrm>
            <a:off x="536575" y="1704975"/>
            <a:ext cx="1073150" cy="457200"/>
          </a:xfrm>
          <a:prstGeom prst="rect">
            <a:avLst/>
          </a:prstGeom>
          <a:noFill/>
          <a:ln>
            <a:noFill/>
          </a:ln>
          <a:effectLst/>
        </p:spPr>
        <p:txBody>
          <a:bodyPr>
            <a:spAutoFit/>
          </a:bodyPr>
          <a:lstStyle/>
          <a:p>
            <a:pPr>
              <a:defRPr/>
            </a:pPr>
            <a:r>
              <a:rPr kumimoji="1" lang="zh-CN" altLang="en-US">
                <a:solidFill>
                  <a:srgbClr val="0000FF"/>
                </a:solidFill>
              </a:rPr>
              <a:t>定理</a:t>
            </a:r>
            <a:endParaRPr kumimoji="1" lang="zh-CN" altLang="en-US">
              <a:solidFill>
                <a:srgbClr val="0000FF"/>
              </a:solidFill>
            </a:endParaRPr>
          </a:p>
        </p:txBody>
      </p:sp>
      <p:sp>
        <p:nvSpPr>
          <p:cNvPr id="47113" name="Rectangle 9"/>
          <p:cNvSpPr>
            <a:spLocks noChangeArrowheads="1"/>
          </p:cNvSpPr>
          <p:nvPr/>
        </p:nvSpPr>
        <p:spPr bwMode="auto">
          <a:xfrm>
            <a:off x="1355725" y="1714500"/>
            <a:ext cx="746125" cy="457200"/>
          </a:xfrm>
          <a:prstGeom prst="rect">
            <a:avLst/>
          </a:prstGeom>
          <a:noFill/>
          <a:ln>
            <a:noFill/>
          </a:ln>
          <a:effectLst/>
        </p:spPr>
        <p:txBody>
          <a:bodyPr>
            <a:spAutoFit/>
          </a:bodyPr>
          <a:lstStyle/>
          <a:p>
            <a:pPr>
              <a:defRPr/>
            </a:pPr>
            <a:r>
              <a:rPr kumimoji="1" lang="zh-CN" altLang="en-US"/>
              <a:t>设</a:t>
            </a:r>
            <a:endParaRPr kumimoji="1" lang="zh-CN" altLang="en-US"/>
          </a:p>
        </p:txBody>
      </p:sp>
      <p:graphicFrame>
        <p:nvGraphicFramePr>
          <p:cNvPr id="37913" name="Object 10"/>
          <p:cNvGraphicFramePr/>
          <p:nvPr/>
        </p:nvGraphicFramePr>
        <p:xfrm>
          <a:off x="1441450" y="2403475"/>
          <a:ext cx="3463925" cy="508000"/>
        </p:xfrm>
        <a:graphic>
          <a:graphicData uri="http://schemas.openxmlformats.org/presentationml/2006/ole">
            <mc:AlternateContent xmlns:mc="http://schemas.openxmlformats.org/markup-compatibility/2006">
              <mc:Choice xmlns:v="urn:schemas-microsoft-com:vml" Requires="v">
                <p:oleObj spid="_x0000_s626895" name="公式" r:id="rId2" imgW="3467100" imgH="508000" progId="Equation.3">
                  <p:embed/>
                </p:oleObj>
              </mc:Choice>
              <mc:Fallback>
                <p:oleObj name="公式" r:id="rId2" imgW="3467100" imgH="508000" progId="Equation.3">
                  <p:embed/>
                  <p:pic>
                    <p:nvPicPr>
                      <p:cNvPr id="0" name="图片 62689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2403475"/>
                        <a:ext cx="3463925" cy="508000"/>
                      </a:xfrm>
                      <a:prstGeom prst="rect">
                        <a:avLst/>
                      </a:prstGeom>
                      <a:noFill/>
                      <a:ln>
                        <a:noFill/>
                      </a:ln>
                    </p:spPr>
                  </p:pic>
                </p:oleObj>
              </mc:Fallback>
            </mc:AlternateContent>
          </a:graphicData>
        </a:graphic>
      </p:graphicFrame>
      <p:graphicFrame>
        <p:nvGraphicFramePr>
          <p:cNvPr id="37914" name="Object 11"/>
          <p:cNvGraphicFramePr/>
          <p:nvPr/>
        </p:nvGraphicFramePr>
        <p:xfrm>
          <a:off x="1811338" y="1779588"/>
          <a:ext cx="3186112" cy="381000"/>
        </p:xfrm>
        <a:graphic>
          <a:graphicData uri="http://schemas.openxmlformats.org/presentationml/2006/ole">
            <mc:AlternateContent xmlns:mc="http://schemas.openxmlformats.org/markup-compatibility/2006">
              <mc:Choice xmlns:v="urn:schemas-microsoft-com:vml" Requires="v">
                <p:oleObj spid="_x0000_s626896" name="公式" r:id="rId4" imgW="3187700" imgH="381000" progId="Equation.3">
                  <p:embed/>
                </p:oleObj>
              </mc:Choice>
              <mc:Fallback>
                <p:oleObj name="公式" r:id="rId4" imgW="3187700" imgH="381000" progId="Equation.3">
                  <p:embed/>
                  <p:pic>
                    <p:nvPicPr>
                      <p:cNvPr id="0" name="图片 62689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338" y="1779588"/>
                        <a:ext cx="3186112" cy="381000"/>
                      </a:xfrm>
                      <a:prstGeom prst="rect">
                        <a:avLst/>
                      </a:prstGeom>
                      <a:noFill/>
                      <a:ln>
                        <a:noFill/>
                      </a:ln>
                    </p:spPr>
                  </p:pic>
                </p:oleObj>
              </mc:Fallback>
            </mc:AlternateContent>
          </a:graphicData>
        </a:graphic>
      </p:graphicFrame>
      <p:graphicFrame>
        <p:nvGraphicFramePr>
          <p:cNvPr id="37915" name="Object 12"/>
          <p:cNvGraphicFramePr/>
          <p:nvPr/>
        </p:nvGraphicFramePr>
        <p:xfrm>
          <a:off x="5480050" y="1797050"/>
          <a:ext cx="1433513" cy="508000"/>
        </p:xfrm>
        <a:graphic>
          <a:graphicData uri="http://schemas.openxmlformats.org/presentationml/2006/ole">
            <mc:AlternateContent xmlns:mc="http://schemas.openxmlformats.org/markup-compatibility/2006">
              <mc:Choice xmlns:v="urn:schemas-microsoft-com:vml" Requires="v">
                <p:oleObj spid="_x0000_s626897" name="公式" r:id="rId6" imgW="1435100" imgH="508000" progId="Equation.3">
                  <p:embed/>
                </p:oleObj>
              </mc:Choice>
              <mc:Fallback>
                <p:oleObj name="公式" r:id="rId6" imgW="1435100" imgH="508000" progId="Equation.3">
                  <p:embed/>
                  <p:pic>
                    <p:nvPicPr>
                      <p:cNvPr id="0" name="图片 6268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0050" y="1797050"/>
                        <a:ext cx="1433513" cy="508000"/>
                      </a:xfrm>
                      <a:prstGeom prst="rect">
                        <a:avLst/>
                      </a:prstGeom>
                      <a:noFill/>
                      <a:ln>
                        <a:noFill/>
                      </a:ln>
                    </p:spPr>
                  </p:pic>
                </p:oleObj>
              </mc:Fallback>
            </mc:AlternateContent>
          </a:graphicData>
        </a:graphic>
      </p:graphicFrame>
      <p:sp>
        <p:nvSpPr>
          <p:cNvPr id="47117" name="Rectangle 13"/>
          <p:cNvSpPr>
            <a:spLocks noChangeArrowheads="1"/>
          </p:cNvSpPr>
          <p:nvPr/>
        </p:nvSpPr>
        <p:spPr bwMode="auto">
          <a:xfrm>
            <a:off x="533400" y="3086100"/>
            <a:ext cx="1081088" cy="457200"/>
          </a:xfrm>
          <a:prstGeom prst="rect">
            <a:avLst/>
          </a:prstGeom>
          <a:noFill/>
          <a:ln>
            <a:noFill/>
          </a:ln>
          <a:effectLst/>
        </p:spPr>
        <p:txBody>
          <a:bodyPr lIns="90000" tIns="46800" rIns="90000" bIns="46800">
            <a:spAutoFit/>
          </a:bodyPr>
          <a:lstStyle/>
          <a:p>
            <a:pPr>
              <a:defRPr/>
            </a:pPr>
            <a:r>
              <a:rPr kumimoji="1" lang="zh-CN" altLang="en-US">
                <a:solidFill>
                  <a:srgbClr val="0000FF"/>
                </a:solidFill>
              </a:rPr>
              <a:t>证明</a:t>
            </a:r>
            <a:endParaRPr kumimoji="1" lang="zh-CN" altLang="en-US">
              <a:solidFill>
                <a:srgbClr val="0000FF"/>
              </a:solidFill>
            </a:endParaRPr>
          </a:p>
        </p:txBody>
      </p:sp>
      <p:sp>
        <p:nvSpPr>
          <p:cNvPr id="47119" name="Rectangle 15"/>
          <p:cNvSpPr>
            <a:spLocks noChangeArrowheads="1"/>
          </p:cNvSpPr>
          <p:nvPr/>
        </p:nvSpPr>
        <p:spPr bwMode="auto">
          <a:xfrm>
            <a:off x="1336872" y="3098994"/>
            <a:ext cx="2214563" cy="463550"/>
          </a:xfrm>
          <a:prstGeom prst="rect">
            <a:avLst/>
          </a:prstGeom>
          <a:noFill/>
          <a:ln>
            <a:noFill/>
          </a:ln>
          <a:effectLst/>
        </p:spPr>
        <p:txBody>
          <a:bodyPr lIns="90000" tIns="46800" rIns="90000" bIns="46800">
            <a:spAutoFit/>
          </a:bodyPr>
          <a:lstStyle/>
          <a:p>
            <a:pPr>
              <a:defRPr/>
            </a:pPr>
            <a:r>
              <a:rPr kumimoji="1" lang="zh-CN" altLang="en-US" dirty="0" smtClean="0">
                <a:solidFill>
                  <a:srgbClr val="007800"/>
                </a:solidFill>
                <a:ea typeface="楷体_GB2312" charset="0"/>
                <a:cs typeface="楷体_GB2312" charset="0"/>
              </a:rPr>
              <a:t>略</a:t>
            </a:r>
            <a:endParaRPr kumimoji="1" lang="zh-CN" altLang="en-US" dirty="0">
              <a:solidFill>
                <a:srgbClr val="007800"/>
              </a:solidFill>
              <a:ea typeface="楷体_GB2312" charset="0"/>
              <a:cs typeface="楷体_GB2312" charset="0"/>
            </a:endParaRPr>
          </a:p>
        </p:txBody>
      </p:sp>
      <p:pic>
        <p:nvPicPr>
          <p:cNvPr id="47188"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37936" name="Picture 85" descr="xs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37937" name="Picture 86" descr="xs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7188"/>
                                        </p:tgtEl>
                                        <p:attrNameLst>
                                          <p:attrName>style.visibility</p:attrName>
                                        </p:attrNameLst>
                                      </p:cBhvr>
                                      <p:to>
                                        <p:strVal val="visible"/>
                                      </p:to>
                                    </p:set>
                                    <p:animEffect transition="in" filter="wipe(down)">
                                      <p:cBhvr>
                                        <p:cTn id="7" dur="580">
                                          <p:stCondLst>
                                            <p:cond delay="0"/>
                                          </p:stCondLst>
                                        </p:cTn>
                                        <p:tgtEl>
                                          <p:spTgt spid="47188"/>
                                        </p:tgtEl>
                                      </p:cBhvr>
                                    </p:animEffect>
                                    <p:anim calcmode="lin" valueType="num">
                                      <p:cBhvr>
                                        <p:cTn id="8" dur="1822" tmFilter="0,0; 0.14,0.36; 0.43,0.73; 0.71,0.91; 1.0,1.0">
                                          <p:stCondLst>
                                            <p:cond delay="0"/>
                                          </p:stCondLst>
                                        </p:cTn>
                                        <p:tgtEl>
                                          <p:spTgt spid="471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71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71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71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7188"/>
                                        </p:tgtEl>
                                        <p:attrNameLst>
                                          <p:attrName>ppt_y</p:attrName>
                                        </p:attrNameLst>
                                      </p:cBhvr>
                                      <p:tavLst>
                                        <p:tav tm="0" fmla="#ppt_y-sin(pi*$)/81">
                                          <p:val>
                                            <p:fltVal val="0"/>
                                          </p:val>
                                        </p:tav>
                                        <p:tav tm="100000">
                                          <p:val>
                                            <p:fltVal val="1"/>
                                          </p:val>
                                        </p:tav>
                                      </p:tavLst>
                                    </p:anim>
                                    <p:animScale>
                                      <p:cBhvr>
                                        <p:cTn id="13" dur="26">
                                          <p:stCondLst>
                                            <p:cond delay="650"/>
                                          </p:stCondLst>
                                        </p:cTn>
                                        <p:tgtEl>
                                          <p:spTgt spid="47188"/>
                                        </p:tgtEl>
                                      </p:cBhvr>
                                      <p:to x="100000" y="60000"/>
                                    </p:animScale>
                                    <p:animScale>
                                      <p:cBhvr>
                                        <p:cTn id="14" dur="166" decel="50000">
                                          <p:stCondLst>
                                            <p:cond delay="676"/>
                                          </p:stCondLst>
                                        </p:cTn>
                                        <p:tgtEl>
                                          <p:spTgt spid="47188"/>
                                        </p:tgtEl>
                                      </p:cBhvr>
                                      <p:to x="100000" y="100000"/>
                                    </p:animScale>
                                    <p:animScale>
                                      <p:cBhvr>
                                        <p:cTn id="15" dur="26">
                                          <p:stCondLst>
                                            <p:cond delay="1312"/>
                                          </p:stCondLst>
                                        </p:cTn>
                                        <p:tgtEl>
                                          <p:spTgt spid="47188"/>
                                        </p:tgtEl>
                                      </p:cBhvr>
                                      <p:to x="100000" y="80000"/>
                                    </p:animScale>
                                    <p:animScale>
                                      <p:cBhvr>
                                        <p:cTn id="16" dur="166" decel="50000">
                                          <p:stCondLst>
                                            <p:cond delay="1338"/>
                                          </p:stCondLst>
                                        </p:cTn>
                                        <p:tgtEl>
                                          <p:spTgt spid="47188"/>
                                        </p:tgtEl>
                                      </p:cBhvr>
                                      <p:to x="100000" y="100000"/>
                                    </p:animScale>
                                    <p:animScale>
                                      <p:cBhvr>
                                        <p:cTn id="17" dur="26">
                                          <p:stCondLst>
                                            <p:cond delay="1642"/>
                                          </p:stCondLst>
                                        </p:cTn>
                                        <p:tgtEl>
                                          <p:spTgt spid="47188"/>
                                        </p:tgtEl>
                                      </p:cBhvr>
                                      <p:to x="100000" y="90000"/>
                                    </p:animScale>
                                    <p:animScale>
                                      <p:cBhvr>
                                        <p:cTn id="18" dur="166" decel="50000">
                                          <p:stCondLst>
                                            <p:cond delay="1668"/>
                                          </p:stCondLst>
                                        </p:cTn>
                                        <p:tgtEl>
                                          <p:spTgt spid="47188"/>
                                        </p:tgtEl>
                                      </p:cBhvr>
                                      <p:to x="100000" y="100000"/>
                                    </p:animScale>
                                    <p:animScale>
                                      <p:cBhvr>
                                        <p:cTn id="19" dur="26">
                                          <p:stCondLst>
                                            <p:cond delay="1808"/>
                                          </p:stCondLst>
                                        </p:cTn>
                                        <p:tgtEl>
                                          <p:spTgt spid="47188"/>
                                        </p:tgtEl>
                                      </p:cBhvr>
                                      <p:to x="100000" y="95000"/>
                                    </p:animScale>
                                    <p:animScale>
                                      <p:cBhvr>
                                        <p:cTn id="20" dur="166" decel="50000">
                                          <p:stCondLst>
                                            <p:cond delay="1834"/>
                                          </p:stCondLst>
                                        </p:cTn>
                                        <p:tgtEl>
                                          <p:spTgt spid="471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032375"/>
            <a:ext cx="838200" cy="219075"/>
          </a:xfrm>
          <a:prstGeom prst="rect">
            <a:avLst/>
          </a:prstGeom>
          <a:noFill/>
          <a:ln>
            <a:noFill/>
          </a:ln>
        </p:spPr>
      </p:pic>
      <p:pic>
        <p:nvPicPr>
          <p:cNvPr id="45058" name="Picture 3"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5030788"/>
            <a:ext cx="838200" cy="219075"/>
          </a:xfrm>
          <a:prstGeom prst="rect">
            <a:avLst/>
          </a:prstGeom>
          <a:noFill/>
          <a:ln>
            <a:noFill/>
          </a:ln>
        </p:spPr>
      </p:pic>
      <p:pic>
        <p:nvPicPr>
          <p:cNvPr id="45059"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032375"/>
            <a:ext cx="838200" cy="219075"/>
          </a:xfrm>
          <a:prstGeom prst="rect">
            <a:avLst/>
          </a:prstGeom>
          <a:noFill/>
          <a:ln>
            <a:noFill/>
          </a:ln>
        </p:spPr>
      </p:pic>
      <p:pic>
        <p:nvPicPr>
          <p:cNvPr id="45060" name="Picture 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030788"/>
            <a:ext cx="838200" cy="219075"/>
          </a:xfrm>
          <a:prstGeom prst="rect">
            <a:avLst/>
          </a:prstGeom>
          <a:noFill/>
          <a:ln>
            <a:noFill/>
          </a:ln>
        </p:spPr>
      </p:pic>
      <p:pic>
        <p:nvPicPr>
          <p:cNvPr id="45061"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5062" name="Picture 15"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pic>
        <p:nvPicPr>
          <p:cNvPr id="45063"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96273" name="Rectangle 17"/>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sp>
        <p:nvSpPr>
          <p:cNvPr id="96275" name="Text Box 19"/>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3"/>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grpSp>
        <p:nvGrpSpPr>
          <p:cNvPr id="45066" name="Group 76"/>
          <p:cNvGrpSpPr/>
          <p:nvPr/>
        </p:nvGrpSpPr>
        <p:grpSpPr bwMode="auto">
          <a:xfrm>
            <a:off x="536575" y="1720850"/>
            <a:ext cx="8231188" cy="457200"/>
            <a:chOff x="338" y="1084"/>
            <a:chExt cx="5185" cy="288"/>
          </a:xfrm>
        </p:grpSpPr>
        <p:sp>
          <p:nvSpPr>
            <p:cNvPr id="96274" name="Rectangle 18"/>
            <p:cNvSpPr>
              <a:spLocks noChangeArrowheads="1"/>
            </p:cNvSpPr>
            <p:nvPr/>
          </p:nvSpPr>
          <p:spPr bwMode="auto">
            <a:xfrm>
              <a:off x="338" y="1084"/>
              <a:ext cx="5185" cy="288"/>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(3) </a:t>
              </a:r>
              <a:r>
                <a:rPr kumimoji="1" lang="zh-CN" altLang="en-US">
                  <a:ea typeface="楷体" panose="02010609060101010101" charset="-122"/>
                  <a:cs typeface="楷体" panose="02010609060101010101" charset="-122"/>
                </a:rPr>
                <a:t>如果不考虑严格证明，系数     </a:t>
              </a:r>
              <a:r>
                <a:rPr kumimoji="1" lang="zh-CN" altLang="en-US" sz="1200">
                  <a:ea typeface="楷体" panose="02010609060101010101" charset="-122"/>
                  <a:cs typeface="楷体" panose="02010609060101010101" charset="-122"/>
                </a:rPr>
                <a:t> </a:t>
              </a:r>
              <a:r>
                <a:rPr kumimoji="1" lang="zh-CN" altLang="en-US">
                  <a:ea typeface="楷体" panose="02010609060101010101" charset="-122"/>
                  <a:cs typeface="楷体" panose="02010609060101010101" charset="-122"/>
                </a:rPr>
                <a:t>可由下列方法直接获得。  </a:t>
              </a:r>
              <a:endParaRPr kumimoji="1" lang="en-US" altLang="zh-CN">
                <a:ea typeface="楷体" panose="02010609060101010101" charset="-122"/>
                <a:cs typeface="楷体" panose="02010609060101010101" charset="-122"/>
              </a:endParaRPr>
            </a:p>
          </p:txBody>
        </p:sp>
        <p:graphicFrame>
          <p:nvGraphicFramePr>
            <p:cNvPr id="45084" name="Object 20"/>
            <p:cNvGraphicFramePr>
              <a:graphicFrameLocks noChangeAspect="1"/>
            </p:cNvGraphicFramePr>
            <p:nvPr/>
          </p:nvGraphicFramePr>
          <p:xfrm>
            <a:off x="3011" y="1098"/>
            <a:ext cx="200" cy="240"/>
          </p:xfrm>
          <a:graphic>
            <a:graphicData uri="http://schemas.openxmlformats.org/presentationml/2006/ole">
              <mc:AlternateContent xmlns:mc="http://schemas.openxmlformats.org/markup-compatibility/2006">
                <mc:Choice xmlns:v="urn:schemas-microsoft-com:vml" Requires="v">
                  <p:oleObj spid="_x0000_s714790" name="公式" r:id="rId4" imgW="317500" imgH="380365" progId="Equation.3">
                    <p:embed/>
                  </p:oleObj>
                </mc:Choice>
                <mc:Fallback>
                  <p:oleObj name="公式" r:id="rId4" imgW="317500" imgH="380365" progId="Equation.3">
                    <p:embed/>
                    <p:pic>
                      <p:nvPicPr>
                        <p:cNvPr id="0" name="图片 7147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 y="1098"/>
                          <a:ext cx="200" cy="240"/>
                        </a:xfrm>
                        <a:prstGeom prst="rect">
                          <a:avLst/>
                        </a:prstGeom>
                        <a:noFill/>
                        <a:ln>
                          <a:noFill/>
                        </a:ln>
                        <a:effectLst/>
                      </p:spPr>
                    </p:pic>
                  </p:oleObj>
                </mc:Fallback>
              </mc:AlternateContent>
            </a:graphicData>
          </a:graphic>
        </p:graphicFrame>
      </p:grpSp>
      <p:sp>
        <p:nvSpPr>
          <p:cNvPr id="96277" name="Rectangle 21"/>
          <p:cNvSpPr>
            <a:spLocks noChangeArrowheads="1"/>
          </p:cNvSpPr>
          <p:nvPr/>
        </p:nvSpPr>
        <p:spPr bwMode="auto">
          <a:xfrm>
            <a:off x="534988" y="2354263"/>
            <a:ext cx="949325" cy="457200"/>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法二</a:t>
            </a:r>
            <a:r>
              <a:rPr kumimoji="1" lang="zh-CN" altLang="en-US">
                <a:solidFill>
                  <a:srgbClr val="0000FF"/>
                </a:solidFill>
              </a:rPr>
              <a:t>  </a:t>
            </a:r>
            <a:endParaRPr kumimoji="1" lang="zh-CN" altLang="en-US">
              <a:solidFill>
                <a:srgbClr val="0000FF"/>
              </a:solidFill>
            </a:endParaRPr>
          </a:p>
        </p:txBody>
      </p:sp>
      <p:grpSp>
        <p:nvGrpSpPr>
          <p:cNvPr id="96333" name="Group 77"/>
          <p:cNvGrpSpPr/>
          <p:nvPr/>
        </p:nvGrpSpPr>
        <p:grpSpPr bwMode="auto">
          <a:xfrm>
            <a:off x="1463675" y="2319338"/>
            <a:ext cx="7229475" cy="1166812"/>
            <a:chOff x="922" y="1461"/>
            <a:chExt cx="4554" cy="735"/>
          </a:xfrm>
        </p:grpSpPr>
        <p:sp>
          <p:nvSpPr>
            <p:cNvPr id="96298" name="Rectangle 42"/>
            <p:cNvSpPr>
              <a:spLocks noChangeArrowheads="1"/>
            </p:cNvSpPr>
            <p:nvPr/>
          </p:nvSpPr>
          <p:spPr bwMode="auto">
            <a:xfrm>
              <a:off x="1491" y="1914"/>
              <a:ext cx="888" cy="282"/>
            </a:xfrm>
            <a:prstGeom prst="rect">
              <a:avLst/>
            </a:prstGeom>
            <a:solidFill>
              <a:srgbClr val="FFE1FF"/>
            </a:solidFill>
            <a:ln w="3175">
              <a:solidFill>
                <a:srgbClr val="FF0000"/>
              </a:solidFill>
              <a:prstDash val="dash"/>
              <a:miter lim="800000"/>
            </a:ln>
            <a:effectLst/>
          </p:spPr>
          <p:txBody>
            <a:bodyPr wrap="none" anchor="ctr"/>
            <a:lstStyle/>
            <a:p>
              <a:pPr>
                <a:defRPr/>
              </a:pPr>
              <a:endParaRPr lang="zh-CN" altLang="en-US"/>
            </a:p>
          </p:txBody>
        </p:sp>
        <p:graphicFrame>
          <p:nvGraphicFramePr>
            <p:cNvPr id="45081" name="Object 43"/>
            <p:cNvGraphicFramePr/>
            <p:nvPr/>
          </p:nvGraphicFramePr>
          <p:xfrm>
            <a:off x="922" y="1461"/>
            <a:ext cx="3483" cy="280"/>
          </p:xfrm>
          <a:graphic>
            <a:graphicData uri="http://schemas.openxmlformats.org/presentationml/2006/ole">
              <mc:AlternateContent xmlns:mc="http://schemas.openxmlformats.org/markup-compatibility/2006">
                <mc:Choice xmlns:v="urn:schemas-microsoft-com:vml" Requires="v">
                  <p:oleObj spid="_x0000_s714791" name="公式" r:id="rId6" imgW="5537200" imgH="444500" progId="Equation.3">
                    <p:embed/>
                  </p:oleObj>
                </mc:Choice>
                <mc:Fallback>
                  <p:oleObj name="公式" r:id="rId6" imgW="5537200" imgH="444500" progId="Equation.3">
                    <p:embed/>
                    <p:pic>
                      <p:nvPicPr>
                        <p:cNvPr id="0" name="图片 71479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 y="1461"/>
                          <a:ext cx="3483" cy="280"/>
                        </a:xfrm>
                        <a:prstGeom prst="rect">
                          <a:avLst/>
                        </a:prstGeom>
                        <a:noFill/>
                        <a:ln>
                          <a:noFill/>
                        </a:ln>
                      </p:spPr>
                    </p:pic>
                  </p:oleObj>
                </mc:Fallback>
              </mc:AlternateContent>
            </a:graphicData>
          </a:graphic>
        </p:graphicFrame>
        <p:graphicFrame>
          <p:nvGraphicFramePr>
            <p:cNvPr id="45082" name="Object 46"/>
            <p:cNvGraphicFramePr/>
            <p:nvPr/>
          </p:nvGraphicFramePr>
          <p:xfrm>
            <a:off x="1503" y="1904"/>
            <a:ext cx="3973" cy="280"/>
          </p:xfrm>
          <a:graphic>
            <a:graphicData uri="http://schemas.openxmlformats.org/presentationml/2006/ole">
              <mc:AlternateContent xmlns:mc="http://schemas.openxmlformats.org/markup-compatibility/2006">
                <mc:Choice xmlns:v="urn:schemas-microsoft-com:vml" Requires="v">
                  <p:oleObj spid="_x0000_s714792" name="公式" r:id="rId8" imgW="6311900" imgH="444500" progId="Equation.3">
                    <p:embed/>
                  </p:oleObj>
                </mc:Choice>
                <mc:Fallback>
                  <p:oleObj name="公式" r:id="rId8" imgW="6311900" imgH="444500" progId="Equation.3">
                    <p:embed/>
                    <p:pic>
                      <p:nvPicPr>
                        <p:cNvPr id="0" name="图片 71479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3" y="1904"/>
                          <a:ext cx="3973" cy="280"/>
                        </a:xfrm>
                        <a:prstGeom prst="rect">
                          <a:avLst/>
                        </a:prstGeom>
                        <a:noFill/>
                        <a:ln>
                          <a:noFill/>
                        </a:ln>
                      </p:spPr>
                    </p:pic>
                  </p:oleObj>
                </mc:Fallback>
              </mc:AlternateContent>
            </a:graphicData>
          </a:graphic>
        </p:graphicFrame>
      </p:grpSp>
      <p:graphicFrame>
        <p:nvGraphicFramePr>
          <p:cNvPr id="96304" name="Object 48"/>
          <p:cNvGraphicFramePr/>
          <p:nvPr/>
        </p:nvGraphicFramePr>
        <p:xfrm>
          <a:off x="1470025" y="4706938"/>
          <a:ext cx="2078038" cy="444500"/>
        </p:xfrm>
        <a:graphic>
          <a:graphicData uri="http://schemas.openxmlformats.org/presentationml/2006/ole">
            <mc:AlternateContent xmlns:mc="http://schemas.openxmlformats.org/markup-compatibility/2006">
              <mc:Choice xmlns:v="urn:schemas-microsoft-com:vml" Requires="v">
                <p:oleObj spid="_x0000_s714793" name="公式" r:id="rId10" imgW="2082800" imgH="444500" progId="Equation.3">
                  <p:embed/>
                </p:oleObj>
              </mc:Choice>
              <mc:Fallback>
                <p:oleObj name="公式" r:id="rId10" imgW="2082800" imgH="444500" progId="Equation.3">
                  <p:embed/>
                  <p:pic>
                    <p:nvPicPr>
                      <p:cNvPr id="0" name="图片 71479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0025" y="4706938"/>
                        <a:ext cx="2078038" cy="444500"/>
                      </a:xfrm>
                      <a:prstGeom prst="rect">
                        <a:avLst/>
                      </a:prstGeom>
                      <a:noFill/>
                      <a:ln>
                        <a:noFill/>
                      </a:ln>
                    </p:spPr>
                  </p:pic>
                </p:oleObj>
              </mc:Fallback>
            </mc:AlternateContent>
          </a:graphicData>
        </a:graphic>
      </p:graphicFrame>
      <p:grpSp>
        <p:nvGrpSpPr>
          <p:cNvPr id="96335" name="Group 79"/>
          <p:cNvGrpSpPr/>
          <p:nvPr/>
        </p:nvGrpSpPr>
        <p:grpSpPr bwMode="auto">
          <a:xfrm>
            <a:off x="3922713" y="4579938"/>
            <a:ext cx="2795587" cy="787400"/>
            <a:chOff x="2471" y="2861"/>
            <a:chExt cx="1761" cy="496"/>
          </a:xfrm>
        </p:grpSpPr>
        <p:graphicFrame>
          <p:nvGraphicFramePr>
            <p:cNvPr id="45078" name="Object 49"/>
            <p:cNvGraphicFramePr/>
            <p:nvPr/>
          </p:nvGraphicFramePr>
          <p:xfrm>
            <a:off x="2833" y="2861"/>
            <a:ext cx="1399" cy="496"/>
          </p:xfrm>
          <a:graphic>
            <a:graphicData uri="http://schemas.openxmlformats.org/presentationml/2006/ole">
              <mc:AlternateContent xmlns:mc="http://schemas.openxmlformats.org/markup-compatibility/2006">
                <mc:Choice xmlns:v="urn:schemas-microsoft-com:vml" Requires="v">
                  <p:oleObj spid="_x0000_s714794" name="公式" r:id="rId12" imgW="2222500" imgH="787400" progId="Equation.3">
                    <p:embed/>
                  </p:oleObj>
                </mc:Choice>
                <mc:Fallback>
                  <p:oleObj name="公式" r:id="rId12" imgW="2222500" imgH="787400" progId="Equation.3">
                    <p:embed/>
                    <p:pic>
                      <p:nvPicPr>
                        <p:cNvPr id="0" name="图片 71479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3" y="2861"/>
                          <a:ext cx="1399" cy="496"/>
                        </a:xfrm>
                        <a:prstGeom prst="rect">
                          <a:avLst/>
                        </a:prstGeom>
                        <a:noFill/>
                        <a:ln>
                          <a:noFill/>
                        </a:ln>
                      </p:spPr>
                    </p:pic>
                  </p:oleObj>
                </mc:Fallback>
              </mc:AlternateContent>
            </a:graphicData>
          </a:graphic>
        </p:graphicFrame>
        <p:graphicFrame>
          <p:nvGraphicFramePr>
            <p:cNvPr id="45079" name="Object 67"/>
            <p:cNvGraphicFramePr/>
            <p:nvPr/>
          </p:nvGraphicFramePr>
          <p:xfrm>
            <a:off x="2471" y="3046"/>
            <a:ext cx="232" cy="176"/>
          </p:xfrm>
          <a:graphic>
            <a:graphicData uri="http://schemas.openxmlformats.org/presentationml/2006/ole">
              <mc:AlternateContent xmlns:mc="http://schemas.openxmlformats.org/markup-compatibility/2006">
                <mc:Choice xmlns:v="urn:schemas-microsoft-com:vml" Requires="v">
                  <p:oleObj spid="_x0000_s714795" name="公式" r:id="rId14" imgW="368300" imgH="279400" progId="Equation.3">
                    <p:embed/>
                  </p:oleObj>
                </mc:Choice>
                <mc:Fallback>
                  <p:oleObj name="公式" r:id="rId14" imgW="368300" imgH="279400" progId="Equation.3">
                    <p:embed/>
                    <p:pic>
                      <p:nvPicPr>
                        <p:cNvPr id="0" name="图片 71479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1" y="3046"/>
                          <a:ext cx="232" cy="176"/>
                        </a:xfrm>
                        <a:prstGeom prst="rect">
                          <a:avLst/>
                        </a:prstGeom>
                        <a:noFill/>
                        <a:ln>
                          <a:noFill/>
                        </a:ln>
                      </p:spPr>
                    </p:pic>
                  </p:oleObj>
                </mc:Fallback>
              </mc:AlternateContent>
            </a:graphicData>
          </a:graphic>
        </p:graphicFrame>
      </p:grpSp>
      <p:grpSp>
        <p:nvGrpSpPr>
          <p:cNvPr id="96334" name="Group 78"/>
          <p:cNvGrpSpPr/>
          <p:nvPr/>
        </p:nvGrpSpPr>
        <p:grpSpPr bwMode="auto">
          <a:xfrm>
            <a:off x="4935538" y="3827463"/>
            <a:ext cx="3213100" cy="727075"/>
            <a:chOff x="3109" y="2411"/>
            <a:chExt cx="2024" cy="458"/>
          </a:xfrm>
        </p:grpSpPr>
        <p:sp>
          <p:nvSpPr>
            <p:cNvPr id="96324" name="Rectangle 68"/>
            <p:cNvSpPr>
              <a:spLocks noChangeArrowheads="1"/>
            </p:cNvSpPr>
            <p:nvPr/>
          </p:nvSpPr>
          <p:spPr bwMode="auto">
            <a:xfrm>
              <a:off x="3109" y="2411"/>
              <a:ext cx="383" cy="249"/>
            </a:xfrm>
            <a:prstGeom prst="rect">
              <a:avLst/>
            </a:prstGeom>
            <a:solidFill>
              <a:srgbClr val="EFFFFF"/>
            </a:solidFill>
            <a:ln w="3175">
              <a:solidFill>
                <a:srgbClr val="000099"/>
              </a:solidFill>
              <a:prstDash val="dash"/>
              <a:miter lim="800000"/>
            </a:ln>
            <a:effectLst/>
          </p:spPr>
          <p:txBody>
            <a:bodyPr wrap="none" anchor="ctr"/>
            <a:lstStyle/>
            <a:p>
              <a:pPr>
                <a:defRPr/>
              </a:pPr>
              <a:endParaRPr lang="zh-CN" altLang="en-US"/>
            </a:p>
          </p:txBody>
        </p:sp>
        <p:sp>
          <p:nvSpPr>
            <p:cNvPr id="96325" name="Rectangle 69"/>
            <p:cNvSpPr>
              <a:spLocks noChangeArrowheads="1"/>
            </p:cNvSpPr>
            <p:nvPr/>
          </p:nvSpPr>
          <p:spPr bwMode="auto">
            <a:xfrm>
              <a:off x="4476" y="2626"/>
              <a:ext cx="569" cy="237"/>
            </a:xfrm>
            <a:prstGeom prst="rect">
              <a:avLst/>
            </a:prstGeom>
            <a:solidFill>
              <a:srgbClr val="EFFFFF"/>
            </a:solidFill>
            <a:ln w="3175">
              <a:solidFill>
                <a:srgbClr val="000099"/>
              </a:solidFill>
              <a:prstDash val="dash"/>
              <a:miter lim="800000"/>
            </a:ln>
            <a:effectLst/>
          </p:spPr>
          <p:txBody>
            <a:bodyPr wrap="none" anchor="ctr"/>
            <a:lstStyle/>
            <a:p>
              <a:pPr>
                <a:defRPr/>
              </a:pPr>
              <a:endParaRPr lang="zh-CN" altLang="en-US"/>
            </a:p>
          </p:txBody>
        </p:sp>
        <p:sp>
          <p:nvSpPr>
            <p:cNvPr id="96327" name="Text Box 71"/>
            <p:cNvSpPr txBox="1">
              <a:spLocks noChangeArrowheads="1"/>
            </p:cNvSpPr>
            <p:nvPr/>
          </p:nvSpPr>
          <p:spPr bwMode="auto">
            <a:xfrm>
              <a:off x="4454" y="2619"/>
              <a:ext cx="679" cy="250"/>
            </a:xfrm>
            <a:prstGeom prst="rect">
              <a:avLst/>
            </a:prstGeom>
            <a:noFill/>
            <a:ln>
              <a:noFill/>
            </a:ln>
            <a:effectLst/>
          </p:spPr>
          <p:txBody>
            <a:bodyPr wrap="none">
              <a:spAutoFit/>
            </a:bodyPr>
            <a:lstStyle/>
            <a:p>
              <a:pPr>
                <a:defRPr/>
              </a:pPr>
              <a:r>
                <a:rPr lang="zh-CN" altLang="en-US" sz="2000">
                  <a:solidFill>
                    <a:srgbClr val="008000"/>
                  </a:solidFill>
                  <a:ea typeface="楷体" panose="02010609060101010101" charset="-122"/>
                  <a:cs typeface="楷体" panose="02010609060101010101" charset="-122"/>
                </a:rPr>
                <a:t>幂级数  </a:t>
              </a:r>
              <a:endParaRPr lang="zh-CN" altLang="en-US" sz="2000">
                <a:solidFill>
                  <a:srgbClr val="008000"/>
                </a:solidFill>
                <a:ea typeface="楷体" panose="02010609060101010101" charset="-122"/>
                <a:cs typeface="楷体" panose="02010609060101010101" charset="-122"/>
              </a:endParaRPr>
            </a:p>
          </p:txBody>
        </p:sp>
        <p:sp>
          <p:nvSpPr>
            <p:cNvPr id="96329" name="Line 73"/>
            <p:cNvSpPr>
              <a:spLocks noChangeShapeType="1"/>
            </p:cNvSpPr>
            <p:nvPr/>
          </p:nvSpPr>
          <p:spPr bwMode="auto">
            <a:xfrm>
              <a:off x="3306" y="2754"/>
              <a:ext cx="1170" cy="0"/>
            </a:xfrm>
            <a:prstGeom prst="line">
              <a:avLst/>
            </a:prstGeom>
            <a:noFill/>
            <a:ln w="3175">
              <a:solidFill>
                <a:srgbClr val="000099"/>
              </a:solidFill>
              <a:prstDash val="dash"/>
              <a:round/>
              <a:tailEnd type="stealth" w="med" len="lg"/>
            </a:ln>
            <a:effectLst/>
          </p:spPr>
          <p:txBody>
            <a:bodyPr/>
            <a:lstStyle/>
            <a:p>
              <a:pPr>
                <a:defRPr/>
              </a:pPr>
              <a:endParaRPr lang="zh-CN" altLang="en-US"/>
            </a:p>
          </p:txBody>
        </p:sp>
        <p:sp>
          <p:nvSpPr>
            <p:cNvPr id="96330" name="Line 74"/>
            <p:cNvSpPr>
              <a:spLocks noChangeShapeType="1"/>
            </p:cNvSpPr>
            <p:nvPr/>
          </p:nvSpPr>
          <p:spPr bwMode="auto">
            <a:xfrm>
              <a:off x="3300" y="2664"/>
              <a:ext cx="0" cy="91"/>
            </a:xfrm>
            <a:prstGeom prst="line">
              <a:avLst/>
            </a:prstGeom>
            <a:noFill/>
            <a:ln w="3175">
              <a:solidFill>
                <a:srgbClr val="000099"/>
              </a:solidFill>
              <a:prstDash val="dash"/>
              <a:round/>
            </a:ln>
            <a:effectLst/>
          </p:spPr>
          <p:txBody>
            <a:bodyPr/>
            <a:lstStyle/>
            <a:p>
              <a:pPr>
                <a:defRPr/>
              </a:pPr>
              <a:endParaRPr lang="zh-CN" altLang="en-US"/>
            </a:p>
          </p:txBody>
        </p:sp>
      </p:grpSp>
      <p:graphicFrame>
        <p:nvGraphicFramePr>
          <p:cNvPr id="96303" name="Object 47"/>
          <p:cNvGraphicFramePr/>
          <p:nvPr/>
        </p:nvGraphicFramePr>
        <p:xfrm>
          <a:off x="1463675" y="3756025"/>
          <a:ext cx="4210050" cy="444500"/>
        </p:xfrm>
        <a:graphic>
          <a:graphicData uri="http://schemas.openxmlformats.org/presentationml/2006/ole">
            <mc:AlternateContent xmlns:mc="http://schemas.openxmlformats.org/markup-compatibility/2006">
              <mc:Choice xmlns:v="urn:schemas-microsoft-com:vml" Requires="v">
                <p:oleObj spid="_x0000_s714796" name="Equation" r:id="rId16" imgW="4216400" imgH="444500" progId="Equation.DSMT4">
                  <p:embed/>
                </p:oleObj>
              </mc:Choice>
              <mc:Fallback>
                <p:oleObj name="Equation" r:id="rId16" imgW="4216400" imgH="444500" progId="Equation.DSMT4">
                  <p:embed/>
                  <p:pic>
                    <p:nvPicPr>
                      <p:cNvPr id="0" name="图片 71479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3675" y="3756025"/>
                        <a:ext cx="4210050" cy="444500"/>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6277"/>
                                        </p:tgtEl>
                                        <p:attrNameLst>
                                          <p:attrName>style.visibility</p:attrName>
                                        </p:attrNameLst>
                                      </p:cBhvr>
                                      <p:to>
                                        <p:strVal val="visible"/>
                                      </p:to>
                                    </p:set>
                                    <p:animEffect transition="in" filter="wipe(left)">
                                      <p:cBhvr>
                                        <p:cTn id="7" dur="1000"/>
                                        <p:tgtEl>
                                          <p:spTgt spid="96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333"/>
                                        </p:tgtEl>
                                        <p:attrNameLst>
                                          <p:attrName>style.visibility</p:attrName>
                                        </p:attrNameLst>
                                      </p:cBhvr>
                                      <p:to>
                                        <p:strVal val="visible"/>
                                      </p:to>
                                    </p:set>
                                    <p:animEffect transition="in" filter="wipe(left)">
                                      <p:cBhvr>
                                        <p:cTn id="12" dur="1000"/>
                                        <p:tgtEl>
                                          <p:spTgt spid="96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303"/>
                                        </p:tgtEl>
                                        <p:attrNameLst>
                                          <p:attrName>style.visibility</p:attrName>
                                        </p:attrNameLst>
                                      </p:cBhvr>
                                      <p:to>
                                        <p:strVal val="visible"/>
                                      </p:to>
                                    </p:set>
                                    <p:animEffect transition="in" filter="wipe(left)">
                                      <p:cBhvr>
                                        <p:cTn id="17" dur="1000"/>
                                        <p:tgtEl>
                                          <p:spTgt spid="96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334"/>
                                        </p:tgtEl>
                                        <p:attrNameLst>
                                          <p:attrName>style.visibility</p:attrName>
                                        </p:attrNameLst>
                                      </p:cBhvr>
                                      <p:to>
                                        <p:strVal val="visible"/>
                                      </p:to>
                                    </p:set>
                                    <p:animEffect transition="in" filter="wipe(left)">
                                      <p:cBhvr>
                                        <p:cTn id="22" dur="1000"/>
                                        <p:tgtEl>
                                          <p:spTgt spid="96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304"/>
                                        </p:tgtEl>
                                        <p:attrNameLst>
                                          <p:attrName>style.visibility</p:attrName>
                                        </p:attrNameLst>
                                      </p:cBhvr>
                                      <p:to>
                                        <p:strVal val="visible"/>
                                      </p:to>
                                    </p:set>
                                    <p:animEffect transition="in" filter="wipe(left)">
                                      <p:cBhvr>
                                        <p:cTn id="27" dur="1000"/>
                                        <p:tgtEl>
                                          <p:spTgt spid="963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335"/>
                                        </p:tgtEl>
                                        <p:attrNameLst>
                                          <p:attrName>style.visibility</p:attrName>
                                        </p:attrNameLst>
                                      </p:cBhvr>
                                      <p:to>
                                        <p:strVal val="visible"/>
                                      </p:to>
                                    </p:set>
                                    <p:animEffect transition="in" filter="wipe(left)">
                                      <p:cBhvr>
                                        <p:cTn id="32" dur="1000"/>
                                        <p:tgtEl>
                                          <p:spTgt spid="96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6082" name="Picture 8" descr="xs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pic>
        <p:nvPicPr>
          <p:cNvPr id="46083" name="Picture 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97290" name="Rectangle 10"/>
          <p:cNvSpPr>
            <a:spLocks noChangeArrowheads="1"/>
          </p:cNvSpPr>
          <p:nvPr/>
        </p:nvSpPr>
        <p:spPr bwMode="auto">
          <a:xfrm>
            <a:off x="536575" y="566738"/>
            <a:ext cx="3886200" cy="519112"/>
          </a:xfrm>
          <a:prstGeom prst="rect">
            <a:avLst/>
          </a:prstGeom>
          <a:noFill/>
          <a:ln>
            <a:noFill/>
          </a:ln>
          <a:effectLst/>
        </p:spPr>
        <p:txBody>
          <a:bodyPr wrap="none" lIns="90000" tIns="46800" rIns="90000" bIns="46800">
            <a:spAutoFit/>
          </a:bodyPr>
          <a:lstStyle/>
          <a:p>
            <a:pPr>
              <a:defRPr/>
            </a:pPr>
            <a:r>
              <a:rPr kumimoji="1" lang="zh-CN" altLang="en-US" sz="2800">
                <a:solidFill>
                  <a:srgbClr val="000099"/>
                </a:solidFill>
              </a:rPr>
              <a:t>一、泰勒</a:t>
            </a:r>
            <a:r>
              <a:rPr kumimoji="1" lang="en-US" altLang="zh-CN" sz="2800">
                <a:solidFill>
                  <a:srgbClr val="000099"/>
                </a:solidFill>
                <a:latin typeface="宋体" panose="02010600030101010101" charset="-122"/>
              </a:rPr>
              <a:t>(</a:t>
            </a:r>
            <a:r>
              <a:rPr kumimoji="1" lang="en-US" altLang="zh-CN" sz="2800">
                <a:solidFill>
                  <a:srgbClr val="000099"/>
                </a:solidFill>
              </a:rPr>
              <a:t>Taylor</a:t>
            </a:r>
            <a:r>
              <a:rPr kumimoji="1" lang="en-US" altLang="zh-CN" sz="2800">
                <a:solidFill>
                  <a:srgbClr val="000099"/>
                </a:solidFill>
                <a:latin typeface="宋体" panose="02010600030101010101" charset="-122"/>
              </a:rPr>
              <a:t>)</a:t>
            </a:r>
            <a:r>
              <a:rPr kumimoji="1" lang="zh-CN" altLang="en-US" sz="2800">
                <a:solidFill>
                  <a:srgbClr val="000099"/>
                </a:solidFill>
              </a:rPr>
              <a:t>定理  </a:t>
            </a:r>
            <a:endParaRPr kumimoji="1" lang="en-US" altLang="zh-CN" sz="2800">
              <a:solidFill>
                <a:srgbClr val="000099"/>
              </a:solidFill>
            </a:endParaRPr>
          </a:p>
        </p:txBody>
      </p:sp>
      <p:sp>
        <p:nvSpPr>
          <p:cNvPr id="97291" name="Rectangle 11"/>
          <p:cNvSpPr>
            <a:spLocks noChangeArrowheads="1"/>
          </p:cNvSpPr>
          <p:nvPr/>
        </p:nvSpPr>
        <p:spPr bwMode="auto">
          <a:xfrm>
            <a:off x="536575" y="1720850"/>
            <a:ext cx="8118475" cy="457200"/>
          </a:xfrm>
          <a:prstGeom prst="rect">
            <a:avLst/>
          </a:prstGeom>
          <a:noFill/>
          <a:ln>
            <a:noFill/>
          </a:ln>
          <a:effectLst/>
        </p:spPr>
        <p:txBody>
          <a:bodyPr wrap="none" lIns="90000" tIns="46800" rIns="90000" bIns="46800">
            <a:spAutoFit/>
          </a:bodyPr>
          <a:lstStyle/>
          <a:p>
            <a:pPr>
              <a:buClr>
                <a:srgbClr val="0000FF"/>
              </a:buClr>
              <a:buFont typeface="Wingdings" panose="05000000000000000000" charset="0"/>
              <a:buNone/>
              <a:defRPr/>
            </a:pPr>
            <a:r>
              <a:rPr kumimoji="1" lang="en-US" altLang="zh-CN">
                <a:ea typeface="楷体" panose="02010609060101010101" charset="-122"/>
                <a:cs typeface="楷体" panose="02010609060101010101" charset="-122"/>
              </a:rPr>
              <a:t>(4) </a:t>
            </a:r>
            <a:r>
              <a:rPr kumimoji="1" lang="zh-CN" altLang="en-US">
                <a:ea typeface="楷体" panose="02010609060101010101" charset="-122"/>
                <a:cs typeface="楷体" panose="02010609060101010101" charset="-122"/>
              </a:rPr>
              <a:t>将函数在给定的点展开为幂级数，其展开式是</a:t>
            </a:r>
            <a:r>
              <a:rPr kumimoji="1" lang="zh-CN" altLang="en-US" u="sng">
                <a:solidFill>
                  <a:srgbClr val="FF0000"/>
                </a:solidFill>
                <a:ea typeface="楷体" panose="02010609060101010101" charset="-122"/>
                <a:cs typeface="楷体" panose="02010609060101010101" charset="-122"/>
              </a:rPr>
              <a:t>唯一</a:t>
            </a:r>
            <a:r>
              <a:rPr kumimoji="1" lang="zh-CN" altLang="en-US">
                <a:ea typeface="楷体" panose="02010609060101010101" charset="-122"/>
                <a:cs typeface="楷体" panose="02010609060101010101" charset="-122"/>
              </a:rPr>
              <a:t>的。  </a:t>
            </a:r>
            <a:endParaRPr kumimoji="1" lang="en-US" altLang="zh-CN">
              <a:ea typeface="楷体" panose="02010609060101010101" charset="-122"/>
              <a:cs typeface="楷体" panose="02010609060101010101" charset="-122"/>
            </a:endParaRPr>
          </a:p>
        </p:txBody>
      </p:sp>
      <p:sp>
        <p:nvSpPr>
          <p:cNvPr id="97292" name="Text Box 12"/>
          <p:cNvSpPr txBox="1">
            <a:spLocks noChangeArrowheads="1"/>
          </p:cNvSpPr>
          <p:nvPr/>
        </p:nvSpPr>
        <p:spPr bwMode="auto">
          <a:xfrm>
            <a:off x="536575" y="1174750"/>
            <a:ext cx="1816100" cy="457200"/>
          </a:xfrm>
          <a:prstGeom prst="rect">
            <a:avLst/>
          </a:prstGeom>
          <a:noFill/>
          <a:ln>
            <a:noFill/>
          </a:ln>
          <a:effectLst/>
        </p:spPr>
        <p:txBody>
          <a:bodyPr wrap="none">
            <a:spAutoFit/>
          </a:bodyPr>
          <a:lstStyle/>
          <a:p>
            <a:pPr>
              <a:buSzPct val="85000"/>
              <a:buFontTx/>
              <a:buBlip>
                <a:blip r:embed="rId3"/>
              </a:buBlip>
              <a:defRPr/>
            </a:pPr>
            <a:r>
              <a:rPr lang="zh-CN" altLang="en-US">
                <a:solidFill>
                  <a:srgbClr val="008000"/>
                </a:solidFill>
                <a:ea typeface="楷体" panose="02010609060101010101" charset="-122"/>
                <a:cs typeface="楷体" panose="02010609060101010101" charset="-122"/>
              </a:rPr>
              <a:t> </a:t>
            </a:r>
            <a:r>
              <a:rPr lang="zh-CN" altLang="en-US" u="sng">
                <a:solidFill>
                  <a:srgbClr val="008000"/>
                </a:solidFill>
                <a:ea typeface="楷体" panose="02010609060101010101" charset="-122"/>
                <a:cs typeface="楷体" panose="02010609060101010101" charset="-122"/>
              </a:rPr>
              <a:t>几点说明</a:t>
            </a:r>
            <a:r>
              <a:rPr lang="zh-CN" altLang="en-US">
                <a:solidFill>
                  <a:srgbClr val="008000"/>
                </a:solidFill>
                <a:ea typeface="楷体" panose="02010609060101010101" charset="-122"/>
                <a:cs typeface="楷体" panose="02010609060101010101" charset="-122"/>
              </a:rPr>
              <a:t>  </a:t>
            </a:r>
            <a:endParaRPr lang="zh-CN" altLang="en-US">
              <a:solidFill>
                <a:srgbClr val="008000"/>
              </a:solidFill>
              <a:ea typeface="楷体" panose="02010609060101010101" charset="-122"/>
              <a:cs typeface="楷体" panose="02010609060101010101" charset="-122"/>
            </a:endParaRPr>
          </a:p>
        </p:txBody>
      </p:sp>
      <p:pic>
        <p:nvPicPr>
          <p:cNvPr id="46087" name="Picture 2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981200" y="3271838"/>
            <a:ext cx="838200" cy="219075"/>
          </a:xfrm>
          <a:prstGeom prst="rect">
            <a:avLst/>
          </a:prstGeom>
          <a:noFill/>
          <a:ln>
            <a:noFill/>
          </a:ln>
        </p:spPr>
      </p:pic>
      <p:pic>
        <p:nvPicPr>
          <p:cNvPr id="46088" name="Picture 2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979613" y="3270250"/>
            <a:ext cx="838200" cy="219075"/>
          </a:xfrm>
          <a:prstGeom prst="rect">
            <a:avLst/>
          </a:prstGeom>
          <a:noFill/>
          <a:ln>
            <a:noFill/>
          </a:ln>
        </p:spPr>
      </p:pic>
      <p:pic>
        <p:nvPicPr>
          <p:cNvPr id="46089" name="Picture 2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143375" y="3271838"/>
            <a:ext cx="838200" cy="219075"/>
          </a:xfrm>
          <a:prstGeom prst="rect">
            <a:avLst/>
          </a:prstGeom>
          <a:noFill/>
          <a:ln>
            <a:noFill/>
          </a:ln>
        </p:spPr>
      </p:pic>
      <p:pic>
        <p:nvPicPr>
          <p:cNvPr id="46090" name="Picture 3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141788" y="3270250"/>
            <a:ext cx="838200" cy="219075"/>
          </a:xfrm>
          <a:prstGeom prst="rect">
            <a:avLst/>
          </a:prstGeom>
          <a:noFill/>
          <a:ln>
            <a:noFill/>
          </a:ln>
        </p:spPr>
      </p:pic>
      <p:pic>
        <p:nvPicPr>
          <p:cNvPr id="46091" name="Picture 3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296025" y="3260725"/>
            <a:ext cx="838200" cy="219075"/>
          </a:xfrm>
          <a:prstGeom prst="rect">
            <a:avLst/>
          </a:prstGeom>
          <a:noFill/>
          <a:ln>
            <a:noFill/>
          </a:ln>
        </p:spPr>
      </p:pic>
      <p:pic>
        <p:nvPicPr>
          <p:cNvPr id="46092" name="Picture 3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296025" y="3259138"/>
            <a:ext cx="838200" cy="219075"/>
          </a:xfrm>
          <a:prstGeom prst="rect">
            <a:avLst/>
          </a:prstGeom>
          <a:noFill/>
          <a:ln>
            <a:noFill/>
          </a:ln>
        </p:spPr>
      </p:pic>
      <p:pic>
        <p:nvPicPr>
          <p:cNvPr id="46093" name="Picture 3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484438" y="3984625"/>
            <a:ext cx="838200" cy="219075"/>
          </a:xfrm>
          <a:prstGeom prst="rect">
            <a:avLst/>
          </a:prstGeom>
          <a:noFill/>
          <a:ln>
            <a:noFill/>
          </a:ln>
        </p:spPr>
      </p:pic>
      <p:pic>
        <p:nvPicPr>
          <p:cNvPr id="46094" name="Picture 34"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482850" y="3983038"/>
            <a:ext cx="838200" cy="219075"/>
          </a:xfrm>
          <a:prstGeom prst="rect">
            <a:avLst/>
          </a:prstGeom>
          <a:noFill/>
          <a:ln>
            <a:noFill/>
          </a:ln>
        </p:spPr>
      </p:pic>
      <p:pic>
        <p:nvPicPr>
          <p:cNvPr id="46095" name="Picture 3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46613" y="3984625"/>
            <a:ext cx="838200" cy="219075"/>
          </a:xfrm>
          <a:prstGeom prst="rect">
            <a:avLst/>
          </a:prstGeom>
          <a:noFill/>
          <a:ln>
            <a:noFill/>
          </a:ln>
        </p:spPr>
      </p:pic>
      <p:pic>
        <p:nvPicPr>
          <p:cNvPr id="46096"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645025" y="3983038"/>
            <a:ext cx="838200" cy="219075"/>
          </a:xfrm>
          <a:prstGeom prst="rect">
            <a:avLst/>
          </a:prstGeom>
          <a:noFill/>
          <a:ln>
            <a:noFill/>
          </a:ln>
        </p:spPr>
      </p:pic>
      <p:pic>
        <p:nvPicPr>
          <p:cNvPr id="46097" name="Picture 3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799263" y="3984625"/>
            <a:ext cx="838200" cy="219075"/>
          </a:xfrm>
          <a:prstGeom prst="rect">
            <a:avLst/>
          </a:prstGeom>
          <a:noFill/>
          <a:ln>
            <a:noFill/>
          </a:ln>
        </p:spPr>
      </p:pic>
      <p:pic>
        <p:nvPicPr>
          <p:cNvPr id="46098" name="Picture 38"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797675" y="3983038"/>
            <a:ext cx="838200" cy="219075"/>
          </a:xfrm>
          <a:prstGeom prst="rect">
            <a:avLst/>
          </a:prstGeom>
          <a:noFill/>
          <a:ln>
            <a:noFill/>
          </a:ln>
        </p:spPr>
      </p:pic>
      <p:pic>
        <p:nvPicPr>
          <p:cNvPr id="46099" name="Picture 3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1208088" y="4879975"/>
            <a:ext cx="838200" cy="219075"/>
          </a:xfrm>
          <a:prstGeom prst="rect">
            <a:avLst/>
          </a:prstGeom>
          <a:noFill/>
          <a:ln>
            <a:noFill/>
          </a:ln>
        </p:spPr>
      </p:pic>
      <p:pic>
        <p:nvPicPr>
          <p:cNvPr id="46100" name="Picture 4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1206500" y="4878388"/>
            <a:ext cx="838200" cy="219075"/>
          </a:xfrm>
          <a:prstGeom prst="rect">
            <a:avLst/>
          </a:prstGeom>
          <a:noFill/>
          <a:ln>
            <a:noFill/>
          </a:ln>
        </p:spPr>
      </p:pic>
      <p:pic>
        <p:nvPicPr>
          <p:cNvPr id="46101" name="Picture 4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370263" y="4879975"/>
            <a:ext cx="838200" cy="219075"/>
          </a:xfrm>
          <a:prstGeom prst="rect">
            <a:avLst/>
          </a:prstGeom>
          <a:noFill/>
          <a:ln>
            <a:noFill/>
          </a:ln>
        </p:spPr>
      </p:pic>
      <p:pic>
        <p:nvPicPr>
          <p:cNvPr id="46102" name="Picture 4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3368675" y="4878388"/>
            <a:ext cx="838200" cy="219075"/>
          </a:xfrm>
          <a:prstGeom prst="rect">
            <a:avLst/>
          </a:prstGeom>
          <a:noFill/>
          <a:ln>
            <a:noFill/>
          </a:ln>
        </p:spPr>
      </p:pic>
      <p:pic>
        <p:nvPicPr>
          <p:cNvPr id="46103" name="Picture 4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5522913" y="4889500"/>
            <a:ext cx="838200" cy="219075"/>
          </a:xfrm>
          <a:prstGeom prst="rect">
            <a:avLst/>
          </a:prstGeom>
          <a:noFill/>
          <a:ln>
            <a:noFill/>
          </a:ln>
        </p:spPr>
      </p:pic>
      <p:pic>
        <p:nvPicPr>
          <p:cNvPr id="46104" name="Picture 4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5521325" y="4887913"/>
            <a:ext cx="838200" cy="219075"/>
          </a:xfrm>
          <a:prstGeom prst="rect">
            <a:avLst/>
          </a:prstGeom>
          <a:noFill/>
          <a:ln>
            <a:noFill/>
          </a:ln>
        </p:spPr>
      </p:pic>
      <p:grpSp>
        <p:nvGrpSpPr>
          <p:cNvPr id="97346" name="Group 66"/>
          <p:cNvGrpSpPr/>
          <p:nvPr/>
        </p:nvGrpSpPr>
        <p:grpSpPr bwMode="auto">
          <a:xfrm>
            <a:off x="534988" y="2303463"/>
            <a:ext cx="7491412" cy="788987"/>
            <a:chOff x="337" y="1451"/>
            <a:chExt cx="4719" cy="497"/>
          </a:xfrm>
        </p:grpSpPr>
        <p:sp>
          <p:nvSpPr>
            <p:cNvPr id="97294" name="Rectangle 14"/>
            <p:cNvSpPr>
              <a:spLocks noChangeArrowheads="1"/>
            </p:cNvSpPr>
            <p:nvPr/>
          </p:nvSpPr>
          <p:spPr bwMode="auto">
            <a:xfrm>
              <a:off x="337" y="1549"/>
              <a:ext cx="646" cy="288"/>
            </a:xfrm>
            <a:prstGeom prst="rect">
              <a:avLst/>
            </a:prstGeom>
            <a:noFill/>
            <a:ln>
              <a:noFill/>
            </a:ln>
            <a:effectLst/>
          </p:spPr>
          <p:txBody>
            <a:bodyPr wrap="none">
              <a:spAutoFit/>
            </a:bodyPr>
            <a:lstStyle/>
            <a:p>
              <a:pPr>
                <a:defRPr/>
              </a:pPr>
              <a:r>
                <a:rPr kumimoji="1" lang="zh-CN" altLang="en-US" u="sng">
                  <a:solidFill>
                    <a:srgbClr val="0000FF"/>
                  </a:solidFill>
                  <a:ea typeface="楷体" panose="02010609060101010101" charset="-122"/>
                  <a:cs typeface="楷体" panose="02010609060101010101" charset="-122"/>
                </a:rPr>
                <a:t>比如</a:t>
              </a:r>
              <a:r>
                <a:rPr kumimoji="1" lang="zh-CN" altLang="en-US">
                  <a:solidFill>
                    <a:srgbClr val="0000FF"/>
                  </a:solidFill>
                  <a:ea typeface="楷体" panose="02010609060101010101" charset="-122"/>
                  <a:cs typeface="楷体" panose="02010609060101010101" charset="-122"/>
                </a:rPr>
                <a:t>  </a:t>
              </a:r>
              <a:r>
                <a:rPr kumimoji="1" lang="zh-CN" altLang="en-US">
                  <a:solidFill>
                    <a:srgbClr val="0000FF"/>
                  </a:solidFill>
                </a:rPr>
                <a:t> </a:t>
              </a:r>
              <a:endParaRPr kumimoji="1" lang="zh-CN" altLang="en-US">
                <a:solidFill>
                  <a:srgbClr val="0000FF"/>
                </a:solidFill>
              </a:endParaRPr>
            </a:p>
          </p:txBody>
        </p:sp>
        <p:sp>
          <p:nvSpPr>
            <p:cNvPr id="97328" name="Rectangle 48"/>
            <p:cNvSpPr>
              <a:spLocks noChangeArrowheads="1"/>
            </p:cNvSpPr>
            <p:nvPr/>
          </p:nvSpPr>
          <p:spPr bwMode="auto">
            <a:xfrm>
              <a:off x="850" y="1548"/>
              <a:ext cx="4206"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将函数                       在          点展开为幂级数。    </a:t>
              </a:r>
              <a:endParaRPr kumimoji="1" lang="zh-CN" altLang="en-US">
                <a:solidFill>
                  <a:schemeClr val="tx1"/>
                </a:solidFill>
              </a:endParaRPr>
            </a:p>
          </p:txBody>
        </p:sp>
        <p:graphicFrame>
          <p:nvGraphicFramePr>
            <p:cNvPr id="46118" name="Object 50"/>
            <p:cNvGraphicFramePr/>
            <p:nvPr/>
          </p:nvGraphicFramePr>
          <p:xfrm>
            <a:off x="1525" y="1451"/>
            <a:ext cx="1024" cy="497"/>
          </p:xfrm>
          <a:graphic>
            <a:graphicData uri="http://schemas.openxmlformats.org/presentationml/2006/ole">
              <mc:AlternateContent xmlns:mc="http://schemas.openxmlformats.org/markup-compatibility/2006">
                <mc:Choice xmlns:v="urn:schemas-microsoft-com:vml" Requires="v">
                  <p:oleObj spid="_x0000_s715799" name="公式" r:id="rId4" imgW="1625600" imgH="787400" progId="Equation.3">
                    <p:embed/>
                  </p:oleObj>
                </mc:Choice>
                <mc:Fallback>
                  <p:oleObj name="公式" r:id="rId4" imgW="1625600" imgH="787400" progId="Equation.3">
                    <p:embed/>
                    <p:pic>
                      <p:nvPicPr>
                        <p:cNvPr id="0" name="图片 7157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 y="1451"/>
                          <a:ext cx="1024" cy="497"/>
                        </a:xfrm>
                        <a:prstGeom prst="rect">
                          <a:avLst/>
                        </a:prstGeom>
                        <a:noFill/>
                        <a:ln>
                          <a:noFill/>
                        </a:ln>
                      </p:spPr>
                    </p:pic>
                  </p:oleObj>
                </mc:Fallback>
              </mc:AlternateContent>
            </a:graphicData>
          </a:graphic>
        </p:graphicFrame>
        <p:graphicFrame>
          <p:nvGraphicFramePr>
            <p:cNvPr id="46119" name="Object 51"/>
            <p:cNvGraphicFramePr/>
            <p:nvPr/>
          </p:nvGraphicFramePr>
          <p:xfrm>
            <a:off x="2836" y="1593"/>
            <a:ext cx="407" cy="184"/>
          </p:xfrm>
          <a:graphic>
            <a:graphicData uri="http://schemas.openxmlformats.org/presentationml/2006/ole">
              <mc:AlternateContent xmlns:mc="http://schemas.openxmlformats.org/markup-compatibility/2006">
                <mc:Choice xmlns:v="urn:schemas-microsoft-com:vml" Requires="v">
                  <p:oleObj spid="_x0000_s715800" name="公式" r:id="rId6" imgW="647700" imgH="292100" progId="Equation.3">
                    <p:embed/>
                  </p:oleObj>
                </mc:Choice>
                <mc:Fallback>
                  <p:oleObj name="公式" r:id="rId6" imgW="647700" imgH="292100" progId="Equation.3">
                    <p:embed/>
                    <p:pic>
                      <p:nvPicPr>
                        <p:cNvPr id="0" name="图片 71579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 y="1593"/>
                          <a:ext cx="407" cy="184"/>
                        </a:xfrm>
                        <a:prstGeom prst="rect">
                          <a:avLst/>
                        </a:prstGeom>
                        <a:noFill/>
                        <a:ln>
                          <a:noFill/>
                        </a:ln>
                      </p:spPr>
                    </p:pic>
                  </p:oleObj>
                </mc:Fallback>
              </mc:AlternateContent>
            </a:graphicData>
          </a:graphic>
        </p:graphicFrame>
      </p:grpSp>
      <p:sp>
        <p:nvSpPr>
          <p:cNvPr id="97333" name="Rectangle 53"/>
          <p:cNvSpPr>
            <a:spLocks noChangeArrowheads="1"/>
          </p:cNvSpPr>
          <p:nvPr/>
        </p:nvSpPr>
        <p:spPr bwMode="auto">
          <a:xfrm>
            <a:off x="1355725" y="5151438"/>
            <a:ext cx="3624263" cy="457200"/>
          </a:xfrm>
          <a:prstGeom prst="rect">
            <a:avLst/>
          </a:prstGeom>
          <a:noFill/>
          <a:ln>
            <a:noFill/>
          </a:ln>
          <a:effectLst/>
        </p:spPr>
        <p:txBody>
          <a:bodyPr wrap="none" lIns="90000" tIns="46800" rIns="90000" bIns="46800">
            <a:spAutoFit/>
          </a:bodyPr>
          <a:lstStyle/>
          <a:p>
            <a:pPr>
              <a:defRPr/>
            </a:pPr>
            <a:r>
              <a:rPr kumimoji="1" lang="zh-CN" altLang="en-US">
                <a:solidFill>
                  <a:srgbClr val="CC0000"/>
                </a:solidFill>
                <a:ea typeface="楷体" panose="02010609060101010101" charset="-122"/>
                <a:cs typeface="楷体" panose="02010609060101010101" charset="-122"/>
              </a:rPr>
              <a:t>方法二</a:t>
            </a:r>
            <a:r>
              <a:rPr kumimoji="1" lang="zh-CN" altLang="en-US">
                <a:solidFill>
                  <a:schemeClr val="tx1"/>
                </a:solidFill>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利用泰勒定理</a:t>
            </a:r>
            <a:r>
              <a:rPr kumimoji="1" lang="zh-CN" altLang="en-US" baseline="-25000">
                <a:solidFill>
                  <a:schemeClr val="hlink"/>
                </a:solidFill>
                <a:ea typeface="楷体" panose="02010609060101010101" charset="-122"/>
                <a:cs typeface="楷体" panose="02010609060101010101" charset="-122"/>
              </a:rPr>
              <a:t> </a:t>
            </a:r>
            <a:r>
              <a:rPr kumimoji="1" lang="en-US" altLang="zh-CN">
                <a:solidFill>
                  <a:schemeClr val="hlink"/>
                </a:solidFill>
                <a:ea typeface="楷体" panose="02010609060101010101" charset="-122"/>
                <a:cs typeface="楷体" panose="02010609060101010101" charset="-122"/>
              </a:rPr>
              <a:t>:    </a:t>
            </a:r>
            <a:endParaRPr kumimoji="1" lang="en-US" altLang="zh-CN">
              <a:solidFill>
                <a:schemeClr val="hlink"/>
              </a:solidFill>
              <a:ea typeface="楷体" panose="02010609060101010101" charset="-122"/>
              <a:cs typeface="楷体" panose="02010609060101010101" charset="-122"/>
            </a:endParaRPr>
          </a:p>
        </p:txBody>
      </p:sp>
      <p:grpSp>
        <p:nvGrpSpPr>
          <p:cNvPr id="97334" name="Group 54"/>
          <p:cNvGrpSpPr/>
          <p:nvPr/>
        </p:nvGrpSpPr>
        <p:grpSpPr bwMode="auto">
          <a:xfrm>
            <a:off x="2647950" y="3886200"/>
            <a:ext cx="4191000" cy="828675"/>
            <a:chOff x="1482" y="3480"/>
            <a:chExt cx="2640" cy="522"/>
          </a:xfrm>
        </p:grpSpPr>
        <p:sp>
          <p:nvSpPr>
            <p:cNvPr id="97335" name="Rectangle 55"/>
            <p:cNvSpPr>
              <a:spLocks noChangeArrowheads="1"/>
            </p:cNvSpPr>
            <p:nvPr/>
          </p:nvSpPr>
          <p:spPr bwMode="auto">
            <a:xfrm>
              <a:off x="1482" y="3480"/>
              <a:ext cx="2640" cy="522"/>
            </a:xfrm>
            <a:prstGeom prst="rect">
              <a:avLst/>
            </a:prstGeom>
            <a:solidFill>
              <a:srgbClr val="E6FFFF"/>
            </a:solidFill>
            <a:ln w="3175">
              <a:solidFill>
                <a:srgbClr val="FF0000"/>
              </a:solidFill>
              <a:prstDash val="dash"/>
              <a:miter lim="800000"/>
            </a:ln>
            <a:effectLst/>
          </p:spPr>
          <p:txBody>
            <a:bodyPr wrap="none" anchor="ctr">
              <a:spAutoFit/>
            </a:bodyPr>
            <a:lstStyle/>
            <a:p>
              <a:pPr>
                <a:defRPr/>
              </a:pPr>
              <a:endParaRPr lang="zh-CN" altLang="en-US"/>
            </a:p>
          </p:txBody>
        </p:sp>
        <p:graphicFrame>
          <p:nvGraphicFramePr>
            <p:cNvPr id="46115" name="Object 56"/>
            <p:cNvGraphicFramePr/>
            <p:nvPr/>
          </p:nvGraphicFramePr>
          <p:xfrm>
            <a:off x="1515" y="3498"/>
            <a:ext cx="2575" cy="496"/>
          </p:xfrm>
          <a:graphic>
            <a:graphicData uri="http://schemas.openxmlformats.org/presentationml/2006/ole">
              <mc:AlternateContent xmlns:mc="http://schemas.openxmlformats.org/markup-compatibility/2006">
                <mc:Choice xmlns:v="urn:schemas-microsoft-com:vml" Requires="v">
                  <p:oleObj spid="_x0000_s715801" name="公式" r:id="rId8" imgW="4089400" imgH="787400" progId="Equation.3">
                    <p:embed/>
                  </p:oleObj>
                </mc:Choice>
                <mc:Fallback>
                  <p:oleObj name="公式" r:id="rId8" imgW="4089400" imgH="787400" progId="Equation.3">
                    <p:embed/>
                    <p:pic>
                      <p:nvPicPr>
                        <p:cNvPr id="0" name="图片 71580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5" y="3498"/>
                          <a:ext cx="2575" cy="496"/>
                        </a:xfrm>
                        <a:prstGeom prst="rect">
                          <a:avLst/>
                        </a:prstGeom>
                        <a:noFill/>
                        <a:ln>
                          <a:noFill/>
                        </a:ln>
                        <a:effectLst/>
                      </p:spPr>
                    </p:pic>
                  </p:oleObj>
                </mc:Fallback>
              </mc:AlternateContent>
            </a:graphicData>
          </a:graphic>
        </p:graphicFrame>
      </p:grpSp>
      <p:graphicFrame>
        <p:nvGraphicFramePr>
          <p:cNvPr id="97338" name="Object 58"/>
          <p:cNvGraphicFramePr/>
          <p:nvPr/>
        </p:nvGraphicFramePr>
        <p:xfrm>
          <a:off x="4803775" y="4911725"/>
          <a:ext cx="2247900" cy="788988"/>
        </p:xfrm>
        <a:graphic>
          <a:graphicData uri="http://schemas.openxmlformats.org/presentationml/2006/ole">
            <mc:AlternateContent xmlns:mc="http://schemas.openxmlformats.org/markup-compatibility/2006">
              <mc:Choice xmlns:v="urn:schemas-microsoft-com:vml" Requires="v">
                <p:oleObj spid="_x0000_s715802" name="Equation" r:id="rId10" imgW="2247900" imgH="787400" progId="Equation.DSMT4">
                  <p:embed/>
                </p:oleObj>
              </mc:Choice>
              <mc:Fallback>
                <p:oleObj name="Equation" r:id="rId10" imgW="2247900" imgH="787400" progId="Equation.DSMT4">
                  <p:embed/>
                  <p:pic>
                    <p:nvPicPr>
                      <p:cNvPr id="0" name="图片 71580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3775" y="4911725"/>
                        <a:ext cx="2247900" cy="788988"/>
                      </a:xfrm>
                      <a:prstGeom prst="rect">
                        <a:avLst/>
                      </a:prstGeom>
                      <a:noFill/>
                      <a:ln>
                        <a:noFill/>
                      </a:ln>
                    </p:spPr>
                  </p:pic>
                </p:oleObj>
              </mc:Fallback>
            </mc:AlternateContent>
          </a:graphicData>
        </a:graphic>
      </p:graphicFrame>
      <p:grpSp>
        <p:nvGrpSpPr>
          <p:cNvPr id="97345" name="Group 65"/>
          <p:cNvGrpSpPr/>
          <p:nvPr/>
        </p:nvGrpSpPr>
        <p:grpSpPr bwMode="auto">
          <a:xfrm>
            <a:off x="1347788" y="3238500"/>
            <a:ext cx="5180012" cy="485775"/>
            <a:chOff x="849" y="2040"/>
            <a:chExt cx="3263" cy="306"/>
          </a:xfrm>
        </p:grpSpPr>
        <p:sp>
          <p:nvSpPr>
            <p:cNvPr id="97332" name="Rectangle 52"/>
            <p:cNvSpPr>
              <a:spLocks noChangeArrowheads="1"/>
            </p:cNvSpPr>
            <p:nvPr/>
          </p:nvSpPr>
          <p:spPr bwMode="auto">
            <a:xfrm>
              <a:off x="849" y="2058"/>
              <a:ext cx="3263" cy="288"/>
            </a:xfrm>
            <a:prstGeom prst="rect">
              <a:avLst/>
            </a:prstGeom>
            <a:noFill/>
            <a:ln>
              <a:noFill/>
            </a:ln>
            <a:effectLst/>
          </p:spPr>
          <p:txBody>
            <a:bodyPr wrap="none" lIns="90000" tIns="46800" rIns="90000" bIns="46800">
              <a:spAutoFit/>
            </a:bodyPr>
            <a:lstStyle/>
            <a:p>
              <a:pPr>
                <a:defRPr/>
              </a:pPr>
              <a:r>
                <a:rPr kumimoji="1" lang="zh-CN" altLang="en-US">
                  <a:solidFill>
                    <a:srgbClr val="CC0000"/>
                  </a:solidFill>
                  <a:ea typeface="楷体" panose="02010609060101010101" charset="-122"/>
                  <a:cs typeface="楷体" panose="02010609060101010101" charset="-122"/>
                </a:rPr>
                <a:t>方法一</a:t>
              </a:r>
              <a:r>
                <a:rPr kumimoji="1" lang="zh-CN" altLang="en-US">
                  <a:solidFill>
                    <a:schemeClr val="tx1"/>
                  </a:solidFill>
                </a:rPr>
                <a:t>   </a:t>
              </a:r>
              <a:r>
                <a:rPr kumimoji="1" lang="zh-CN" altLang="en-US">
                  <a:solidFill>
                    <a:schemeClr val="hlink"/>
                  </a:solidFill>
                  <a:latin typeface="楷体" panose="02010609060101010101" charset="-122"/>
                  <a:ea typeface="楷体" panose="02010609060101010101" charset="-122"/>
                  <a:cs typeface="楷体" panose="02010609060101010101" charset="-122"/>
                </a:rPr>
                <a:t>利用已知的结果</a:t>
              </a:r>
              <a:r>
                <a:rPr kumimoji="1" lang="en-US" altLang="zh-CN">
                  <a:solidFill>
                    <a:schemeClr val="hlink"/>
                  </a:solidFill>
                  <a:latin typeface="仿宋" panose="02010609060101010101" charset="-122"/>
                  <a:ea typeface="仿宋" panose="02010609060101010101" charset="-122"/>
                  <a:cs typeface="仿宋" panose="02010609060101010101" charset="-122"/>
                </a:rPr>
                <a:t>(</a:t>
              </a:r>
              <a:r>
                <a:rPr kumimoji="1" lang="zh-CN" altLang="en-US">
                  <a:solidFill>
                    <a:schemeClr val="hlink"/>
                  </a:solidFill>
                  <a:latin typeface="楷体" panose="02010609060101010101" charset="-122"/>
                  <a:ea typeface="楷体" panose="02010609060101010101" charset="-122"/>
                  <a:cs typeface="楷体" panose="02010609060101010101" charset="-122"/>
                </a:rPr>
                <a:t>见</a:t>
              </a:r>
              <a:r>
                <a:rPr kumimoji="1" lang="zh-CN" altLang="en-US">
                  <a:solidFill>
                    <a:schemeClr val="hlink"/>
                  </a:solidFill>
                  <a:ea typeface="仿宋" panose="02010609060101010101" charset="-122"/>
                  <a:cs typeface="仿宋" panose="02010609060101010101" charset="-122"/>
                </a:rPr>
                <a:t>   </a:t>
              </a:r>
              <a:r>
                <a:rPr kumimoji="1" lang="zh-CN" altLang="en-US" sz="800">
                  <a:solidFill>
                    <a:schemeClr val="hlink"/>
                  </a:solidFill>
                  <a:ea typeface="仿宋" panose="02010609060101010101" charset="-122"/>
                  <a:cs typeface="仿宋" panose="02010609060101010101" charset="-122"/>
                </a:rPr>
                <a:t> </a:t>
              </a:r>
              <a:r>
                <a:rPr kumimoji="1" lang="en-US" altLang="zh-CN">
                  <a:solidFill>
                    <a:schemeClr val="hlink"/>
                  </a:solidFill>
                  <a:ea typeface="仿宋" panose="02010609060101010101" charset="-122"/>
                  <a:cs typeface="仿宋" panose="02010609060101010101" charset="-122"/>
                </a:rPr>
                <a:t>4.2</a:t>
              </a:r>
              <a:r>
                <a:rPr kumimoji="1" lang="en-US" altLang="zh-CN" baseline="-25000">
                  <a:solidFill>
                    <a:schemeClr val="hlink"/>
                  </a:solidFill>
                  <a:ea typeface="仿宋" panose="02010609060101010101" charset="-122"/>
                  <a:cs typeface="仿宋" panose="02010609060101010101" charset="-122"/>
                </a:rPr>
                <a:t> </a:t>
              </a:r>
              <a:r>
                <a:rPr kumimoji="1" lang="en-US" altLang="zh-CN">
                  <a:solidFill>
                    <a:schemeClr val="hlink"/>
                  </a:solidFill>
                  <a:latin typeface="仿宋" panose="02010609060101010101" charset="-122"/>
                  <a:ea typeface="仿宋" panose="02010609060101010101" charset="-122"/>
                  <a:cs typeface="仿宋" panose="02010609060101010101" charset="-122"/>
                </a:rPr>
                <a:t>)</a:t>
              </a:r>
              <a:r>
                <a:rPr kumimoji="1" lang="en-US" altLang="zh-CN">
                  <a:solidFill>
                    <a:schemeClr val="hlink"/>
                  </a:solidFill>
                  <a:ea typeface="仿宋" panose="02010609060101010101" charset="-122"/>
                  <a:cs typeface="仿宋" panose="02010609060101010101" charset="-122"/>
                </a:rPr>
                <a:t>:    </a:t>
              </a:r>
              <a:endParaRPr kumimoji="1" lang="en-US" altLang="zh-CN">
                <a:solidFill>
                  <a:schemeClr val="hlink"/>
                </a:solidFill>
                <a:ea typeface="仿宋" panose="02010609060101010101" charset="-122"/>
                <a:cs typeface="仿宋" panose="02010609060101010101" charset="-122"/>
              </a:endParaRPr>
            </a:p>
          </p:txBody>
        </p:sp>
        <p:sp>
          <p:nvSpPr>
            <p:cNvPr id="97342" name="Rectangle 62"/>
            <p:cNvSpPr>
              <a:spLocks noChangeArrowheads="1"/>
            </p:cNvSpPr>
            <p:nvPr/>
          </p:nvSpPr>
          <p:spPr bwMode="auto">
            <a:xfrm>
              <a:off x="3192" y="2040"/>
              <a:ext cx="309" cy="288"/>
            </a:xfrm>
            <a:prstGeom prst="rect">
              <a:avLst/>
            </a:prstGeom>
            <a:noFill/>
            <a:ln>
              <a:noFill/>
            </a:ln>
            <a:effectLst/>
          </p:spPr>
          <p:txBody>
            <a:bodyPr wrap="none">
              <a:spAutoFit/>
            </a:bodyPr>
            <a:lstStyle/>
            <a:p>
              <a:pPr>
                <a:defRPr/>
              </a:pPr>
              <a:r>
                <a:rPr kumimoji="1" lang="en-US" altLang="zh-CN">
                  <a:solidFill>
                    <a:schemeClr val="hlink"/>
                  </a:solidFill>
                </a:rPr>
                <a:t>§</a:t>
              </a:r>
              <a:endParaRPr kumimoji="1" lang="zh-CN" altLang="en-US">
                <a:solidFill>
                  <a:schemeClr val="hlink"/>
                </a:solidFill>
              </a:endParaRPr>
            </a:p>
          </p:txBody>
        </p:sp>
      </p:grpSp>
      <p:sp>
        <p:nvSpPr>
          <p:cNvPr id="97343" name="Text Box 63"/>
          <p:cNvSpPr txBox="1">
            <a:spLocks noChangeArrowheads="1"/>
          </p:cNvSpPr>
          <p:nvPr/>
        </p:nvSpPr>
        <p:spPr bwMode="auto">
          <a:xfrm>
            <a:off x="7145338" y="3281363"/>
            <a:ext cx="1846262" cy="396875"/>
          </a:xfrm>
          <a:prstGeom prst="rect">
            <a:avLst/>
          </a:prstGeom>
          <a:noFill/>
          <a:ln>
            <a:noFill/>
          </a:ln>
          <a:effectLst/>
        </p:spPr>
        <p:txBody>
          <a:bodyPr wrap="none">
            <a:spAutoFit/>
          </a:bodyPr>
          <a:lstStyle/>
          <a:p>
            <a:pPr>
              <a:defRPr/>
            </a:pPr>
            <a:r>
              <a:rPr lang="en-US" altLang="zh-CN" sz="2000">
                <a:solidFill>
                  <a:srgbClr val="009900"/>
                </a:solidFill>
                <a:latin typeface="宋体" panose="02010600030101010101" charset="-122"/>
              </a:rPr>
              <a:t>(</a:t>
            </a:r>
            <a:r>
              <a:rPr lang="zh-CN" altLang="en-US" sz="2000">
                <a:solidFill>
                  <a:srgbClr val="009900"/>
                </a:solidFill>
                <a:latin typeface="楷体" panose="02010609060101010101" charset="-122"/>
                <a:ea typeface="楷体" panose="02010609060101010101" charset="-122"/>
                <a:cs typeface="楷体" panose="02010609060101010101" charset="-122"/>
              </a:rPr>
              <a:t>间接展开法</a:t>
            </a:r>
            <a:r>
              <a:rPr lang="en-US" altLang="zh-CN" sz="2000">
                <a:solidFill>
                  <a:srgbClr val="009900"/>
                </a:solidFill>
                <a:latin typeface="宋体" panose="02010600030101010101" charset="-122"/>
              </a:rPr>
              <a:t>)</a:t>
            </a:r>
            <a:r>
              <a:rPr lang="en-US" altLang="zh-CN" sz="2000">
                <a:solidFill>
                  <a:srgbClr val="009900"/>
                </a:solidFill>
                <a:ea typeface="楷体" panose="02010609060101010101" charset="-122"/>
                <a:cs typeface="楷体" panose="02010609060101010101" charset="-122"/>
              </a:rPr>
              <a:t>  </a:t>
            </a:r>
            <a:endParaRPr lang="en-US" altLang="zh-CN" sz="2000">
              <a:solidFill>
                <a:srgbClr val="009900"/>
              </a:solidFill>
              <a:ea typeface="楷体" panose="02010609060101010101" charset="-122"/>
              <a:cs typeface="楷体" panose="02010609060101010101" charset="-122"/>
            </a:endParaRPr>
          </a:p>
        </p:txBody>
      </p:sp>
      <p:sp>
        <p:nvSpPr>
          <p:cNvPr id="97344" name="Text Box 64"/>
          <p:cNvSpPr txBox="1">
            <a:spLocks noChangeArrowheads="1"/>
          </p:cNvSpPr>
          <p:nvPr/>
        </p:nvSpPr>
        <p:spPr bwMode="auto">
          <a:xfrm>
            <a:off x="7145338" y="5146675"/>
            <a:ext cx="1846262" cy="396875"/>
          </a:xfrm>
          <a:prstGeom prst="rect">
            <a:avLst/>
          </a:prstGeom>
          <a:noFill/>
          <a:ln>
            <a:noFill/>
          </a:ln>
          <a:effectLst/>
        </p:spPr>
        <p:txBody>
          <a:bodyPr wrap="none">
            <a:spAutoFit/>
          </a:bodyPr>
          <a:lstStyle/>
          <a:p>
            <a:pPr>
              <a:defRPr/>
            </a:pPr>
            <a:r>
              <a:rPr lang="en-US" altLang="zh-CN" sz="2000">
                <a:solidFill>
                  <a:srgbClr val="009900"/>
                </a:solidFill>
                <a:latin typeface="宋体" panose="02010600030101010101" charset="-122"/>
              </a:rPr>
              <a:t>(</a:t>
            </a:r>
            <a:r>
              <a:rPr lang="zh-CN" altLang="en-US" sz="2000">
                <a:solidFill>
                  <a:srgbClr val="009900"/>
                </a:solidFill>
                <a:latin typeface="楷体" panose="02010609060101010101" charset="-122"/>
                <a:ea typeface="楷体" panose="02010609060101010101" charset="-122"/>
                <a:cs typeface="楷体" panose="02010609060101010101" charset="-122"/>
              </a:rPr>
              <a:t>直接展开法</a:t>
            </a:r>
            <a:r>
              <a:rPr lang="en-US" altLang="zh-CN" sz="2000">
                <a:solidFill>
                  <a:srgbClr val="009900"/>
                </a:solidFill>
                <a:latin typeface="宋体" panose="02010600030101010101" charset="-122"/>
              </a:rPr>
              <a:t>)</a:t>
            </a:r>
            <a:r>
              <a:rPr lang="en-US" altLang="zh-CN" sz="2000">
                <a:solidFill>
                  <a:srgbClr val="009900"/>
                </a:solidFill>
                <a:ea typeface="楷体" panose="02010609060101010101" charset="-122"/>
                <a:cs typeface="楷体" panose="02010609060101010101" charset="-122"/>
              </a:rPr>
              <a:t>  </a:t>
            </a:r>
            <a:endParaRPr lang="en-US" altLang="zh-CN" sz="2000">
              <a:solidFill>
                <a:srgbClr val="009900"/>
              </a:solidFill>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291"/>
                                        </p:tgtEl>
                                        <p:attrNameLst>
                                          <p:attrName>style.visibility</p:attrName>
                                        </p:attrNameLst>
                                      </p:cBhvr>
                                      <p:to>
                                        <p:strVal val="visible"/>
                                      </p:to>
                                    </p:set>
                                    <p:animEffect transition="in" filter="wipe(left)">
                                      <p:cBhvr>
                                        <p:cTn id="7" dur="1000"/>
                                        <p:tgtEl>
                                          <p:spTgt spid="97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346"/>
                                        </p:tgtEl>
                                        <p:attrNameLst>
                                          <p:attrName>style.visibility</p:attrName>
                                        </p:attrNameLst>
                                      </p:cBhvr>
                                      <p:to>
                                        <p:strVal val="visible"/>
                                      </p:to>
                                    </p:set>
                                    <p:animEffect transition="in" filter="wipe(left)">
                                      <p:cBhvr>
                                        <p:cTn id="12" dur="1000"/>
                                        <p:tgtEl>
                                          <p:spTgt spid="973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345"/>
                                        </p:tgtEl>
                                        <p:attrNameLst>
                                          <p:attrName>style.visibility</p:attrName>
                                        </p:attrNameLst>
                                      </p:cBhvr>
                                      <p:to>
                                        <p:strVal val="visible"/>
                                      </p:to>
                                    </p:set>
                                    <p:animEffect transition="in" filter="wipe(left)">
                                      <p:cBhvr>
                                        <p:cTn id="17" dur="1000"/>
                                        <p:tgtEl>
                                          <p:spTgt spid="973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334"/>
                                        </p:tgtEl>
                                        <p:attrNameLst>
                                          <p:attrName>style.visibility</p:attrName>
                                        </p:attrNameLst>
                                      </p:cBhvr>
                                      <p:to>
                                        <p:strVal val="visible"/>
                                      </p:to>
                                    </p:set>
                                    <p:animEffect transition="in" filter="wipe(left)">
                                      <p:cBhvr>
                                        <p:cTn id="22" dur="1000"/>
                                        <p:tgtEl>
                                          <p:spTgt spid="97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33"/>
                                        </p:tgtEl>
                                        <p:attrNameLst>
                                          <p:attrName>style.visibility</p:attrName>
                                        </p:attrNameLst>
                                      </p:cBhvr>
                                      <p:to>
                                        <p:strVal val="visible"/>
                                      </p:to>
                                    </p:set>
                                    <p:animEffect transition="in" filter="wipe(left)">
                                      <p:cBhvr>
                                        <p:cTn id="27" dur="1000"/>
                                        <p:tgtEl>
                                          <p:spTgt spid="973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338"/>
                                        </p:tgtEl>
                                        <p:attrNameLst>
                                          <p:attrName>style.visibility</p:attrName>
                                        </p:attrNameLst>
                                      </p:cBhvr>
                                      <p:to>
                                        <p:strVal val="visible"/>
                                      </p:to>
                                    </p:set>
                                    <p:animEffect transition="in" filter="wipe(left)">
                                      <p:cBhvr>
                                        <p:cTn id="32" dur="1000"/>
                                        <p:tgtEl>
                                          <p:spTgt spid="973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343"/>
                                        </p:tgtEl>
                                        <p:attrNameLst>
                                          <p:attrName>style.visibility</p:attrName>
                                        </p:attrNameLst>
                                      </p:cBhvr>
                                      <p:to>
                                        <p:strVal val="visible"/>
                                      </p:to>
                                    </p:set>
                                    <p:animEffect transition="in" filter="wipe(left)">
                                      <p:cBhvr>
                                        <p:cTn id="37" dur="1000"/>
                                        <p:tgtEl>
                                          <p:spTgt spid="973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7344"/>
                                        </p:tgtEl>
                                        <p:attrNameLst>
                                          <p:attrName>style.visibility</p:attrName>
                                        </p:attrNameLst>
                                      </p:cBhvr>
                                      <p:to>
                                        <p:strVal val="visible"/>
                                      </p:to>
                                    </p:set>
                                    <p:animEffect transition="in" filter="wipe(left)">
                                      <p:cBhvr>
                                        <p:cTn id="40" dur="1000"/>
                                        <p:tgtEl>
                                          <p:spTgt spid="9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 grpId="0"/>
      <p:bldP spid="97333" grpId="0"/>
      <p:bldP spid="97343" grpId="0"/>
      <p:bldP spid="973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14688"/>
            <a:ext cx="838200" cy="219075"/>
          </a:xfrm>
          <a:prstGeom prst="rect">
            <a:avLst/>
          </a:prstGeom>
          <a:noFill/>
          <a:ln>
            <a:noFill/>
          </a:ln>
        </p:spPr>
      </p:pic>
      <p:pic>
        <p:nvPicPr>
          <p:cNvPr id="47106"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13100"/>
            <a:ext cx="838200" cy="219075"/>
          </a:xfrm>
          <a:prstGeom prst="rect">
            <a:avLst/>
          </a:prstGeom>
          <a:noFill/>
          <a:ln>
            <a:noFill/>
          </a:ln>
        </p:spPr>
      </p:pic>
      <p:pic>
        <p:nvPicPr>
          <p:cNvPr id="47107"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14688"/>
            <a:ext cx="838200" cy="219075"/>
          </a:xfrm>
          <a:prstGeom prst="rect">
            <a:avLst/>
          </a:prstGeom>
          <a:noFill/>
          <a:ln>
            <a:noFill/>
          </a:ln>
        </p:spPr>
      </p:pic>
      <p:pic>
        <p:nvPicPr>
          <p:cNvPr id="47108" name="Picture 3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13100"/>
            <a:ext cx="838200" cy="219075"/>
          </a:xfrm>
          <a:prstGeom prst="rect">
            <a:avLst/>
          </a:prstGeom>
          <a:noFill/>
          <a:ln>
            <a:noFill/>
          </a:ln>
        </p:spPr>
      </p:pic>
      <p:pic>
        <p:nvPicPr>
          <p:cNvPr id="47109"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03575"/>
            <a:ext cx="838200" cy="219075"/>
          </a:xfrm>
          <a:prstGeom prst="rect">
            <a:avLst/>
          </a:prstGeom>
          <a:noFill/>
          <a:ln>
            <a:noFill/>
          </a:ln>
        </p:spPr>
      </p:pic>
      <p:pic>
        <p:nvPicPr>
          <p:cNvPr id="47110"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01988"/>
            <a:ext cx="838200" cy="219075"/>
          </a:xfrm>
          <a:prstGeom prst="rect">
            <a:avLst/>
          </a:prstGeom>
          <a:noFill/>
          <a:ln>
            <a:noFill/>
          </a:ln>
        </p:spPr>
      </p:pic>
      <p:pic>
        <p:nvPicPr>
          <p:cNvPr id="47111"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7112" name="Picture 35"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7113"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7114"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7115"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7116" name="Picture 3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7117"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127625"/>
            <a:ext cx="838200" cy="219075"/>
          </a:xfrm>
          <a:prstGeom prst="rect">
            <a:avLst/>
          </a:prstGeom>
          <a:noFill/>
          <a:ln>
            <a:noFill/>
          </a:ln>
        </p:spPr>
      </p:pic>
      <p:pic>
        <p:nvPicPr>
          <p:cNvPr id="47118" name="Picture 4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126038"/>
            <a:ext cx="838200" cy="219075"/>
          </a:xfrm>
          <a:prstGeom prst="rect">
            <a:avLst/>
          </a:prstGeom>
          <a:noFill/>
          <a:ln>
            <a:noFill/>
          </a:ln>
        </p:spPr>
      </p:pic>
      <p:pic>
        <p:nvPicPr>
          <p:cNvPr id="47119"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127625"/>
            <a:ext cx="838200" cy="219075"/>
          </a:xfrm>
          <a:prstGeom prst="rect">
            <a:avLst/>
          </a:prstGeom>
          <a:noFill/>
          <a:ln>
            <a:noFill/>
          </a:ln>
        </p:spPr>
      </p:pic>
      <p:pic>
        <p:nvPicPr>
          <p:cNvPr id="47120"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126038"/>
            <a:ext cx="838200" cy="219075"/>
          </a:xfrm>
          <a:prstGeom prst="rect">
            <a:avLst/>
          </a:prstGeom>
          <a:noFill/>
          <a:ln>
            <a:noFill/>
          </a:ln>
        </p:spPr>
      </p:pic>
      <p:pic>
        <p:nvPicPr>
          <p:cNvPr id="47121"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137150"/>
            <a:ext cx="838200" cy="219075"/>
          </a:xfrm>
          <a:prstGeom prst="rect">
            <a:avLst/>
          </a:prstGeom>
          <a:noFill/>
          <a:ln>
            <a:noFill/>
          </a:ln>
        </p:spPr>
      </p:pic>
      <p:pic>
        <p:nvPicPr>
          <p:cNvPr id="47122" name="Picture 4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135563"/>
            <a:ext cx="838200" cy="219075"/>
          </a:xfrm>
          <a:prstGeom prst="rect">
            <a:avLst/>
          </a:prstGeom>
          <a:noFill/>
          <a:ln>
            <a:noFill/>
          </a:ln>
        </p:spPr>
      </p:pic>
      <p:pic>
        <p:nvPicPr>
          <p:cNvPr id="47123"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7412" name="Rectangle 4"/>
          <p:cNvSpPr>
            <a:spLocks noChangeArrowheads="1"/>
          </p:cNvSpPr>
          <p:nvPr/>
        </p:nvSpPr>
        <p:spPr bwMode="auto">
          <a:xfrm>
            <a:off x="536575" y="568325"/>
            <a:ext cx="6097588" cy="519113"/>
          </a:xfrm>
          <a:prstGeom prst="rect">
            <a:avLst/>
          </a:prstGeom>
          <a:noFill/>
          <a:ln>
            <a:noFill/>
          </a:ln>
          <a:effectLst/>
        </p:spPr>
        <p:txBody>
          <a:bodyPr>
            <a:spAutoFit/>
          </a:bodyPr>
          <a:lstStyle/>
          <a:p>
            <a:pPr>
              <a:defRPr/>
            </a:pPr>
            <a:r>
              <a:rPr kumimoji="1" lang="zh-CN" altLang="en-US" sz="2800">
                <a:solidFill>
                  <a:srgbClr val="000099"/>
                </a:solidFill>
              </a:rPr>
              <a:t>二、将函数展开为</a:t>
            </a:r>
            <a:r>
              <a:rPr lang="zh-CN" altLang="en-US" sz="2800">
                <a:solidFill>
                  <a:srgbClr val="000099"/>
                </a:solidFill>
              </a:rPr>
              <a:t>泰勒级数的方法  </a:t>
            </a:r>
            <a:endParaRPr lang="zh-CN" altLang="en-US" sz="2800">
              <a:solidFill>
                <a:srgbClr val="000099"/>
              </a:solidFill>
            </a:endParaRPr>
          </a:p>
        </p:txBody>
      </p:sp>
      <p:sp>
        <p:nvSpPr>
          <p:cNvPr id="17417" name="Rectangle 9"/>
          <p:cNvSpPr>
            <a:spLocks noChangeArrowheads="1"/>
          </p:cNvSpPr>
          <p:nvPr/>
        </p:nvSpPr>
        <p:spPr bwMode="auto">
          <a:xfrm>
            <a:off x="531813" y="1185863"/>
            <a:ext cx="2360612" cy="457200"/>
          </a:xfrm>
          <a:prstGeom prst="rect">
            <a:avLst/>
          </a:prstGeom>
          <a:noFill/>
          <a:ln>
            <a:noFill/>
          </a:ln>
          <a:effectLst/>
        </p:spPr>
        <p:txBody>
          <a:bodyPr>
            <a:spAutoFit/>
          </a:bodyPr>
          <a:lstStyle/>
          <a:p>
            <a:pPr>
              <a:defRPr/>
            </a:pPr>
            <a:r>
              <a:rPr kumimoji="1" lang="en-US" altLang="zh-CN">
                <a:solidFill>
                  <a:srgbClr val="000099"/>
                </a:solidFill>
              </a:rPr>
              <a:t>1. </a:t>
            </a:r>
            <a:r>
              <a:rPr kumimoji="1" lang="zh-CN" altLang="en-US">
                <a:solidFill>
                  <a:srgbClr val="000099"/>
                </a:solidFill>
              </a:rPr>
              <a:t>直接展开法  </a:t>
            </a:r>
            <a:endParaRPr kumimoji="1" lang="zh-CN" altLang="en-US">
              <a:solidFill>
                <a:srgbClr val="000099"/>
              </a:solidFill>
            </a:endParaRPr>
          </a:p>
        </p:txBody>
      </p:sp>
      <p:grpSp>
        <p:nvGrpSpPr>
          <p:cNvPr id="17468" name="Group 60"/>
          <p:cNvGrpSpPr/>
          <p:nvPr/>
        </p:nvGrpSpPr>
        <p:grpSpPr bwMode="auto">
          <a:xfrm>
            <a:off x="1349375" y="1530350"/>
            <a:ext cx="6553200" cy="788988"/>
            <a:chOff x="850" y="964"/>
            <a:chExt cx="4128" cy="497"/>
          </a:xfrm>
        </p:grpSpPr>
        <p:graphicFrame>
          <p:nvGraphicFramePr>
            <p:cNvPr id="47142" name="Object 6"/>
            <p:cNvGraphicFramePr/>
            <p:nvPr/>
          </p:nvGraphicFramePr>
          <p:xfrm>
            <a:off x="3834" y="964"/>
            <a:ext cx="1144" cy="497"/>
          </p:xfrm>
          <a:graphic>
            <a:graphicData uri="http://schemas.openxmlformats.org/presentationml/2006/ole">
              <mc:AlternateContent xmlns:mc="http://schemas.openxmlformats.org/markup-compatibility/2006">
                <mc:Choice xmlns:v="urn:schemas-microsoft-com:vml" Requires="v">
                  <p:oleObj spid="_x0000_s716838" name="公式" r:id="rId2" imgW="1816100" imgH="787400" progId="Equation.3">
                    <p:embed/>
                  </p:oleObj>
                </mc:Choice>
                <mc:Fallback>
                  <p:oleObj name="公式" r:id="rId2" imgW="1816100" imgH="787400" progId="Equation.3">
                    <p:embed/>
                    <p:pic>
                      <p:nvPicPr>
                        <p:cNvPr id="0" name="图片 7168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 y="964"/>
                          <a:ext cx="1144" cy="497"/>
                        </a:xfrm>
                        <a:prstGeom prst="rect">
                          <a:avLst/>
                        </a:prstGeom>
                        <a:noFill/>
                        <a:ln>
                          <a:noFill/>
                        </a:ln>
                      </p:spPr>
                    </p:pic>
                  </p:oleObj>
                </mc:Fallback>
              </mc:AlternateContent>
            </a:graphicData>
          </a:graphic>
        </p:graphicFrame>
        <p:sp>
          <p:nvSpPr>
            <p:cNvPr id="17418" name="Rectangle 10"/>
            <p:cNvSpPr>
              <a:spLocks noChangeArrowheads="1"/>
            </p:cNvSpPr>
            <p:nvPr/>
          </p:nvSpPr>
          <p:spPr bwMode="auto">
            <a:xfrm>
              <a:off x="850" y="1117"/>
              <a:ext cx="3474" cy="288"/>
            </a:xfrm>
            <a:prstGeom prst="rect">
              <a:avLst/>
            </a:prstGeom>
            <a:noFill/>
            <a:ln>
              <a:noFill/>
            </a:ln>
            <a:effectLst/>
          </p:spPr>
          <p:txBody>
            <a:bodyPr>
              <a:spAutoFit/>
            </a:bodyPr>
            <a:lstStyle/>
            <a:p>
              <a:pPr>
                <a:buSzPct val="90000"/>
                <a:defRPr/>
              </a:pPr>
              <a:r>
                <a:rPr kumimoji="1" lang="zh-CN" altLang="en-US">
                  <a:ea typeface="楷体" panose="02010609060101010101" charset="-122"/>
                  <a:cs typeface="楷体" panose="02010609060101010101" charset="-122"/>
                </a:rPr>
                <a:t>利用</a:t>
              </a:r>
              <a:r>
                <a:rPr kumimoji="1" lang="zh-CN" altLang="en-US" u="sng">
                  <a:solidFill>
                    <a:schemeClr val="folHlink"/>
                  </a:solidFill>
                  <a:ea typeface="楷体" panose="02010609060101010101" charset="-122"/>
                  <a:cs typeface="楷体" panose="02010609060101010101" charset="-122"/>
                </a:rPr>
                <a:t>泰勒定理</a:t>
              </a:r>
              <a:r>
                <a:rPr kumimoji="1" lang="zh-CN" altLang="en-US">
                  <a:ea typeface="楷体" panose="02010609060101010101" charset="-122"/>
                  <a:cs typeface="楷体" panose="02010609060101010101" charset="-122"/>
                </a:rPr>
                <a:t>，直接计算展开系数  </a:t>
              </a:r>
              <a:endParaRPr kumimoji="1" lang="en-US" altLang="zh-CN">
                <a:ea typeface="楷体" panose="02010609060101010101" charset="-122"/>
                <a:cs typeface="楷体" panose="02010609060101010101" charset="-122"/>
              </a:endParaRPr>
            </a:p>
          </p:txBody>
        </p:sp>
      </p:grpSp>
      <p:grpSp>
        <p:nvGrpSpPr>
          <p:cNvPr id="17434" name="Group 26"/>
          <p:cNvGrpSpPr/>
          <p:nvPr/>
        </p:nvGrpSpPr>
        <p:grpSpPr bwMode="auto">
          <a:xfrm>
            <a:off x="536575" y="2647950"/>
            <a:ext cx="6918325" cy="485775"/>
            <a:chOff x="338" y="1602"/>
            <a:chExt cx="4358" cy="306"/>
          </a:xfrm>
        </p:grpSpPr>
        <p:sp>
          <p:nvSpPr>
            <p:cNvPr id="17420" name="Rectangle 12"/>
            <p:cNvSpPr>
              <a:spLocks noChangeArrowheads="1"/>
            </p:cNvSpPr>
            <p:nvPr/>
          </p:nvSpPr>
          <p:spPr bwMode="auto">
            <a:xfrm>
              <a:off x="658" y="1620"/>
              <a:ext cx="4038"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sp>
          <p:nvSpPr>
            <p:cNvPr id="17421" name="Rectangle 13"/>
            <p:cNvSpPr>
              <a:spLocks noChangeArrowheads="1"/>
            </p:cNvSpPr>
            <p:nvPr/>
          </p:nvSpPr>
          <p:spPr bwMode="auto">
            <a:xfrm>
              <a:off x="338" y="1602"/>
              <a:ext cx="626" cy="288"/>
            </a:xfrm>
            <a:prstGeom prst="rect">
              <a:avLst/>
            </a:prstGeom>
            <a:noFill/>
            <a:ln>
              <a:noFill/>
            </a:ln>
            <a:effectLst/>
          </p:spPr>
          <p:txBody>
            <a:bodyPr>
              <a:spAutoFit/>
            </a:bodyPr>
            <a:lstStyle/>
            <a:p>
              <a:pPr>
                <a:defRPr/>
              </a:pPr>
              <a:r>
                <a:rPr kumimoji="1" lang="zh-CN" altLang="en-US">
                  <a:solidFill>
                    <a:srgbClr val="0000FF"/>
                  </a:solidFill>
                  <a:latin typeface="宋体" panose="02010600030101010101" charset="-122"/>
                </a:rPr>
                <a:t>例  </a:t>
              </a:r>
              <a:endParaRPr kumimoji="1" lang="zh-CN" altLang="en-US">
                <a:solidFill>
                  <a:srgbClr val="0000FF"/>
                </a:solidFill>
                <a:latin typeface="宋体" panose="02010600030101010101" charset="-122"/>
              </a:endParaRPr>
            </a:p>
          </p:txBody>
        </p:sp>
        <p:graphicFrame>
          <p:nvGraphicFramePr>
            <p:cNvPr id="47140" name="Object 14"/>
            <p:cNvGraphicFramePr/>
            <p:nvPr/>
          </p:nvGraphicFramePr>
          <p:xfrm>
            <a:off x="1321" y="1617"/>
            <a:ext cx="760" cy="272"/>
          </p:xfrm>
          <a:graphic>
            <a:graphicData uri="http://schemas.openxmlformats.org/presentationml/2006/ole">
              <mc:AlternateContent xmlns:mc="http://schemas.openxmlformats.org/markup-compatibility/2006">
                <mc:Choice xmlns:v="urn:schemas-microsoft-com:vml" Requires="v">
                  <p:oleObj spid="_x0000_s716839" name="公式" r:id="rId4" imgW="1206500" imgH="431800" progId="Equation.3">
                    <p:embed/>
                  </p:oleObj>
                </mc:Choice>
                <mc:Fallback>
                  <p:oleObj name="公式" r:id="rId4" imgW="1206500" imgH="431800" progId="Equation.3">
                    <p:embed/>
                    <p:pic>
                      <p:nvPicPr>
                        <p:cNvPr id="0" name="图片 7168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 y="1617"/>
                          <a:ext cx="760" cy="272"/>
                        </a:xfrm>
                        <a:prstGeom prst="rect">
                          <a:avLst/>
                        </a:prstGeom>
                        <a:noFill/>
                        <a:ln>
                          <a:noFill/>
                        </a:ln>
                      </p:spPr>
                    </p:pic>
                  </p:oleObj>
                </mc:Fallback>
              </mc:AlternateContent>
            </a:graphicData>
          </a:graphic>
        </p:graphicFrame>
        <p:graphicFrame>
          <p:nvGraphicFramePr>
            <p:cNvPr id="47141" name="Object 15"/>
            <p:cNvGraphicFramePr/>
            <p:nvPr/>
          </p:nvGraphicFramePr>
          <p:xfrm>
            <a:off x="2356" y="1671"/>
            <a:ext cx="407" cy="184"/>
          </p:xfrm>
          <a:graphic>
            <a:graphicData uri="http://schemas.openxmlformats.org/presentationml/2006/ole">
              <mc:AlternateContent xmlns:mc="http://schemas.openxmlformats.org/markup-compatibility/2006">
                <mc:Choice xmlns:v="urn:schemas-microsoft-com:vml" Requires="v">
                  <p:oleObj spid="_x0000_s716840" name="公式" r:id="rId6" imgW="647700" imgH="292100" progId="Equation.3">
                    <p:embed/>
                  </p:oleObj>
                </mc:Choice>
                <mc:Fallback>
                  <p:oleObj name="公式" r:id="rId6" imgW="647700" imgH="292100" progId="Equation.3">
                    <p:embed/>
                    <p:pic>
                      <p:nvPicPr>
                        <p:cNvPr id="0" name="图片 7168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6" y="1671"/>
                          <a:ext cx="407" cy="184"/>
                        </a:xfrm>
                        <a:prstGeom prst="rect">
                          <a:avLst/>
                        </a:prstGeom>
                        <a:noFill/>
                        <a:ln>
                          <a:noFill/>
                        </a:ln>
                      </p:spPr>
                    </p:pic>
                  </p:oleObj>
                </mc:Fallback>
              </mc:AlternateContent>
            </a:graphicData>
          </a:graphic>
        </p:graphicFrame>
      </p:grpSp>
      <p:sp>
        <p:nvSpPr>
          <p:cNvPr id="17424" name="Rectangle 16"/>
          <p:cNvSpPr>
            <a:spLocks noChangeArrowheads="1"/>
          </p:cNvSpPr>
          <p:nvPr/>
        </p:nvSpPr>
        <p:spPr bwMode="auto">
          <a:xfrm>
            <a:off x="534988" y="3617913"/>
            <a:ext cx="719137" cy="457200"/>
          </a:xfrm>
          <a:prstGeom prst="rect">
            <a:avLst/>
          </a:prstGeom>
          <a:noFill/>
          <a:ln>
            <a:noFill/>
          </a:ln>
          <a:effectLst/>
        </p:spPr>
        <p:txBody>
          <a:bodyPr wrap="none">
            <a:spAutoFit/>
          </a:bodyPr>
          <a:lstStyle/>
          <a:p>
            <a:pPr>
              <a:defRPr/>
            </a:pPr>
            <a:r>
              <a:rPr kumimoji="1" lang="zh-CN" altLang="en-US">
                <a:solidFill>
                  <a:srgbClr val="0000FF"/>
                </a:solidFill>
              </a:rPr>
              <a:t>解   </a:t>
            </a:r>
            <a:endParaRPr kumimoji="1" lang="zh-CN" altLang="en-US">
              <a:solidFill>
                <a:srgbClr val="0000FF"/>
              </a:solidFill>
            </a:endParaRPr>
          </a:p>
        </p:txBody>
      </p:sp>
      <p:graphicFrame>
        <p:nvGraphicFramePr>
          <p:cNvPr id="17425" name="Object 17"/>
          <p:cNvGraphicFramePr/>
          <p:nvPr/>
        </p:nvGraphicFramePr>
        <p:xfrm>
          <a:off x="1149350" y="3590925"/>
          <a:ext cx="2527300" cy="495300"/>
        </p:xfrm>
        <a:graphic>
          <a:graphicData uri="http://schemas.openxmlformats.org/presentationml/2006/ole">
            <mc:AlternateContent xmlns:mc="http://schemas.openxmlformats.org/markup-compatibility/2006">
              <mc:Choice xmlns:v="urn:schemas-microsoft-com:vml" Requires="v">
                <p:oleObj spid="_x0000_s716841" name="公式" r:id="rId8" imgW="2527300" imgH="495300" progId="Equation.3">
                  <p:embed/>
                </p:oleObj>
              </mc:Choice>
              <mc:Fallback>
                <p:oleObj name="公式" r:id="rId8" imgW="2527300" imgH="495300" progId="Equation.3">
                  <p:embed/>
                  <p:pic>
                    <p:nvPicPr>
                      <p:cNvPr id="0" name="图片 71684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3590925"/>
                        <a:ext cx="2527300" cy="495300"/>
                      </a:xfrm>
                      <a:prstGeom prst="rect">
                        <a:avLst/>
                      </a:prstGeom>
                      <a:noFill/>
                      <a:ln>
                        <a:noFill/>
                      </a:ln>
                    </p:spPr>
                  </p:pic>
                </p:oleObj>
              </mc:Fallback>
            </mc:AlternateContent>
          </a:graphicData>
        </a:graphic>
      </p:graphicFrame>
      <p:graphicFrame>
        <p:nvGraphicFramePr>
          <p:cNvPr id="17427" name="Object 19"/>
          <p:cNvGraphicFramePr/>
          <p:nvPr/>
        </p:nvGraphicFramePr>
        <p:xfrm>
          <a:off x="3906838" y="3402013"/>
          <a:ext cx="2971800" cy="852487"/>
        </p:xfrm>
        <a:graphic>
          <a:graphicData uri="http://schemas.openxmlformats.org/presentationml/2006/ole">
            <mc:AlternateContent xmlns:mc="http://schemas.openxmlformats.org/markup-compatibility/2006">
              <mc:Choice xmlns:v="urn:schemas-microsoft-com:vml" Requires="v">
                <p:oleObj spid="_x0000_s716842" name="公式" r:id="rId10" imgW="2971800" imgH="850900" progId="Equation.3">
                  <p:embed/>
                </p:oleObj>
              </mc:Choice>
              <mc:Fallback>
                <p:oleObj name="公式" r:id="rId10" imgW="2971800" imgH="850900" progId="Equation.3">
                  <p:embed/>
                  <p:pic>
                    <p:nvPicPr>
                      <p:cNvPr id="0" name="图片 71684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6838" y="3402013"/>
                        <a:ext cx="2971800" cy="852487"/>
                      </a:xfrm>
                      <a:prstGeom prst="rect">
                        <a:avLst/>
                      </a:prstGeom>
                      <a:noFill/>
                      <a:ln>
                        <a:noFill/>
                      </a:ln>
                    </p:spPr>
                  </p:pic>
                </p:oleObj>
              </mc:Fallback>
            </mc:AlternateContent>
          </a:graphicData>
        </a:graphic>
      </p:graphicFrame>
      <p:graphicFrame>
        <p:nvGraphicFramePr>
          <p:cNvPr id="17432" name="Object 24"/>
          <p:cNvGraphicFramePr/>
          <p:nvPr/>
        </p:nvGraphicFramePr>
        <p:xfrm>
          <a:off x="7089775" y="4694238"/>
          <a:ext cx="1373188" cy="341312"/>
        </p:xfrm>
        <a:graphic>
          <a:graphicData uri="http://schemas.openxmlformats.org/presentationml/2006/ole">
            <mc:AlternateContent xmlns:mc="http://schemas.openxmlformats.org/markup-compatibility/2006">
              <mc:Choice xmlns:v="urn:schemas-microsoft-com:vml" Requires="v">
                <p:oleObj spid="_x0000_s716843" name="公式" r:id="rId12" imgW="1371600" imgH="342900" progId="Equation.3">
                  <p:embed/>
                </p:oleObj>
              </mc:Choice>
              <mc:Fallback>
                <p:oleObj name="公式" r:id="rId12" imgW="1371600" imgH="342900" progId="Equation.3">
                  <p:embed/>
                  <p:pic>
                    <p:nvPicPr>
                      <p:cNvPr id="0" name="图片 71684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9775" y="4694238"/>
                        <a:ext cx="1373188" cy="341312"/>
                      </a:xfrm>
                      <a:prstGeom prst="rect">
                        <a:avLst/>
                      </a:prstGeom>
                      <a:noFill/>
                      <a:ln>
                        <a:noFill/>
                      </a:ln>
                    </p:spPr>
                  </p:pic>
                </p:oleObj>
              </mc:Fallback>
            </mc:AlternateContent>
          </a:graphicData>
        </a:graphic>
      </p:graphicFrame>
      <p:pic>
        <p:nvPicPr>
          <p:cNvPr id="47132" name="Picture 53" descr="xs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 y="5972175"/>
            <a:ext cx="219075" cy="838200"/>
          </a:xfrm>
          <a:prstGeom prst="rect">
            <a:avLst/>
          </a:prstGeom>
          <a:noFill/>
          <a:ln>
            <a:noFill/>
          </a:ln>
        </p:spPr>
      </p:pic>
      <p:sp>
        <p:nvSpPr>
          <p:cNvPr id="17462" name="Rectangle 54"/>
          <p:cNvSpPr>
            <a:spLocks noChangeArrowheads="1"/>
          </p:cNvSpPr>
          <p:nvPr/>
        </p:nvSpPr>
        <p:spPr bwMode="auto">
          <a:xfrm>
            <a:off x="525463" y="1773238"/>
            <a:ext cx="949325" cy="457200"/>
          </a:xfrm>
          <a:prstGeom prst="rect">
            <a:avLst/>
          </a:prstGeom>
          <a:noFill/>
          <a:ln>
            <a:noFill/>
          </a:ln>
          <a:effectLst/>
        </p:spPr>
        <p:txBody>
          <a:bodyPr wrap="none">
            <a:spAutoFit/>
          </a:bodyPr>
          <a:lstStyle/>
          <a:p>
            <a:pPr>
              <a:defRPr/>
            </a:pPr>
            <a:r>
              <a:rPr kumimoji="1" lang="zh-CN" altLang="en-US">
                <a:solidFill>
                  <a:srgbClr val="0000FF"/>
                </a:solidFill>
                <a:latin typeface="宋体" panose="02010600030101010101" charset="-122"/>
              </a:rPr>
              <a:t>方法</a:t>
            </a:r>
            <a:r>
              <a:rPr kumimoji="1" lang="zh-CN" altLang="en-US">
                <a:solidFill>
                  <a:srgbClr val="0000FF"/>
                </a:solidFill>
              </a:rPr>
              <a:t>  </a:t>
            </a:r>
            <a:endParaRPr kumimoji="1" lang="zh-CN" altLang="en-US">
              <a:solidFill>
                <a:srgbClr val="0000FF"/>
              </a:solidFill>
            </a:endParaRPr>
          </a:p>
        </p:txBody>
      </p:sp>
      <p:graphicFrame>
        <p:nvGraphicFramePr>
          <p:cNvPr id="17463" name="Object 55"/>
          <p:cNvGraphicFramePr/>
          <p:nvPr/>
        </p:nvGraphicFramePr>
        <p:xfrm>
          <a:off x="1154113" y="4418013"/>
          <a:ext cx="5724525" cy="849312"/>
        </p:xfrm>
        <a:graphic>
          <a:graphicData uri="http://schemas.openxmlformats.org/presentationml/2006/ole">
            <mc:AlternateContent xmlns:mc="http://schemas.openxmlformats.org/markup-compatibility/2006">
              <mc:Choice xmlns:v="urn:schemas-microsoft-com:vml" Requires="v">
                <p:oleObj spid="_x0000_s716844" name="Equation" r:id="rId15" imgW="5727700" imgH="850900" progId="Equation.DSMT4">
                  <p:embed/>
                </p:oleObj>
              </mc:Choice>
              <mc:Fallback>
                <p:oleObj name="Equation" r:id="rId15" imgW="5727700" imgH="850900" progId="Equation.DSMT4">
                  <p:embed/>
                  <p:pic>
                    <p:nvPicPr>
                      <p:cNvPr id="0" name="图片 71684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4113" y="4418013"/>
                        <a:ext cx="5724525" cy="849312"/>
                      </a:xfrm>
                      <a:prstGeom prst="rect">
                        <a:avLst/>
                      </a:prstGeom>
                      <a:noFill/>
                      <a:ln>
                        <a:noFill/>
                      </a:ln>
                    </p:spPr>
                  </p:pic>
                </p:oleObj>
              </mc:Fallback>
            </mc:AlternateContent>
          </a:graphicData>
        </a:graphic>
      </p:graphicFrame>
      <p:grpSp>
        <p:nvGrpSpPr>
          <p:cNvPr id="17464" name="Group 56"/>
          <p:cNvGrpSpPr/>
          <p:nvPr/>
        </p:nvGrpSpPr>
        <p:grpSpPr bwMode="auto">
          <a:xfrm>
            <a:off x="508000" y="3159125"/>
            <a:ext cx="1287463" cy="338138"/>
            <a:chOff x="3746" y="2482"/>
            <a:chExt cx="811" cy="213"/>
          </a:xfrm>
        </p:grpSpPr>
        <p:sp>
          <p:nvSpPr>
            <p:cNvPr id="17465" name="Rectangle 57"/>
            <p:cNvSpPr>
              <a:spLocks noChangeArrowheads="1"/>
            </p:cNvSpPr>
            <p:nvPr/>
          </p:nvSpPr>
          <p:spPr bwMode="auto">
            <a:xfrm>
              <a:off x="3842" y="2499"/>
              <a:ext cx="629"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17466" name="Rectangle 58"/>
            <p:cNvSpPr>
              <a:spLocks noChangeArrowheads="1"/>
            </p:cNvSpPr>
            <p:nvPr/>
          </p:nvSpPr>
          <p:spPr bwMode="auto">
            <a:xfrm>
              <a:off x="3746" y="2482"/>
              <a:ext cx="811"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77</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4.6</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10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wipe(left)">
                                      <p:cBhvr>
                                        <p:cTn id="12" dur="1000"/>
                                        <p:tgtEl>
                                          <p:spTgt spid="174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62"/>
                                        </p:tgtEl>
                                        <p:attrNameLst>
                                          <p:attrName>style.visibility</p:attrName>
                                        </p:attrNameLst>
                                      </p:cBhvr>
                                      <p:to>
                                        <p:strVal val="visible"/>
                                      </p:to>
                                    </p:set>
                                    <p:animEffect transition="in" filter="wipe(left)">
                                      <p:cBhvr>
                                        <p:cTn id="17" dur="1000"/>
                                        <p:tgtEl>
                                          <p:spTgt spid="17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68"/>
                                        </p:tgtEl>
                                        <p:attrNameLst>
                                          <p:attrName>style.visibility</p:attrName>
                                        </p:attrNameLst>
                                      </p:cBhvr>
                                      <p:to>
                                        <p:strVal val="visible"/>
                                      </p:to>
                                    </p:set>
                                    <p:animEffect transition="in" filter="wipe(left)">
                                      <p:cBhvr>
                                        <p:cTn id="22" dur="1000"/>
                                        <p:tgtEl>
                                          <p:spTgt spid="174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34"/>
                                        </p:tgtEl>
                                        <p:attrNameLst>
                                          <p:attrName>style.visibility</p:attrName>
                                        </p:attrNameLst>
                                      </p:cBhvr>
                                      <p:to>
                                        <p:strVal val="visible"/>
                                      </p:to>
                                    </p:set>
                                    <p:animEffect transition="in" filter="wipe(left)">
                                      <p:cBhvr>
                                        <p:cTn id="27" dur="1000"/>
                                        <p:tgtEl>
                                          <p:spTgt spid="17434"/>
                                        </p:tgtEl>
                                      </p:cBhvr>
                                    </p:animEffect>
                                  </p:childTnLst>
                                </p:cTn>
                              </p:par>
                              <p:par>
                                <p:cTn id="28" presetID="22" presetClass="entr" presetSubtype="8" fill="hold" nodeType="withEffect">
                                  <p:stCondLst>
                                    <p:cond delay="0"/>
                                  </p:stCondLst>
                                  <p:childTnLst>
                                    <p:set>
                                      <p:cBhvr>
                                        <p:cTn id="29" dur="1" fill="hold">
                                          <p:stCondLst>
                                            <p:cond delay="0"/>
                                          </p:stCondLst>
                                        </p:cTn>
                                        <p:tgtEl>
                                          <p:spTgt spid="17464"/>
                                        </p:tgtEl>
                                        <p:attrNameLst>
                                          <p:attrName>style.visibility</p:attrName>
                                        </p:attrNameLst>
                                      </p:cBhvr>
                                      <p:to>
                                        <p:strVal val="visible"/>
                                      </p:to>
                                    </p:set>
                                    <p:animEffect transition="in" filter="wipe(left)">
                                      <p:cBhvr>
                                        <p:cTn id="30" dur="1000"/>
                                        <p:tgtEl>
                                          <p:spTgt spid="174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424"/>
                                        </p:tgtEl>
                                        <p:attrNameLst>
                                          <p:attrName>style.visibility</p:attrName>
                                        </p:attrNameLst>
                                      </p:cBhvr>
                                      <p:to>
                                        <p:strVal val="visible"/>
                                      </p:to>
                                    </p:set>
                                    <p:animEffect transition="in" filter="wipe(left)">
                                      <p:cBhvr>
                                        <p:cTn id="35" dur="1000"/>
                                        <p:tgtEl>
                                          <p:spTgt spid="174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7425"/>
                                        </p:tgtEl>
                                        <p:attrNameLst>
                                          <p:attrName>style.visibility</p:attrName>
                                        </p:attrNameLst>
                                      </p:cBhvr>
                                      <p:to>
                                        <p:strVal val="visible"/>
                                      </p:to>
                                    </p:set>
                                    <p:animEffect transition="in" filter="wipe(left)">
                                      <p:cBhvr>
                                        <p:cTn id="40" dur="1000"/>
                                        <p:tgtEl>
                                          <p:spTgt spid="174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427"/>
                                        </p:tgtEl>
                                        <p:attrNameLst>
                                          <p:attrName>style.visibility</p:attrName>
                                        </p:attrNameLst>
                                      </p:cBhvr>
                                      <p:to>
                                        <p:strVal val="visible"/>
                                      </p:to>
                                    </p:set>
                                    <p:animEffect transition="in" filter="wipe(left)">
                                      <p:cBhvr>
                                        <p:cTn id="45" dur="1000"/>
                                        <p:tgtEl>
                                          <p:spTgt spid="1742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7463"/>
                                        </p:tgtEl>
                                        <p:attrNameLst>
                                          <p:attrName>style.visibility</p:attrName>
                                        </p:attrNameLst>
                                      </p:cBhvr>
                                      <p:to>
                                        <p:strVal val="visible"/>
                                      </p:to>
                                    </p:set>
                                    <p:animEffect transition="in" filter="wipe(left)">
                                      <p:cBhvr>
                                        <p:cTn id="50" dur="1000"/>
                                        <p:tgtEl>
                                          <p:spTgt spid="1746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7432"/>
                                        </p:tgtEl>
                                        <p:attrNameLst>
                                          <p:attrName>style.visibility</p:attrName>
                                        </p:attrNameLst>
                                      </p:cBhvr>
                                      <p:to>
                                        <p:strVal val="visible"/>
                                      </p:to>
                                    </p:set>
                                    <p:anim calcmode="lin" valueType="num">
                                      <p:cBhvr additive="base">
                                        <p:cTn id="55" dur="1000" fill="hold"/>
                                        <p:tgtEl>
                                          <p:spTgt spid="17432"/>
                                        </p:tgtEl>
                                        <p:attrNameLst>
                                          <p:attrName>ppt_x</p:attrName>
                                        </p:attrNameLst>
                                      </p:cBhvr>
                                      <p:tavLst>
                                        <p:tav tm="0">
                                          <p:val>
                                            <p:strVal val="1+#ppt_w/2"/>
                                          </p:val>
                                        </p:tav>
                                        <p:tav tm="100000">
                                          <p:val>
                                            <p:strVal val="#ppt_x"/>
                                          </p:val>
                                        </p:tav>
                                      </p:tavLst>
                                    </p:anim>
                                    <p:anim calcmode="lin" valueType="num">
                                      <p:cBhvr additive="base">
                                        <p:cTn id="56" dur="1000" fill="hold"/>
                                        <p:tgtEl>
                                          <p:spTgt spid="174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7" grpId="0"/>
      <p:bldP spid="17424" grpId="0"/>
      <p:bldP spid="174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46" name="Rectangle 42"/>
          <p:cNvSpPr>
            <a:spLocks noChangeArrowheads="1"/>
          </p:cNvSpPr>
          <p:nvPr/>
        </p:nvSpPr>
        <p:spPr bwMode="auto">
          <a:xfrm>
            <a:off x="534988" y="3617913"/>
            <a:ext cx="719137" cy="457200"/>
          </a:xfrm>
          <a:prstGeom prst="rect">
            <a:avLst/>
          </a:prstGeom>
          <a:noFill/>
          <a:ln>
            <a:noFill/>
          </a:ln>
          <a:effectLst/>
        </p:spPr>
        <p:txBody>
          <a:bodyPr wrap="none">
            <a:spAutoFit/>
          </a:bodyPr>
          <a:lstStyle/>
          <a:p>
            <a:pPr>
              <a:defRPr/>
            </a:pPr>
            <a:r>
              <a:rPr kumimoji="1" lang="zh-CN" altLang="en-US">
                <a:solidFill>
                  <a:srgbClr val="0000FF"/>
                </a:solidFill>
              </a:rPr>
              <a:t>解   </a:t>
            </a:r>
            <a:endParaRPr kumimoji="1" lang="zh-CN" altLang="en-US">
              <a:solidFill>
                <a:srgbClr val="0000FF"/>
              </a:solidFill>
            </a:endParaRPr>
          </a:p>
        </p:txBody>
      </p:sp>
      <p:pic>
        <p:nvPicPr>
          <p:cNvPr id="48130"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14688"/>
            <a:ext cx="838200" cy="219075"/>
          </a:xfrm>
          <a:prstGeom prst="rect">
            <a:avLst/>
          </a:prstGeom>
          <a:noFill/>
          <a:ln>
            <a:noFill/>
          </a:ln>
        </p:spPr>
      </p:pic>
      <p:pic>
        <p:nvPicPr>
          <p:cNvPr id="48131"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13100"/>
            <a:ext cx="838200" cy="219075"/>
          </a:xfrm>
          <a:prstGeom prst="rect">
            <a:avLst/>
          </a:prstGeom>
          <a:noFill/>
          <a:ln>
            <a:noFill/>
          </a:ln>
        </p:spPr>
      </p:pic>
      <p:pic>
        <p:nvPicPr>
          <p:cNvPr id="48132"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14688"/>
            <a:ext cx="838200" cy="219075"/>
          </a:xfrm>
          <a:prstGeom prst="rect">
            <a:avLst/>
          </a:prstGeom>
          <a:noFill/>
          <a:ln>
            <a:noFill/>
          </a:ln>
        </p:spPr>
      </p:pic>
      <p:pic>
        <p:nvPicPr>
          <p:cNvPr id="48133" name="Picture 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13100"/>
            <a:ext cx="838200" cy="219075"/>
          </a:xfrm>
          <a:prstGeom prst="rect">
            <a:avLst/>
          </a:prstGeom>
          <a:noFill/>
          <a:ln>
            <a:noFill/>
          </a:ln>
        </p:spPr>
      </p:pic>
      <p:pic>
        <p:nvPicPr>
          <p:cNvPr id="48134" name="Picture 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03575"/>
            <a:ext cx="838200" cy="219075"/>
          </a:xfrm>
          <a:prstGeom prst="rect">
            <a:avLst/>
          </a:prstGeom>
          <a:noFill/>
          <a:ln>
            <a:noFill/>
          </a:ln>
        </p:spPr>
      </p:pic>
      <p:pic>
        <p:nvPicPr>
          <p:cNvPr id="48135" name="Picture 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01988"/>
            <a:ext cx="838200" cy="219075"/>
          </a:xfrm>
          <a:prstGeom prst="rect">
            <a:avLst/>
          </a:prstGeom>
          <a:noFill/>
          <a:ln>
            <a:noFill/>
          </a:ln>
        </p:spPr>
      </p:pic>
      <p:pic>
        <p:nvPicPr>
          <p:cNvPr id="48136"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8137"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8138"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8139"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8140"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8141"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8142"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127625"/>
            <a:ext cx="838200" cy="219075"/>
          </a:xfrm>
          <a:prstGeom prst="rect">
            <a:avLst/>
          </a:prstGeom>
          <a:noFill/>
          <a:ln>
            <a:noFill/>
          </a:ln>
        </p:spPr>
      </p:pic>
      <p:pic>
        <p:nvPicPr>
          <p:cNvPr id="48143" name="Picture 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126038"/>
            <a:ext cx="838200" cy="219075"/>
          </a:xfrm>
          <a:prstGeom prst="rect">
            <a:avLst/>
          </a:prstGeom>
          <a:noFill/>
          <a:ln>
            <a:noFill/>
          </a:ln>
        </p:spPr>
      </p:pic>
      <p:pic>
        <p:nvPicPr>
          <p:cNvPr id="48144"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127625"/>
            <a:ext cx="838200" cy="219075"/>
          </a:xfrm>
          <a:prstGeom prst="rect">
            <a:avLst/>
          </a:prstGeom>
          <a:noFill/>
          <a:ln>
            <a:noFill/>
          </a:ln>
        </p:spPr>
      </p:pic>
      <p:pic>
        <p:nvPicPr>
          <p:cNvPr id="48145"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126038"/>
            <a:ext cx="838200" cy="219075"/>
          </a:xfrm>
          <a:prstGeom prst="rect">
            <a:avLst/>
          </a:prstGeom>
          <a:noFill/>
          <a:ln>
            <a:noFill/>
          </a:ln>
        </p:spPr>
      </p:pic>
      <p:pic>
        <p:nvPicPr>
          <p:cNvPr id="48146"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137150"/>
            <a:ext cx="838200" cy="219075"/>
          </a:xfrm>
          <a:prstGeom prst="rect">
            <a:avLst/>
          </a:prstGeom>
          <a:noFill/>
          <a:ln>
            <a:noFill/>
          </a:ln>
        </p:spPr>
      </p:pic>
      <p:pic>
        <p:nvPicPr>
          <p:cNvPr id="48147" name="Picture 1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135563"/>
            <a:ext cx="838200" cy="219075"/>
          </a:xfrm>
          <a:prstGeom prst="rect">
            <a:avLst/>
          </a:prstGeom>
          <a:noFill/>
          <a:ln>
            <a:noFill/>
          </a:ln>
        </p:spPr>
      </p:pic>
      <p:pic>
        <p:nvPicPr>
          <p:cNvPr id="48148"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98325" name="Rectangle 21"/>
          <p:cNvSpPr>
            <a:spLocks noChangeArrowheads="1"/>
          </p:cNvSpPr>
          <p:nvPr/>
        </p:nvSpPr>
        <p:spPr bwMode="auto">
          <a:xfrm>
            <a:off x="536575" y="568325"/>
            <a:ext cx="6097588" cy="519113"/>
          </a:xfrm>
          <a:prstGeom prst="rect">
            <a:avLst/>
          </a:prstGeom>
          <a:noFill/>
          <a:ln>
            <a:noFill/>
          </a:ln>
          <a:effectLst/>
        </p:spPr>
        <p:txBody>
          <a:bodyPr>
            <a:spAutoFit/>
          </a:bodyPr>
          <a:lstStyle/>
          <a:p>
            <a:pPr>
              <a:defRPr/>
            </a:pPr>
            <a:r>
              <a:rPr kumimoji="1" lang="zh-CN" altLang="en-US" sz="2800">
                <a:solidFill>
                  <a:srgbClr val="000099"/>
                </a:solidFill>
              </a:rPr>
              <a:t>二、将函数展开为</a:t>
            </a:r>
            <a:r>
              <a:rPr lang="zh-CN" altLang="en-US" sz="2800">
                <a:solidFill>
                  <a:srgbClr val="000099"/>
                </a:solidFill>
              </a:rPr>
              <a:t>泰勒级数的方法  </a:t>
            </a:r>
            <a:endParaRPr lang="zh-CN" altLang="en-US" sz="2800">
              <a:solidFill>
                <a:srgbClr val="000099"/>
              </a:solidFill>
            </a:endParaRPr>
          </a:p>
        </p:txBody>
      </p:sp>
      <p:sp>
        <p:nvSpPr>
          <p:cNvPr id="98326" name="Rectangle 22"/>
          <p:cNvSpPr>
            <a:spLocks noChangeArrowheads="1"/>
          </p:cNvSpPr>
          <p:nvPr/>
        </p:nvSpPr>
        <p:spPr bwMode="auto">
          <a:xfrm>
            <a:off x="531813" y="1185863"/>
            <a:ext cx="2360612" cy="457200"/>
          </a:xfrm>
          <a:prstGeom prst="rect">
            <a:avLst/>
          </a:prstGeom>
          <a:noFill/>
          <a:ln>
            <a:noFill/>
          </a:ln>
          <a:effectLst/>
        </p:spPr>
        <p:txBody>
          <a:bodyPr>
            <a:spAutoFit/>
          </a:bodyPr>
          <a:lstStyle/>
          <a:p>
            <a:pPr>
              <a:defRPr/>
            </a:pPr>
            <a:r>
              <a:rPr kumimoji="1" lang="en-US" altLang="zh-CN">
                <a:solidFill>
                  <a:srgbClr val="000099"/>
                </a:solidFill>
              </a:rPr>
              <a:t>1. </a:t>
            </a:r>
            <a:r>
              <a:rPr kumimoji="1" lang="zh-CN" altLang="en-US">
                <a:solidFill>
                  <a:srgbClr val="000099"/>
                </a:solidFill>
              </a:rPr>
              <a:t>直接展开法  </a:t>
            </a:r>
            <a:endParaRPr kumimoji="1" lang="zh-CN" altLang="en-US">
              <a:solidFill>
                <a:srgbClr val="000099"/>
              </a:solidFill>
            </a:endParaRPr>
          </a:p>
        </p:txBody>
      </p:sp>
      <p:pic>
        <p:nvPicPr>
          <p:cNvPr id="48151" name="Picture 36" descr="x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5972175"/>
            <a:ext cx="219075" cy="838200"/>
          </a:xfrm>
          <a:prstGeom prst="rect">
            <a:avLst/>
          </a:prstGeom>
          <a:noFill/>
          <a:ln>
            <a:noFill/>
          </a:ln>
        </p:spPr>
      </p:pic>
      <p:grpSp>
        <p:nvGrpSpPr>
          <p:cNvPr id="48152" name="Group 39"/>
          <p:cNvGrpSpPr/>
          <p:nvPr/>
        </p:nvGrpSpPr>
        <p:grpSpPr bwMode="auto">
          <a:xfrm>
            <a:off x="508000" y="3159125"/>
            <a:ext cx="1287463" cy="338138"/>
            <a:chOff x="3746" y="2482"/>
            <a:chExt cx="811" cy="213"/>
          </a:xfrm>
        </p:grpSpPr>
        <p:sp>
          <p:nvSpPr>
            <p:cNvPr id="98344" name="Rectangle 40"/>
            <p:cNvSpPr>
              <a:spLocks noChangeArrowheads="1"/>
            </p:cNvSpPr>
            <p:nvPr/>
          </p:nvSpPr>
          <p:spPr bwMode="auto">
            <a:xfrm>
              <a:off x="3842" y="2499"/>
              <a:ext cx="629"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98345" name="Rectangle 41"/>
            <p:cNvSpPr>
              <a:spLocks noChangeArrowheads="1"/>
            </p:cNvSpPr>
            <p:nvPr/>
          </p:nvSpPr>
          <p:spPr bwMode="auto">
            <a:xfrm>
              <a:off x="3746" y="2482"/>
              <a:ext cx="811"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77</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4.6</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pSp>
        <p:nvGrpSpPr>
          <p:cNvPr id="98369" name="Group 65"/>
          <p:cNvGrpSpPr/>
          <p:nvPr/>
        </p:nvGrpSpPr>
        <p:grpSpPr bwMode="auto">
          <a:xfrm>
            <a:off x="1042988" y="3619500"/>
            <a:ext cx="3530600" cy="1447800"/>
            <a:chOff x="657" y="2280"/>
            <a:chExt cx="2224" cy="912"/>
          </a:xfrm>
        </p:grpSpPr>
        <p:graphicFrame>
          <p:nvGraphicFramePr>
            <p:cNvPr id="48176" name="Object 45"/>
            <p:cNvGraphicFramePr/>
            <p:nvPr/>
          </p:nvGraphicFramePr>
          <p:xfrm>
            <a:off x="905" y="2658"/>
            <a:ext cx="1976" cy="534"/>
          </p:xfrm>
          <a:graphic>
            <a:graphicData uri="http://schemas.openxmlformats.org/presentationml/2006/ole">
              <mc:AlternateContent xmlns:mc="http://schemas.openxmlformats.org/markup-compatibility/2006">
                <mc:Choice xmlns:v="urn:schemas-microsoft-com:vml" Requires="v">
                  <p:oleObj spid="_x0000_s717882" name="公式" r:id="rId3" imgW="3136900" imgH="850900" progId="Equation.3">
                    <p:embed/>
                  </p:oleObj>
                </mc:Choice>
                <mc:Fallback>
                  <p:oleObj name="公式" r:id="rId3" imgW="3136900" imgH="850900" progId="Equation.3">
                    <p:embed/>
                    <p:pic>
                      <p:nvPicPr>
                        <p:cNvPr id="0" name="图片 7178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 y="2658"/>
                          <a:ext cx="1976" cy="534"/>
                        </a:xfrm>
                        <a:prstGeom prst="rect">
                          <a:avLst/>
                        </a:prstGeom>
                        <a:noFill/>
                        <a:ln>
                          <a:noFill/>
                        </a:ln>
                      </p:spPr>
                    </p:pic>
                  </p:oleObj>
                </mc:Fallback>
              </mc:AlternateContent>
            </a:graphicData>
          </a:graphic>
        </p:graphicFrame>
        <p:sp>
          <p:nvSpPr>
            <p:cNvPr id="98350" name="Rectangle 46"/>
            <p:cNvSpPr>
              <a:spLocks noChangeArrowheads="1"/>
            </p:cNvSpPr>
            <p:nvPr/>
          </p:nvSpPr>
          <p:spPr bwMode="auto">
            <a:xfrm>
              <a:off x="657" y="2280"/>
              <a:ext cx="1337" cy="288"/>
            </a:xfrm>
            <a:prstGeom prst="rect">
              <a:avLst/>
            </a:prstGeom>
            <a:noFill/>
            <a:ln>
              <a:noFill/>
            </a:ln>
            <a:effectLst/>
          </p:spPr>
          <p:txBody>
            <a:bodyPr wrap="none">
              <a:spAutoFit/>
            </a:bodyPr>
            <a:lstStyle/>
            <a:p>
              <a:pPr>
                <a:buSzPct val="85000"/>
                <a:buFontTx/>
                <a:buBlip>
                  <a:blip r:embed="rId5"/>
                </a:buBlip>
                <a:defRPr/>
              </a:pPr>
              <a:r>
                <a:rPr kumimoji="1" lang="zh-CN" altLang="en-US">
                  <a:solidFill>
                    <a:schemeClr val="hlink"/>
                  </a:solidFill>
                  <a:ea typeface="楷体" panose="02010609060101010101" charset="-122"/>
                  <a:cs typeface="楷体" panose="02010609060101010101" charset="-122"/>
                </a:rPr>
                <a:t> </a:t>
              </a:r>
              <a:r>
                <a:rPr kumimoji="1" lang="zh-CN" altLang="en-US" u="sng">
                  <a:solidFill>
                    <a:srgbClr val="008000"/>
                  </a:solidFill>
                  <a:ea typeface="楷体" panose="02010609060101010101" charset="-122"/>
                  <a:cs typeface="楷体" panose="02010609060101010101" charset="-122"/>
                </a:rPr>
                <a:t>同理可得</a:t>
              </a:r>
              <a:r>
                <a:rPr kumimoji="1" lang="zh-CN" altLang="en-US">
                  <a:solidFill>
                    <a:srgbClr val="008000"/>
                  </a:solidFill>
                  <a:ea typeface="楷体" panose="02010609060101010101" charset="-122"/>
                  <a:cs typeface="楷体" panose="02010609060101010101" charset="-122"/>
                </a:rPr>
                <a:t>：</a:t>
              </a:r>
              <a:r>
                <a:rPr kumimoji="1" lang="zh-CN" altLang="en-US">
                  <a:solidFill>
                    <a:schemeClr val="hlink"/>
                  </a:solidFill>
                  <a:ea typeface="楷体" panose="02010609060101010101" charset="-122"/>
                  <a:cs typeface="楷体" panose="02010609060101010101" charset="-122"/>
                </a:rPr>
                <a:t>  </a:t>
              </a:r>
              <a:endParaRPr kumimoji="1" lang="en-US" altLang="zh-CN">
                <a:solidFill>
                  <a:schemeClr val="hlink"/>
                </a:solidFill>
                <a:ea typeface="楷体" panose="02010609060101010101" charset="-122"/>
                <a:cs typeface="楷体" panose="02010609060101010101" charset="-122"/>
              </a:endParaRPr>
            </a:p>
          </p:txBody>
        </p:sp>
      </p:grpSp>
      <p:grpSp>
        <p:nvGrpSpPr>
          <p:cNvPr id="98367" name="Group 63"/>
          <p:cNvGrpSpPr/>
          <p:nvPr/>
        </p:nvGrpSpPr>
        <p:grpSpPr bwMode="auto">
          <a:xfrm>
            <a:off x="4654550" y="4216400"/>
            <a:ext cx="4056063" cy="787400"/>
            <a:chOff x="2932" y="2656"/>
            <a:chExt cx="2555" cy="496"/>
          </a:xfrm>
        </p:grpSpPr>
        <p:graphicFrame>
          <p:nvGraphicFramePr>
            <p:cNvPr id="48174" name="Object 50"/>
            <p:cNvGraphicFramePr/>
            <p:nvPr/>
          </p:nvGraphicFramePr>
          <p:xfrm>
            <a:off x="2932" y="2656"/>
            <a:ext cx="1536" cy="496"/>
          </p:xfrm>
          <a:graphic>
            <a:graphicData uri="http://schemas.openxmlformats.org/presentationml/2006/ole">
              <mc:AlternateContent xmlns:mc="http://schemas.openxmlformats.org/markup-compatibility/2006">
                <mc:Choice xmlns:v="urn:schemas-microsoft-com:vml" Requires="v">
                  <p:oleObj spid="_x0000_s717883" name="公式" r:id="rId6" imgW="2438400" imgH="787400" progId="Equation.3">
                    <p:embed/>
                  </p:oleObj>
                </mc:Choice>
                <mc:Fallback>
                  <p:oleObj name="公式" r:id="rId6" imgW="2438400" imgH="787400" progId="Equation.3">
                    <p:embed/>
                    <p:pic>
                      <p:nvPicPr>
                        <p:cNvPr id="0" name="图片 71788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2" y="2656"/>
                          <a:ext cx="1536" cy="496"/>
                        </a:xfrm>
                        <a:prstGeom prst="rect">
                          <a:avLst/>
                        </a:prstGeom>
                        <a:noFill/>
                        <a:ln>
                          <a:noFill/>
                        </a:ln>
                      </p:spPr>
                    </p:pic>
                  </p:oleObj>
                </mc:Fallback>
              </mc:AlternateContent>
            </a:graphicData>
          </a:graphic>
        </p:graphicFrame>
        <p:graphicFrame>
          <p:nvGraphicFramePr>
            <p:cNvPr id="48175" name="Object 52"/>
            <p:cNvGraphicFramePr/>
            <p:nvPr/>
          </p:nvGraphicFramePr>
          <p:xfrm>
            <a:off x="4622" y="2831"/>
            <a:ext cx="865" cy="215"/>
          </p:xfrm>
          <a:graphic>
            <a:graphicData uri="http://schemas.openxmlformats.org/presentationml/2006/ole">
              <mc:AlternateContent xmlns:mc="http://schemas.openxmlformats.org/markup-compatibility/2006">
                <mc:Choice xmlns:v="urn:schemas-microsoft-com:vml" Requires="v">
                  <p:oleObj spid="_x0000_s717884" name="公式" r:id="rId8" imgW="1371600" imgH="342900" progId="Equation.3">
                    <p:embed/>
                  </p:oleObj>
                </mc:Choice>
                <mc:Fallback>
                  <p:oleObj name="公式" r:id="rId8" imgW="1371600" imgH="342900" progId="Equation.3">
                    <p:embed/>
                    <p:pic>
                      <p:nvPicPr>
                        <p:cNvPr id="0" name="图片 71788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2" y="2831"/>
                          <a:ext cx="865" cy="215"/>
                        </a:xfrm>
                        <a:prstGeom prst="rect">
                          <a:avLst/>
                        </a:prstGeom>
                        <a:noFill/>
                        <a:ln>
                          <a:noFill/>
                        </a:ln>
                      </p:spPr>
                    </p:pic>
                  </p:oleObj>
                </mc:Fallback>
              </mc:AlternateContent>
            </a:graphicData>
          </a:graphic>
        </p:graphicFrame>
      </p:grpSp>
      <p:grpSp>
        <p:nvGrpSpPr>
          <p:cNvPr id="48155" name="Group 58"/>
          <p:cNvGrpSpPr/>
          <p:nvPr/>
        </p:nvGrpSpPr>
        <p:grpSpPr bwMode="auto">
          <a:xfrm>
            <a:off x="525463" y="1530350"/>
            <a:ext cx="7377112" cy="788988"/>
            <a:chOff x="331" y="964"/>
            <a:chExt cx="4647" cy="497"/>
          </a:xfrm>
        </p:grpSpPr>
        <p:grpSp>
          <p:nvGrpSpPr>
            <p:cNvPr id="48170" name="Group 59"/>
            <p:cNvGrpSpPr/>
            <p:nvPr/>
          </p:nvGrpSpPr>
          <p:grpSpPr bwMode="auto">
            <a:xfrm>
              <a:off x="850" y="964"/>
              <a:ext cx="4128" cy="497"/>
              <a:chOff x="850" y="964"/>
              <a:chExt cx="4128" cy="497"/>
            </a:xfrm>
          </p:grpSpPr>
          <p:graphicFrame>
            <p:nvGraphicFramePr>
              <p:cNvPr id="48172" name="Object 60"/>
              <p:cNvGraphicFramePr/>
              <p:nvPr/>
            </p:nvGraphicFramePr>
            <p:xfrm>
              <a:off x="3834" y="964"/>
              <a:ext cx="1144" cy="497"/>
            </p:xfrm>
            <a:graphic>
              <a:graphicData uri="http://schemas.openxmlformats.org/presentationml/2006/ole">
                <mc:AlternateContent xmlns:mc="http://schemas.openxmlformats.org/markup-compatibility/2006">
                  <mc:Choice xmlns:v="urn:schemas-microsoft-com:vml" Requires="v">
                    <p:oleObj spid="_x0000_s717885" name="公式" r:id="rId10" imgW="1816100" imgH="787400" progId="Equation.3">
                      <p:embed/>
                    </p:oleObj>
                  </mc:Choice>
                  <mc:Fallback>
                    <p:oleObj name="公式" r:id="rId10" imgW="1816100" imgH="787400" progId="Equation.3">
                      <p:embed/>
                      <p:pic>
                        <p:nvPicPr>
                          <p:cNvPr id="0" name="图片 71788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34" y="964"/>
                            <a:ext cx="1144" cy="497"/>
                          </a:xfrm>
                          <a:prstGeom prst="rect">
                            <a:avLst/>
                          </a:prstGeom>
                          <a:noFill/>
                          <a:ln>
                            <a:noFill/>
                          </a:ln>
                        </p:spPr>
                      </p:pic>
                    </p:oleObj>
                  </mc:Fallback>
                </mc:AlternateContent>
              </a:graphicData>
            </a:graphic>
          </p:graphicFrame>
          <p:sp>
            <p:nvSpPr>
              <p:cNvPr id="98365" name="Rectangle 61"/>
              <p:cNvSpPr>
                <a:spLocks noChangeArrowheads="1"/>
              </p:cNvSpPr>
              <p:nvPr/>
            </p:nvSpPr>
            <p:spPr bwMode="auto">
              <a:xfrm>
                <a:off x="850" y="1117"/>
                <a:ext cx="3474" cy="288"/>
              </a:xfrm>
              <a:prstGeom prst="rect">
                <a:avLst/>
              </a:prstGeom>
              <a:noFill/>
              <a:ln>
                <a:noFill/>
              </a:ln>
              <a:effectLst/>
            </p:spPr>
            <p:txBody>
              <a:bodyPr>
                <a:spAutoFit/>
              </a:bodyPr>
              <a:lstStyle/>
              <a:p>
                <a:pPr>
                  <a:buSzPct val="90000"/>
                  <a:defRPr/>
                </a:pPr>
                <a:r>
                  <a:rPr kumimoji="1" lang="zh-CN" altLang="en-US">
                    <a:ea typeface="楷体" panose="02010609060101010101" charset="-122"/>
                    <a:cs typeface="楷体" panose="02010609060101010101" charset="-122"/>
                  </a:rPr>
                  <a:t>利用</a:t>
                </a:r>
                <a:r>
                  <a:rPr kumimoji="1" lang="zh-CN" altLang="en-US" u="sng">
                    <a:solidFill>
                      <a:schemeClr val="folHlink"/>
                    </a:solidFill>
                    <a:ea typeface="楷体" panose="02010609060101010101" charset="-122"/>
                    <a:cs typeface="楷体" panose="02010609060101010101" charset="-122"/>
                  </a:rPr>
                  <a:t>泰勒定理</a:t>
                </a:r>
                <a:r>
                  <a:rPr kumimoji="1" lang="zh-CN" altLang="en-US">
                    <a:ea typeface="楷体" panose="02010609060101010101" charset="-122"/>
                    <a:cs typeface="楷体" panose="02010609060101010101" charset="-122"/>
                  </a:rPr>
                  <a:t>，直接计算展开系数  </a:t>
                </a:r>
                <a:endParaRPr kumimoji="1" lang="en-US" altLang="zh-CN">
                  <a:ea typeface="楷体" panose="02010609060101010101" charset="-122"/>
                  <a:cs typeface="楷体" panose="02010609060101010101" charset="-122"/>
                </a:endParaRPr>
              </a:p>
            </p:txBody>
          </p:sp>
        </p:grpSp>
        <p:sp>
          <p:nvSpPr>
            <p:cNvPr id="98366" name="Rectangle 62"/>
            <p:cNvSpPr>
              <a:spLocks noChangeArrowheads="1"/>
            </p:cNvSpPr>
            <p:nvPr/>
          </p:nvSpPr>
          <p:spPr bwMode="auto">
            <a:xfrm>
              <a:off x="331" y="1117"/>
              <a:ext cx="598" cy="288"/>
            </a:xfrm>
            <a:prstGeom prst="rect">
              <a:avLst/>
            </a:prstGeom>
            <a:noFill/>
            <a:ln>
              <a:noFill/>
            </a:ln>
            <a:effectLst/>
          </p:spPr>
          <p:txBody>
            <a:bodyPr wrap="none">
              <a:spAutoFit/>
            </a:bodyPr>
            <a:lstStyle/>
            <a:p>
              <a:pPr>
                <a:defRPr/>
              </a:pPr>
              <a:r>
                <a:rPr kumimoji="1" lang="zh-CN" altLang="en-US">
                  <a:solidFill>
                    <a:srgbClr val="0000FF"/>
                  </a:solidFill>
                  <a:latin typeface="宋体" panose="02010600030101010101" charset="-122"/>
                </a:rPr>
                <a:t>方法</a:t>
              </a:r>
              <a:r>
                <a:rPr kumimoji="1" lang="zh-CN" altLang="en-US">
                  <a:solidFill>
                    <a:srgbClr val="0000FF"/>
                  </a:solidFill>
                </a:rPr>
                <a:t>  </a:t>
              </a:r>
              <a:endParaRPr kumimoji="1" lang="zh-CN" altLang="en-US">
                <a:solidFill>
                  <a:srgbClr val="0000FF"/>
                </a:solidFill>
              </a:endParaRPr>
            </a:p>
          </p:txBody>
        </p:sp>
      </p:grpSp>
      <p:grpSp>
        <p:nvGrpSpPr>
          <p:cNvPr id="98373" name="Group 69"/>
          <p:cNvGrpSpPr/>
          <p:nvPr/>
        </p:nvGrpSpPr>
        <p:grpSpPr bwMode="auto">
          <a:xfrm>
            <a:off x="1154113" y="5597525"/>
            <a:ext cx="7308850" cy="849313"/>
            <a:chOff x="727" y="2783"/>
            <a:chExt cx="4604" cy="535"/>
          </a:xfrm>
        </p:grpSpPr>
        <p:graphicFrame>
          <p:nvGraphicFramePr>
            <p:cNvPr id="48168" name="Object 70"/>
            <p:cNvGraphicFramePr/>
            <p:nvPr/>
          </p:nvGraphicFramePr>
          <p:xfrm>
            <a:off x="4466" y="2957"/>
            <a:ext cx="865" cy="215"/>
          </p:xfrm>
          <a:graphic>
            <a:graphicData uri="http://schemas.openxmlformats.org/presentationml/2006/ole">
              <mc:AlternateContent xmlns:mc="http://schemas.openxmlformats.org/markup-compatibility/2006">
                <mc:Choice xmlns:v="urn:schemas-microsoft-com:vml" Requires="v">
                  <p:oleObj spid="_x0000_s717886" name="公式" r:id="rId12" imgW="1371600" imgH="342900" progId="Equation.3">
                    <p:embed/>
                  </p:oleObj>
                </mc:Choice>
                <mc:Fallback>
                  <p:oleObj name="公式" r:id="rId12" imgW="1371600" imgH="342900" progId="Equation.3">
                    <p:embed/>
                    <p:pic>
                      <p:nvPicPr>
                        <p:cNvPr id="0" name="图片 71788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6" y="2957"/>
                          <a:ext cx="865" cy="215"/>
                        </a:xfrm>
                        <a:prstGeom prst="rect">
                          <a:avLst/>
                        </a:prstGeom>
                        <a:noFill/>
                        <a:ln>
                          <a:noFill/>
                        </a:ln>
                      </p:spPr>
                    </p:pic>
                  </p:oleObj>
                </mc:Fallback>
              </mc:AlternateContent>
            </a:graphicData>
          </a:graphic>
        </p:graphicFrame>
        <p:graphicFrame>
          <p:nvGraphicFramePr>
            <p:cNvPr id="48169" name="Object 71"/>
            <p:cNvGraphicFramePr/>
            <p:nvPr/>
          </p:nvGraphicFramePr>
          <p:xfrm>
            <a:off x="727" y="2783"/>
            <a:ext cx="3606" cy="535"/>
          </p:xfrm>
          <a:graphic>
            <a:graphicData uri="http://schemas.openxmlformats.org/presentationml/2006/ole">
              <mc:AlternateContent xmlns:mc="http://schemas.openxmlformats.org/markup-compatibility/2006">
                <mc:Choice xmlns:v="urn:schemas-microsoft-com:vml" Requires="v">
                  <p:oleObj spid="_x0000_s717887" name="公式" r:id="rId13" imgW="5727700" imgH="850900" progId="Equation.3">
                    <p:embed/>
                  </p:oleObj>
                </mc:Choice>
                <mc:Fallback>
                  <p:oleObj name="公式" r:id="rId13" imgW="5727700" imgH="850900" progId="Equation.3">
                    <p:embed/>
                    <p:pic>
                      <p:nvPicPr>
                        <p:cNvPr id="0" name="图片 71788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 y="2783"/>
                          <a:ext cx="3606" cy="535"/>
                        </a:xfrm>
                        <a:prstGeom prst="rect">
                          <a:avLst/>
                        </a:prstGeom>
                        <a:noFill/>
                        <a:ln>
                          <a:noFill/>
                        </a:ln>
                      </p:spPr>
                    </p:pic>
                  </p:oleObj>
                </mc:Fallback>
              </mc:AlternateContent>
            </a:graphicData>
          </a:graphic>
        </p:graphicFrame>
      </p:grpSp>
      <p:sp>
        <p:nvSpPr>
          <p:cNvPr id="98386" name="Line 82"/>
          <p:cNvSpPr>
            <a:spLocks noChangeShapeType="1"/>
          </p:cNvSpPr>
          <p:nvPr/>
        </p:nvSpPr>
        <p:spPr bwMode="auto">
          <a:xfrm flipV="1">
            <a:off x="492125" y="5502275"/>
            <a:ext cx="8597900" cy="0"/>
          </a:xfrm>
          <a:prstGeom prst="line">
            <a:avLst/>
          </a:prstGeom>
          <a:noFill/>
          <a:ln w="38100" cmpd="dbl">
            <a:solidFill>
              <a:srgbClr val="2495FC"/>
            </a:solidFill>
            <a:miter lim="800000"/>
          </a:ln>
          <a:effectLst/>
        </p:spPr>
        <p:txBody>
          <a:bodyPr wrap="none"/>
          <a:lstStyle/>
          <a:p>
            <a:pPr>
              <a:defRPr/>
            </a:pPr>
            <a:endParaRPr lang="zh-CN" altLang="en-US"/>
          </a:p>
        </p:txBody>
      </p:sp>
      <p:sp>
        <p:nvSpPr>
          <p:cNvPr id="98387" name="Rectangle 83"/>
          <p:cNvSpPr>
            <a:spLocks noChangeArrowheads="1"/>
          </p:cNvSpPr>
          <p:nvPr/>
        </p:nvSpPr>
        <p:spPr bwMode="auto">
          <a:xfrm>
            <a:off x="484188" y="5467350"/>
            <a:ext cx="8618537" cy="990600"/>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graphicFrame>
        <p:nvGraphicFramePr>
          <p:cNvPr id="98348" name="Object 44"/>
          <p:cNvGraphicFramePr/>
          <p:nvPr/>
        </p:nvGraphicFramePr>
        <p:xfrm>
          <a:off x="1409700" y="5391150"/>
          <a:ext cx="2768600" cy="847725"/>
        </p:xfrm>
        <a:graphic>
          <a:graphicData uri="http://schemas.openxmlformats.org/presentationml/2006/ole">
            <mc:AlternateContent xmlns:mc="http://schemas.openxmlformats.org/markup-compatibility/2006">
              <mc:Choice xmlns:v="urn:schemas-microsoft-com:vml" Requires="v">
                <p:oleObj spid="_x0000_s717888" name="公式" r:id="rId15" imgW="2768600" imgH="850900" progId="Equation.3">
                  <p:embed/>
                </p:oleObj>
              </mc:Choice>
              <mc:Fallback>
                <p:oleObj name="公式" r:id="rId15" imgW="2768600" imgH="850900" progId="Equation.3">
                  <p:embed/>
                  <p:pic>
                    <p:nvPicPr>
                      <p:cNvPr id="0" name="图片 71788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9700" y="5391150"/>
                        <a:ext cx="2768600" cy="847725"/>
                      </a:xfrm>
                      <a:prstGeom prst="rect">
                        <a:avLst/>
                      </a:prstGeom>
                      <a:noFill/>
                      <a:ln>
                        <a:noFill/>
                      </a:ln>
                    </p:spPr>
                  </p:pic>
                </p:oleObj>
              </mc:Fallback>
            </mc:AlternateContent>
          </a:graphicData>
        </a:graphic>
      </p:graphicFrame>
      <p:grpSp>
        <p:nvGrpSpPr>
          <p:cNvPr id="98368" name="Group 64"/>
          <p:cNvGrpSpPr/>
          <p:nvPr/>
        </p:nvGrpSpPr>
        <p:grpSpPr bwMode="auto">
          <a:xfrm>
            <a:off x="4271963" y="5389563"/>
            <a:ext cx="4056062" cy="787400"/>
            <a:chOff x="2691" y="3395"/>
            <a:chExt cx="2555" cy="496"/>
          </a:xfrm>
        </p:grpSpPr>
        <p:graphicFrame>
          <p:nvGraphicFramePr>
            <p:cNvPr id="48166" name="Object 49"/>
            <p:cNvGraphicFramePr/>
            <p:nvPr/>
          </p:nvGraphicFramePr>
          <p:xfrm>
            <a:off x="2691" y="3395"/>
            <a:ext cx="1528" cy="496"/>
          </p:xfrm>
          <a:graphic>
            <a:graphicData uri="http://schemas.openxmlformats.org/presentationml/2006/ole">
              <mc:AlternateContent xmlns:mc="http://schemas.openxmlformats.org/markup-compatibility/2006">
                <mc:Choice xmlns:v="urn:schemas-microsoft-com:vml" Requires="v">
                  <p:oleObj spid="_x0000_s717889" name="公式" r:id="rId17" imgW="2425700" imgH="787400" progId="Equation.3">
                    <p:embed/>
                  </p:oleObj>
                </mc:Choice>
                <mc:Fallback>
                  <p:oleObj name="公式" r:id="rId17" imgW="2425700" imgH="787400" progId="Equation.3">
                    <p:embed/>
                    <p:pic>
                      <p:nvPicPr>
                        <p:cNvPr id="0" name="图片 71788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1" y="3395"/>
                          <a:ext cx="1528" cy="496"/>
                        </a:xfrm>
                        <a:prstGeom prst="rect">
                          <a:avLst/>
                        </a:prstGeom>
                        <a:noFill/>
                        <a:ln>
                          <a:noFill/>
                        </a:ln>
                      </p:spPr>
                    </p:pic>
                  </p:oleObj>
                </mc:Fallback>
              </mc:AlternateContent>
            </a:graphicData>
          </a:graphic>
        </p:graphicFrame>
        <p:graphicFrame>
          <p:nvGraphicFramePr>
            <p:cNvPr id="48167" name="Object 53"/>
            <p:cNvGraphicFramePr/>
            <p:nvPr/>
          </p:nvGraphicFramePr>
          <p:xfrm>
            <a:off x="4381" y="3568"/>
            <a:ext cx="865" cy="215"/>
          </p:xfrm>
          <a:graphic>
            <a:graphicData uri="http://schemas.openxmlformats.org/presentationml/2006/ole">
              <mc:AlternateContent xmlns:mc="http://schemas.openxmlformats.org/markup-compatibility/2006">
                <mc:Choice xmlns:v="urn:schemas-microsoft-com:vml" Requires="v">
                  <p:oleObj spid="_x0000_s717890" name="公式" r:id="rId19" imgW="1371600" imgH="342900" progId="Equation.3">
                    <p:embed/>
                  </p:oleObj>
                </mc:Choice>
                <mc:Fallback>
                  <p:oleObj name="公式" r:id="rId19" imgW="1371600" imgH="342900" progId="Equation.3">
                    <p:embed/>
                    <p:pic>
                      <p:nvPicPr>
                        <p:cNvPr id="0" name="图片 71788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1" y="3568"/>
                          <a:ext cx="865" cy="215"/>
                        </a:xfrm>
                        <a:prstGeom prst="rect">
                          <a:avLst/>
                        </a:prstGeom>
                        <a:noFill/>
                        <a:ln>
                          <a:noFill/>
                        </a:ln>
                      </p:spPr>
                    </p:pic>
                  </p:oleObj>
                </mc:Fallback>
              </mc:AlternateContent>
            </a:graphicData>
          </a:graphic>
        </p:graphicFrame>
      </p:grpSp>
      <p:grpSp>
        <p:nvGrpSpPr>
          <p:cNvPr id="48161" name="Group 84"/>
          <p:cNvGrpSpPr/>
          <p:nvPr/>
        </p:nvGrpSpPr>
        <p:grpSpPr bwMode="auto">
          <a:xfrm>
            <a:off x="536575" y="2647950"/>
            <a:ext cx="6918325" cy="485775"/>
            <a:chOff x="338" y="1602"/>
            <a:chExt cx="4358" cy="306"/>
          </a:xfrm>
        </p:grpSpPr>
        <p:sp>
          <p:nvSpPr>
            <p:cNvPr id="98389" name="Rectangle 85"/>
            <p:cNvSpPr>
              <a:spLocks noChangeArrowheads="1"/>
            </p:cNvSpPr>
            <p:nvPr/>
          </p:nvSpPr>
          <p:spPr bwMode="auto">
            <a:xfrm>
              <a:off x="658" y="1620"/>
              <a:ext cx="4038"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sp>
          <p:nvSpPr>
            <p:cNvPr id="98390" name="Rectangle 86"/>
            <p:cNvSpPr>
              <a:spLocks noChangeArrowheads="1"/>
            </p:cNvSpPr>
            <p:nvPr/>
          </p:nvSpPr>
          <p:spPr bwMode="auto">
            <a:xfrm>
              <a:off x="338" y="1602"/>
              <a:ext cx="626" cy="288"/>
            </a:xfrm>
            <a:prstGeom prst="rect">
              <a:avLst/>
            </a:prstGeom>
            <a:noFill/>
            <a:ln>
              <a:noFill/>
            </a:ln>
            <a:effectLst/>
          </p:spPr>
          <p:txBody>
            <a:bodyPr>
              <a:spAutoFit/>
            </a:bodyPr>
            <a:lstStyle/>
            <a:p>
              <a:pPr>
                <a:defRPr/>
              </a:pPr>
              <a:r>
                <a:rPr kumimoji="1" lang="zh-CN" altLang="en-US">
                  <a:solidFill>
                    <a:srgbClr val="0000FF"/>
                  </a:solidFill>
                  <a:latin typeface="宋体" panose="02010600030101010101" charset="-122"/>
                </a:rPr>
                <a:t>例  </a:t>
              </a:r>
              <a:endParaRPr kumimoji="1" lang="zh-CN" altLang="en-US">
                <a:solidFill>
                  <a:srgbClr val="0000FF"/>
                </a:solidFill>
                <a:latin typeface="宋体" panose="02010600030101010101" charset="-122"/>
              </a:endParaRPr>
            </a:p>
          </p:txBody>
        </p:sp>
        <p:graphicFrame>
          <p:nvGraphicFramePr>
            <p:cNvPr id="48164" name="Object 87"/>
            <p:cNvGraphicFramePr/>
            <p:nvPr/>
          </p:nvGraphicFramePr>
          <p:xfrm>
            <a:off x="1321" y="1617"/>
            <a:ext cx="760" cy="272"/>
          </p:xfrm>
          <a:graphic>
            <a:graphicData uri="http://schemas.openxmlformats.org/presentationml/2006/ole">
              <mc:AlternateContent xmlns:mc="http://schemas.openxmlformats.org/markup-compatibility/2006">
                <mc:Choice xmlns:v="urn:schemas-microsoft-com:vml" Requires="v">
                  <p:oleObj spid="_x0000_s717891" name="公式" r:id="rId20" imgW="1206500" imgH="431800" progId="Equation.3">
                    <p:embed/>
                  </p:oleObj>
                </mc:Choice>
                <mc:Fallback>
                  <p:oleObj name="公式" r:id="rId20" imgW="1206500" imgH="431800" progId="Equation.3">
                    <p:embed/>
                    <p:pic>
                      <p:nvPicPr>
                        <p:cNvPr id="0" name="图片 71789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21" y="1617"/>
                          <a:ext cx="760" cy="272"/>
                        </a:xfrm>
                        <a:prstGeom prst="rect">
                          <a:avLst/>
                        </a:prstGeom>
                        <a:noFill/>
                        <a:ln>
                          <a:noFill/>
                        </a:ln>
                      </p:spPr>
                    </p:pic>
                  </p:oleObj>
                </mc:Fallback>
              </mc:AlternateContent>
            </a:graphicData>
          </a:graphic>
        </p:graphicFrame>
        <p:graphicFrame>
          <p:nvGraphicFramePr>
            <p:cNvPr id="48165" name="Object 88"/>
            <p:cNvGraphicFramePr/>
            <p:nvPr/>
          </p:nvGraphicFramePr>
          <p:xfrm>
            <a:off x="2356" y="1671"/>
            <a:ext cx="407" cy="184"/>
          </p:xfrm>
          <a:graphic>
            <a:graphicData uri="http://schemas.openxmlformats.org/presentationml/2006/ole">
              <mc:AlternateContent xmlns:mc="http://schemas.openxmlformats.org/markup-compatibility/2006">
                <mc:Choice xmlns:v="urn:schemas-microsoft-com:vml" Requires="v">
                  <p:oleObj spid="_x0000_s717892" name="Equation" r:id="rId22" imgW="647700" imgH="292100" progId="Equation.DSMT4">
                    <p:embed/>
                  </p:oleObj>
                </mc:Choice>
                <mc:Fallback>
                  <p:oleObj name="Equation" r:id="rId22" imgW="647700" imgH="292100" progId="Equation.DSMT4">
                    <p:embed/>
                    <p:pic>
                      <p:nvPicPr>
                        <p:cNvPr id="0" name="图片 71789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56" y="1671"/>
                          <a:ext cx="407" cy="184"/>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035 -0.17199 L 1.94444E-6 0.00046 " pathEditMode="relative" rAng="0" ptsTypes="AA">
                                      <p:cBhvr>
                                        <p:cTn id="6" dur="1000" fill="hold"/>
                                        <p:tgtEl>
                                          <p:spTgt spid="98373"/>
                                        </p:tgtEl>
                                        <p:attrNameLst>
                                          <p:attrName>ppt_x</p:attrName>
                                          <p:attrName>ppt_y</p:attrName>
                                        </p:attrNameLst>
                                      </p:cBhvr>
                                      <p:rCtr x="-17" y="8611"/>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98386"/>
                                        </p:tgtEl>
                                        <p:attrNameLst>
                                          <p:attrName>style.visibility</p:attrName>
                                        </p:attrNameLst>
                                      </p:cBhvr>
                                      <p:to>
                                        <p:strVal val="visible"/>
                                      </p:to>
                                    </p:set>
                                    <p:animEffect transition="in" filter="wipe(left)">
                                      <p:cBhvr>
                                        <p:cTn id="10" dur="1000"/>
                                        <p:tgtEl>
                                          <p:spTgt spid="9838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8369"/>
                                        </p:tgtEl>
                                        <p:attrNameLst>
                                          <p:attrName>style.visibility</p:attrName>
                                        </p:attrNameLst>
                                      </p:cBhvr>
                                      <p:to>
                                        <p:strVal val="visible"/>
                                      </p:to>
                                    </p:set>
                                    <p:animEffect transition="in" filter="wipe(left)">
                                      <p:cBhvr>
                                        <p:cTn id="15" dur="1000"/>
                                        <p:tgtEl>
                                          <p:spTgt spid="9836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8367"/>
                                        </p:tgtEl>
                                        <p:attrNameLst>
                                          <p:attrName>style.visibility</p:attrName>
                                        </p:attrNameLst>
                                      </p:cBhvr>
                                      <p:to>
                                        <p:strVal val="visible"/>
                                      </p:to>
                                    </p:set>
                                    <p:animEffect transition="in" filter="wipe(left)">
                                      <p:cBhvr>
                                        <p:cTn id="20" dur="1000"/>
                                        <p:tgtEl>
                                          <p:spTgt spid="983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8348"/>
                                        </p:tgtEl>
                                        <p:attrNameLst>
                                          <p:attrName>style.visibility</p:attrName>
                                        </p:attrNameLst>
                                      </p:cBhvr>
                                      <p:to>
                                        <p:strVal val="visible"/>
                                      </p:to>
                                    </p:set>
                                    <p:animEffect transition="in" filter="wipe(left)">
                                      <p:cBhvr>
                                        <p:cTn id="25" dur="1000"/>
                                        <p:tgtEl>
                                          <p:spTgt spid="9834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8387"/>
                                        </p:tgtEl>
                                        <p:attrNameLst>
                                          <p:attrName>style.visibility</p:attrName>
                                        </p:attrNameLst>
                                      </p:cBhvr>
                                      <p:to>
                                        <p:strVal val="visible"/>
                                      </p:to>
                                    </p:set>
                                    <p:animEffect transition="in" filter="wipe(up)">
                                      <p:cBhvr>
                                        <p:cTn id="28" dur="500"/>
                                        <p:tgtEl>
                                          <p:spTgt spid="9838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8368"/>
                                        </p:tgtEl>
                                        <p:attrNameLst>
                                          <p:attrName>style.visibility</p:attrName>
                                        </p:attrNameLst>
                                      </p:cBhvr>
                                      <p:to>
                                        <p:strVal val="visible"/>
                                      </p:to>
                                    </p:set>
                                    <p:animEffect transition="in" filter="wipe(left)">
                                      <p:cBhvr>
                                        <p:cTn id="33" dur="1000"/>
                                        <p:tgtEl>
                                          <p:spTgt spid="98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8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49154"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49155"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49156" name="Picture 3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49157"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49158"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49159"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9160" name="Picture 36"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9161"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9162"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9163"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9164" name="Picture 4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9165"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751138" y="4889500"/>
            <a:ext cx="838200" cy="219075"/>
          </a:xfrm>
          <a:prstGeom prst="rect">
            <a:avLst/>
          </a:prstGeom>
          <a:noFill/>
          <a:ln>
            <a:noFill/>
          </a:ln>
        </p:spPr>
      </p:pic>
      <p:pic>
        <p:nvPicPr>
          <p:cNvPr id="49166"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749550" y="4887913"/>
            <a:ext cx="838200" cy="219075"/>
          </a:xfrm>
          <a:prstGeom prst="rect">
            <a:avLst/>
          </a:prstGeom>
          <a:noFill/>
          <a:ln>
            <a:noFill/>
          </a:ln>
        </p:spPr>
      </p:pic>
      <p:pic>
        <p:nvPicPr>
          <p:cNvPr id="49167"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913313" y="4889500"/>
            <a:ext cx="838200" cy="219075"/>
          </a:xfrm>
          <a:prstGeom prst="rect">
            <a:avLst/>
          </a:prstGeom>
          <a:noFill/>
          <a:ln>
            <a:noFill/>
          </a:ln>
        </p:spPr>
      </p:pic>
      <p:pic>
        <p:nvPicPr>
          <p:cNvPr id="49168"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911725" y="4887913"/>
            <a:ext cx="838200" cy="219075"/>
          </a:xfrm>
          <a:prstGeom prst="rect">
            <a:avLst/>
          </a:prstGeom>
          <a:noFill/>
          <a:ln>
            <a:noFill/>
          </a:ln>
        </p:spPr>
      </p:pic>
      <p:pic>
        <p:nvPicPr>
          <p:cNvPr id="49169"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7065963" y="4899025"/>
            <a:ext cx="838200" cy="219075"/>
          </a:xfrm>
          <a:prstGeom prst="rect">
            <a:avLst/>
          </a:prstGeom>
          <a:noFill/>
          <a:ln>
            <a:noFill/>
          </a:ln>
        </p:spPr>
      </p:pic>
      <p:pic>
        <p:nvPicPr>
          <p:cNvPr id="49170" name="Picture 4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7064375" y="4897438"/>
            <a:ext cx="838200" cy="219075"/>
          </a:xfrm>
          <a:prstGeom prst="rect">
            <a:avLst/>
          </a:prstGeom>
          <a:noFill/>
          <a:ln>
            <a:noFill/>
          </a:ln>
        </p:spPr>
      </p:pic>
      <p:pic>
        <p:nvPicPr>
          <p:cNvPr id="49171"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20535" name="Group 55"/>
          <p:cNvGrpSpPr/>
          <p:nvPr/>
        </p:nvGrpSpPr>
        <p:grpSpPr bwMode="auto">
          <a:xfrm>
            <a:off x="1349375" y="1773238"/>
            <a:ext cx="7689850" cy="1008062"/>
            <a:chOff x="850" y="1117"/>
            <a:chExt cx="4844" cy="635"/>
          </a:xfrm>
        </p:grpSpPr>
        <p:sp>
          <p:nvSpPr>
            <p:cNvPr id="20495" name="Rectangle 15"/>
            <p:cNvSpPr>
              <a:spLocks noChangeArrowheads="1"/>
            </p:cNvSpPr>
            <p:nvPr/>
          </p:nvSpPr>
          <p:spPr bwMode="auto">
            <a:xfrm>
              <a:off x="850" y="1117"/>
              <a:ext cx="4844" cy="288"/>
            </a:xfrm>
            <a:prstGeom prst="rect">
              <a:avLst/>
            </a:prstGeom>
            <a:noFill/>
            <a:ln>
              <a:noFill/>
            </a:ln>
            <a:effectLst/>
          </p:spPr>
          <p:txBody>
            <a:bodyPr wrap="none">
              <a:spAutoFit/>
            </a:bodyPr>
            <a:lstStyle/>
            <a:p>
              <a:pPr>
                <a:buSzPct val="90000"/>
                <a:defRPr/>
              </a:pPr>
              <a:r>
                <a:rPr kumimoji="1" lang="zh-CN" altLang="en-US">
                  <a:ea typeface="楷体" panose="02010609060101010101" charset="-122"/>
                  <a:cs typeface="楷体" panose="02010609060101010101" charset="-122"/>
                </a:rPr>
                <a:t>根据</a:t>
              </a:r>
              <a:r>
                <a:rPr kumimoji="1" lang="zh-CN" altLang="en-US" u="sng">
                  <a:solidFill>
                    <a:srgbClr val="990033"/>
                  </a:solidFill>
                  <a:ea typeface="楷体" panose="02010609060101010101" charset="-122"/>
                  <a:cs typeface="楷体" panose="02010609060101010101" charset="-122"/>
                </a:rPr>
                <a:t>唯一性</a:t>
              </a:r>
              <a:r>
                <a:rPr kumimoji="1" lang="zh-CN" altLang="en-US">
                  <a:ea typeface="楷体" panose="02010609060101010101" charset="-122"/>
                  <a:cs typeface="楷体" panose="02010609060101010101" charset="-122"/>
                </a:rPr>
                <a:t>，利用一些已知的展开式，通过</a:t>
              </a:r>
              <a:r>
                <a:rPr kumimoji="1" lang="zh-CN" altLang="en-US" u="sng">
                  <a:solidFill>
                    <a:schemeClr val="folHlink"/>
                  </a:solidFill>
                  <a:ea typeface="楷体" panose="02010609060101010101" charset="-122"/>
                  <a:cs typeface="楷体" panose="02010609060101010101" charset="-122"/>
                </a:rPr>
                <a:t>有理运算</a:t>
              </a:r>
              <a:r>
                <a:rPr kumimoji="1" lang="zh-CN" altLang="en-US">
                  <a:ea typeface="楷体" panose="02010609060101010101" charset="-122"/>
                  <a:cs typeface="楷体" panose="02010609060101010101" charset="-122"/>
                </a:rPr>
                <a:t>、  </a:t>
              </a:r>
              <a:endParaRPr kumimoji="1" lang="en-US" altLang="zh-CN">
                <a:ea typeface="楷体" panose="02010609060101010101" charset="-122"/>
                <a:cs typeface="楷体" panose="02010609060101010101" charset="-122"/>
              </a:endParaRPr>
            </a:p>
          </p:txBody>
        </p:sp>
        <p:sp>
          <p:nvSpPr>
            <p:cNvPr id="20498" name="Rectangle 18"/>
            <p:cNvSpPr>
              <a:spLocks noChangeArrowheads="1"/>
            </p:cNvSpPr>
            <p:nvPr/>
          </p:nvSpPr>
          <p:spPr bwMode="auto">
            <a:xfrm>
              <a:off x="852" y="1464"/>
              <a:ext cx="4072" cy="288"/>
            </a:xfrm>
            <a:prstGeom prst="rect">
              <a:avLst/>
            </a:prstGeom>
            <a:noFill/>
            <a:ln>
              <a:noFill/>
            </a:ln>
            <a:effectLst/>
          </p:spPr>
          <p:txBody>
            <a:bodyPr wrap="none">
              <a:spAutoFit/>
            </a:bodyPr>
            <a:lstStyle/>
            <a:p>
              <a:pPr>
                <a:buSzPct val="90000"/>
                <a:defRPr/>
              </a:pPr>
              <a:r>
                <a:rPr kumimoji="1" lang="zh-CN" altLang="en-US" u="sng">
                  <a:solidFill>
                    <a:schemeClr val="folHlink"/>
                  </a:solidFill>
                  <a:ea typeface="楷体" panose="02010609060101010101" charset="-122"/>
                  <a:cs typeface="楷体" panose="02010609060101010101" charset="-122"/>
                </a:rPr>
                <a:t>代换运算</a:t>
              </a:r>
              <a:r>
                <a:rPr kumimoji="1" lang="zh-CN" altLang="en-US">
                  <a:ea typeface="楷体" panose="02010609060101010101" charset="-122"/>
                  <a:cs typeface="楷体" panose="02010609060101010101" charset="-122"/>
                </a:rPr>
                <a:t>、</a:t>
              </a:r>
              <a:r>
                <a:rPr kumimoji="1" lang="zh-CN" altLang="en-US" u="sng">
                  <a:solidFill>
                    <a:schemeClr val="folHlink"/>
                  </a:solidFill>
                  <a:ea typeface="楷体" panose="02010609060101010101" charset="-122"/>
                  <a:cs typeface="楷体" panose="02010609060101010101" charset="-122"/>
                </a:rPr>
                <a:t>逐项求导</a:t>
              </a:r>
              <a:r>
                <a:rPr kumimoji="1" lang="zh-CN" altLang="en-US">
                  <a:ea typeface="楷体" panose="02010609060101010101" charset="-122"/>
                  <a:cs typeface="楷体" panose="02010609060101010101" charset="-122"/>
                </a:rPr>
                <a:t>、</a:t>
              </a:r>
              <a:r>
                <a:rPr kumimoji="1" lang="zh-CN" altLang="en-US" u="sng">
                  <a:solidFill>
                    <a:schemeClr val="folHlink"/>
                  </a:solidFill>
                  <a:ea typeface="楷体" panose="02010609060101010101" charset="-122"/>
                  <a:cs typeface="楷体" panose="02010609060101010101" charset="-122"/>
                </a:rPr>
                <a:t>逐项积分</a:t>
              </a:r>
              <a:r>
                <a:rPr kumimoji="1" lang="zh-CN" altLang="en-US">
                  <a:ea typeface="楷体" panose="02010609060101010101" charset="-122"/>
                  <a:cs typeface="楷体" panose="02010609060101010101" charset="-122"/>
                </a:rPr>
                <a:t>等方法展开。  </a:t>
              </a:r>
              <a:endParaRPr kumimoji="1" lang="en-US" altLang="zh-CN">
                <a:ea typeface="楷体" panose="02010609060101010101" charset="-122"/>
                <a:cs typeface="楷体" panose="02010609060101010101" charset="-122"/>
              </a:endParaRPr>
            </a:p>
          </p:txBody>
        </p:sp>
      </p:grpSp>
      <p:sp>
        <p:nvSpPr>
          <p:cNvPr id="20499" name="Rectangle 19"/>
          <p:cNvSpPr>
            <a:spLocks noChangeArrowheads="1"/>
          </p:cNvSpPr>
          <p:nvPr/>
        </p:nvSpPr>
        <p:spPr bwMode="auto">
          <a:xfrm>
            <a:off x="528638" y="3114675"/>
            <a:ext cx="4573587" cy="457200"/>
          </a:xfrm>
          <a:prstGeom prst="rect">
            <a:avLst/>
          </a:prstGeom>
          <a:noFill/>
          <a:ln>
            <a:noFill/>
          </a:ln>
          <a:effectLst/>
        </p:spPr>
        <p:txBody>
          <a:bodyPr wrap="none">
            <a:spAutoFit/>
          </a:bodyPr>
          <a:lstStyle/>
          <a:p>
            <a:pPr>
              <a:buSzPct val="85000"/>
              <a:buFontTx/>
              <a:buBlip>
                <a:blip r:embed="rId2"/>
              </a:buBlip>
              <a:defRPr/>
            </a:pPr>
            <a:r>
              <a:rPr kumimoji="1" lang="zh-CN" altLang="en-US">
                <a:solidFill>
                  <a:schemeClr val="hlink"/>
                </a:solidFill>
                <a:ea typeface="仿宋" panose="02010609060101010101" charset="-122"/>
                <a:cs typeface="仿宋" panose="02010609060101010101" charset="-122"/>
              </a:rPr>
              <a:t> </a:t>
            </a:r>
            <a:r>
              <a:rPr kumimoji="1" lang="zh-CN" altLang="en-US">
                <a:solidFill>
                  <a:schemeClr val="hlink"/>
                </a:solidFill>
                <a:ea typeface="楷体" panose="02010609060101010101" charset="-122"/>
                <a:cs typeface="楷体" panose="02010609060101010101" charset="-122"/>
              </a:rPr>
              <a:t>牢记</a:t>
            </a:r>
            <a:r>
              <a:rPr kumimoji="1" lang="zh-CN" altLang="en-US" u="sng">
                <a:solidFill>
                  <a:srgbClr val="FF0000"/>
                </a:solidFill>
                <a:ea typeface="楷体" panose="02010609060101010101" charset="-122"/>
                <a:cs typeface="楷体" panose="02010609060101010101" charset="-122"/>
              </a:rPr>
              <a:t>两个重要</a:t>
            </a:r>
            <a:r>
              <a:rPr kumimoji="1" lang="zh-CN" altLang="en-US">
                <a:solidFill>
                  <a:schemeClr val="hlink"/>
                </a:solidFill>
                <a:ea typeface="楷体" panose="02010609060101010101" charset="-122"/>
                <a:cs typeface="楷体" panose="02010609060101010101" charset="-122"/>
              </a:rPr>
              <a:t>的已知展开式：</a:t>
            </a:r>
            <a:r>
              <a:rPr kumimoji="1" lang="zh-CN" altLang="en-US">
                <a:solidFill>
                  <a:schemeClr val="hlink"/>
                </a:solidFill>
                <a:ea typeface="仿宋" panose="02010609060101010101" charset="-122"/>
                <a:cs typeface="仿宋" panose="02010609060101010101" charset="-122"/>
              </a:rPr>
              <a:t>  </a:t>
            </a:r>
            <a:endParaRPr kumimoji="1" lang="en-US" altLang="zh-CN">
              <a:solidFill>
                <a:schemeClr val="hlink"/>
              </a:solidFill>
              <a:ea typeface="仿宋" panose="02010609060101010101" charset="-122"/>
              <a:cs typeface="仿宋" panose="02010609060101010101" charset="-122"/>
            </a:endParaRPr>
          </a:p>
        </p:txBody>
      </p:sp>
      <p:grpSp>
        <p:nvGrpSpPr>
          <p:cNvPr id="20537" name="Group 57"/>
          <p:cNvGrpSpPr/>
          <p:nvPr/>
        </p:nvGrpSpPr>
        <p:grpSpPr bwMode="auto">
          <a:xfrm>
            <a:off x="1512888" y="5046663"/>
            <a:ext cx="6010275" cy="895350"/>
            <a:chOff x="953" y="3179"/>
            <a:chExt cx="3786" cy="564"/>
          </a:xfrm>
        </p:grpSpPr>
        <p:sp>
          <p:nvSpPr>
            <p:cNvPr id="20506" name="Rectangle 26"/>
            <p:cNvSpPr>
              <a:spLocks noChangeArrowheads="1"/>
            </p:cNvSpPr>
            <p:nvPr/>
          </p:nvSpPr>
          <p:spPr bwMode="auto">
            <a:xfrm>
              <a:off x="953" y="3179"/>
              <a:ext cx="3786" cy="564"/>
            </a:xfrm>
            <a:prstGeom prst="rect">
              <a:avLst/>
            </a:prstGeom>
            <a:solidFill>
              <a:srgbClr val="FFECD9"/>
            </a:solidFill>
            <a:ln w="3175">
              <a:solidFill>
                <a:srgbClr val="FF0000"/>
              </a:solidFill>
              <a:prstDash val="dash"/>
              <a:miter lim="800000"/>
            </a:ln>
            <a:effectLst/>
          </p:spPr>
          <p:txBody>
            <a:bodyPr wrap="none" anchor="ctr"/>
            <a:lstStyle/>
            <a:p>
              <a:pPr>
                <a:defRPr/>
              </a:pPr>
              <a:endParaRPr lang="zh-CN" altLang="en-US"/>
            </a:p>
          </p:txBody>
        </p:sp>
        <p:graphicFrame>
          <p:nvGraphicFramePr>
            <p:cNvPr id="49184" name="Object 23"/>
            <p:cNvGraphicFramePr/>
            <p:nvPr/>
          </p:nvGraphicFramePr>
          <p:xfrm>
            <a:off x="994" y="3191"/>
            <a:ext cx="2687" cy="535"/>
          </p:xfrm>
          <a:graphic>
            <a:graphicData uri="http://schemas.openxmlformats.org/presentationml/2006/ole">
              <mc:AlternateContent xmlns:mc="http://schemas.openxmlformats.org/markup-compatibility/2006">
                <mc:Choice xmlns:v="urn:schemas-microsoft-com:vml" Requires="v">
                  <p:oleObj spid="_x0000_s718871" name="公式" r:id="rId3" imgW="4267200" imgH="850900" progId="Equation.3">
                    <p:embed/>
                  </p:oleObj>
                </mc:Choice>
                <mc:Fallback>
                  <p:oleObj name="公式" r:id="rId3" imgW="4267200" imgH="850900" progId="Equation.3">
                    <p:embed/>
                    <p:pic>
                      <p:nvPicPr>
                        <p:cNvPr id="0" name="图片 71887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 y="3191"/>
                          <a:ext cx="2687" cy="535"/>
                        </a:xfrm>
                        <a:prstGeom prst="rect">
                          <a:avLst/>
                        </a:prstGeom>
                        <a:noFill/>
                        <a:ln>
                          <a:noFill/>
                        </a:ln>
                      </p:spPr>
                    </p:pic>
                  </p:oleObj>
                </mc:Fallback>
              </mc:AlternateContent>
            </a:graphicData>
          </a:graphic>
        </p:graphicFrame>
        <p:graphicFrame>
          <p:nvGraphicFramePr>
            <p:cNvPr id="49185" name="Object 24"/>
            <p:cNvGraphicFramePr/>
            <p:nvPr/>
          </p:nvGraphicFramePr>
          <p:xfrm>
            <a:off x="3824" y="3371"/>
            <a:ext cx="865" cy="215"/>
          </p:xfrm>
          <a:graphic>
            <a:graphicData uri="http://schemas.openxmlformats.org/presentationml/2006/ole">
              <mc:AlternateContent xmlns:mc="http://schemas.openxmlformats.org/markup-compatibility/2006">
                <mc:Choice xmlns:v="urn:schemas-microsoft-com:vml" Requires="v">
                  <p:oleObj spid="_x0000_s718872" name="公式" r:id="rId5" imgW="1371600" imgH="342900" progId="Equation.3">
                    <p:embed/>
                  </p:oleObj>
                </mc:Choice>
                <mc:Fallback>
                  <p:oleObj name="公式" r:id="rId5" imgW="1371600" imgH="342900" progId="Equation.3">
                    <p:embed/>
                    <p:pic>
                      <p:nvPicPr>
                        <p:cNvPr id="0" name="图片 7188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 y="3371"/>
                          <a:ext cx="865" cy="215"/>
                        </a:xfrm>
                        <a:prstGeom prst="rect">
                          <a:avLst/>
                        </a:prstGeom>
                        <a:noFill/>
                        <a:ln>
                          <a:noFill/>
                        </a:ln>
                      </p:spPr>
                    </p:pic>
                  </p:oleObj>
                </mc:Fallback>
              </mc:AlternateContent>
            </a:graphicData>
          </a:graphic>
        </p:graphicFrame>
      </p:grpSp>
      <p:pic>
        <p:nvPicPr>
          <p:cNvPr id="49175" name="Picture 50" descr="xs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20531" name="Rectangle 51"/>
          <p:cNvSpPr>
            <a:spLocks noChangeArrowheads="1"/>
          </p:cNvSpPr>
          <p:nvPr/>
        </p:nvSpPr>
        <p:spPr bwMode="auto">
          <a:xfrm>
            <a:off x="536575" y="568325"/>
            <a:ext cx="6097588" cy="519113"/>
          </a:xfrm>
          <a:prstGeom prst="rect">
            <a:avLst/>
          </a:prstGeom>
          <a:noFill/>
          <a:ln>
            <a:noFill/>
          </a:ln>
          <a:effectLst/>
        </p:spPr>
        <p:txBody>
          <a:bodyPr>
            <a:spAutoFit/>
          </a:bodyPr>
          <a:lstStyle/>
          <a:p>
            <a:pPr>
              <a:defRPr/>
            </a:pPr>
            <a:r>
              <a:rPr kumimoji="1" lang="zh-CN" altLang="en-US" sz="2800">
                <a:solidFill>
                  <a:srgbClr val="000099"/>
                </a:solidFill>
              </a:rPr>
              <a:t>二、将函数展开为</a:t>
            </a:r>
            <a:r>
              <a:rPr lang="zh-CN" altLang="en-US" sz="2800">
                <a:solidFill>
                  <a:srgbClr val="000099"/>
                </a:solidFill>
              </a:rPr>
              <a:t>泰勒级数的方法  </a:t>
            </a:r>
            <a:endParaRPr lang="zh-CN" altLang="en-US" sz="2800">
              <a:solidFill>
                <a:srgbClr val="000099"/>
              </a:solidFill>
            </a:endParaRPr>
          </a:p>
        </p:txBody>
      </p:sp>
      <p:sp>
        <p:nvSpPr>
          <p:cNvPr id="20532" name="Rectangle 52"/>
          <p:cNvSpPr>
            <a:spLocks noChangeArrowheads="1"/>
          </p:cNvSpPr>
          <p:nvPr/>
        </p:nvSpPr>
        <p:spPr bwMode="auto">
          <a:xfrm>
            <a:off x="531813" y="1185863"/>
            <a:ext cx="2360612" cy="457200"/>
          </a:xfrm>
          <a:prstGeom prst="rect">
            <a:avLst/>
          </a:prstGeom>
          <a:noFill/>
          <a:ln>
            <a:noFill/>
          </a:ln>
          <a:effectLst/>
        </p:spPr>
        <p:txBody>
          <a:bodyPr>
            <a:spAutoFit/>
          </a:bodyPr>
          <a:lstStyle/>
          <a:p>
            <a:pPr>
              <a:defRPr/>
            </a:pPr>
            <a:r>
              <a:rPr kumimoji="1" lang="en-US" altLang="zh-CN">
                <a:solidFill>
                  <a:srgbClr val="000099"/>
                </a:solidFill>
              </a:rPr>
              <a:t>2. </a:t>
            </a:r>
            <a:r>
              <a:rPr kumimoji="1" lang="zh-CN" altLang="en-US">
                <a:solidFill>
                  <a:srgbClr val="000099"/>
                </a:solidFill>
              </a:rPr>
              <a:t>间接展开法   </a:t>
            </a:r>
            <a:endParaRPr kumimoji="1" lang="zh-CN" altLang="en-US">
              <a:solidFill>
                <a:srgbClr val="000099"/>
              </a:solidFill>
            </a:endParaRPr>
          </a:p>
        </p:txBody>
      </p:sp>
      <p:sp>
        <p:nvSpPr>
          <p:cNvPr id="20533" name="Rectangle 53"/>
          <p:cNvSpPr>
            <a:spLocks noChangeArrowheads="1"/>
          </p:cNvSpPr>
          <p:nvPr/>
        </p:nvSpPr>
        <p:spPr bwMode="auto">
          <a:xfrm>
            <a:off x="525463" y="1773238"/>
            <a:ext cx="949325" cy="457200"/>
          </a:xfrm>
          <a:prstGeom prst="rect">
            <a:avLst/>
          </a:prstGeom>
          <a:noFill/>
          <a:ln>
            <a:noFill/>
          </a:ln>
          <a:effectLst/>
        </p:spPr>
        <p:txBody>
          <a:bodyPr wrap="none">
            <a:spAutoFit/>
          </a:bodyPr>
          <a:lstStyle/>
          <a:p>
            <a:pPr>
              <a:defRPr/>
            </a:pPr>
            <a:r>
              <a:rPr kumimoji="1" lang="zh-CN" altLang="en-US">
                <a:solidFill>
                  <a:srgbClr val="0000FF"/>
                </a:solidFill>
                <a:latin typeface="宋体" panose="02010600030101010101" charset="-122"/>
              </a:rPr>
              <a:t>方法</a:t>
            </a:r>
            <a:r>
              <a:rPr kumimoji="1" lang="zh-CN" altLang="en-US">
                <a:solidFill>
                  <a:srgbClr val="0000FF"/>
                </a:solidFill>
              </a:rPr>
              <a:t>  </a:t>
            </a:r>
            <a:endParaRPr kumimoji="1" lang="zh-CN" altLang="en-US">
              <a:solidFill>
                <a:srgbClr val="0000FF"/>
              </a:solidFill>
            </a:endParaRPr>
          </a:p>
        </p:txBody>
      </p:sp>
      <p:grpSp>
        <p:nvGrpSpPr>
          <p:cNvPr id="20536" name="Group 56"/>
          <p:cNvGrpSpPr/>
          <p:nvPr/>
        </p:nvGrpSpPr>
        <p:grpSpPr bwMode="auto">
          <a:xfrm>
            <a:off x="1511300" y="3797300"/>
            <a:ext cx="6010275" cy="895350"/>
            <a:chOff x="952" y="2392"/>
            <a:chExt cx="3786" cy="564"/>
          </a:xfrm>
        </p:grpSpPr>
        <p:sp>
          <p:nvSpPr>
            <p:cNvPr id="20534" name="Rectangle 54"/>
            <p:cNvSpPr>
              <a:spLocks noChangeArrowheads="1"/>
            </p:cNvSpPr>
            <p:nvPr/>
          </p:nvSpPr>
          <p:spPr bwMode="auto">
            <a:xfrm>
              <a:off x="952" y="2392"/>
              <a:ext cx="3786" cy="564"/>
            </a:xfrm>
            <a:prstGeom prst="rect">
              <a:avLst/>
            </a:prstGeom>
            <a:solidFill>
              <a:srgbClr val="FFECD9"/>
            </a:solidFill>
            <a:ln w="3175">
              <a:solidFill>
                <a:srgbClr val="FF0000"/>
              </a:solidFill>
              <a:prstDash val="dash"/>
              <a:miter lim="800000"/>
            </a:ln>
            <a:effectLst/>
          </p:spPr>
          <p:txBody>
            <a:bodyPr wrap="none" anchor="ctr"/>
            <a:lstStyle/>
            <a:p>
              <a:pPr>
                <a:defRPr/>
              </a:pPr>
              <a:endParaRPr lang="zh-CN" altLang="en-US"/>
            </a:p>
          </p:txBody>
        </p:sp>
        <p:graphicFrame>
          <p:nvGraphicFramePr>
            <p:cNvPr id="49181" name="Object 22"/>
            <p:cNvGraphicFramePr/>
            <p:nvPr/>
          </p:nvGraphicFramePr>
          <p:xfrm>
            <a:off x="987" y="2420"/>
            <a:ext cx="2575" cy="504"/>
          </p:xfrm>
          <a:graphic>
            <a:graphicData uri="http://schemas.openxmlformats.org/presentationml/2006/ole">
              <mc:AlternateContent xmlns:mc="http://schemas.openxmlformats.org/markup-compatibility/2006">
                <mc:Choice xmlns:v="urn:schemas-microsoft-com:vml" Requires="v">
                  <p:oleObj spid="_x0000_s718873" name="公式" r:id="rId8" imgW="4089400" imgH="800100" progId="Equation.3">
                    <p:embed/>
                  </p:oleObj>
                </mc:Choice>
                <mc:Fallback>
                  <p:oleObj name="公式" r:id="rId8" imgW="4089400" imgH="800100" progId="Equation.3">
                    <p:embed/>
                    <p:pic>
                      <p:nvPicPr>
                        <p:cNvPr id="0" name="图片 7188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7" y="2420"/>
                          <a:ext cx="2575" cy="504"/>
                        </a:xfrm>
                        <a:prstGeom prst="rect">
                          <a:avLst/>
                        </a:prstGeom>
                        <a:noFill/>
                        <a:ln>
                          <a:noFill/>
                        </a:ln>
                        <a:effectLst/>
                      </p:spPr>
                    </p:pic>
                  </p:oleObj>
                </mc:Fallback>
              </mc:AlternateContent>
            </a:graphicData>
          </a:graphic>
        </p:graphicFrame>
        <p:graphicFrame>
          <p:nvGraphicFramePr>
            <p:cNvPr id="49182" name="Object 25"/>
            <p:cNvGraphicFramePr/>
            <p:nvPr/>
          </p:nvGraphicFramePr>
          <p:xfrm>
            <a:off x="3695" y="2566"/>
            <a:ext cx="688" cy="215"/>
          </p:xfrm>
          <a:graphic>
            <a:graphicData uri="http://schemas.openxmlformats.org/presentationml/2006/ole">
              <mc:AlternateContent xmlns:mc="http://schemas.openxmlformats.org/markup-compatibility/2006">
                <mc:Choice xmlns:v="urn:schemas-microsoft-com:vml" Requires="v">
                  <p:oleObj spid="_x0000_s718874" name="Equation" r:id="rId10" imgW="1091565" imgH="342900" progId="Equation.DSMT4">
                    <p:embed/>
                  </p:oleObj>
                </mc:Choice>
                <mc:Fallback>
                  <p:oleObj name="Equation" r:id="rId10" imgW="1091565" imgH="342900" progId="Equation.DSMT4">
                    <p:embed/>
                    <p:pic>
                      <p:nvPicPr>
                        <p:cNvPr id="0" name="图片 71887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5" y="2566"/>
                          <a:ext cx="688" cy="215"/>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532"/>
                                        </p:tgtEl>
                                        <p:attrNameLst>
                                          <p:attrName>style.visibility</p:attrName>
                                        </p:attrNameLst>
                                      </p:cBhvr>
                                      <p:to>
                                        <p:strVal val="visible"/>
                                      </p:to>
                                    </p:set>
                                    <p:animEffect transition="in" filter="wipe(left)">
                                      <p:cBhvr>
                                        <p:cTn id="7" dur="1000"/>
                                        <p:tgtEl>
                                          <p:spTgt spid="20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3"/>
                                        </p:tgtEl>
                                        <p:attrNameLst>
                                          <p:attrName>style.visibility</p:attrName>
                                        </p:attrNameLst>
                                      </p:cBhvr>
                                      <p:to>
                                        <p:strVal val="visible"/>
                                      </p:to>
                                    </p:set>
                                    <p:animEffect transition="in" filter="wipe(left)">
                                      <p:cBhvr>
                                        <p:cTn id="12" dur="1000"/>
                                        <p:tgtEl>
                                          <p:spTgt spid="20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35"/>
                                        </p:tgtEl>
                                        <p:attrNameLst>
                                          <p:attrName>style.visibility</p:attrName>
                                        </p:attrNameLst>
                                      </p:cBhvr>
                                      <p:to>
                                        <p:strVal val="visible"/>
                                      </p:to>
                                    </p:set>
                                    <p:animEffect transition="in" filter="wipe(left)">
                                      <p:cBhvr>
                                        <p:cTn id="17" dur="1000"/>
                                        <p:tgtEl>
                                          <p:spTgt spid="205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99"/>
                                        </p:tgtEl>
                                        <p:attrNameLst>
                                          <p:attrName>style.visibility</p:attrName>
                                        </p:attrNameLst>
                                      </p:cBhvr>
                                      <p:to>
                                        <p:strVal val="visible"/>
                                      </p:to>
                                    </p:set>
                                    <p:animEffect transition="in" filter="wipe(left)">
                                      <p:cBhvr>
                                        <p:cTn id="22" dur="1000"/>
                                        <p:tgtEl>
                                          <p:spTgt spid="204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36"/>
                                        </p:tgtEl>
                                        <p:attrNameLst>
                                          <p:attrName>style.visibility</p:attrName>
                                        </p:attrNameLst>
                                      </p:cBhvr>
                                      <p:to>
                                        <p:strVal val="visible"/>
                                      </p:to>
                                    </p:set>
                                    <p:animEffect transition="in" filter="wipe(left)">
                                      <p:cBhvr>
                                        <p:cTn id="27" dur="1000"/>
                                        <p:tgtEl>
                                          <p:spTgt spid="205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537"/>
                                        </p:tgtEl>
                                        <p:attrNameLst>
                                          <p:attrName>style.visibility</p:attrName>
                                        </p:attrNameLst>
                                      </p:cBhvr>
                                      <p:to>
                                        <p:strVal val="visible"/>
                                      </p:to>
                                    </p:set>
                                    <p:animEffect transition="in" filter="wipe(left)">
                                      <p:cBhvr>
                                        <p:cTn id="32" dur="1000"/>
                                        <p:tgtEl>
                                          <p:spTgt spid="2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p:bldP spid="20532" grpId="0"/>
      <p:bldP spid="205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8850" y="3157538"/>
            <a:ext cx="838200" cy="219075"/>
          </a:xfrm>
          <a:prstGeom prst="rect">
            <a:avLst/>
          </a:prstGeom>
          <a:noFill/>
          <a:ln>
            <a:noFill/>
          </a:ln>
        </p:spPr>
      </p:pic>
      <p:pic>
        <p:nvPicPr>
          <p:cNvPr id="50178" name="Picture 4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3155950"/>
            <a:ext cx="838200" cy="219075"/>
          </a:xfrm>
          <a:prstGeom prst="rect">
            <a:avLst/>
          </a:prstGeom>
          <a:noFill/>
          <a:ln>
            <a:noFill/>
          </a:ln>
        </p:spPr>
      </p:pic>
      <p:pic>
        <p:nvPicPr>
          <p:cNvPr id="50179" name="Picture 4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91025" y="3157538"/>
            <a:ext cx="838200" cy="219075"/>
          </a:xfrm>
          <a:prstGeom prst="rect">
            <a:avLst/>
          </a:prstGeom>
          <a:noFill/>
          <a:ln>
            <a:noFill/>
          </a:ln>
        </p:spPr>
      </p:pic>
      <p:pic>
        <p:nvPicPr>
          <p:cNvPr id="50180" name="Picture 4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89438" y="3155950"/>
            <a:ext cx="838200" cy="219075"/>
          </a:xfrm>
          <a:prstGeom prst="rect">
            <a:avLst/>
          </a:prstGeom>
          <a:noFill/>
          <a:ln>
            <a:noFill/>
          </a:ln>
        </p:spPr>
      </p:pic>
      <p:pic>
        <p:nvPicPr>
          <p:cNvPr id="50181" name="Picture 4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3675" y="3146425"/>
            <a:ext cx="838200" cy="219075"/>
          </a:xfrm>
          <a:prstGeom prst="rect">
            <a:avLst/>
          </a:prstGeom>
          <a:noFill/>
          <a:ln>
            <a:noFill/>
          </a:ln>
        </p:spPr>
      </p:pic>
      <p:pic>
        <p:nvPicPr>
          <p:cNvPr id="50182" name="Picture 4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3675" y="3144838"/>
            <a:ext cx="838200" cy="219075"/>
          </a:xfrm>
          <a:prstGeom prst="rect">
            <a:avLst/>
          </a:prstGeom>
          <a:noFill/>
          <a:ln>
            <a:noFill/>
          </a:ln>
        </p:spPr>
      </p:pic>
      <p:pic>
        <p:nvPicPr>
          <p:cNvPr id="50183"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1717675"/>
            <a:ext cx="838200" cy="219075"/>
          </a:xfrm>
          <a:prstGeom prst="rect">
            <a:avLst/>
          </a:prstGeom>
          <a:noFill/>
          <a:ln>
            <a:noFill/>
          </a:ln>
        </p:spPr>
      </p:pic>
      <p:pic>
        <p:nvPicPr>
          <p:cNvPr id="50184" name="Picture 51"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225675" y="1716088"/>
            <a:ext cx="838200" cy="219075"/>
          </a:xfrm>
          <a:prstGeom prst="rect">
            <a:avLst/>
          </a:prstGeom>
          <a:noFill/>
          <a:ln>
            <a:noFill/>
          </a:ln>
        </p:spPr>
      </p:pic>
      <p:pic>
        <p:nvPicPr>
          <p:cNvPr id="50185"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9438" y="1717675"/>
            <a:ext cx="838200" cy="219075"/>
          </a:xfrm>
          <a:prstGeom prst="rect">
            <a:avLst/>
          </a:prstGeom>
          <a:noFill/>
          <a:ln>
            <a:noFill/>
          </a:ln>
        </p:spPr>
      </p:pic>
      <p:pic>
        <p:nvPicPr>
          <p:cNvPr id="50186" name="Picture 5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7850" y="1716088"/>
            <a:ext cx="838200" cy="219075"/>
          </a:xfrm>
          <a:prstGeom prst="rect">
            <a:avLst/>
          </a:prstGeom>
          <a:noFill/>
          <a:ln>
            <a:noFill/>
          </a:ln>
        </p:spPr>
      </p:pic>
      <p:pic>
        <p:nvPicPr>
          <p:cNvPr id="50187"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23038" y="1631950"/>
            <a:ext cx="838200" cy="219075"/>
          </a:xfrm>
          <a:prstGeom prst="rect">
            <a:avLst/>
          </a:prstGeom>
          <a:noFill/>
          <a:ln>
            <a:noFill/>
          </a:ln>
        </p:spPr>
      </p:pic>
      <p:pic>
        <p:nvPicPr>
          <p:cNvPr id="50188" name="Picture 5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21450" y="1630363"/>
            <a:ext cx="838200" cy="219075"/>
          </a:xfrm>
          <a:prstGeom prst="rect">
            <a:avLst/>
          </a:prstGeom>
          <a:noFill/>
          <a:ln>
            <a:noFill/>
          </a:ln>
        </p:spPr>
      </p:pic>
      <p:pic>
        <p:nvPicPr>
          <p:cNvPr id="50189" name="Picture 5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4946650"/>
            <a:ext cx="838200" cy="219075"/>
          </a:xfrm>
          <a:prstGeom prst="rect">
            <a:avLst/>
          </a:prstGeom>
          <a:noFill/>
          <a:ln>
            <a:noFill/>
          </a:ln>
        </p:spPr>
      </p:pic>
      <p:pic>
        <p:nvPicPr>
          <p:cNvPr id="50190" name="Picture 5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225675" y="4945063"/>
            <a:ext cx="838200" cy="219075"/>
          </a:xfrm>
          <a:prstGeom prst="rect">
            <a:avLst/>
          </a:prstGeom>
          <a:noFill/>
          <a:ln>
            <a:noFill/>
          </a:ln>
        </p:spPr>
      </p:pic>
      <p:pic>
        <p:nvPicPr>
          <p:cNvPr id="50191"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9438" y="5356225"/>
            <a:ext cx="838200" cy="219075"/>
          </a:xfrm>
          <a:prstGeom prst="rect">
            <a:avLst/>
          </a:prstGeom>
          <a:noFill/>
          <a:ln>
            <a:noFill/>
          </a:ln>
        </p:spPr>
      </p:pic>
      <p:pic>
        <p:nvPicPr>
          <p:cNvPr id="50192" name="Picture 5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7850" y="5354638"/>
            <a:ext cx="838200" cy="219075"/>
          </a:xfrm>
          <a:prstGeom prst="rect">
            <a:avLst/>
          </a:prstGeom>
          <a:noFill/>
          <a:ln>
            <a:noFill/>
          </a:ln>
        </p:spPr>
      </p:pic>
      <p:pic>
        <p:nvPicPr>
          <p:cNvPr id="50193" name="Picture 6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2088" y="4956175"/>
            <a:ext cx="838200" cy="219075"/>
          </a:xfrm>
          <a:prstGeom prst="rect">
            <a:avLst/>
          </a:prstGeom>
          <a:noFill/>
          <a:ln>
            <a:noFill/>
          </a:ln>
        </p:spPr>
      </p:pic>
      <p:pic>
        <p:nvPicPr>
          <p:cNvPr id="50194" name="Picture 6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40500" y="4954588"/>
            <a:ext cx="838200" cy="219075"/>
          </a:xfrm>
          <a:prstGeom prst="rect">
            <a:avLst/>
          </a:prstGeom>
          <a:noFill/>
          <a:ln>
            <a:noFill/>
          </a:ln>
        </p:spPr>
      </p:pic>
      <p:sp>
        <p:nvSpPr>
          <p:cNvPr id="23562" name="Rectangle 10"/>
          <p:cNvSpPr>
            <a:spLocks noChangeArrowheads="1"/>
          </p:cNvSpPr>
          <p:nvPr/>
        </p:nvSpPr>
        <p:spPr bwMode="auto">
          <a:xfrm>
            <a:off x="533400" y="1771650"/>
            <a:ext cx="787400" cy="457200"/>
          </a:xfrm>
          <a:prstGeom prst="rect">
            <a:avLst/>
          </a:prstGeom>
          <a:noFill/>
          <a:ln>
            <a:noFill/>
          </a:ln>
          <a:effectLst/>
        </p:spPr>
        <p:txBody>
          <a:bodyPr>
            <a:spAutoFit/>
          </a:bodyPr>
          <a:lstStyle/>
          <a:p>
            <a:pPr>
              <a:defRPr/>
            </a:pPr>
            <a:r>
              <a:rPr kumimoji="1" lang="zh-CN" altLang="en-US">
                <a:solidFill>
                  <a:srgbClr val="0000FF"/>
                </a:solidFill>
              </a:rPr>
              <a:t>解  </a:t>
            </a:r>
            <a:endParaRPr kumimoji="1" lang="zh-CN" altLang="en-US">
              <a:solidFill>
                <a:srgbClr val="0000FF"/>
              </a:solidFill>
            </a:endParaRPr>
          </a:p>
        </p:txBody>
      </p:sp>
      <p:grpSp>
        <p:nvGrpSpPr>
          <p:cNvPr id="23670" name="Group 118"/>
          <p:cNvGrpSpPr/>
          <p:nvPr/>
        </p:nvGrpSpPr>
        <p:grpSpPr bwMode="auto">
          <a:xfrm>
            <a:off x="1049338" y="3041650"/>
            <a:ext cx="4992687" cy="457200"/>
            <a:chOff x="661" y="1916"/>
            <a:chExt cx="3145" cy="288"/>
          </a:xfrm>
        </p:grpSpPr>
        <p:sp>
          <p:nvSpPr>
            <p:cNvPr id="23557" name="Rectangle 5"/>
            <p:cNvSpPr>
              <a:spLocks noChangeArrowheads="1"/>
            </p:cNvSpPr>
            <p:nvPr/>
          </p:nvSpPr>
          <p:spPr bwMode="auto">
            <a:xfrm>
              <a:off x="661" y="1916"/>
              <a:ext cx="2782" cy="288"/>
            </a:xfrm>
            <a:prstGeom prst="rect">
              <a:avLst/>
            </a:prstGeom>
            <a:noFill/>
            <a:ln>
              <a:noFill/>
            </a:ln>
            <a:effectLst/>
          </p:spPr>
          <p:txBody>
            <a:bodyPr wrap="none">
              <a:spAutoFit/>
            </a:bodyPr>
            <a:lstStyle/>
            <a:p>
              <a:pPr>
                <a:buSzPct val="85000"/>
                <a:buFontTx/>
                <a:buBlip>
                  <a:blip r:embed="rId2"/>
                </a:buBlip>
                <a:defRPr/>
              </a:pPr>
              <a:r>
                <a:rPr kumimoji="1" lang="zh-CN" altLang="en-US">
                  <a:solidFill>
                    <a:schemeClr val="tx1"/>
                  </a:solidFill>
                  <a:ea typeface="楷体" panose="02010609060101010101" charset="-122"/>
                  <a:cs typeface="楷体" panose="02010609060101010101" charset="-122"/>
                </a:rPr>
                <a:t> 由于函数          只有一个奇点  </a:t>
              </a:r>
              <a:endParaRPr kumimoji="1" lang="zh-CN" altLang="en-US">
                <a:solidFill>
                  <a:schemeClr val="tx1"/>
                </a:solidFill>
                <a:ea typeface="楷体" panose="02010609060101010101" charset="-122"/>
                <a:cs typeface="楷体" panose="02010609060101010101" charset="-122"/>
              </a:endParaRPr>
            </a:p>
          </p:txBody>
        </p:sp>
        <p:graphicFrame>
          <p:nvGraphicFramePr>
            <p:cNvPr id="50234" name="Object 16"/>
            <p:cNvGraphicFramePr/>
            <p:nvPr/>
          </p:nvGraphicFramePr>
          <p:xfrm>
            <a:off x="1693" y="1963"/>
            <a:ext cx="400" cy="216"/>
          </p:xfrm>
          <a:graphic>
            <a:graphicData uri="http://schemas.openxmlformats.org/presentationml/2006/ole">
              <mc:AlternateContent xmlns:mc="http://schemas.openxmlformats.org/markup-compatibility/2006">
                <mc:Choice xmlns:v="urn:schemas-microsoft-com:vml" Requires="v">
                  <p:oleObj spid="_x0000_s719930" name="公式" r:id="rId3" imgW="635000" imgH="342900" progId="Equation.3">
                    <p:embed/>
                  </p:oleObj>
                </mc:Choice>
                <mc:Fallback>
                  <p:oleObj name="公式" r:id="rId3" imgW="635000" imgH="342900" progId="Equation.3">
                    <p:embed/>
                    <p:pic>
                      <p:nvPicPr>
                        <p:cNvPr id="0" name="图片 7199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 y="1963"/>
                          <a:ext cx="400" cy="216"/>
                        </a:xfrm>
                        <a:prstGeom prst="rect">
                          <a:avLst/>
                        </a:prstGeom>
                        <a:noFill/>
                        <a:ln>
                          <a:noFill/>
                        </a:ln>
                      </p:spPr>
                    </p:pic>
                  </p:oleObj>
                </mc:Fallback>
              </mc:AlternateContent>
            </a:graphicData>
          </a:graphic>
        </p:graphicFrame>
        <p:graphicFrame>
          <p:nvGraphicFramePr>
            <p:cNvPr id="50235" name="Object 17"/>
            <p:cNvGraphicFramePr/>
            <p:nvPr/>
          </p:nvGraphicFramePr>
          <p:xfrm>
            <a:off x="3326" y="1968"/>
            <a:ext cx="480" cy="216"/>
          </p:xfrm>
          <a:graphic>
            <a:graphicData uri="http://schemas.openxmlformats.org/presentationml/2006/ole">
              <mc:AlternateContent xmlns:mc="http://schemas.openxmlformats.org/markup-compatibility/2006">
                <mc:Choice xmlns:v="urn:schemas-microsoft-com:vml" Requires="v">
                  <p:oleObj spid="_x0000_s719931" name="公式" r:id="rId5" imgW="761365" imgH="342900" progId="Equation.3">
                    <p:embed/>
                  </p:oleObj>
                </mc:Choice>
                <mc:Fallback>
                  <p:oleObj name="公式" r:id="rId5" imgW="761365" imgH="342900" progId="Equation.3">
                    <p:embed/>
                    <p:pic>
                      <p:nvPicPr>
                        <p:cNvPr id="0" name="图片 7199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6" y="1968"/>
                          <a:ext cx="480" cy="216"/>
                        </a:xfrm>
                        <a:prstGeom prst="rect">
                          <a:avLst/>
                        </a:prstGeom>
                        <a:noFill/>
                        <a:ln>
                          <a:noFill/>
                        </a:ln>
                      </p:spPr>
                    </p:pic>
                  </p:oleObj>
                </mc:Fallback>
              </mc:AlternateContent>
            </a:graphicData>
          </a:graphic>
        </p:graphicFrame>
      </p:grpSp>
      <p:pic>
        <p:nvPicPr>
          <p:cNvPr id="50197" name="Picture 69" descr="xs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23625" name="Rectangle 73"/>
          <p:cNvSpPr>
            <a:spLocks noChangeArrowheads="1"/>
          </p:cNvSpPr>
          <p:nvPr/>
        </p:nvSpPr>
        <p:spPr bwMode="auto">
          <a:xfrm>
            <a:off x="533400" y="684213"/>
            <a:ext cx="336550" cy="457200"/>
          </a:xfrm>
          <a:prstGeom prst="rect">
            <a:avLst/>
          </a:prstGeom>
          <a:noFill/>
          <a:ln>
            <a:noFill/>
          </a:ln>
          <a:effectLst/>
        </p:spPr>
        <p:txBody>
          <a:bodyPr wrap="none">
            <a:spAutoFit/>
          </a:bodyPr>
          <a:lstStyle/>
          <a:p>
            <a:pPr>
              <a:defRPr/>
            </a:pPr>
            <a:r>
              <a:rPr kumimoji="1" lang="zh-CN" altLang="en-US">
                <a:solidFill>
                  <a:srgbClr val="0000FF"/>
                </a:solidFill>
              </a:rPr>
              <a:t>  </a:t>
            </a:r>
            <a:endParaRPr kumimoji="1" lang="zh-CN" altLang="en-US">
              <a:solidFill>
                <a:srgbClr val="0000FF"/>
              </a:solidFill>
            </a:endParaRPr>
          </a:p>
        </p:txBody>
      </p:sp>
      <p:grpSp>
        <p:nvGrpSpPr>
          <p:cNvPr id="23627" name="Group 75"/>
          <p:cNvGrpSpPr/>
          <p:nvPr/>
        </p:nvGrpSpPr>
        <p:grpSpPr bwMode="auto">
          <a:xfrm>
            <a:off x="504825" y="1187450"/>
            <a:ext cx="1390650" cy="338138"/>
            <a:chOff x="3540" y="1156"/>
            <a:chExt cx="876" cy="213"/>
          </a:xfrm>
        </p:grpSpPr>
        <p:sp>
          <p:nvSpPr>
            <p:cNvPr id="23628" name="Rectangle 76"/>
            <p:cNvSpPr>
              <a:spLocks noChangeArrowheads="1"/>
            </p:cNvSpPr>
            <p:nvPr/>
          </p:nvSpPr>
          <p:spPr bwMode="auto">
            <a:xfrm>
              <a:off x="3626" y="1173"/>
              <a:ext cx="683"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23629" name="Rectangle 77"/>
            <p:cNvSpPr>
              <a:spLocks noChangeArrowheads="1"/>
            </p:cNvSpPr>
            <p:nvPr/>
          </p:nvSpPr>
          <p:spPr bwMode="auto">
            <a:xfrm>
              <a:off x="3540" y="1156"/>
              <a:ext cx="876"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79</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4.10</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pSp>
        <p:nvGrpSpPr>
          <p:cNvPr id="23663" name="Group 111"/>
          <p:cNvGrpSpPr/>
          <p:nvPr/>
        </p:nvGrpSpPr>
        <p:grpSpPr bwMode="auto">
          <a:xfrm>
            <a:off x="1049338" y="1774825"/>
            <a:ext cx="5187950" cy="1027113"/>
            <a:chOff x="661" y="1118"/>
            <a:chExt cx="3268" cy="647"/>
          </a:xfrm>
        </p:grpSpPr>
        <p:sp>
          <p:nvSpPr>
            <p:cNvPr id="23632" name="Text Box 80"/>
            <p:cNvSpPr txBox="1">
              <a:spLocks noChangeArrowheads="1"/>
            </p:cNvSpPr>
            <p:nvPr/>
          </p:nvSpPr>
          <p:spPr bwMode="auto">
            <a:xfrm>
              <a:off x="661" y="1118"/>
              <a:ext cx="3267" cy="288"/>
            </a:xfrm>
            <a:prstGeom prst="rect">
              <a:avLst/>
            </a:prstGeom>
            <a:noFill/>
            <a:ln>
              <a:noFill/>
            </a:ln>
            <a:effectLst/>
          </p:spPr>
          <p:txBody>
            <a:bodyPr wrap="none">
              <a:spAutoFit/>
            </a:bodyPr>
            <a:lstStyle/>
            <a:p>
              <a:pPr>
                <a:buSzPct val="85000"/>
                <a:buFontTx/>
                <a:buBlip>
                  <a:blip r:embed="rId2"/>
                </a:buBlip>
                <a:defRPr/>
              </a:pPr>
              <a:r>
                <a:rPr lang="zh-CN" altLang="en-US">
                  <a:ea typeface="楷体" panose="02010609060101010101" charset="-122"/>
                  <a:cs typeface="楷体" panose="02010609060101010101" charset="-122"/>
                </a:rPr>
                <a:t> 在将函数具体展开为</a:t>
              </a:r>
              <a:r>
                <a:rPr kumimoji="1" lang="zh-CN" altLang="en-US">
                  <a:solidFill>
                    <a:schemeClr val="tx1"/>
                  </a:solidFill>
                  <a:ea typeface="楷体" panose="02010609060101010101" charset="-122"/>
                  <a:cs typeface="楷体" panose="02010609060101010101" charset="-122"/>
                </a:rPr>
                <a:t>幂级数</a:t>
              </a:r>
              <a:r>
                <a:rPr lang="zh-CN" altLang="en-US">
                  <a:ea typeface="楷体" panose="02010609060101010101" charset="-122"/>
                  <a:cs typeface="楷体" panose="02010609060101010101" charset="-122"/>
                </a:rPr>
                <a:t>之前，  </a:t>
              </a:r>
              <a:endParaRPr lang="zh-CN" altLang="en-US">
                <a:ea typeface="楷体" panose="02010609060101010101" charset="-122"/>
                <a:cs typeface="楷体" panose="02010609060101010101" charset="-122"/>
              </a:endParaRPr>
            </a:p>
          </p:txBody>
        </p:sp>
        <p:sp>
          <p:nvSpPr>
            <p:cNvPr id="23635" name="Text Box 83"/>
            <p:cNvSpPr txBox="1">
              <a:spLocks noChangeArrowheads="1"/>
            </p:cNvSpPr>
            <p:nvPr/>
          </p:nvSpPr>
          <p:spPr bwMode="auto">
            <a:xfrm>
              <a:off x="822" y="1477"/>
              <a:ext cx="3107" cy="288"/>
            </a:xfrm>
            <a:prstGeom prst="rect">
              <a:avLst/>
            </a:prstGeom>
            <a:noFill/>
            <a:ln>
              <a:noFill/>
            </a:ln>
            <a:effectLst/>
          </p:spPr>
          <p:txBody>
            <a:bodyPr wrap="none">
              <a:spAutoFit/>
            </a:bodyPr>
            <a:lstStyle/>
            <a:p>
              <a:pPr>
                <a:defRPr/>
              </a:pPr>
              <a:r>
                <a:rPr lang="zh-CN" altLang="en-US">
                  <a:ea typeface="楷体" panose="02010609060101010101" charset="-122"/>
                  <a:cs typeface="楷体" panose="02010609060101010101" charset="-122"/>
                </a:rPr>
                <a:t>先看看能否</a:t>
              </a:r>
              <a:r>
                <a:rPr lang="zh-CN" altLang="en-US" u="sng">
                  <a:solidFill>
                    <a:srgbClr val="CC0000"/>
                  </a:solidFill>
                  <a:ea typeface="楷体" panose="02010609060101010101" charset="-122"/>
                  <a:cs typeface="楷体" panose="02010609060101010101" charset="-122"/>
                </a:rPr>
                <a:t>事先知道</a:t>
              </a:r>
              <a:r>
                <a:rPr lang="zh-CN" altLang="en-US">
                  <a:ea typeface="楷体" panose="02010609060101010101" charset="-122"/>
                  <a:cs typeface="楷体" panose="02010609060101010101" charset="-122"/>
                </a:rPr>
                <a:t>其收敛半径。  </a:t>
              </a:r>
              <a:endParaRPr lang="zh-CN" altLang="en-US">
                <a:ea typeface="楷体" panose="02010609060101010101" charset="-122"/>
                <a:cs typeface="楷体" panose="02010609060101010101" charset="-122"/>
              </a:endParaRPr>
            </a:p>
          </p:txBody>
        </p:sp>
      </p:grpSp>
      <p:grpSp>
        <p:nvGrpSpPr>
          <p:cNvPr id="23671" name="Group 119"/>
          <p:cNvGrpSpPr/>
          <p:nvPr/>
        </p:nvGrpSpPr>
        <p:grpSpPr bwMode="auto">
          <a:xfrm>
            <a:off x="1304925" y="3609975"/>
            <a:ext cx="4851400" cy="457200"/>
            <a:chOff x="822" y="2274"/>
            <a:chExt cx="3056" cy="288"/>
          </a:xfrm>
        </p:grpSpPr>
        <p:sp>
          <p:nvSpPr>
            <p:cNvPr id="23567" name="Rectangle 15"/>
            <p:cNvSpPr>
              <a:spLocks noChangeArrowheads="1"/>
            </p:cNvSpPr>
            <p:nvPr/>
          </p:nvSpPr>
          <p:spPr bwMode="auto">
            <a:xfrm>
              <a:off x="822" y="2274"/>
              <a:ext cx="3056" cy="288"/>
            </a:xfrm>
            <a:prstGeom prst="rect">
              <a:avLst/>
            </a:prstGeom>
            <a:noFill/>
            <a:ln>
              <a:noFill/>
            </a:ln>
            <a:effectLst/>
          </p:spPr>
          <p:txBody>
            <a:bodyPr wrap="none">
              <a:spAutoFit/>
            </a:bodyPr>
            <a:lstStyle/>
            <a:p>
              <a:pPr>
                <a:defRPr/>
              </a:pPr>
              <a:r>
                <a:rPr kumimoji="1" lang="zh-CN" altLang="en-US">
                  <a:solidFill>
                    <a:schemeClr val="tx1"/>
                  </a:solidFill>
                  <a:ea typeface="楷体" panose="02010609060101010101" charset="-122"/>
                  <a:cs typeface="楷体" panose="02010609060101010101" charset="-122"/>
                </a:rPr>
                <a:t>因此在           点</a:t>
              </a:r>
              <a:r>
                <a:rPr lang="zh-CN" altLang="en-US">
                  <a:ea typeface="楷体" panose="02010609060101010101" charset="-122"/>
                  <a:cs typeface="楷体" panose="02010609060101010101" charset="-122"/>
                </a:rPr>
                <a:t>展开</a:t>
              </a:r>
              <a:r>
                <a:rPr kumimoji="1" lang="zh-CN" altLang="en-US">
                  <a:solidFill>
                    <a:schemeClr val="tx1"/>
                  </a:solidFill>
                  <a:ea typeface="楷体" panose="02010609060101010101" charset="-122"/>
                  <a:cs typeface="楷体" panose="02010609060101010101" charset="-122"/>
                </a:rPr>
                <a:t>为幂级数后，  </a:t>
              </a:r>
              <a:endParaRPr kumimoji="1" lang="zh-CN" altLang="en-US">
                <a:solidFill>
                  <a:schemeClr val="tx1"/>
                </a:solidFill>
                <a:ea typeface="楷体" panose="02010609060101010101" charset="-122"/>
                <a:cs typeface="楷体" panose="02010609060101010101" charset="-122"/>
              </a:endParaRPr>
            </a:p>
          </p:txBody>
        </p:sp>
        <p:graphicFrame>
          <p:nvGraphicFramePr>
            <p:cNvPr id="50228" name="Object 91"/>
            <p:cNvGraphicFramePr/>
            <p:nvPr/>
          </p:nvGraphicFramePr>
          <p:xfrm>
            <a:off x="1501" y="2297"/>
            <a:ext cx="456" cy="240"/>
          </p:xfrm>
          <a:graphic>
            <a:graphicData uri="http://schemas.openxmlformats.org/presentationml/2006/ole">
              <mc:AlternateContent xmlns:mc="http://schemas.openxmlformats.org/markup-compatibility/2006">
                <mc:Choice xmlns:v="urn:schemas-microsoft-com:vml" Requires="v">
                  <p:oleObj spid="_x0000_s719932" name="公式" r:id="rId8" imgW="723900" imgH="381000" progId="Equation.3">
                    <p:embed/>
                  </p:oleObj>
                </mc:Choice>
                <mc:Fallback>
                  <p:oleObj name="公式" r:id="rId8" imgW="723900" imgH="381000" progId="Equation.3">
                    <p:embed/>
                    <p:pic>
                      <p:nvPicPr>
                        <p:cNvPr id="0" name="图片 7199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1" y="2297"/>
                          <a:ext cx="456" cy="240"/>
                        </a:xfrm>
                        <a:prstGeom prst="rect">
                          <a:avLst/>
                        </a:prstGeom>
                        <a:noFill/>
                        <a:ln>
                          <a:noFill/>
                        </a:ln>
                      </p:spPr>
                    </p:pic>
                  </p:oleObj>
                </mc:Fallback>
              </mc:AlternateContent>
            </a:graphicData>
          </a:graphic>
        </p:graphicFrame>
      </p:grpSp>
      <p:grpSp>
        <p:nvGrpSpPr>
          <p:cNvPr id="23655" name="Group 103"/>
          <p:cNvGrpSpPr/>
          <p:nvPr/>
        </p:nvGrpSpPr>
        <p:grpSpPr bwMode="auto">
          <a:xfrm>
            <a:off x="533400" y="565150"/>
            <a:ext cx="7483475" cy="800100"/>
            <a:chOff x="336" y="356"/>
            <a:chExt cx="4714" cy="504"/>
          </a:xfrm>
        </p:grpSpPr>
        <p:sp>
          <p:nvSpPr>
            <p:cNvPr id="23644" name="Rectangle 92"/>
            <p:cNvSpPr>
              <a:spLocks noChangeArrowheads="1"/>
            </p:cNvSpPr>
            <p:nvPr/>
          </p:nvSpPr>
          <p:spPr bwMode="auto">
            <a:xfrm>
              <a:off x="662" y="450"/>
              <a:ext cx="4388" cy="288"/>
            </a:xfrm>
            <a:prstGeom prst="rect">
              <a:avLst/>
            </a:prstGeom>
            <a:noFill/>
            <a:ln>
              <a:noFill/>
            </a:ln>
            <a:effectLst/>
          </p:spPr>
          <p:txBody>
            <a:bodyPr wrap="none">
              <a:spAutoFit/>
            </a:bodyPr>
            <a:lstStyle/>
            <a:p>
              <a:pPr>
                <a:defRPr/>
              </a:pPr>
              <a:r>
                <a:rPr kumimoji="1" lang="zh-CN" altLang="en-US">
                  <a:solidFill>
                    <a:schemeClr val="tx1"/>
                  </a:solidFill>
                </a:rPr>
                <a:t>将函数                            在           点展开为幂级数。  </a:t>
              </a:r>
              <a:endParaRPr kumimoji="1" lang="zh-CN" altLang="en-US">
                <a:solidFill>
                  <a:schemeClr val="tx1"/>
                </a:solidFill>
              </a:endParaRPr>
            </a:p>
          </p:txBody>
        </p:sp>
        <p:sp>
          <p:nvSpPr>
            <p:cNvPr id="23645" name="Rectangle 93"/>
            <p:cNvSpPr>
              <a:spLocks noChangeArrowheads="1"/>
            </p:cNvSpPr>
            <p:nvPr/>
          </p:nvSpPr>
          <p:spPr bwMode="auto">
            <a:xfrm>
              <a:off x="336" y="451"/>
              <a:ext cx="404" cy="288"/>
            </a:xfrm>
            <a:prstGeom prst="rect">
              <a:avLst/>
            </a:prstGeom>
            <a:noFill/>
            <a:ln>
              <a:noFill/>
            </a:ln>
            <a:effectLst/>
          </p:spPr>
          <p:txBody>
            <a:bodyPr wrap="none">
              <a:spAutoFit/>
            </a:bodyPr>
            <a:lstStyle/>
            <a:p>
              <a:pPr>
                <a:defRPr/>
              </a:pPr>
              <a:r>
                <a:rPr kumimoji="1" lang="zh-CN" altLang="en-US">
                  <a:solidFill>
                    <a:srgbClr val="0000FF"/>
                  </a:solidFill>
                </a:rPr>
                <a:t>例  </a:t>
              </a:r>
              <a:endParaRPr kumimoji="1" lang="zh-CN" altLang="en-US">
                <a:solidFill>
                  <a:srgbClr val="0000FF"/>
                </a:solidFill>
              </a:endParaRPr>
            </a:p>
          </p:txBody>
        </p:sp>
        <p:graphicFrame>
          <p:nvGraphicFramePr>
            <p:cNvPr id="50225" name="Object 72"/>
            <p:cNvGraphicFramePr/>
            <p:nvPr/>
          </p:nvGraphicFramePr>
          <p:xfrm>
            <a:off x="1334" y="356"/>
            <a:ext cx="1240" cy="504"/>
          </p:xfrm>
          <a:graphic>
            <a:graphicData uri="http://schemas.openxmlformats.org/presentationml/2006/ole">
              <mc:AlternateContent xmlns:mc="http://schemas.openxmlformats.org/markup-compatibility/2006">
                <mc:Choice xmlns:v="urn:schemas-microsoft-com:vml" Requires="v">
                  <p:oleObj spid="_x0000_s719933" name="公式" r:id="rId10" imgW="1968500" imgH="800100" progId="Equation.3">
                    <p:embed/>
                  </p:oleObj>
                </mc:Choice>
                <mc:Fallback>
                  <p:oleObj name="公式" r:id="rId10" imgW="1968500" imgH="800100" progId="Equation.3">
                    <p:embed/>
                    <p:pic>
                      <p:nvPicPr>
                        <p:cNvPr id="0" name="图片 71993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4" y="356"/>
                          <a:ext cx="1240" cy="504"/>
                        </a:xfrm>
                        <a:prstGeom prst="rect">
                          <a:avLst/>
                        </a:prstGeom>
                        <a:noFill/>
                        <a:ln>
                          <a:noFill/>
                        </a:ln>
                      </p:spPr>
                    </p:pic>
                  </p:oleObj>
                </mc:Fallback>
              </mc:AlternateContent>
            </a:graphicData>
          </a:graphic>
        </p:graphicFrame>
        <p:graphicFrame>
          <p:nvGraphicFramePr>
            <p:cNvPr id="50226" name="Object 74"/>
            <p:cNvGraphicFramePr/>
            <p:nvPr/>
          </p:nvGraphicFramePr>
          <p:xfrm>
            <a:off x="2883" y="475"/>
            <a:ext cx="456" cy="240"/>
          </p:xfrm>
          <a:graphic>
            <a:graphicData uri="http://schemas.openxmlformats.org/presentationml/2006/ole">
              <mc:AlternateContent xmlns:mc="http://schemas.openxmlformats.org/markup-compatibility/2006">
                <mc:Choice xmlns:v="urn:schemas-microsoft-com:vml" Requires="v">
                  <p:oleObj spid="_x0000_s719934" name="公式" r:id="rId12" imgW="723900" imgH="381000" progId="Equation.3">
                    <p:embed/>
                  </p:oleObj>
                </mc:Choice>
                <mc:Fallback>
                  <p:oleObj name="公式" r:id="rId12" imgW="723900" imgH="381000" progId="Equation.3">
                    <p:embed/>
                    <p:pic>
                      <p:nvPicPr>
                        <p:cNvPr id="0" name="图片 7199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3" y="475"/>
                          <a:ext cx="456" cy="240"/>
                        </a:xfrm>
                        <a:prstGeom prst="rect">
                          <a:avLst/>
                        </a:prstGeom>
                        <a:noFill/>
                        <a:ln>
                          <a:noFill/>
                        </a:ln>
                      </p:spPr>
                    </p:pic>
                  </p:oleObj>
                </mc:Fallback>
              </mc:AlternateContent>
            </a:graphicData>
          </a:graphic>
        </p:graphicFrame>
      </p:grpSp>
      <p:grpSp>
        <p:nvGrpSpPr>
          <p:cNvPr id="23672" name="Group 120"/>
          <p:cNvGrpSpPr/>
          <p:nvPr/>
        </p:nvGrpSpPr>
        <p:grpSpPr bwMode="auto">
          <a:xfrm>
            <a:off x="2805113" y="4246563"/>
            <a:ext cx="2441575" cy="379412"/>
            <a:chOff x="1767" y="2675"/>
            <a:chExt cx="1538" cy="239"/>
          </a:xfrm>
        </p:grpSpPr>
        <p:graphicFrame>
          <p:nvGraphicFramePr>
            <p:cNvPr id="50221" name="Object 116"/>
            <p:cNvGraphicFramePr/>
            <p:nvPr/>
          </p:nvGraphicFramePr>
          <p:xfrm>
            <a:off x="2713" y="2693"/>
            <a:ext cx="592" cy="215"/>
          </p:xfrm>
          <a:graphic>
            <a:graphicData uri="http://schemas.openxmlformats.org/presentationml/2006/ole">
              <mc:AlternateContent xmlns:mc="http://schemas.openxmlformats.org/markup-compatibility/2006">
                <mc:Choice xmlns:v="urn:schemas-microsoft-com:vml" Requires="v">
                  <p:oleObj spid="_x0000_s719935" name="公式" r:id="rId14" imgW="939165" imgH="342900" progId="Equation.3">
                    <p:embed/>
                  </p:oleObj>
                </mc:Choice>
                <mc:Fallback>
                  <p:oleObj name="公式" r:id="rId14" imgW="939165" imgH="342900" progId="Equation.3">
                    <p:embed/>
                    <p:pic>
                      <p:nvPicPr>
                        <p:cNvPr id="0" name="图片 71993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3" y="2693"/>
                          <a:ext cx="592" cy="215"/>
                        </a:xfrm>
                        <a:prstGeom prst="rect">
                          <a:avLst/>
                        </a:prstGeom>
                        <a:noFill/>
                        <a:ln>
                          <a:noFill/>
                        </a:ln>
                      </p:spPr>
                    </p:pic>
                  </p:oleObj>
                </mc:Fallback>
              </mc:AlternateContent>
            </a:graphicData>
          </a:graphic>
        </p:graphicFrame>
        <p:graphicFrame>
          <p:nvGraphicFramePr>
            <p:cNvPr id="50222" name="Object 94"/>
            <p:cNvGraphicFramePr/>
            <p:nvPr/>
          </p:nvGraphicFramePr>
          <p:xfrm>
            <a:off x="1767" y="2675"/>
            <a:ext cx="912" cy="239"/>
          </p:xfrm>
          <a:graphic>
            <a:graphicData uri="http://schemas.openxmlformats.org/presentationml/2006/ole">
              <mc:AlternateContent xmlns:mc="http://schemas.openxmlformats.org/markup-compatibility/2006">
                <mc:Choice xmlns:v="urn:schemas-microsoft-com:vml" Requires="v">
                  <p:oleObj spid="_x0000_s719936" name="公式" r:id="rId16" imgW="1447800" imgH="381000" progId="Equation.3">
                    <p:embed/>
                  </p:oleObj>
                </mc:Choice>
                <mc:Fallback>
                  <p:oleObj name="公式" r:id="rId16" imgW="1447800" imgH="381000" progId="Equation.3">
                    <p:embed/>
                    <p:pic>
                      <p:nvPicPr>
                        <p:cNvPr id="0" name="图片 71993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7" y="2675"/>
                          <a:ext cx="912" cy="239"/>
                        </a:xfrm>
                        <a:prstGeom prst="rect">
                          <a:avLst/>
                        </a:prstGeom>
                        <a:noFill/>
                        <a:ln>
                          <a:noFill/>
                        </a:ln>
                      </p:spPr>
                    </p:pic>
                  </p:oleObj>
                </mc:Fallback>
              </mc:AlternateContent>
            </a:graphicData>
          </a:graphic>
        </p:graphicFrame>
      </p:grpSp>
      <p:grpSp>
        <p:nvGrpSpPr>
          <p:cNvPr id="23673" name="Group 121"/>
          <p:cNvGrpSpPr/>
          <p:nvPr/>
        </p:nvGrpSpPr>
        <p:grpSpPr bwMode="auto">
          <a:xfrm>
            <a:off x="1049338" y="4954588"/>
            <a:ext cx="7943850" cy="1025525"/>
            <a:chOff x="661" y="3121"/>
            <a:chExt cx="5004" cy="646"/>
          </a:xfrm>
        </p:grpSpPr>
        <p:sp>
          <p:nvSpPr>
            <p:cNvPr id="23647" name="Rectangle 95"/>
            <p:cNvSpPr>
              <a:spLocks noChangeArrowheads="1"/>
            </p:cNvSpPr>
            <p:nvPr/>
          </p:nvSpPr>
          <p:spPr bwMode="auto">
            <a:xfrm>
              <a:off x="822" y="3479"/>
              <a:ext cx="2962" cy="288"/>
            </a:xfrm>
            <a:prstGeom prst="rect">
              <a:avLst/>
            </a:prstGeom>
            <a:noFill/>
            <a:ln>
              <a:noFill/>
            </a:ln>
            <a:effectLst/>
          </p:spPr>
          <p:txBody>
            <a:bodyPr wrap="none">
              <a:spAutoFit/>
            </a:bodyPr>
            <a:lstStyle/>
            <a:p>
              <a:pPr>
                <a:defRPr/>
              </a:pPr>
              <a:r>
                <a:rPr kumimoji="1" lang="zh-CN" altLang="en-US">
                  <a:solidFill>
                    <a:schemeClr val="tx1"/>
                  </a:solidFill>
                  <a:ea typeface="楷体" panose="02010609060101010101" charset="-122"/>
                  <a:cs typeface="楷体" panose="02010609060101010101" charset="-122"/>
                </a:rPr>
                <a:t>上述收敛半径也可以自然得到。   </a:t>
              </a:r>
              <a:endParaRPr kumimoji="1" lang="zh-CN" altLang="en-US">
                <a:solidFill>
                  <a:schemeClr val="tx1"/>
                </a:solidFill>
                <a:ea typeface="楷体" panose="02010609060101010101" charset="-122"/>
                <a:cs typeface="楷体" panose="02010609060101010101" charset="-122"/>
              </a:endParaRPr>
            </a:p>
          </p:txBody>
        </p:sp>
        <p:sp>
          <p:nvSpPr>
            <p:cNvPr id="23648" name="Rectangle 96"/>
            <p:cNvSpPr>
              <a:spLocks noChangeArrowheads="1"/>
            </p:cNvSpPr>
            <p:nvPr/>
          </p:nvSpPr>
          <p:spPr bwMode="auto">
            <a:xfrm>
              <a:off x="661" y="3121"/>
              <a:ext cx="5004" cy="288"/>
            </a:xfrm>
            <a:prstGeom prst="rect">
              <a:avLst/>
            </a:prstGeom>
            <a:noFill/>
            <a:ln>
              <a:noFill/>
            </a:ln>
            <a:effectLst/>
          </p:spPr>
          <p:txBody>
            <a:bodyPr wrap="none">
              <a:spAutoFit/>
            </a:bodyPr>
            <a:lstStyle/>
            <a:p>
              <a:pPr>
                <a:buSzPct val="85000"/>
                <a:buFontTx/>
                <a:buBlip>
                  <a:blip r:embed="rId2"/>
                </a:buBlip>
                <a:defRPr/>
              </a:pPr>
              <a:r>
                <a:rPr kumimoji="1" lang="zh-CN" altLang="en-US">
                  <a:solidFill>
                    <a:schemeClr val="tx1"/>
                  </a:solidFill>
                  <a:ea typeface="楷体" panose="02010609060101010101" charset="-122"/>
                  <a:cs typeface="楷体" panose="02010609060101010101" charset="-122"/>
                </a:rPr>
                <a:t> 下面</a:t>
              </a:r>
              <a:r>
                <a:rPr kumimoji="1" lang="zh-CN" altLang="en-US">
                  <a:ea typeface="楷体" panose="02010609060101010101" charset="-122"/>
                  <a:cs typeface="楷体" panose="02010609060101010101" charset="-122"/>
                </a:rPr>
                <a:t>采用</a:t>
              </a:r>
              <a:r>
                <a:rPr kumimoji="1" lang="zh-CN" altLang="en-US" u="sng">
                  <a:solidFill>
                    <a:srgbClr val="A50021"/>
                  </a:solidFill>
                  <a:ea typeface="楷体" panose="02010609060101010101" charset="-122"/>
                  <a:cs typeface="楷体" panose="02010609060101010101" charset="-122"/>
                </a:rPr>
                <a:t>间接展开法</a:t>
              </a:r>
              <a:r>
                <a:rPr kumimoji="1" lang="zh-CN" altLang="en-US">
                  <a:ea typeface="楷体" panose="02010609060101010101" charset="-122"/>
                  <a:cs typeface="楷体" panose="02010609060101010101" charset="-122"/>
                </a:rPr>
                <a:t>，将该</a:t>
              </a:r>
              <a:r>
                <a:rPr kumimoji="1" lang="zh-CN" altLang="en-US">
                  <a:solidFill>
                    <a:schemeClr val="tx1"/>
                  </a:solidFill>
                  <a:ea typeface="楷体" panose="02010609060101010101" charset="-122"/>
                  <a:cs typeface="楷体" panose="02010609060101010101" charset="-122"/>
                </a:rPr>
                <a:t>函数具体展开为幂级数</a:t>
              </a:r>
              <a:r>
                <a:rPr kumimoji="1" lang="zh-CN" altLang="en-US">
                  <a:ea typeface="楷体" panose="02010609060101010101" charset="-122"/>
                  <a:cs typeface="楷体" panose="02010609060101010101" charset="-122"/>
                </a:rPr>
                <a:t>时，  </a:t>
              </a:r>
              <a:endParaRPr kumimoji="1" lang="zh-CN" altLang="en-US">
                <a:ea typeface="楷体" panose="02010609060101010101" charset="-122"/>
                <a:cs typeface="楷体" panose="02010609060101010101" charset="-122"/>
              </a:endParaRPr>
            </a:p>
          </p:txBody>
        </p:sp>
      </p:grpSp>
      <p:grpSp>
        <p:nvGrpSpPr>
          <p:cNvPr id="23664" name="Group 112"/>
          <p:cNvGrpSpPr/>
          <p:nvPr/>
        </p:nvGrpSpPr>
        <p:grpSpPr bwMode="auto">
          <a:xfrm>
            <a:off x="6543675" y="1352550"/>
            <a:ext cx="1979613" cy="1943100"/>
            <a:chOff x="4122" y="852"/>
            <a:chExt cx="1247" cy="1224"/>
          </a:xfrm>
        </p:grpSpPr>
        <p:sp>
          <p:nvSpPr>
            <p:cNvPr id="23649" name="Line 97"/>
            <p:cNvSpPr>
              <a:spLocks noChangeShapeType="1"/>
            </p:cNvSpPr>
            <p:nvPr/>
          </p:nvSpPr>
          <p:spPr bwMode="auto">
            <a:xfrm>
              <a:off x="4122" y="1794"/>
              <a:ext cx="1247" cy="0"/>
            </a:xfrm>
            <a:prstGeom prst="line">
              <a:avLst/>
            </a:prstGeom>
            <a:noFill/>
            <a:ln w="3175">
              <a:solidFill>
                <a:schemeClr val="tx1"/>
              </a:solidFill>
              <a:round/>
              <a:tailEnd type="stealth" w="med" len="lg"/>
            </a:ln>
            <a:effectLst/>
          </p:spPr>
          <p:txBody>
            <a:bodyPr/>
            <a:lstStyle/>
            <a:p>
              <a:pPr>
                <a:defRPr/>
              </a:pPr>
              <a:endParaRPr lang="zh-CN" altLang="en-US"/>
            </a:p>
          </p:txBody>
        </p:sp>
        <p:sp>
          <p:nvSpPr>
            <p:cNvPr id="23650" name="Line 98"/>
            <p:cNvSpPr>
              <a:spLocks noChangeShapeType="1"/>
            </p:cNvSpPr>
            <p:nvPr/>
          </p:nvSpPr>
          <p:spPr bwMode="auto">
            <a:xfrm>
              <a:off x="4734" y="852"/>
              <a:ext cx="0" cy="1224"/>
            </a:xfrm>
            <a:prstGeom prst="line">
              <a:avLst/>
            </a:prstGeom>
            <a:noFill/>
            <a:ln w="3175">
              <a:solidFill>
                <a:schemeClr val="tx1"/>
              </a:solidFill>
              <a:round/>
              <a:headEnd type="stealth" w="med" len="lg"/>
              <a:tailEnd type="none" w="med" len="lg"/>
            </a:ln>
            <a:effectLst/>
          </p:spPr>
          <p:txBody>
            <a:bodyPr/>
            <a:lstStyle/>
            <a:p>
              <a:pPr>
                <a:defRPr/>
              </a:pPr>
              <a:endParaRPr lang="zh-CN" altLang="en-US"/>
            </a:p>
          </p:txBody>
        </p:sp>
      </p:grpSp>
      <p:sp>
        <p:nvSpPr>
          <p:cNvPr id="23651" name="Oval 99"/>
          <p:cNvSpPr>
            <a:spLocks noChangeArrowheads="1"/>
          </p:cNvSpPr>
          <p:nvPr/>
        </p:nvSpPr>
        <p:spPr bwMode="auto">
          <a:xfrm>
            <a:off x="6791325" y="1609725"/>
            <a:ext cx="1454150" cy="1454150"/>
          </a:xfrm>
          <a:prstGeom prst="ellipse">
            <a:avLst/>
          </a:prstGeom>
          <a:noFill/>
          <a:ln w="3175">
            <a:solidFill>
              <a:srgbClr val="FF0000"/>
            </a:solidFill>
            <a:prstDash val="dashDot"/>
            <a:round/>
          </a:ln>
          <a:effectLst/>
        </p:spPr>
        <p:txBody>
          <a:bodyPr wrap="none" anchor="ctr"/>
          <a:lstStyle/>
          <a:p>
            <a:pPr>
              <a:defRPr/>
            </a:pPr>
            <a:endParaRPr lang="zh-CN" altLang="en-US"/>
          </a:p>
        </p:txBody>
      </p:sp>
      <p:sp>
        <p:nvSpPr>
          <p:cNvPr id="23658" name="Line 106"/>
          <p:cNvSpPr>
            <a:spLocks noChangeAspect="1" noChangeShapeType="1"/>
          </p:cNvSpPr>
          <p:nvPr/>
        </p:nvSpPr>
        <p:spPr bwMode="auto">
          <a:xfrm>
            <a:off x="7515225" y="2343150"/>
            <a:ext cx="498475" cy="485775"/>
          </a:xfrm>
          <a:prstGeom prst="line">
            <a:avLst/>
          </a:prstGeom>
          <a:noFill/>
          <a:ln w="19050">
            <a:solidFill>
              <a:srgbClr val="009900"/>
            </a:solidFill>
            <a:round/>
            <a:tailEnd type="stealth" w="med" len="lg"/>
          </a:ln>
          <a:effectLst/>
        </p:spPr>
        <p:txBody>
          <a:bodyPr/>
          <a:lstStyle/>
          <a:p>
            <a:pPr>
              <a:defRPr/>
            </a:pPr>
            <a:endParaRPr lang="zh-CN" altLang="en-US"/>
          </a:p>
        </p:txBody>
      </p:sp>
      <p:graphicFrame>
        <p:nvGraphicFramePr>
          <p:cNvPr id="23661" name="Object 109"/>
          <p:cNvGraphicFramePr>
            <a:graphicFrameLocks noChangeAspect="1"/>
          </p:cNvGraphicFramePr>
          <p:nvPr/>
        </p:nvGraphicFramePr>
        <p:xfrm>
          <a:off x="7742238" y="2298700"/>
          <a:ext cx="355600" cy="300038"/>
        </p:xfrm>
        <a:graphic>
          <a:graphicData uri="http://schemas.openxmlformats.org/presentationml/2006/ole">
            <mc:AlternateContent xmlns:mc="http://schemas.openxmlformats.org/markup-compatibility/2006">
              <mc:Choice xmlns:v="urn:schemas-microsoft-com:vml" Requires="v">
                <p:oleObj spid="_x0000_s719937" name="公式" r:id="rId18" imgW="405765" imgH="342900" progId="Equation.3">
                  <p:embed/>
                </p:oleObj>
              </mc:Choice>
              <mc:Fallback>
                <p:oleObj name="公式" r:id="rId18" imgW="405765" imgH="342900" progId="Equation.3">
                  <p:embed/>
                  <p:pic>
                    <p:nvPicPr>
                      <p:cNvPr id="0" name="图片 7199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2238" y="2298700"/>
                        <a:ext cx="355600" cy="300038"/>
                      </a:xfrm>
                      <a:prstGeom prst="rect">
                        <a:avLst/>
                      </a:prstGeom>
                      <a:noFill/>
                      <a:ln>
                        <a:noFill/>
                      </a:ln>
                      <a:effectLst/>
                    </p:spPr>
                  </p:pic>
                </p:oleObj>
              </mc:Fallback>
            </mc:AlternateContent>
          </a:graphicData>
        </a:graphic>
      </p:graphicFrame>
      <p:sp>
        <p:nvSpPr>
          <p:cNvPr id="23662" name="Rectangle 110"/>
          <p:cNvSpPr>
            <a:spLocks noChangeArrowheads="1"/>
          </p:cNvSpPr>
          <p:nvPr/>
        </p:nvSpPr>
        <p:spPr bwMode="auto">
          <a:xfrm>
            <a:off x="5803900" y="3611563"/>
            <a:ext cx="2481263" cy="457200"/>
          </a:xfrm>
          <a:prstGeom prst="rect">
            <a:avLst/>
          </a:prstGeom>
          <a:noFill/>
          <a:ln>
            <a:noFill/>
          </a:ln>
          <a:effectLst/>
        </p:spPr>
        <p:txBody>
          <a:bodyPr wrap="none">
            <a:spAutoFit/>
          </a:bodyPr>
          <a:lstStyle/>
          <a:p>
            <a:pPr>
              <a:defRPr/>
            </a:pPr>
            <a:r>
              <a:rPr kumimoji="1" lang="zh-CN" altLang="en-US">
                <a:solidFill>
                  <a:schemeClr val="tx1"/>
                </a:solidFill>
              </a:rPr>
              <a:t>其</a:t>
            </a:r>
            <a:r>
              <a:rPr kumimoji="1" lang="zh-CN" altLang="en-US" u="sng">
                <a:solidFill>
                  <a:srgbClr val="009900"/>
                </a:solidFill>
                <a:ea typeface="楷体" panose="02010609060101010101" charset="-122"/>
                <a:cs typeface="楷体" panose="02010609060101010101" charset="-122"/>
              </a:rPr>
              <a:t>收敛半径</a:t>
            </a:r>
            <a:r>
              <a:rPr kumimoji="1" lang="zh-CN" altLang="en-US">
                <a:solidFill>
                  <a:schemeClr val="tx1"/>
                </a:solidFill>
              </a:rPr>
              <a:t>为：  </a:t>
            </a:r>
            <a:endParaRPr kumimoji="1" lang="zh-CN" altLang="en-US">
              <a:solidFill>
                <a:schemeClr val="tx1"/>
              </a:solidFill>
            </a:endParaRPr>
          </a:p>
        </p:txBody>
      </p:sp>
      <p:graphicFrame>
        <p:nvGraphicFramePr>
          <p:cNvPr id="23669" name="Object 117"/>
          <p:cNvGraphicFramePr/>
          <p:nvPr/>
        </p:nvGraphicFramePr>
        <p:xfrm>
          <a:off x="5289550" y="4203700"/>
          <a:ext cx="762000" cy="404813"/>
        </p:xfrm>
        <a:graphic>
          <a:graphicData uri="http://schemas.openxmlformats.org/presentationml/2006/ole">
            <mc:AlternateContent xmlns:mc="http://schemas.openxmlformats.org/markup-compatibility/2006">
              <mc:Choice xmlns:v="urn:schemas-microsoft-com:vml" Requires="v">
                <p:oleObj spid="_x0000_s719938" name="公式" r:id="rId20" imgW="761365" imgH="406400" progId="Equation.3">
                  <p:embed/>
                </p:oleObj>
              </mc:Choice>
              <mc:Fallback>
                <p:oleObj name="公式" r:id="rId20" imgW="761365" imgH="406400" progId="Equation.3">
                  <p:embed/>
                  <p:pic>
                    <p:nvPicPr>
                      <p:cNvPr id="0" name="图片 719937"/>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89550" y="4203700"/>
                        <a:ext cx="762000" cy="404813"/>
                      </a:xfrm>
                      <a:prstGeom prst="rect">
                        <a:avLst/>
                      </a:prstGeom>
                      <a:noFill/>
                      <a:ln>
                        <a:noFill/>
                      </a:ln>
                    </p:spPr>
                  </p:pic>
                </p:oleObj>
              </mc:Fallback>
            </mc:AlternateContent>
          </a:graphicData>
        </a:graphic>
      </p:graphicFrame>
      <p:grpSp>
        <p:nvGrpSpPr>
          <p:cNvPr id="23665" name="Group 113"/>
          <p:cNvGrpSpPr/>
          <p:nvPr/>
        </p:nvGrpSpPr>
        <p:grpSpPr bwMode="auto">
          <a:xfrm>
            <a:off x="7316788" y="2222500"/>
            <a:ext cx="228600" cy="244475"/>
            <a:chOff x="4609" y="1400"/>
            <a:chExt cx="144" cy="154"/>
          </a:xfrm>
        </p:grpSpPr>
        <p:sp>
          <p:nvSpPr>
            <p:cNvPr id="23656" name="Oval 104"/>
            <p:cNvSpPr>
              <a:spLocks noChangeAspect="1" noChangeArrowheads="1"/>
            </p:cNvSpPr>
            <p:nvPr/>
          </p:nvSpPr>
          <p:spPr bwMode="auto">
            <a:xfrm>
              <a:off x="4714" y="1456"/>
              <a:ext cx="39" cy="39"/>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aphicFrame>
          <p:nvGraphicFramePr>
            <p:cNvPr id="50216" name="Object 107"/>
            <p:cNvGraphicFramePr>
              <a:graphicFrameLocks noChangeAspect="1"/>
            </p:cNvGraphicFramePr>
            <p:nvPr/>
          </p:nvGraphicFramePr>
          <p:xfrm>
            <a:off x="4609" y="1400"/>
            <a:ext cx="77" cy="154"/>
          </p:xfrm>
          <a:graphic>
            <a:graphicData uri="http://schemas.openxmlformats.org/presentationml/2006/ole">
              <mc:AlternateContent xmlns:mc="http://schemas.openxmlformats.org/markup-compatibility/2006">
                <mc:Choice xmlns:v="urn:schemas-microsoft-com:vml" Requires="v">
                  <p:oleObj spid="_x0000_s719939" name="公式" r:id="rId22" imgW="139700" imgH="279400" progId="Equation.3">
                    <p:embed/>
                  </p:oleObj>
                </mc:Choice>
                <mc:Fallback>
                  <p:oleObj name="公式" r:id="rId22" imgW="139700" imgH="279400" progId="Equation.3">
                    <p:embed/>
                    <p:pic>
                      <p:nvPicPr>
                        <p:cNvPr id="0" name="图片 7199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9" y="1400"/>
                          <a:ext cx="77" cy="154"/>
                        </a:xfrm>
                        <a:prstGeom prst="rect">
                          <a:avLst/>
                        </a:prstGeom>
                        <a:noFill/>
                        <a:ln>
                          <a:noFill/>
                        </a:ln>
                        <a:effectLst/>
                      </p:spPr>
                    </p:pic>
                  </p:oleObj>
                </mc:Fallback>
              </mc:AlternateContent>
            </a:graphicData>
          </a:graphic>
        </p:graphicFrame>
      </p:grpSp>
      <p:grpSp>
        <p:nvGrpSpPr>
          <p:cNvPr id="23666" name="Group 114"/>
          <p:cNvGrpSpPr/>
          <p:nvPr/>
        </p:nvGrpSpPr>
        <p:grpSpPr bwMode="auto">
          <a:xfrm>
            <a:off x="7980363" y="2816225"/>
            <a:ext cx="144462" cy="328613"/>
            <a:chOff x="5027" y="1774"/>
            <a:chExt cx="91" cy="207"/>
          </a:xfrm>
        </p:grpSpPr>
        <p:sp>
          <p:nvSpPr>
            <p:cNvPr id="23657" name="Oval 105"/>
            <p:cNvSpPr>
              <a:spLocks noChangeAspect="1" noChangeArrowheads="1"/>
            </p:cNvSpPr>
            <p:nvPr/>
          </p:nvSpPr>
          <p:spPr bwMode="auto">
            <a:xfrm>
              <a:off x="5042" y="1774"/>
              <a:ext cx="39" cy="39"/>
            </a:xfrm>
            <a:prstGeom prst="ellipse">
              <a:avLst/>
            </a:prstGeom>
            <a:solidFill>
              <a:srgbClr val="D2FCFE"/>
            </a:solidFill>
            <a:ln w="9525">
              <a:solidFill>
                <a:srgbClr val="0000FF"/>
              </a:solidFill>
              <a:round/>
            </a:ln>
            <a:effectLst/>
          </p:spPr>
          <p:txBody>
            <a:bodyPr wrap="none" anchor="ctr"/>
            <a:lstStyle/>
            <a:p>
              <a:pPr>
                <a:defRPr/>
              </a:pPr>
              <a:endParaRPr lang="zh-CN" altLang="en-US"/>
            </a:p>
          </p:txBody>
        </p:sp>
        <p:graphicFrame>
          <p:nvGraphicFramePr>
            <p:cNvPr id="50214" name="Object 108"/>
            <p:cNvGraphicFramePr>
              <a:graphicFrameLocks noChangeAspect="1"/>
            </p:cNvGraphicFramePr>
            <p:nvPr/>
          </p:nvGraphicFramePr>
          <p:xfrm>
            <a:off x="5027" y="1834"/>
            <a:ext cx="91" cy="147"/>
          </p:xfrm>
          <a:graphic>
            <a:graphicData uri="http://schemas.openxmlformats.org/presentationml/2006/ole">
              <mc:AlternateContent xmlns:mc="http://schemas.openxmlformats.org/markup-compatibility/2006">
                <mc:Choice xmlns:v="urn:schemas-microsoft-com:vml" Requires="v">
                  <p:oleObj spid="_x0000_s719940" name="Equation" r:id="rId24" imgW="165100" imgH="266065" progId="Equation.DSMT4">
                    <p:embed/>
                  </p:oleObj>
                </mc:Choice>
                <mc:Fallback>
                  <p:oleObj name="Equation" r:id="rId24" imgW="165100" imgH="266065" progId="Equation.DSMT4">
                    <p:embed/>
                    <p:pic>
                      <p:nvPicPr>
                        <p:cNvPr id="0" name="图片 7199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27" y="1834"/>
                          <a:ext cx="91" cy="147"/>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655"/>
                                        </p:tgtEl>
                                        <p:attrNameLst>
                                          <p:attrName>style.visibility</p:attrName>
                                        </p:attrNameLst>
                                      </p:cBhvr>
                                      <p:to>
                                        <p:strVal val="visible"/>
                                      </p:to>
                                    </p:set>
                                    <p:animEffect transition="in" filter="wipe(left)">
                                      <p:cBhvr>
                                        <p:cTn id="7" dur="1000"/>
                                        <p:tgtEl>
                                          <p:spTgt spid="23655"/>
                                        </p:tgtEl>
                                      </p:cBhvr>
                                    </p:animEffect>
                                  </p:childTnLst>
                                </p:cTn>
                              </p:par>
                              <p:par>
                                <p:cTn id="8" presetID="22" presetClass="entr" presetSubtype="8" fill="hold" nodeType="withEffect">
                                  <p:stCondLst>
                                    <p:cond delay="0"/>
                                  </p:stCondLst>
                                  <p:childTnLst>
                                    <p:set>
                                      <p:cBhvr>
                                        <p:cTn id="9" dur="1" fill="hold">
                                          <p:stCondLst>
                                            <p:cond delay="0"/>
                                          </p:stCondLst>
                                        </p:cTn>
                                        <p:tgtEl>
                                          <p:spTgt spid="23627"/>
                                        </p:tgtEl>
                                        <p:attrNameLst>
                                          <p:attrName>style.visibility</p:attrName>
                                        </p:attrNameLst>
                                      </p:cBhvr>
                                      <p:to>
                                        <p:strVal val="visible"/>
                                      </p:to>
                                    </p:set>
                                    <p:animEffect transition="in" filter="wipe(left)">
                                      <p:cBhvr>
                                        <p:cTn id="10" dur="1000"/>
                                        <p:tgtEl>
                                          <p:spTgt spid="236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562"/>
                                        </p:tgtEl>
                                        <p:attrNameLst>
                                          <p:attrName>style.visibility</p:attrName>
                                        </p:attrNameLst>
                                      </p:cBhvr>
                                      <p:to>
                                        <p:strVal val="visible"/>
                                      </p:to>
                                    </p:set>
                                    <p:animEffect transition="in" filter="wipe(left)">
                                      <p:cBhvr>
                                        <p:cTn id="15" dur="1000"/>
                                        <p:tgtEl>
                                          <p:spTgt spid="235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663"/>
                                        </p:tgtEl>
                                        <p:attrNameLst>
                                          <p:attrName>style.visibility</p:attrName>
                                        </p:attrNameLst>
                                      </p:cBhvr>
                                      <p:to>
                                        <p:strVal val="visible"/>
                                      </p:to>
                                    </p:set>
                                    <p:animEffect transition="in" filter="wipe(left)">
                                      <p:cBhvr>
                                        <p:cTn id="20" dur="1000"/>
                                        <p:tgtEl>
                                          <p:spTgt spid="23663"/>
                                        </p:tgtEl>
                                      </p:cBhvr>
                                    </p:animEffect>
                                  </p:childTnLst>
                                </p:cTn>
                              </p:par>
                              <p:par>
                                <p:cTn id="21" presetID="18" presetClass="entr" presetSubtype="3" fill="hold" nodeType="withEffect">
                                  <p:stCondLst>
                                    <p:cond delay="0"/>
                                  </p:stCondLst>
                                  <p:childTnLst>
                                    <p:set>
                                      <p:cBhvr>
                                        <p:cTn id="22" dur="1" fill="hold">
                                          <p:stCondLst>
                                            <p:cond delay="0"/>
                                          </p:stCondLst>
                                        </p:cTn>
                                        <p:tgtEl>
                                          <p:spTgt spid="23664"/>
                                        </p:tgtEl>
                                        <p:attrNameLst>
                                          <p:attrName>style.visibility</p:attrName>
                                        </p:attrNameLst>
                                      </p:cBhvr>
                                      <p:to>
                                        <p:strVal val="visible"/>
                                      </p:to>
                                    </p:set>
                                    <p:animEffect transition="in" filter="strips(upRight)">
                                      <p:cBhvr>
                                        <p:cTn id="23" dur="1000"/>
                                        <p:tgtEl>
                                          <p:spTgt spid="236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670"/>
                                        </p:tgtEl>
                                        <p:attrNameLst>
                                          <p:attrName>style.visibility</p:attrName>
                                        </p:attrNameLst>
                                      </p:cBhvr>
                                      <p:to>
                                        <p:strVal val="visible"/>
                                      </p:to>
                                    </p:set>
                                    <p:animEffect transition="in" filter="wipe(left)">
                                      <p:cBhvr>
                                        <p:cTn id="28" dur="1000"/>
                                        <p:tgtEl>
                                          <p:spTgt spid="23670"/>
                                        </p:tgtEl>
                                      </p:cBhvr>
                                    </p:animEffect>
                                  </p:childTnLst>
                                </p:cTn>
                              </p:par>
                              <p:par>
                                <p:cTn id="29" presetID="22" presetClass="entr" presetSubtype="8" fill="hold" nodeType="withEffect">
                                  <p:stCondLst>
                                    <p:cond delay="0"/>
                                  </p:stCondLst>
                                  <p:childTnLst>
                                    <p:set>
                                      <p:cBhvr>
                                        <p:cTn id="30" dur="1" fill="hold">
                                          <p:stCondLst>
                                            <p:cond delay="0"/>
                                          </p:stCondLst>
                                        </p:cTn>
                                        <p:tgtEl>
                                          <p:spTgt spid="23666"/>
                                        </p:tgtEl>
                                        <p:attrNameLst>
                                          <p:attrName>style.visibility</p:attrName>
                                        </p:attrNameLst>
                                      </p:cBhvr>
                                      <p:to>
                                        <p:strVal val="visible"/>
                                      </p:to>
                                    </p:set>
                                    <p:animEffect transition="in" filter="wipe(left)">
                                      <p:cBhvr>
                                        <p:cTn id="31" dur="1000"/>
                                        <p:tgtEl>
                                          <p:spTgt spid="2366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671"/>
                                        </p:tgtEl>
                                        <p:attrNameLst>
                                          <p:attrName>style.visibility</p:attrName>
                                        </p:attrNameLst>
                                      </p:cBhvr>
                                      <p:to>
                                        <p:strVal val="visible"/>
                                      </p:to>
                                    </p:set>
                                    <p:animEffect transition="in" filter="wipe(left)">
                                      <p:cBhvr>
                                        <p:cTn id="36" dur="1000"/>
                                        <p:tgtEl>
                                          <p:spTgt spid="23671"/>
                                        </p:tgtEl>
                                      </p:cBhvr>
                                    </p:animEffect>
                                  </p:childTnLst>
                                </p:cTn>
                              </p:par>
                              <p:par>
                                <p:cTn id="37" presetID="22" presetClass="entr" presetSubtype="8" fill="hold" nodeType="withEffect">
                                  <p:stCondLst>
                                    <p:cond delay="0"/>
                                  </p:stCondLst>
                                  <p:childTnLst>
                                    <p:set>
                                      <p:cBhvr>
                                        <p:cTn id="38" dur="1" fill="hold">
                                          <p:stCondLst>
                                            <p:cond delay="0"/>
                                          </p:stCondLst>
                                        </p:cTn>
                                        <p:tgtEl>
                                          <p:spTgt spid="23665"/>
                                        </p:tgtEl>
                                        <p:attrNameLst>
                                          <p:attrName>style.visibility</p:attrName>
                                        </p:attrNameLst>
                                      </p:cBhvr>
                                      <p:to>
                                        <p:strVal val="visible"/>
                                      </p:to>
                                    </p:set>
                                    <p:animEffect transition="in" filter="wipe(left)">
                                      <p:cBhvr>
                                        <p:cTn id="39" dur="1000"/>
                                        <p:tgtEl>
                                          <p:spTgt spid="2366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662"/>
                                        </p:tgtEl>
                                        <p:attrNameLst>
                                          <p:attrName>style.visibility</p:attrName>
                                        </p:attrNameLst>
                                      </p:cBhvr>
                                      <p:to>
                                        <p:strVal val="visible"/>
                                      </p:to>
                                    </p:set>
                                    <p:animEffect transition="in" filter="wipe(left)">
                                      <p:cBhvr>
                                        <p:cTn id="44" dur="1000"/>
                                        <p:tgtEl>
                                          <p:spTgt spid="236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3672"/>
                                        </p:tgtEl>
                                        <p:attrNameLst>
                                          <p:attrName>style.visibility</p:attrName>
                                        </p:attrNameLst>
                                      </p:cBhvr>
                                      <p:to>
                                        <p:strVal val="visible"/>
                                      </p:to>
                                    </p:set>
                                    <p:animEffect transition="in" filter="wipe(left)">
                                      <p:cBhvr>
                                        <p:cTn id="49" dur="1000"/>
                                        <p:tgtEl>
                                          <p:spTgt spid="23672"/>
                                        </p:tgtEl>
                                      </p:cBhvr>
                                    </p:animEffect>
                                  </p:childTnLst>
                                </p:cTn>
                              </p:par>
                              <p:par>
                                <p:cTn id="50" presetID="22" presetClass="entr" presetSubtype="8" fill="hold" nodeType="withEffect">
                                  <p:stCondLst>
                                    <p:cond delay="0"/>
                                  </p:stCondLst>
                                  <p:childTnLst>
                                    <p:set>
                                      <p:cBhvr>
                                        <p:cTn id="51" dur="1" fill="hold">
                                          <p:stCondLst>
                                            <p:cond delay="0"/>
                                          </p:stCondLst>
                                        </p:cTn>
                                        <p:tgtEl>
                                          <p:spTgt spid="23658"/>
                                        </p:tgtEl>
                                        <p:attrNameLst>
                                          <p:attrName>style.visibility</p:attrName>
                                        </p:attrNameLst>
                                      </p:cBhvr>
                                      <p:to>
                                        <p:strVal val="visible"/>
                                      </p:to>
                                    </p:set>
                                    <p:animEffect transition="in" filter="wipe(left)">
                                      <p:cBhvr>
                                        <p:cTn id="52" dur="1000"/>
                                        <p:tgtEl>
                                          <p:spTgt spid="236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3669"/>
                                        </p:tgtEl>
                                        <p:attrNameLst>
                                          <p:attrName>style.visibility</p:attrName>
                                        </p:attrNameLst>
                                      </p:cBhvr>
                                      <p:to>
                                        <p:strVal val="visible"/>
                                      </p:to>
                                    </p:set>
                                    <p:animEffect transition="in" filter="wipe(left)">
                                      <p:cBhvr>
                                        <p:cTn id="57" dur="1000"/>
                                        <p:tgtEl>
                                          <p:spTgt spid="23669"/>
                                        </p:tgtEl>
                                      </p:cBhvr>
                                    </p:animEffect>
                                  </p:childTnLst>
                                </p:cTn>
                              </p:par>
                              <p:par>
                                <p:cTn id="58" presetID="22" presetClass="entr" presetSubtype="8" fill="hold" nodeType="withEffect">
                                  <p:stCondLst>
                                    <p:cond delay="0"/>
                                  </p:stCondLst>
                                  <p:childTnLst>
                                    <p:set>
                                      <p:cBhvr>
                                        <p:cTn id="59" dur="1" fill="hold">
                                          <p:stCondLst>
                                            <p:cond delay="0"/>
                                          </p:stCondLst>
                                        </p:cTn>
                                        <p:tgtEl>
                                          <p:spTgt spid="23661"/>
                                        </p:tgtEl>
                                        <p:attrNameLst>
                                          <p:attrName>style.visibility</p:attrName>
                                        </p:attrNameLst>
                                      </p:cBhvr>
                                      <p:to>
                                        <p:strVal val="visible"/>
                                      </p:to>
                                    </p:set>
                                    <p:animEffect transition="in" filter="wipe(left)">
                                      <p:cBhvr>
                                        <p:cTn id="60" dur="1000"/>
                                        <p:tgtEl>
                                          <p:spTgt spid="236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3651"/>
                                        </p:tgtEl>
                                        <p:attrNameLst>
                                          <p:attrName>style.visibility</p:attrName>
                                        </p:attrNameLst>
                                      </p:cBhvr>
                                      <p:to>
                                        <p:strVal val="visible"/>
                                      </p:to>
                                    </p:set>
                                    <p:animEffect transition="in" filter="wipe(left)">
                                      <p:cBhvr>
                                        <p:cTn id="63" dur="1000"/>
                                        <p:tgtEl>
                                          <p:spTgt spid="2365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3673"/>
                                        </p:tgtEl>
                                        <p:attrNameLst>
                                          <p:attrName>style.visibility</p:attrName>
                                        </p:attrNameLst>
                                      </p:cBhvr>
                                      <p:to>
                                        <p:strVal val="visible"/>
                                      </p:to>
                                    </p:set>
                                    <p:animEffect transition="in" filter="wipe(left)">
                                      <p:cBhvr>
                                        <p:cTn id="68" dur="1000"/>
                                        <p:tgtEl>
                                          <p:spTgt spid="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P spid="23651" grpId="0" animBg="1"/>
      <p:bldP spid="236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8850" y="3157538"/>
            <a:ext cx="838200" cy="219075"/>
          </a:xfrm>
          <a:prstGeom prst="rect">
            <a:avLst/>
          </a:prstGeom>
          <a:noFill/>
          <a:ln>
            <a:noFill/>
          </a:ln>
        </p:spPr>
      </p:pic>
      <p:pic>
        <p:nvPicPr>
          <p:cNvPr id="51202"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3155950"/>
            <a:ext cx="838200" cy="219075"/>
          </a:xfrm>
          <a:prstGeom prst="rect">
            <a:avLst/>
          </a:prstGeom>
          <a:noFill/>
          <a:ln>
            <a:noFill/>
          </a:ln>
        </p:spPr>
      </p:pic>
      <p:pic>
        <p:nvPicPr>
          <p:cNvPr id="51203"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91025" y="3157538"/>
            <a:ext cx="838200" cy="219075"/>
          </a:xfrm>
          <a:prstGeom prst="rect">
            <a:avLst/>
          </a:prstGeom>
          <a:noFill/>
          <a:ln>
            <a:noFill/>
          </a:ln>
        </p:spPr>
      </p:pic>
      <p:pic>
        <p:nvPicPr>
          <p:cNvPr id="51204" name="Picture 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89438" y="3155950"/>
            <a:ext cx="838200" cy="219075"/>
          </a:xfrm>
          <a:prstGeom prst="rect">
            <a:avLst/>
          </a:prstGeom>
          <a:noFill/>
          <a:ln>
            <a:noFill/>
          </a:ln>
        </p:spPr>
      </p:pic>
      <p:pic>
        <p:nvPicPr>
          <p:cNvPr id="51205" name="Picture 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3675" y="3146425"/>
            <a:ext cx="838200" cy="219075"/>
          </a:xfrm>
          <a:prstGeom prst="rect">
            <a:avLst/>
          </a:prstGeom>
          <a:noFill/>
          <a:ln>
            <a:noFill/>
          </a:ln>
        </p:spPr>
      </p:pic>
      <p:pic>
        <p:nvPicPr>
          <p:cNvPr id="51206" name="Picture 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3675" y="3144838"/>
            <a:ext cx="838200" cy="219075"/>
          </a:xfrm>
          <a:prstGeom prst="rect">
            <a:avLst/>
          </a:prstGeom>
          <a:noFill/>
          <a:ln>
            <a:noFill/>
          </a:ln>
        </p:spPr>
      </p:pic>
      <p:pic>
        <p:nvPicPr>
          <p:cNvPr id="51207"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1717675"/>
            <a:ext cx="838200" cy="219075"/>
          </a:xfrm>
          <a:prstGeom prst="rect">
            <a:avLst/>
          </a:prstGeom>
          <a:noFill/>
          <a:ln>
            <a:noFill/>
          </a:ln>
        </p:spPr>
      </p:pic>
      <p:pic>
        <p:nvPicPr>
          <p:cNvPr id="51208"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225675" y="1716088"/>
            <a:ext cx="838200" cy="219075"/>
          </a:xfrm>
          <a:prstGeom prst="rect">
            <a:avLst/>
          </a:prstGeom>
          <a:noFill/>
          <a:ln>
            <a:noFill/>
          </a:ln>
        </p:spPr>
      </p:pic>
      <p:pic>
        <p:nvPicPr>
          <p:cNvPr id="51209"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9438" y="1717675"/>
            <a:ext cx="838200" cy="219075"/>
          </a:xfrm>
          <a:prstGeom prst="rect">
            <a:avLst/>
          </a:prstGeom>
          <a:noFill/>
          <a:ln>
            <a:noFill/>
          </a:ln>
        </p:spPr>
      </p:pic>
      <p:pic>
        <p:nvPicPr>
          <p:cNvPr id="51210"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7850" y="1716088"/>
            <a:ext cx="838200" cy="219075"/>
          </a:xfrm>
          <a:prstGeom prst="rect">
            <a:avLst/>
          </a:prstGeom>
          <a:noFill/>
          <a:ln>
            <a:noFill/>
          </a:ln>
        </p:spPr>
      </p:pic>
      <p:pic>
        <p:nvPicPr>
          <p:cNvPr id="51211"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2088" y="1717675"/>
            <a:ext cx="838200" cy="219075"/>
          </a:xfrm>
          <a:prstGeom prst="rect">
            <a:avLst/>
          </a:prstGeom>
          <a:noFill/>
          <a:ln>
            <a:noFill/>
          </a:ln>
        </p:spPr>
      </p:pic>
      <p:pic>
        <p:nvPicPr>
          <p:cNvPr id="51212"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40500" y="1716088"/>
            <a:ext cx="838200" cy="219075"/>
          </a:xfrm>
          <a:prstGeom prst="rect">
            <a:avLst/>
          </a:prstGeom>
          <a:noFill/>
          <a:ln>
            <a:noFill/>
          </a:ln>
        </p:spPr>
      </p:pic>
      <p:pic>
        <p:nvPicPr>
          <p:cNvPr id="51213"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27263" y="4946650"/>
            <a:ext cx="838200" cy="219075"/>
          </a:xfrm>
          <a:prstGeom prst="rect">
            <a:avLst/>
          </a:prstGeom>
          <a:noFill/>
          <a:ln>
            <a:noFill/>
          </a:ln>
        </p:spPr>
      </p:pic>
      <p:pic>
        <p:nvPicPr>
          <p:cNvPr id="51214" name="Picture 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225675" y="4945063"/>
            <a:ext cx="838200" cy="219075"/>
          </a:xfrm>
          <a:prstGeom prst="rect">
            <a:avLst/>
          </a:prstGeom>
          <a:noFill/>
          <a:ln>
            <a:noFill/>
          </a:ln>
        </p:spPr>
      </p:pic>
      <p:pic>
        <p:nvPicPr>
          <p:cNvPr id="51215"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9438" y="4946650"/>
            <a:ext cx="838200" cy="219075"/>
          </a:xfrm>
          <a:prstGeom prst="rect">
            <a:avLst/>
          </a:prstGeom>
          <a:noFill/>
          <a:ln>
            <a:noFill/>
          </a:ln>
        </p:spPr>
      </p:pic>
      <p:pic>
        <p:nvPicPr>
          <p:cNvPr id="51216"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87850" y="4945063"/>
            <a:ext cx="838200" cy="219075"/>
          </a:xfrm>
          <a:prstGeom prst="rect">
            <a:avLst/>
          </a:prstGeom>
          <a:noFill/>
          <a:ln>
            <a:noFill/>
          </a:ln>
        </p:spPr>
      </p:pic>
      <p:pic>
        <p:nvPicPr>
          <p:cNvPr id="51217"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42088" y="4956175"/>
            <a:ext cx="838200" cy="219075"/>
          </a:xfrm>
          <a:prstGeom prst="rect">
            <a:avLst/>
          </a:prstGeom>
          <a:noFill/>
          <a:ln>
            <a:noFill/>
          </a:ln>
        </p:spPr>
      </p:pic>
      <p:pic>
        <p:nvPicPr>
          <p:cNvPr id="51218" name="Picture 1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40500" y="4954588"/>
            <a:ext cx="838200" cy="219075"/>
          </a:xfrm>
          <a:prstGeom prst="rect">
            <a:avLst/>
          </a:prstGeom>
          <a:noFill/>
          <a:ln>
            <a:noFill/>
          </a:ln>
        </p:spPr>
      </p:pic>
      <p:sp>
        <p:nvSpPr>
          <p:cNvPr id="99348" name="Rectangle 20"/>
          <p:cNvSpPr>
            <a:spLocks noChangeArrowheads="1"/>
          </p:cNvSpPr>
          <p:nvPr/>
        </p:nvSpPr>
        <p:spPr bwMode="auto">
          <a:xfrm>
            <a:off x="533400" y="1771650"/>
            <a:ext cx="787400" cy="457200"/>
          </a:xfrm>
          <a:prstGeom prst="rect">
            <a:avLst/>
          </a:prstGeom>
          <a:noFill/>
          <a:ln>
            <a:noFill/>
          </a:ln>
          <a:effectLst/>
        </p:spPr>
        <p:txBody>
          <a:bodyPr>
            <a:spAutoFit/>
          </a:bodyPr>
          <a:lstStyle/>
          <a:p>
            <a:pPr>
              <a:defRPr/>
            </a:pPr>
            <a:r>
              <a:rPr kumimoji="1" lang="zh-CN" altLang="en-US">
                <a:solidFill>
                  <a:srgbClr val="0000FF"/>
                </a:solidFill>
              </a:rPr>
              <a:t>解  </a:t>
            </a:r>
            <a:endParaRPr kumimoji="1" lang="zh-CN" altLang="en-US">
              <a:solidFill>
                <a:srgbClr val="0000FF"/>
              </a:solidFill>
            </a:endParaRPr>
          </a:p>
        </p:txBody>
      </p:sp>
      <p:graphicFrame>
        <p:nvGraphicFramePr>
          <p:cNvPr id="99356" name="Object 28"/>
          <p:cNvGraphicFramePr/>
          <p:nvPr/>
        </p:nvGraphicFramePr>
        <p:xfrm>
          <a:off x="2387600" y="2890838"/>
          <a:ext cx="2514600" cy="901700"/>
        </p:xfrm>
        <a:graphic>
          <a:graphicData uri="http://schemas.openxmlformats.org/presentationml/2006/ole">
            <mc:AlternateContent xmlns:mc="http://schemas.openxmlformats.org/markup-compatibility/2006">
              <mc:Choice xmlns:v="urn:schemas-microsoft-com:vml" Requires="v">
                <p:oleObj spid="_x0000_s720979" name="公式" r:id="rId2" imgW="2514600" imgH="901700" progId="Equation.3">
                  <p:embed/>
                </p:oleObj>
              </mc:Choice>
              <mc:Fallback>
                <p:oleObj name="公式" r:id="rId2" imgW="2514600" imgH="901700" progId="Equation.3">
                  <p:embed/>
                  <p:pic>
                    <p:nvPicPr>
                      <p:cNvPr id="0" name="图片 72097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2890838"/>
                        <a:ext cx="2514600" cy="901700"/>
                      </a:xfrm>
                      <a:prstGeom prst="rect">
                        <a:avLst/>
                      </a:prstGeom>
                      <a:noFill/>
                      <a:ln>
                        <a:noFill/>
                      </a:ln>
                    </p:spPr>
                  </p:pic>
                </p:oleObj>
              </mc:Fallback>
            </mc:AlternateContent>
          </a:graphicData>
        </a:graphic>
      </p:graphicFrame>
      <p:grpSp>
        <p:nvGrpSpPr>
          <p:cNvPr id="99357" name="Group 29"/>
          <p:cNvGrpSpPr/>
          <p:nvPr/>
        </p:nvGrpSpPr>
        <p:grpSpPr bwMode="auto">
          <a:xfrm>
            <a:off x="1073150" y="1606550"/>
            <a:ext cx="1525588" cy="787400"/>
            <a:chOff x="658" y="1264"/>
            <a:chExt cx="961" cy="496"/>
          </a:xfrm>
        </p:grpSpPr>
        <p:graphicFrame>
          <p:nvGraphicFramePr>
            <p:cNvPr id="51255" name="Object 30"/>
            <p:cNvGraphicFramePr/>
            <p:nvPr/>
          </p:nvGraphicFramePr>
          <p:xfrm>
            <a:off x="1011" y="1264"/>
            <a:ext cx="608" cy="496"/>
          </p:xfrm>
          <a:graphic>
            <a:graphicData uri="http://schemas.openxmlformats.org/presentationml/2006/ole">
              <mc:AlternateContent xmlns:mc="http://schemas.openxmlformats.org/markup-compatibility/2006">
                <mc:Choice xmlns:v="urn:schemas-microsoft-com:vml" Requires="v">
                  <p:oleObj spid="_x0000_s720980" name="公式" r:id="rId4" imgW="965200" imgH="787400" progId="Equation.3">
                    <p:embed/>
                  </p:oleObj>
                </mc:Choice>
                <mc:Fallback>
                  <p:oleObj name="公式" r:id="rId4" imgW="965200" imgH="787400" progId="Equation.3">
                    <p:embed/>
                    <p:pic>
                      <p:nvPicPr>
                        <p:cNvPr id="0" name="图片 7209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 y="1264"/>
                          <a:ext cx="608" cy="496"/>
                        </a:xfrm>
                        <a:prstGeom prst="rect">
                          <a:avLst/>
                        </a:prstGeom>
                        <a:noFill/>
                        <a:ln>
                          <a:noFill/>
                        </a:ln>
                      </p:spPr>
                    </p:pic>
                  </p:oleObj>
                </mc:Fallback>
              </mc:AlternateContent>
            </a:graphicData>
          </a:graphic>
        </p:graphicFrame>
        <p:sp>
          <p:nvSpPr>
            <p:cNvPr id="99359" name="Rectangle 31"/>
            <p:cNvSpPr>
              <a:spLocks noChangeArrowheads="1"/>
            </p:cNvSpPr>
            <p:nvPr/>
          </p:nvSpPr>
          <p:spPr bwMode="auto">
            <a:xfrm>
              <a:off x="658" y="1356"/>
              <a:ext cx="602" cy="288"/>
            </a:xfrm>
            <a:prstGeom prst="rect">
              <a:avLst/>
            </a:prstGeom>
            <a:noFill/>
            <a:ln>
              <a:noFill/>
            </a:ln>
            <a:effectLst/>
          </p:spPr>
          <p:txBody>
            <a:bodyPr>
              <a:spAutoFit/>
            </a:bodyPr>
            <a:lstStyle/>
            <a:p>
              <a:pPr>
                <a:defRPr/>
              </a:pPr>
              <a:r>
                <a:rPr kumimoji="1" lang="en-US" altLang="zh-CN">
                  <a:solidFill>
                    <a:schemeClr val="tx1"/>
                  </a:solidFill>
                </a:rPr>
                <a:t>(1)</a:t>
              </a:r>
              <a:endParaRPr kumimoji="1" lang="zh-CN" altLang="en-US">
                <a:solidFill>
                  <a:schemeClr val="tx1"/>
                </a:solidFill>
              </a:endParaRPr>
            </a:p>
          </p:txBody>
        </p:sp>
      </p:grpSp>
      <p:graphicFrame>
        <p:nvGraphicFramePr>
          <p:cNvPr id="99360" name="Object 32"/>
          <p:cNvGraphicFramePr/>
          <p:nvPr/>
        </p:nvGraphicFramePr>
        <p:xfrm>
          <a:off x="4648200" y="1611313"/>
          <a:ext cx="2273300" cy="1168400"/>
        </p:xfrm>
        <a:graphic>
          <a:graphicData uri="http://schemas.openxmlformats.org/presentationml/2006/ole">
            <mc:AlternateContent xmlns:mc="http://schemas.openxmlformats.org/markup-compatibility/2006">
              <mc:Choice xmlns:v="urn:schemas-microsoft-com:vml" Requires="v">
                <p:oleObj spid="_x0000_s720981" name="公式" r:id="rId6" imgW="2273300" imgH="1168400" progId="Equation.3">
                  <p:embed/>
                </p:oleObj>
              </mc:Choice>
              <mc:Fallback>
                <p:oleObj name="公式" r:id="rId6" imgW="2273300" imgH="1168400" progId="Equation.3">
                  <p:embed/>
                  <p:pic>
                    <p:nvPicPr>
                      <p:cNvPr id="0" name="图片 72098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611313"/>
                        <a:ext cx="2273300" cy="1168400"/>
                      </a:xfrm>
                      <a:prstGeom prst="rect">
                        <a:avLst/>
                      </a:prstGeom>
                      <a:noFill/>
                      <a:ln>
                        <a:noFill/>
                      </a:ln>
                    </p:spPr>
                  </p:pic>
                </p:oleObj>
              </mc:Fallback>
            </mc:AlternateContent>
          </a:graphicData>
        </a:graphic>
      </p:graphicFrame>
      <p:graphicFrame>
        <p:nvGraphicFramePr>
          <p:cNvPr id="99361" name="Object 33"/>
          <p:cNvGraphicFramePr/>
          <p:nvPr/>
        </p:nvGraphicFramePr>
        <p:xfrm>
          <a:off x="4986338" y="2946400"/>
          <a:ext cx="2057400" cy="863600"/>
        </p:xfrm>
        <a:graphic>
          <a:graphicData uri="http://schemas.openxmlformats.org/presentationml/2006/ole">
            <mc:AlternateContent xmlns:mc="http://schemas.openxmlformats.org/markup-compatibility/2006">
              <mc:Choice xmlns:v="urn:schemas-microsoft-com:vml" Requires="v">
                <p:oleObj spid="_x0000_s720982" name="公式" r:id="rId8" imgW="2057400" imgH="863600" progId="Equation.3">
                  <p:embed/>
                </p:oleObj>
              </mc:Choice>
              <mc:Fallback>
                <p:oleObj name="公式" r:id="rId8" imgW="2057400" imgH="863600" progId="Equation.3">
                  <p:embed/>
                  <p:pic>
                    <p:nvPicPr>
                      <p:cNvPr id="0" name="图片 72098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6338" y="2946400"/>
                        <a:ext cx="2057400" cy="863600"/>
                      </a:xfrm>
                      <a:prstGeom prst="rect">
                        <a:avLst/>
                      </a:prstGeom>
                      <a:noFill/>
                      <a:ln>
                        <a:noFill/>
                      </a:ln>
                    </p:spPr>
                  </p:pic>
                </p:oleObj>
              </mc:Fallback>
            </mc:AlternateContent>
          </a:graphicData>
        </a:graphic>
      </p:graphicFrame>
      <p:graphicFrame>
        <p:nvGraphicFramePr>
          <p:cNvPr id="99362" name="Object 34"/>
          <p:cNvGraphicFramePr/>
          <p:nvPr/>
        </p:nvGraphicFramePr>
        <p:xfrm>
          <a:off x="7224713" y="3157538"/>
          <a:ext cx="1752600" cy="404812"/>
        </p:xfrm>
        <a:graphic>
          <a:graphicData uri="http://schemas.openxmlformats.org/presentationml/2006/ole">
            <mc:AlternateContent xmlns:mc="http://schemas.openxmlformats.org/markup-compatibility/2006">
              <mc:Choice xmlns:v="urn:schemas-microsoft-com:vml" Requires="v">
                <p:oleObj spid="_x0000_s720983" name="公式" r:id="rId10" imgW="1752600" imgH="406400" progId="Equation.3">
                  <p:embed/>
                </p:oleObj>
              </mc:Choice>
              <mc:Fallback>
                <p:oleObj name="公式" r:id="rId10" imgW="1752600" imgH="406400" progId="Equation.3">
                  <p:embed/>
                  <p:pic>
                    <p:nvPicPr>
                      <p:cNvPr id="0" name="图片 72098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24713" y="3157538"/>
                        <a:ext cx="1752600" cy="404812"/>
                      </a:xfrm>
                      <a:prstGeom prst="rect">
                        <a:avLst/>
                      </a:prstGeom>
                      <a:noFill/>
                      <a:ln>
                        <a:noFill/>
                      </a:ln>
                    </p:spPr>
                  </p:pic>
                </p:oleObj>
              </mc:Fallback>
            </mc:AlternateContent>
          </a:graphicData>
        </a:graphic>
      </p:graphicFrame>
      <p:pic>
        <p:nvPicPr>
          <p:cNvPr id="51225" name="Picture 43" descr="xs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1226" name="Group 49"/>
          <p:cNvGrpSpPr/>
          <p:nvPr/>
        </p:nvGrpSpPr>
        <p:grpSpPr bwMode="auto">
          <a:xfrm>
            <a:off x="504825" y="1187450"/>
            <a:ext cx="1390650" cy="338138"/>
            <a:chOff x="3540" y="1156"/>
            <a:chExt cx="876" cy="213"/>
          </a:xfrm>
        </p:grpSpPr>
        <p:sp>
          <p:nvSpPr>
            <p:cNvPr id="99378" name="Rectangle 50"/>
            <p:cNvSpPr>
              <a:spLocks noChangeArrowheads="1"/>
            </p:cNvSpPr>
            <p:nvPr/>
          </p:nvSpPr>
          <p:spPr bwMode="auto">
            <a:xfrm>
              <a:off x="3626" y="1173"/>
              <a:ext cx="683"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99379" name="Rectangle 51"/>
            <p:cNvSpPr>
              <a:spLocks noChangeArrowheads="1"/>
            </p:cNvSpPr>
            <p:nvPr/>
          </p:nvSpPr>
          <p:spPr bwMode="auto">
            <a:xfrm>
              <a:off x="3540" y="1156"/>
              <a:ext cx="876"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79</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4.10</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pSp>
        <p:nvGrpSpPr>
          <p:cNvPr id="51227" name="Group 53"/>
          <p:cNvGrpSpPr/>
          <p:nvPr/>
        </p:nvGrpSpPr>
        <p:grpSpPr bwMode="auto">
          <a:xfrm>
            <a:off x="533400" y="565150"/>
            <a:ext cx="7483475" cy="800100"/>
            <a:chOff x="336" y="356"/>
            <a:chExt cx="4714" cy="504"/>
          </a:xfrm>
        </p:grpSpPr>
        <p:sp>
          <p:nvSpPr>
            <p:cNvPr id="99382" name="Rectangle 54"/>
            <p:cNvSpPr>
              <a:spLocks noChangeArrowheads="1"/>
            </p:cNvSpPr>
            <p:nvPr/>
          </p:nvSpPr>
          <p:spPr bwMode="auto">
            <a:xfrm>
              <a:off x="662" y="450"/>
              <a:ext cx="4388" cy="288"/>
            </a:xfrm>
            <a:prstGeom prst="rect">
              <a:avLst/>
            </a:prstGeom>
            <a:noFill/>
            <a:ln>
              <a:noFill/>
            </a:ln>
            <a:effectLst/>
          </p:spPr>
          <p:txBody>
            <a:bodyPr wrap="none">
              <a:spAutoFit/>
            </a:bodyPr>
            <a:lstStyle/>
            <a:p>
              <a:pPr>
                <a:defRPr/>
              </a:pPr>
              <a:r>
                <a:rPr kumimoji="1" lang="zh-CN" altLang="en-US">
                  <a:solidFill>
                    <a:schemeClr val="tx1"/>
                  </a:solidFill>
                </a:rPr>
                <a:t>将函数                            在           点展开为幂级数。  </a:t>
              </a:r>
              <a:endParaRPr kumimoji="1" lang="zh-CN" altLang="en-US">
                <a:solidFill>
                  <a:schemeClr val="tx1"/>
                </a:solidFill>
              </a:endParaRPr>
            </a:p>
          </p:txBody>
        </p:sp>
        <p:sp>
          <p:nvSpPr>
            <p:cNvPr id="99383" name="Rectangle 55"/>
            <p:cNvSpPr>
              <a:spLocks noChangeArrowheads="1"/>
            </p:cNvSpPr>
            <p:nvPr/>
          </p:nvSpPr>
          <p:spPr bwMode="auto">
            <a:xfrm>
              <a:off x="336" y="451"/>
              <a:ext cx="404" cy="288"/>
            </a:xfrm>
            <a:prstGeom prst="rect">
              <a:avLst/>
            </a:prstGeom>
            <a:noFill/>
            <a:ln>
              <a:noFill/>
            </a:ln>
            <a:effectLst/>
          </p:spPr>
          <p:txBody>
            <a:bodyPr wrap="none">
              <a:spAutoFit/>
            </a:bodyPr>
            <a:lstStyle/>
            <a:p>
              <a:pPr>
                <a:defRPr/>
              </a:pPr>
              <a:r>
                <a:rPr kumimoji="1" lang="zh-CN" altLang="en-US">
                  <a:solidFill>
                    <a:srgbClr val="0000FF"/>
                  </a:solidFill>
                </a:rPr>
                <a:t>例  </a:t>
              </a:r>
              <a:endParaRPr kumimoji="1" lang="zh-CN" altLang="en-US">
                <a:solidFill>
                  <a:srgbClr val="0000FF"/>
                </a:solidFill>
              </a:endParaRPr>
            </a:p>
          </p:txBody>
        </p:sp>
        <p:graphicFrame>
          <p:nvGraphicFramePr>
            <p:cNvPr id="51251" name="Object 56"/>
            <p:cNvGraphicFramePr/>
            <p:nvPr/>
          </p:nvGraphicFramePr>
          <p:xfrm>
            <a:off x="1334" y="356"/>
            <a:ext cx="1240" cy="504"/>
          </p:xfrm>
          <a:graphic>
            <a:graphicData uri="http://schemas.openxmlformats.org/presentationml/2006/ole">
              <mc:AlternateContent xmlns:mc="http://schemas.openxmlformats.org/markup-compatibility/2006">
                <mc:Choice xmlns:v="urn:schemas-microsoft-com:vml" Requires="v">
                  <p:oleObj spid="_x0000_s720984" name="公式" r:id="rId13" imgW="1968500" imgH="800100" progId="Equation.3">
                    <p:embed/>
                  </p:oleObj>
                </mc:Choice>
                <mc:Fallback>
                  <p:oleObj name="公式" r:id="rId13" imgW="1968500" imgH="800100" progId="Equation.3">
                    <p:embed/>
                    <p:pic>
                      <p:nvPicPr>
                        <p:cNvPr id="0" name="图片 72098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4" y="356"/>
                          <a:ext cx="1240" cy="504"/>
                        </a:xfrm>
                        <a:prstGeom prst="rect">
                          <a:avLst/>
                        </a:prstGeom>
                        <a:noFill/>
                        <a:ln>
                          <a:noFill/>
                        </a:ln>
                      </p:spPr>
                    </p:pic>
                  </p:oleObj>
                </mc:Fallback>
              </mc:AlternateContent>
            </a:graphicData>
          </a:graphic>
        </p:graphicFrame>
        <p:graphicFrame>
          <p:nvGraphicFramePr>
            <p:cNvPr id="51252" name="Object 57"/>
            <p:cNvGraphicFramePr/>
            <p:nvPr/>
          </p:nvGraphicFramePr>
          <p:xfrm>
            <a:off x="2883" y="475"/>
            <a:ext cx="456" cy="240"/>
          </p:xfrm>
          <a:graphic>
            <a:graphicData uri="http://schemas.openxmlformats.org/presentationml/2006/ole">
              <mc:AlternateContent xmlns:mc="http://schemas.openxmlformats.org/markup-compatibility/2006">
                <mc:Choice xmlns:v="urn:schemas-microsoft-com:vml" Requires="v">
                  <p:oleObj spid="_x0000_s720985" name="公式" r:id="rId15" imgW="723900" imgH="381000" progId="Equation.3">
                    <p:embed/>
                  </p:oleObj>
                </mc:Choice>
                <mc:Fallback>
                  <p:oleObj name="公式" r:id="rId15" imgW="723900" imgH="381000" progId="Equation.3">
                    <p:embed/>
                    <p:pic>
                      <p:nvPicPr>
                        <p:cNvPr id="0" name="图片 72098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3" y="475"/>
                          <a:ext cx="456" cy="240"/>
                        </a:xfrm>
                        <a:prstGeom prst="rect">
                          <a:avLst/>
                        </a:prstGeom>
                        <a:noFill/>
                        <a:ln>
                          <a:noFill/>
                        </a:ln>
                      </p:spPr>
                    </p:pic>
                  </p:oleObj>
                </mc:Fallback>
              </mc:AlternateContent>
            </a:graphicData>
          </a:graphic>
        </p:graphicFrame>
      </p:grpSp>
      <p:grpSp>
        <p:nvGrpSpPr>
          <p:cNvPr id="99396" name="Group 68"/>
          <p:cNvGrpSpPr/>
          <p:nvPr/>
        </p:nvGrpSpPr>
        <p:grpSpPr bwMode="auto">
          <a:xfrm>
            <a:off x="2260600" y="4251325"/>
            <a:ext cx="3770313" cy="787400"/>
            <a:chOff x="1256" y="3080"/>
            <a:chExt cx="2375" cy="496"/>
          </a:xfrm>
        </p:grpSpPr>
        <p:graphicFrame>
          <p:nvGraphicFramePr>
            <p:cNvPr id="51247" name="Object 66"/>
            <p:cNvGraphicFramePr/>
            <p:nvPr/>
          </p:nvGraphicFramePr>
          <p:xfrm>
            <a:off x="2735" y="3080"/>
            <a:ext cx="896" cy="496"/>
          </p:xfrm>
          <a:graphic>
            <a:graphicData uri="http://schemas.openxmlformats.org/presentationml/2006/ole">
              <mc:AlternateContent xmlns:mc="http://schemas.openxmlformats.org/markup-compatibility/2006">
                <mc:Choice xmlns:v="urn:schemas-microsoft-com:vml" Requires="v">
                  <p:oleObj spid="_x0000_s720986" name="公式" r:id="rId17" imgW="1422400" imgH="787400" progId="Equation.3">
                    <p:embed/>
                  </p:oleObj>
                </mc:Choice>
                <mc:Fallback>
                  <p:oleObj name="公式" r:id="rId17" imgW="1422400" imgH="787400" progId="Equation.3">
                    <p:embed/>
                    <p:pic>
                      <p:nvPicPr>
                        <p:cNvPr id="0" name="图片 72098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5" y="3080"/>
                          <a:ext cx="896" cy="496"/>
                        </a:xfrm>
                        <a:prstGeom prst="rect">
                          <a:avLst/>
                        </a:prstGeom>
                        <a:noFill/>
                        <a:ln>
                          <a:noFill/>
                        </a:ln>
                      </p:spPr>
                    </p:pic>
                  </p:oleObj>
                </mc:Fallback>
              </mc:AlternateContent>
            </a:graphicData>
          </a:graphic>
        </p:graphicFrame>
        <p:sp>
          <p:nvSpPr>
            <p:cNvPr id="99395" name="Text Box 67"/>
            <p:cNvSpPr txBox="1">
              <a:spLocks noChangeArrowheads="1"/>
            </p:cNvSpPr>
            <p:nvPr/>
          </p:nvSpPr>
          <p:spPr bwMode="auto">
            <a:xfrm>
              <a:off x="1256" y="3188"/>
              <a:ext cx="1563" cy="288"/>
            </a:xfrm>
            <a:prstGeom prst="rect">
              <a:avLst/>
            </a:prstGeom>
            <a:noFill/>
            <a:ln>
              <a:noFill/>
            </a:ln>
            <a:effectLst/>
          </p:spPr>
          <p:txBody>
            <a:bodyPr wrap="none">
              <a:spAutoFit/>
            </a:bodyPr>
            <a:lstStyle/>
            <a:p>
              <a:pPr>
                <a:defRPr/>
              </a:pPr>
              <a:r>
                <a:rPr lang="zh-CN" altLang="en-US">
                  <a:solidFill>
                    <a:srgbClr val="FF0000"/>
                  </a:solidFill>
                  <a:ea typeface="楷体" panose="02010609060101010101" charset="-122"/>
                  <a:cs typeface="楷体" panose="02010609060101010101" charset="-122"/>
                </a:rPr>
                <a:t>注意：</a:t>
              </a:r>
              <a:r>
                <a:rPr lang="zh-CN" altLang="en-US">
                  <a:solidFill>
                    <a:srgbClr val="009900"/>
                  </a:solidFill>
                  <a:ea typeface="楷体" panose="02010609060101010101" charset="-122"/>
                  <a:cs typeface="楷体" panose="02010609060101010101" charset="-122"/>
                </a:rPr>
                <a:t>此时必须</a:t>
              </a:r>
              <a:r>
                <a:rPr lang="zh-CN" altLang="en-US">
                  <a:ea typeface="楷体" panose="02010609060101010101" charset="-122"/>
                  <a:cs typeface="楷体" panose="02010609060101010101" charset="-122"/>
                </a:rPr>
                <a:t>  </a:t>
              </a:r>
              <a:endParaRPr lang="zh-CN" altLang="en-US">
                <a:ea typeface="楷体" panose="02010609060101010101" charset="-122"/>
                <a:cs typeface="楷体" panose="02010609060101010101" charset="-122"/>
              </a:endParaRPr>
            </a:p>
          </p:txBody>
        </p:sp>
      </p:grpSp>
      <p:sp>
        <p:nvSpPr>
          <p:cNvPr id="99398" name="AutoShape 70"/>
          <p:cNvSpPr/>
          <p:nvPr/>
        </p:nvSpPr>
        <p:spPr bwMode="auto">
          <a:xfrm>
            <a:off x="2276475" y="4200525"/>
            <a:ext cx="3849688" cy="857250"/>
          </a:xfrm>
          <a:prstGeom prst="borderCallout2">
            <a:avLst>
              <a:gd name="adj1" fmla="val 13333"/>
              <a:gd name="adj2" fmla="val 101981"/>
              <a:gd name="adj3" fmla="val 13333"/>
              <a:gd name="adj4" fmla="val 124495"/>
              <a:gd name="adj5" fmla="val -64444"/>
              <a:gd name="adj6" fmla="val 147009"/>
            </a:avLst>
          </a:prstGeom>
          <a:noFill/>
          <a:ln w="3175">
            <a:solidFill>
              <a:srgbClr val="0000FF"/>
            </a:solidFill>
            <a:prstDash val="dash"/>
            <a:miter lim="800000"/>
            <a:headEnd type="none" w="med" len="lg"/>
            <a:tailEnd type="stealth" w="med" len="lg"/>
          </a:ln>
          <a:effectLst/>
        </p:spPr>
        <p:txBody>
          <a:bodyPr/>
          <a:lstStyle/>
          <a:p>
            <a:pPr algn="ctr">
              <a:defRPr/>
            </a:pPr>
            <a:endParaRPr lang="zh-CN" altLang="en-US"/>
          </a:p>
        </p:txBody>
      </p:sp>
      <p:grpSp>
        <p:nvGrpSpPr>
          <p:cNvPr id="99402" name="Group 74"/>
          <p:cNvGrpSpPr/>
          <p:nvPr/>
        </p:nvGrpSpPr>
        <p:grpSpPr bwMode="auto">
          <a:xfrm>
            <a:off x="2641600" y="1604963"/>
            <a:ext cx="1905000" cy="787400"/>
            <a:chOff x="1664" y="1011"/>
            <a:chExt cx="1200" cy="496"/>
          </a:xfrm>
        </p:grpSpPr>
        <p:graphicFrame>
          <p:nvGraphicFramePr>
            <p:cNvPr id="51245" name="Object 41"/>
            <p:cNvGraphicFramePr/>
            <p:nvPr/>
          </p:nvGraphicFramePr>
          <p:xfrm>
            <a:off x="1664" y="1011"/>
            <a:ext cx="1200" cy="496"/>
          </p:xfrm>
          <a:graphic>
            <a:graphicData uri="http://schemas.openxmlformats.org/presentationml/2006/ole">
              <mc:AlternateContent xmlns:mc="http://schemas.openxmlformats.org/markup-compatibility/2006">
                <mc:Choice xmlns:v="urn:schemas-microsoft-com:vml" Requires="v">
                  <p:oleObj spid="_x0000_s720987" name="公式" r:id="rId19" imgW="1905000" imgH="787400" progId="Equation.3">
                    <p:embed/>
                  </p:oleObj>
                </mc:Choice>
                <mc:Fallback>
                  <p:oleObj name="公式" r:id="rId19" imgW="1905000" imgH="787400" progId="Equation.3">
                    <p:embed/>
                    <p:pic>
                      <p:nvPicPr>
                        <p:cNvPr id="0" name="图片 72098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64" y="1011"/>
                          <a:ext cx="1200" cy="496"/>
                        </a:xfrm>
                        <a:prstGeom prst="rect">
                          <a:avLst/>
                        </a:prstGeom>
                        <a:noFill/>
                        <a:ln>
                          <a:noFill/>
                        </a:ln>
                      </p:spPr>
                    </p:pic>
                  </p:oleObj>
                </mc:Fallback>
              </mc:AlternateContent>
            </a:graphicData>
          </a:graphic>
        </p:graphicFrame>
        <p:sp>
          <p:nvSpPr>
            <p:cNvPr id="99400" name="Line 72"/>
            <p:cNvSpPr>
              <a:spLocks noChangeShapeType="1"/>
            </p:cNvSpPr>
            <p:nvPr/>
          </p:nvSpPr>
          <p:spPr bwMode="auto">
            <a:xfrm>
              <a:off x="2340" y="1506"/>
              <a:ext cx="468" cy="0"/>
            </a:xfrm>
            <a:prstGeom prst="line">
              <a:avLst/>
            </a:prstGeom>
            <a:noFill/>
            <a:ln w="3175">
              <a:solidFill>
                <a:srgbClr val="FF0000"/>
              </a:solidFill>
              <a:round/>
            </a:ln>
            <a:effectLst/>
          </p:spPr>
          <p:txBody>
            <a:bodyPr/>
            <a:lstStyle/>
            <a:p>
              <a:pPr>
                <a:defRPr/>
              </a:pPr>
              <a:endParaRPr lang="zh-CN" altLang="en-US"/>
            </a:p>
          </p:txBody>
        </p:sp>
      </p:grpSp>
      <p:grpSp>
        <p:nvGrpSpPr>
          <p:cNvPr id="99406" name="Group 78"/>
          <p:cNvGrpSpPr/>
          <p:nvPr/>
        </p:nvGrpSpPr>
        <p:grpSpPr bwMode="auto">
          <a:xfrm>
            <a:off x="2247900" y="3609975"/>
            <a:ext cx="5753100" cy="1485900"/>
            <a:chOff x="1416" y="2274"/>
            <a:chExt cx="3624" cy="936"/>
          </a:xfrm>
        </p:grpSpPr>
        <p:sp>
          <p:nvSpPr>
            <p:cNvPr id="99404" name="Rectangle 76"/>
            <p:cNvSpPr>
              <a:spLocks noChangeArrowheads="1"/>
            </p:cNvSpPr>
            <p:nvPr/>
          </p:nvSpPr>
          <p:spPr bwMode="auto">
            <a:xfrm>
              <a:off x="1416" y="2622"/>
              <a:ext cx="3054" cy="588"/>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sp>
          <p:nvSpPr>
            <p:cNvPr id="99405" name="Rectangle 77"/>
            <p:cNvSpPr>
              <a:spLocks noChangeArrowheads="1"/>
            </p:cNvSpPr>
            <p:nvPr/>
          </p:nvSpPr>
          <p:spPr bwMode="auto">
            <a:xfrm>
              <a:off x="4422" y="2274"/>
              <a:ext cx="618" cy="480"/>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grpSp>
      <p:grpSp>
        <p:nvGrpSpPr>
          <p:cNvPr id="99418" name="Group 90"/>
          <p:cNvGrpSpPr/>
          <p:nvPr/>
        </p:nvGrpSpPr>
        <p:grpSpPr bwMode="auto">
          <a:xfrm>
            <a:off x="1069975" y="4284663"/>
            <a:ext cx="1782763" cy="800100"/>
            <a:chOff x="675" y="2700"/>
            <a:chExt cx="1123" cy="504"/>
          </a:xfrm>
        </p:grpSpPr>
        <p:graphicFrame>
          <p:nvGraphicFramePr>
            <p:cNvPr id="51241" name="Object 91"/>
            <p:cNvGraphicFramePr/>
            <p:nvPr/>
          </p:nvGraphicFramePr>
          <p:xfrm>
            <a:off x="1039" y="2700"/>
            <a:ext cx="759" cy="504"/>
          </p:xfrm>
          <a:graphic>
            <a:graphicData uri="http://schemas.openxmlformats.org/presentationml/2006/ole">
              <mc:AlternateContent xmlns:mc="http://schemas.openxmlformats.org/markup-compatibility/2006">
                <mc:Choice xmlns:v="urn:schemas-microsoft-com:vml" Requires="v">
                  <p:oleObj spid="_x0000_s720988" name="公式" r:id="rId21" imgW="1206500" imgH="800100" progId="Equation.3">
                    <p:embed/>
                  </p:oleObj>
                </mc:Choice>
                <mc:Fallback>
                  <p:oleObj name="公式" r:id="rId21" imgW="1206500" imgH="800100" progId="Equation.3">
                    <p:embed/>
                    <p:pic>
                      <p:nvPicPr>
                        <p:cNvPr id="0" name="图片 72098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39" y="2700"/>
                          <a:ext cx="759" cy="504"/>
                        </a:xfrm>
                        <a:prstGeom prst="rect">
                          <a:avLst/>
                        </a:prstGeom>
                        <a:noFill/>
                        <a:ln>
                          <a:noFill/>
                        </a:ln>
                      </p:spPr>
                    </p:pic>
                  </p:oleObj>
                </mc:Fallback>
              </mc:AlternateContent>
            </a:graphicData>
          </a:graphic>
        </p:graphicFrame>
        <p:sp>
          <p:nvSpPr>
            <p:cNvPr id="99420" name="Rectangle 92"/>
            <p:cNvSpPr>
              <a:spLocks noChangeArrowheads="1"/>
            </p:cNvSpPr>
            <p:nvPr/>
          </p:nvSpPr>
          <p:spPr bwMode="auto">
            <a:xfrm>
              <a:off x="675" y="2783"/>
              <a:ext cx="602" cy="288"/>
            </a:xfrm>
            <a:prstGeom prst="rect">
              <a:avLst/>
            </a:prstGeom>
            <a:noFill/>
            <a:ln>
              <a:noFill/>
            </a:ln>
            <a:effectLst/>
          </p:spPr>
          <p:txBody>
            <a:bodyPr>
              <a:spAutoFit/>
            </a:bodyPr>
            <a:lstStyle/>
            <a:p>
              <a:pPr>
                <a:defRPr/>
              </a:pPr>
              <a:r>
                <a:rPr kumimoji="1" lang="en-US" altLang="zh-CN">
                  <a:solidFill>
                    <a:schemeClr val="tx1"/>
                  </a:solidFill>
                </a:rPr>
                <a:t>(2)</a:t>
              </a:r>
              <a:endParaRPr kumimoji="1" lang="zh-CN" altLang="en-US">
                <a:solidFill>
                  <a:schemeClr val="tx1"/>
                </a:solidFill>
              </a:endParaRPr>
            </a:p>
          </p:txBody>
        </p:sp>
      </p:grpSp>
      <p:graphicFrame>
        <p:nvGraphicFramePr>
          <p:cNvPr id="99421" name="Object 93"/>
          <p:cNvGraphicFramePr/>
          <p:nvPr/>
        </p:nvGraphicFramePr>
        <p:xfrm>
          <a:off x="3973513" y="4222750"/>
          <a:ext cx="2247900" cy="876300"/>
        </p:xfrm>
        <a:graphic>
          <a:graphicData uri="http://schemas.openxmlformats.org/presentationml/2006/ole">
            <mc:AlternateContent xmlns:mc="http://schemas.openxmlformats.org/markup-compatibility/2006">
              <mc:Choice xmlns:v="urn:schemas-microsoft-com:vml" Requires="v">
                <p:oleObj spid="_x0000_s720989" name="公式" r:id="rId23" imgW="2247900" imgH="876300" progId="Equation.3">
                  <p:embed/>
                </p:oleObj>
              </mc:Choice>
              <mc:Fallback>
                <p:oleObj name="公式" r:id="rId23" imgW="2247900" imgH="876300" progId="Equation.3">
                  <p:embed/>
                  <p:pic>
                    <p:nvPicPr>
                      <p:cNvPr id="0" name="图片 72098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73513" y="4222750"/>
                        <a:ext cx="2247900" cy="876300"/>
                      </a:xfrm>
                      <a:prstGeom prst="rect">
                        <a:avLst/>
                      </a:prstGeom>
                      <a:noFill/>
                      <a:ln>
                        <a:noFill/>
                      </a:ln>
                    </p:spPr>
                  </p:pic>
                </p:oleObj>
              </mc:Fallback>
            </mc:AlternateContent>
          </a:graphicData>
        </a:graphic>
      </p:graphicFrame>
      <p:graphicFrame>
        <p:nvGraphicFramePr>
          <p:cNvPr id="99422" name="Object 94"/>
          <p:cNvGraphicFramePr/>
          <p:nvPr/>
        </p:nvGraphicFramePr>
        <p:xfrm>
          <a:off x="3962400" y="5345113"/>
          <a:ext cx="2971800" cy="838200"/>
        </p:xfrm>
        <a:graphic>
          <a:graphicData uri="http://schemas.openxmlformats.org/presentationml/2006/ole">
            <mc:AlternateContent xmlns:mc="http://schemas.openxmlformats.org/markup-compatibility/2006">
              <mc:Choice xmlns:v="urn:schemas-microsoft-com:vml" Requires="v">
                <p:oleObj spid="_x0000_s720990" name="公式" r:id="rId25" imgW="2971800" imgH="838200" progId="Equation.3">
                  <p:embed/>
                </p:oleObj>
              </mc:Choice>
              <mc:Fallback>
                <p:oleObj name="公式" r:id="rId25" imgW="2971800" imgH="838200" progId="Equation.3">
                  <p:embed/>
                  <p:pic>
                    <p:nvPicPr>
                      <p:cNvPr id="0" name="图片 720989"/>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5345113"/>
                        <a:ext cx="2971800" cy="838200"/>
                      </a:xfrm>
                      <a:prstGeom prst="rect">
                        <a:avLst/>
                      </a:prstGeom>
                      <a:noFill/>
                      <a:ln>
                        <a:noFill/>
                      </a:ln>
                    </p:spPr>
                  </p:pic>
                </p:oleObj>
              </mc:Fallback>
            </mc:AlternateContent>
          </a:graphicData>
        </a:graphic>
      </p:graphicFrame>
      <p:grpSp>
        <p:nvGrpSpPr>
          <p:cNvPr id="99423" name="Group 95"/>
          <p:cNvGrpSpPr/>
          <p:nvPr/>
        </p:nvGrpSpPr>
        <p:grpSpPr bwMode="auto">
          <a:xfrm>
            <a:off x="2901950" y="4257675"/>
            <a:ext cx="1012825" cy="804863"/>
            <a:chOff x="1829" y="2683"/>
            <a:chExt cx="638" cy="507"/>
          </a:xfrm>
        </p:grpSpPr>
        <p:graphicFrame>
          <p:nvGraphicFramePr>
            <p:cNvPr id="51239" name="Object 96"/>
            <p:cNvGraphicFramePr/>
            <p:nvPr/>
          </p:nvGraphicFramePr>
          <p:xfrm>
            <a:off x="2363" y="2683"/>
            <a:ext cx="104" cy="240"/>
          </p:xfrm>
          <a:graphic>
            <a:graphicData uri="http://schemas.openxmlformats.org/presentationml/2006/ole">
              <mc:AlternateContent xmlns:mc="http://schemas.openxmlformats.org/markup-compatibility/2006">
                <mc:Choice xmlns:v="urn:schemas-microsoft-com:vml" Requires="v">
                  <p:oleObj spid="_x0000_s720991" name="公式" r:id="rId27" imgW="165100" imgH="381000" progId="Equation.3">
                    <p:embed/>
                  </p:oleObj>
                </mc:Choice>
                <mc:Fallback>
                  <p:oleObj name="公式" r:id="rId27" imgW="165100" imgH="381000" progId="Equation.3">
                    <p:embed/>
                    <p:pic>
                      <p:nvPicPr>
                        <p:cNvPr id="0" name="图片 720990"/>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63" y="2683"/>
                          <a:ext cx="104" cy="240"/>
                        </a:xfrm>
                        <a:prstGeom prst="rect">
                          <a:avLst/>
                        </a:prstGeom>
                        <a:noFill/>
                        <a:ln>
                          <a:noFill/>
                        </a:ln>
                      </p:spPr>
                    </p:pic>
                  </p:oleObj>
                </mc:Fallback>
              </mc:AlternateContent>
            </a:graphicData>
          </a:graphic>
        </p:graphicFrame>
        <p:graphicFrame>
          <p:nvGraphicFramePr>
            <p:cNvPr id="51240" name="Object 97"/>
            <p:cNvGraphicFramePr/>
            <p:nvPr/>
          </p:nvGraphicFramePr>
          <p:xfrm>
            <a:off x="1829" y="2694"/>
            <a:ext cx="568" cy="496"/>
          </p:xfrm>
          <a:graphic>
            <a:graphicData uri="http://schemas.openxmlformats.org/presentationml/2006/ole">
              <mc:AlternateContent xmlns:mc="http://schemas.openxmlformats.org/markup-compatibility/2006">
                <mc:Choice xmlns:v="urn:schemas-microsoft-com:vml" Requires="v">
                  <p:oleObj spid="_x0000_s720992" name="公式" r:id="rId29" imgW="901700" imgH="787400" progId="Equation.3">
                    <p:embed/>
                  </p:oleObj>
                </mc:Choice>
                <mc:Fallback>
                  <p:oleObj name="公式" r:id="rId29" imgW="901700" imgH="787400" progId="Equation.3">
                    <p:embed/>
                    <p:pic>
                      <p:nvPicPr>
                        <p:cNvPr id="0" name="图片 720991"/>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29" y="2694"/>
                          <a:ext cx="568" cy="496"/>
                        </a:xfrm>
                        <a:prstGeom prst="rect">
                          <a:avLst/>
                        </a:prstGeom>
                        <a:noFill/>
                        <a:ln>
                          <a:noFill/>
                        </a:ln>
                      </p:spPr>
                    </p:pic>
                  </p:oleObj>
                </mc:Fallback>
              </mc:AlternateContent>
            </a:graphicData>
          </a:graphic>
        </p:graphicFrame>
      </p:grpSp>
      <p:graphicFrame>
        <p:nvGraphicFramePr>
          <p:cNvPr id="99426" name="Object 98"/>
          <p:cNvGraphicFramePr/>
          <p:nvPr/>
        </p:nvGraphicFramePr>
        <p:xfrm>
          <a:off x="6486525" y="4438650"/>
          <a:ext cx="1752600" cy="404813"/>
        </p:xfrm>
        <a:graphic>
          <a:graphicData uri="http://schemas.openxmlformats.org/presentationml/2006/ole">
            <mc:AlternateContent xmlns:mc="http://schemas.openxmlformats.org/markup-compatibility/2006">
              <mc:Choice xmlns:v="urn:schemas-microsoft-com:vml" Requires="v">
                <p:oleObj spid="_x0000_s720993" name="公式" r:id="rId31" imgW="1752600" imgH="406400" progId="Equation.3">
                  <p:embed/>
                </p:oleObj>
              </mc:Choice>
              <mc:Fallback>
                <p:oleObj name="公式" r:id="rId31" imgW="1752600" imgH="406400" progId="Equation.3">
                  <p:embed/>
                  <p:pic>
                    <p:nvPicPr>
                      <p:cNvPr id="0" name="图片 720992"/>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86525" y="4438650"/>
                        <a:ext cx="1752600" cy="404813"/>
                      </a:xfrm>
                      <a:prstGeom prst="rect">
                        <a:avLst/>
                      </a:prstGeom>
                      <a:noFill/>
                      <a:ln>
                        <a:noFill/>
                      </a:ln>
                    </p:spPr>
                  </p:pic>
                </p:oleObj>
              </mc:Fallback>
            </mc:AlternateContent>
          </a:graphicData>
        </a:graphic>
      </p:graphicFrame>
      <p:sp>
        <p:nvSpPr>
          <p:cNvPr id="99427" name="Rectangle 99"/>
          <p:cNvSpPr>
            <a:spLocks noChangeArrowheads="1"/>
          </p:cNvSpPr>
          <p:nvPr/>
        </p:nvSpPr>
        <p:spPr bwMode="auto">
          <a:xfrm>
            <a:off x="6103938" y="4398963"/>
            <a:ext cx="2152650" cy="485775"/>
          </a:xfrm>
          <a:prstGeom prst="rect">
            <a:avLst/>
          </a:prstGeom>
          <a:solidFill>
            <a:schemeClr val="bg1"/>
          </a:solidFill>
          <a:ln w="3175">
            <a:solidFill>
              <a:schemeClr val="bg1"/>
            </a:solidFill>
            <a:miter lim="800000"/>
          </a:ln>
          <a:effectLst/>
        </p:spPr>
        <p:txBody>
          <a:bodyPr wrap="none" anchor="ctr"/>
          <a:lstStyle/>
          <a:p>
            <a:pPr>
              <a:defRPr/>
            </a:pPr>
            <a:endParaRPr lang="zh-CN" altLang="en-US"/>
          </a:p>
        </p:txBody>
      </p:sp>
      <p:graphicFrame>
        <p:nvGraphicFramePr>
          <p:cNvPr id="99428" name="Object 100"/>
          <p:cNvGraphicFramePr/>
          <p:nvPr/>
        </p:nvGraphicFramePr>
        <p:xfrm>
          <a:off x="7135813" y="5507038"/>
          <a:ext cx="1752600" cy="404812"/>
        </p:xfrm>
        <a:graphic>
          <a:graphicData uri="http://schemas.openxmlformats.org/presentationml/2006/ole">
            <mc:AlternateContent xmlns:mc="http://schemas.openxmlformats.org/markup-compatibility/2006">
              <mc:Choice xmlns:v="urn:schemas-microsoft-com:vml" Requires="v">
                <p:oleObj spid="_x0000_s720994" name="Equation" r:id="rId33" imgW="1752600" imgH="406400" progId="Equation.DSMT4">
                  <p:embed/>
                </p:oleObj>
              </mc:Choice>
              <mc:Fallback>
                <p:oleObj name="Equation" r:id="rId33" imgW="1752600" imgH="406400" progId="Equation.DSMT4">
                  <p:embed/>
                  <p:pic>
                    <p:nvPicPr>
                      <p:cNvPr id="0" name="图片 720993"/>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135813" y="5507038"/>
                        <a:ext cx="1752600" cy="404812"/>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9357"/>
                                        </p:tgtEl>
                                        <p:attrNameLst>
                                          <p:attrName>style.visibility</p:attrName>
                                        </p:attrNameLst>
                                      </p:cBhvr>
                                      <p:to>
                                        <p:strVal val="visible"/>
                                      </p:to>
                                    </p:set>
                                    <p:animEffect transition="in" filter="wipe(left)">
                                      <p:cBhvr>
                                        <p:cTn id="7" dur="1000"/>
                                        <p:tgtEl>
                                          <p:spTgt spid="99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402"/>
                                        </p:tgtEl>
                                        <p:attrNameLst>
                                          <p:attrName>style.visibility</p:attrName>
                                        </p:attrNameLst>
                                      </p:cBhvr>
                                      <p:to>
                                        <p:strVal val="visible"/>
                                      </p:to>
                                    </p:set>
                                    <p:animEffect transition="in" filter="wipe(left)">
                                      <p:cBhvr>
                                        <p:cTn id="12" dur="1000"/>
                                        <p:tgtEl>
                                          <p:spTgt spid="994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60"/>
                                        </p:tgtEl>
                                        <p:attrNameLst>
                                          <p:attrName>style.visibility</p:attrName>
                                        </p:attrNameLst>
                                      </p:cBhvr>
                                      <p:to>
                                        <p:strVal val="visible"/>
                                      </p:to>
                                    </p:set>
                                    <p:animEffect transition="in" filter="wipe(left)">
                                      <p:cBhvr>
                                        <p:cTn id="17" dur="1000"/>
                                        <p:tgtEl>
                                          <p:spTgt spid="993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56"/>
                                        </p:tgtEl>
                                        <p:attrNameLst>
                                          <p:attrName>style.visibility</p:attrName>
                                        </p:attrNameLst>
                                      </p:cBhvr>
                                      <p:to>
                                        <p:strVal val="visible"/>
                                      </p:to>
                                    </p:set>
                                    <p:animEffect transition="in" filter="wipe(left)">
                                      <p:cBhvr>
                                        <p:cTn id="22" dur="1000"/>
                                        <p:tgtEl>
                                          <p:spTgt spid="993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96"/>
                                        </p:tgtEl>
                                        <p:attrNameLst>
                                          <p:attrName>style.visibility</p:attrName>
                                        </p:attrNameLst>
                                      </p:cBhvr>
                                      <p:to>
                                        <p:strVal val="visible"/>
                                      </p:to>
                                    </p:set>
                                    <p:animEffect transition="in" filter="wipe(left)">
                                      <p:cBhvr>
                                        <p:cTn id="27" dur="1000"/>
                                        <p:tgtEl>
                                          <p:spTgt spid="993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98"/>
                                        </p:tgtEl>
                                        <p:attrNameLst>
                                          <p:attrName>style.visibility</p:attrName>
                                        </p:attrNameLst>
                                      </p:cBhvr>
                                      <p:to>
                                        <p:strVal val="visible"/>
                                      </p:to>
                                    </p:set>
                                    <p:animEffect transition="in" filter="wipe(left)">
                                      <p:cBhvr>
                                        <p:cTn id="32" dur="1000"/>
                                        <p:tgtEl>
                                          <p:spTgt spid="99398"/>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99362"/>
                                        </p:tgtEl>
                                        <p:attrNameLst>
                                          <p:attrName>style.visibility</p:attrName>
                                        </p:attrNameLst>
                                      </p:cBhvr>
                                      <p:to>
                                        <p:strVal val="visible"/>
                                      </p:to>
                                    </p:set>
                                    <p:animEffect transition="in" filter="wipe(down)">
                                      <p:cBhvr>
                                        <p:cTn id="36" dur="1000"/>
                                        <p:tgtEl>
                                          <p:spTgt spid="9936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9361"/>
                                        </p:tgtEl>
                                        <p:attrNameLst>
                                          <p:attrName>style.visibility</p:attrName>
                                        </p:attrNameLst>
                                      </p:cBhvr>
                                      <p:to>
                                        <p:strVal val="visible"/>
                                      </p:to>
                                    </p:set>
                                    <p:animEffect transition="in" filter="wipe(left)">
                                      <p:cBhvr>
                                        <p:cTn id="41" dur="1000"/>
                                        <p:tgtEl>
                                          <p:spTgt spid="99361"/>
                                        </p:tgtEl>
                                      </p:cBhvr>
                                    </p:animEffect>
                                  </p:childTnLst>
                                </p:cTn>
                              </p:par>
                              <p:par>
                                <p:cTn id="42" presetID="22" presetClass="entr" presetSubtype="8" fill="hold" nodeType="withEffect">
                                  <p:stCondLst>
                                    <p:cond delay="0"/>
                                  </p:stCondLst>
                                  <p:childTnLst>
                                    <p:set>
                                      <p:cBhvr>
                                        <p:cTn id="43" dur="1" fill="hold">
                                          <p:stCondLst>
                                            <p:cond delay="0"/>
                                          </p:stCondLst>
                                        </p:cTn>
                                        <p:tgtEl>
                                          <p:spTgt spid="99406"/>
                                        </p:tgtEl>
                                        <p:attrNameLst>
                                          <p:attrName>style.visibility</p:attrName>
                                        </p:attrNameLst>
                                      </p:cBhvr>
                                      <p:to>
                                        <p:strVal val="visible"/>
                                      </p:to>
                                    </p:set>
                                    <p:animEffect transition="in" filter="wipe(left)">
                                      <p:cBhvr>
                                        <p:cTn id="44" dur="1000"/>
                                        <p:tgtEl>
                                          <p:spTgt spid="9940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9418"/>
                                        </p:tgtEl>
                                        <p:attrNameLst>
                                          <p:attrName>style.visibility</p:attrName>
                                        </p:attrNameLst>
                                      </p:cBhvr>
                                      <p:to>
                                        <p:strVal val="visible"/>
                                      </p:to>
                                    </p:set>
                                    <p:animEffect transition="in" filter="wipe(left)">
                                      <p:cBhvr>
                                        <p:cTn id="49" dur="1000"/>
                                        <p:tgtEl>
                                          <p:spTgt spid="994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9423"/>
                                        </p:tgtEl>
                                        <p:attrNameLst>
                                          <p:attrName>style.visibility</p:attrName>
                                        </p:attrNameLst>
                                      </p:cBhvr>
                                      <p:to>
                                        <p:strVal val="visible"/>
                                      </p:to>
                                    </p:set>
                                    <p:animEffect transition="in" filter="wipe(left)">
                                      <p:cBhvr>
                                        <p:cTn id="54" dur="1000"/>
                                        <p:tgtEl>
                                          <p:spTgt spid="994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99421"/>
                                        </p:tgtEl>
                                        <p:attrNameLst>
                                          <p:attrName>style.visibility</p:attrName>
                                        </p:attrNameLst>
                                      </p:cBhvr>
                                      <p:to>
                                        <p:strVal val="visible"/>
                                      </p:to>
                                    </p:set>
                                    <p:animEffect transition="in" filter="wipe(left)">
                                      <p:cBhvr>
                                        <p:cTn id="59" dur="1000"/>
                                        <p:tgtEl>
                                          <p:spTgt spid="99421"/>
                                        </p:tgtEl>
                                      </p:cBhvr>
                                    </p:animEffect>
                                  </p:childTnLst>
                                </p:cTn>
                              </p:par>
                              <p:par>
                                <p:cTn id="60" presetID="22" presetClass="entr" presetSubtype="1" fill="hold" nodeType="withEffect">
                                  <p:stCondLst>
                                    <p:cond delay="0"/>
                                  </p:stCondLst>
                                  <p:childTnLst>
                                    <p:set>
                                      <p:cBhvr>
                                        <p:cTn id="61" dur="1" fill="hold">
                                          <p:stCondLst>
                                            <p:cond delay="0"/>
                                          </p:stCondLst>
                                        </p:cTn>
                                        <p:tgtEl>
                                          <p:spTgt spid="99426"/>
                                        </p:tgtEl>
                                        <p:attrNameLst>
                                          <p:attrName>style.visibility</p:attrName>
                                        </p:attrNameLst>
                                      </p:cBhvr>
                                      <p:to>
                                        <p:strVal val="visible"/>
                                      </p:to>
                                    </p:set>
                                    <p:animEffect transition="in" filter="wipe(up)">
                                      <p:cBhvr>
                                        <p:cTn id="62" dur="1000"/>
                                        <p:tgtEl>
                                          <p:spTgt spid="994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9422"/>
                                        </p:tgtEl>
                                        <p:attrNameLst>
                                          <p:attrName>style.visibility</p:attrName>
                                        </p:attrNameLst>
                                      </p:cBhvr>
                                      <p:to>
                                        <p:strVal val="visible"/>
                                      </p:to>
                                    </p:set>
                                    <p:animEffect transition="in" filter="wipe(left)">
                                      <p:cBhvr>
                                        <p:cTn id="67" dur="1000"/>
                                        <p:tgtEl>
                                          <p:spTgt spid="99422"/>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9942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9428"/>
                                        </p:tgtEl>
                                        <p:attrNameLst>
                                          <p:attrName>style.visibility</p:attrName>
                                        </p:attrNameLst>
                                      </p:cBhvr>
                                      <p:to>
                                        <p:strVal val="visible"/>
                                      </p:to>
                                    </p:set>
                                  </p:childTnLst>
                                </p:cTn>
                              </p:par>
                              <p:par>
                                <p:cTn id="72" presetID="42" presetClass="path" presetSubtype="0" accel="50000" decel="50000" fill="hold" nodeType="withEffect">
                                  <p:stCondLst>
                                    <p:cond delay="0"/>
                                  </p:stCondLst>
                                  <p:childTnLst>
                                    <p:animMotion origin="layout" path="M -0.07031 -0.15648 L 1.11111E-6 0.00046 " pathEditMode="relative" rAng="0" ptsTypes="AA">
                                      <p:cBhvr>
                                        <p:cTn id="73" dur="1000" fill="hold"/>
                                        <p:tgtEl>
                                          <p:spTgt spid="99428"/>
                                        </p:tgtEl>
                                        <p:attrNameLst>
                                          <p:attrName>ppt_x</p:attrName>
                                          <p:attrName>ppt_y</p:attrName>
                                        </p:attrNameLst>
                                      </p:cBhvr>
                                      <p:rCtr x="3507" y="7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98" grpId="0" animBg="1"/>
      <p:bldP spid="994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500438"/>
            <a:ext cx="838200" cy="219075"/>
          </a:xfrm>
          <a:prstGeom prst="rect">
            <a:avLst/>
          </a:prstGeom>
          <a:noFill/>
          <a:ln>
            <a:noFill/>
          </a:ln>
        </p:spPr>
      </p:pic>
      <p:pic>
        <p:nvPicPr>
          <p:cNvPr id="52226"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498850"/>
            <a:ext cx="838200" cy="219075"/>
          </a:xfrm>
          <a:prstGeom prst="rect">
            <a:avLst/>
          </a:prstGeom>
          <a:noFill/>
          <a:ln>
            <a:noFill/>
          </a:ln>
        </p:spPr>
      </p:pic>
      <p:pic>
        <p:nvPicPr>
          <p:cNvPr id="52227"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500438"/>
            <a:ext cx="838200" cy="219075"/>
          </a:xfrm>
          <a:prstGeom prst="rect">
            <a:avLst/>
          </a:prstGeom>
          <a:noFill/>
          <a:ln>
            <a:noFill/>
          </a:ln>
        </p:spPr>
      </p:pic>
      <p:pic>
        <p:nvPicPr>
          <p:cNvPr id="52228" name="Picture 3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498850"/>
            <a:ext cx="838200" cy="219075"/>
          </a:xfrm>
          <a:prstGeom prst="rect">
            <a:avLst/>
          </a:prstGeom>
          <a:noFill/>
          <a:ln>
            <a:noFill/>
          </a:ln>
        </p:spPr>
      </p:pic>
      <p:pic>
        <p:nvPicPr>
          <p:cNvPr id="52229"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489325"/>
            <a:ext cx="838200" cy="219075"/>
          </a:xfrm>
          <a:prstGeom prst="rect">
            <a:avLst/>
          </a:prstGeom>
          <a:noFill/>
          <a:ln>
            <a:noFill/>
          </a:ln>
        </p:spPr>
      </p:pic>
      <p:pic>
        <p:nvPicPr>
          <p:cNvPr id="52230"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487738"/>
            <a:ext cx="838200" cy="219075"/>
          </a:xfrm>
          <a:prstGeom prst="rect">
            <a:avLst/>
          </a:prstGeom>
          <a:noFill/>
          <a:ln>
            <a:noFill/>
          </a:ln>
        </p:spPr>
      </p:pic>
      <p:pic>
        <p:nvPicPr>
          <p:cNvPr id="52231"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2022475"/>
            <a:ext cx="838200" cy="219075"/>
          </a:xfrm>
          <a:prstGeom prst="rect">
            <a:avLst/>
          </a:prstGeom>
          <a:noFill/>
          <a:ln>
            <a:noFill/>
          </a:ln>
        </p:spPr>
      </p:pic>
      <p:pic>
        <p:nvPicPr>
          <p:cNvPr id="52232" name="Picture 3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2020888"/>
            <a:ext cx="838200" cy="219075"/>
          </a:xfrm>
          <a:prstGeom prst="rect">
            <a:avLst/>
          </a:prstGeom>
          <a:noFill/>
          <a:ln>
            <a:noFill/>
          </a:ln>
        </p:spPr>
      </p:pic>
      <p:pic>
        <p:nvPicPr>
          <p:cNvPr id="52233"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2022475"/>
            <a:ext cx="838200" cy="219075"/>
          </a:xfrm>
          <a:prstGeom prst="rect">
            <a:avLst/>
          </a:prstGeom>
          <a:noFill/>
          <a:ln>
            <a:noFill/>
          </a:ln>
        </p:spPr>
      </p:pic>
      <p:pic>
        <p:nvPicPr>
          <p:cNvPr id="52234"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2020888"/>
            <a:ext cx="838200" cy="219075"/>
          </a:xfrm>
          <a:prstGeom prst="rect">
            <a:avLst/>
          </a:prstGeom>
          <a:noFill/>
          <a:ln>
            <a:noFill/>
          </a:ln>
        </p:spPr>
      </p:pic>
      <p:pic>
        <p:nvPicPr>
          <p:cNvPr id="52235"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2022475"/>
            <a:ext cx="838200" cy="219075"/>
          </a:xfrm>
          <a:prstGeom prst="rect">
            <a:avLst/>
          </a:prstGeom>
          <a:noFill/>
          <a:ln>
            <a:noFill/>
          </a:ln>
        </p:spPr>
      </p:pic>
      <p:pic>
        <p:nvPicPr>
          <p:cNvPr id="52236" name="Picture 4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2020888"/>
            <a:ext cx="838200" cy="219075"/>
          </a:xfrm>
          <a:prstGeom prst="rect">
            <a:avLst/>
          </a:prstGeom>
          <a:noFill/>
          <a:ln>
            <a:noFill/>
          </a:ln>
        </p:spPr>
      </p:pic>
      <p:pic>
        <p:nvPicPr>
          <p:cNvPr id="52237"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365750"/>
            <a:ext cx="838200" cy="219075"/>
          </a:xfrm>
          <a:prstGeom prst="rect">
            <a:avLst/>
          </a:prstGeom>
          <a:noFill/>
          <a:ln>
            <a:noFill/>
          </a:ln>
        </p:spPr>
      </p:pic>
      <p:pic>
        <p:nvPicPr>
          <p:cNvPr id="52238" name="Picture 4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364163"/>
            <a:ext cx="838200" cy="219075"/>
          </a:xfrm>
          <a:prstGeom prst="rect">
            <a:avLst/>
          </a:prstGeom>
          <a:noFill/>
          <a:ln>
            <a:noFill/>
          </a:ln>
        </p:spPr>
      </p:pic>
      <p:pic>
        <p:nvPicPr>
          <p:cNvPr id="52239"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365750"/>
            <a:ext cx="838200" cy="219075"/>
          </a:xfrm>
          <a:prstGeom prst="rect">
            <a:avLst/>
          </a:prstGeom>
          <a:noFill/>
          <a:ln>
            <a:noFill/>
          </a:ln>
        </p:spPr>
      </p:pic>
      <p:pic>
        <p:nvPicPr>
          <p:cNvPr id="52240"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364163"/>
            <a:ext cx="838200" cy="219075"/>
          </a:xfrm>
          <a:prstGeom prst="rect">
            <a:avLst/>
          </a:prstGeom>
          <a:noFill/>
          <a:ln>
            <a:noFill/>
          </a:ln>
        </p:spPr>
      </p:pic>
      <p:pic>
        <p:nvPicPr>
          <p:cNvPr id="52241"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337175"/>
            <a:ext cx="838200" cy="219075"/>
          </a:xfrm>
          <a:prstGeom prst="rect">
            <a:avLst/>
          </a:prstGeom>
          <a:noFill/>
          <a:ln>
            <a:noFill/>
          </a:ln>
        </p:spPr>
      </p:pic>
      <p:pic>
        <p:nvPicPr>
          <p:cNvPr id="52242" name="Picture 4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335588"/>
            <a:ext cx="838200" cy="219075"/>
          </a:xfrm>
          <a:prstGeom prst="rect">
            <a:avLst/>
          </a:prstGeom>
          <a:noFill/>
          <a:ln>
            <a:noFill/>
          </a:ln>
        </p:spPr>
      </p:pic>
      <p:pic>
        <p:nvPicPr>
          <p:cNvPr id="52243"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aphicFrame>
        <p:nvGraphicFramePr>
          <p:cNvPr id="24583" name="Object 7"/>
          <p:cNvGraphicFramePr/>
          <p:nvPr/>
        </p:nvGraphicFramePr>
        <p:xfrm>
          <a:off x="1622425" y="3622675"/>
          <a:ext cx="3706813" cy="849313"/>
        </p:xfrm>
        <a:graphic>
          <a:graphicData uri="http://schemas.openxmlformats.org/presentationml/2006/ole">
            <mc:AlternateContent xmlns:mc="http://schemas.openxmlformats.org/markup-compatibility/2006">
              <mc:Choice xmlns:v="urn:schemas-microsoft-com:vml" Requires="v">
                <p:oleObj spid="_x0000_s721988" name="公式" r:id="rId2" imgW="3708400" imgH="850900" progId="Equation.3">
                  <p:embed/>
                </p:oleObj>
              </mc:Choice>
              <mc:Fallback>
                <p:oleObj name="公式" r:id="rId2" imgW="3708400" imgH="850900" progId="Equation.3">
                  <p:embed/>
                  <p:pic>
                    <p:nvPicPr>
                      <p:cNvPr id="0" name="图片 72198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3622675"/>
                        <a:ext cx="3706813" cy="849313"/>
                      </a:xfrm>
                      <a:prstGeom prst="rect">
                        <a:avLst/>
                      </a:prstGeom>
                      <a:noFill/>
                      <a:ln>
                        <a:noFill/>
                      </a:ln>
                    </p:spPr>
                  </p:pic>
                </p:oleObj>
              </mc:Fallback>
            </mc:AlternateContent>
          </a:graphicData>
        </a:graphic>
      </p:graphicFrame>
      <p:grpSp>
        <p:nvGrpSpPr>
          <p:cNvPr id="24606" name="Group 30"/>
          <p:cNvGrpSpPr/>
          <p:nvPr/>
        </p:nvGrpSpPr>
        <p:grpSpPr bwMode="auto">
          <a:xfrm>
            <a:off x="533400" y="1470025"/>
            <a:ext cx="2789238" cy="788988"/>
            <a:chOff x="336" y="734"/>
            <a:chExt cx="1757" cy="497"/>
          </a:xfrm>
        </p:grpSpPr>
        <p:graphicFrame>
          <p:nvGraphicFramePr>
            <p:cNvPr id="52271" name="Object 6"/>
            <p:cNvGraphicFramePr/>
            <p:nvPr/>
          </p:nvGraphicFramePr>
          <p:xfrm>
            <a:off x="1021" y="734"/>
            <a:ext cx="1072" cy="497"/>
          </p:xfrm>
          <a:graphic>
            <a:graphicData uri="http://schemas.openxmlformats.org/presentationml/2006/ole">
              <mc:AlternateContent xmlns:mc="http://schemas.openxmlformats.org/markup-compatibility/2006">
                <mc:Choice xmlns:v="urn:schemas-microsoft-com:vml" Requires="v">
                  <p:oleObj spid="_x0000_s721989" name="公式" r:id="rId4" imgW="1701800" imgH="787400" progId="Equation.3">
                    <p:embed/>
                  </p:oleObj>
                </mc:Choice>
                <mc:Fallback>
                  <p:oleObj name="公式" r:id="rId4" imgW="1701800" imgH="787400" progId="Equation.3">
                    <p:embed/>
                    <p:pic>
                      <p:nvPicPr>
                        <p:cNvPr id="0" name="图片 72198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 y="734"/>
                          <a:ext cx="1072" cy="497"/>
                        </a:xfrm>
                        <a:prstGeom prst="rect">
                          <a:avLst/>
                        </a:prstGeom>
                        <a:noFill/>
                        <a:ln>
                          <a:noFill/>
                        </a:ln>
                      </p:spPr>
                    </p:pic>
                  </p:oleObj>
                </mc:Fallback>
              </mc:AlternateContent>
            </a:graphicData>
          </a:graphic>
        </p:graphicFrame>
        <p:sp>
          <p:nvSpPr>
            <p:cNvPr id="24585" name="Rectangle 9"/>
            <p:cNvSpPr>
              <a:spLocks noChangeArrowheads="1"/>
            </p:cNvSpPr>
            <p:nvPr/>
          </p:nvSpPr>
          <p:spPr bwMode="auto">
            <a:xfrm>
              <a:off x="660" y="811"/>
              <a:ext cx="514" cy="288"/>
            </a:xfrm>
            <a:prstGeom prst="rect">
              <a:avLst/>
            </a:prstGeom>
            <a:noFill/>
            <a:ln>
              <a:noFill/>
            </a:ln>
            <a:effectLst/>
          </p:spPr>
          <p:txBody>
            <a:bodyPr>
              <a:spAutoFit/>
            </a:bodyPr>
            <a:lstStyle/>
            <a:p>
              <a:pPr>
                <a:defRPr/>
              </a:pPr>
              <a:r>
                <a:rPr kumimoji="1" lang="en-US" altLang="zh-CN">
                  <a:solidFill>
                    <a:schemeClr val="tx1"/>
                  </a:solidFill>
                </a:rPr>
                <a:t>(1)</a:t>
              </a:r>
              <a:endParaRPr kumimoji="1" lang="en-US" altLang="zh-CN">
                <a:solidFill>
                  <a:schemeClr val="tx1"/>
                </a:solidFill>
              </a:endParaRPr>
            </a:p>
          </p:txBody>
        </p:sp>
        <p:sp>
          <p:nvSpPr>
            <p:cNvPr id="24589" name="Rectangle 13"/>
            <p:cNvSpPr>
              <a:spLocks noChangeArrowheads="1"/>
            </p:cNvSpPr>
            <p:nvPr/>
          </p:nvSpPr>
          <p:spPr bwMode="auto">
            <a:xfrm>
              <a:off x="336" y="804"/>
              <a:ext cx="509" cy="288"/>
            </a:xfrm>
            <a:prstGeom prst="rect">
              <a:avLst/>
            </a:prstGeom>
            <a:noFill/>
            <a:ln>
              <a:noFill/>
            </a:ln>
            <a:effectLst/>
          </p:spPr>
          <p:txBody>
            <a:bodyPr>
              <a:spAutoFit/>
            </a:bodyPr>
            <a:lstStyle/>
            <a:p>
              <a:pPr>
                <a:defRPr/>
              </a:pPr>
              <a:r>
                <a:rPr kumimoji="1" lang="zh-CN" altLang="en-US">
                  <a:solidFill>
                    <a:srgbClr val="0000FF"/>
                  </a:solidFill>
                </a:rPr>
                <a:t>解</a:t>
              </a:r>
              <a:r>
                <a:rPr kumimoji="1" lang="zh-CN" altLang="en-US">
                  <a:solidFill>
                    <a:srgbClr val="0000FF"/>
                  </a:solidFill>
                  <a:latin typeface="宋体" panose="02010600030101010101" charset="-122"/>
                </a:rPr>
                <a:t>  </a:t>
              </a:r>
              <a:endParaRPr kumimoji="1" lang="zh-CN" altLang="en-US">
                <a:solidFill>
                  <a:srgbClr val="0000FF"/>
                </a:solidFill>
                <a:latin typeface="宋体" panose="02010600030101010101" charset="-122"/>
              </a:endParaRPr>
            </a:p>
          </p:txBody>
        </p:sp>
      </p:grpSp>
      <p:grpSp>
        <p:nvGrpSpPr>
          <p:cNvPr id="24605" name="Group 29"/>
          <p:cNvGrpSpPr/>
          <p:nvPr/>
        </p:nvGrpSpPr>
        <p:grpSpPr bwMode="auto">
          <a:xfrm>
            <a:off x="533400" y="560388"/>
            <a:ext cx="8610600" cy="487362"/>
            <a:chOff x="336" y="341"/>
            <a:chExt cx="5424" cy="307"/>
          </a:xfrm>
        </p:grpSpPr>
        <p:sp>
          <p:nvSpPr>
            <p:cNvPr id="24586" name="Rectangle 10"/>
            <p:cNvSpPr>
              <a:spLocks noChangeArrowheads="1"/>
            </p:cNvSpPr>
            <p:nvPr/>
          </p:nvSpPr>
          <p:spPr bwMode="auto">
            <a:xfrm>
              <a:off x="658" y="360"/>
              <a:ext cx="5102"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分别在                    点展开为幂级数。</a:t>
              </a:r>
              <a:endParaRPr kumimoji="1" lang="zh-CN" altLang="en-US">
                <a:solidFill>
                  <a:schemeClr val="tx1"/>
                </a:solidFill>
              </a:endParaRPr>
            </a:p>
          </p:txBody>
        </p:sp>
        <p:graphicFrame>
          <p:nvGraphicFramePr>
            <p:cNvPr id="52268" name="Object 3"/>
            <p:cNvGraphicFramePr/>
            <p:nvPr/>
          </p:nvGraphicFramePr>
          <p:xfrm>
            <a:off x="1338" y="405"/>
            <a:ext cx="1208" cy="215"/>
          </p:xfrm>
          <a:graphic>
            <a:graphicData uri="http://schemas.openxmlformats.org/presentationml/2006/ole">
              <mc:AlternateContent xmlns:mc="http://schemas.openxmlformats.org/markup-compatibility/2006">
                <mc:Choice xmlns:v="urn:schemas-microsoft-com:vml" Requires="v">
                  <p:oleObj spid="_x0000_s721990" name="公式" r:id="rId6" imgW="1993900" imgH="342900" progId="Equation.3">
                    <p:embed/>
                  </p:oleObj>
                </mc:Choice>
                <mc:Fallback>
                  <p:oleObj name="公式" r:id="rId6" imgW="1993900" imgH="342900" progId="Equation.3">
                    <p:embed/>
                    <p:pic>
                      <p:nvPicPr>
                        <p:cNvPr id="0" name="图片 72198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405"/>
                          <a:ext cx="1208" cy="215"/>
                        </a:xfrm>
                        <a:prstGeom prst="rect">
                          <a:avLst/>
                        </a:prstGeom>
                        <a:noFill/>
                        <a:ln>
                          <a:noFill/>
                        </a:ln>
                      </p:spPr>
                    </p:pic>
                  </p:oleObj>
                </mc:Fallback>
              </mc:AlternateContent>
            </a:graphicData>
          </a:graphic>
        </p:graphicFrame>
        <p:sp>
          <p:nvSpPr>
            <p:cNvPr id="24588" name="Rectangle 12"/>
            <p:cNvSpPr>
              <a:spLocks noChangeArrowheads="1"/>
            </p:cNvSpPr>
            <p:nvPr/>
          </p:nvSpPr>
          <p:spPr bwMode="auto">
            <a:xfrm>
              <a:off x="336" y="341"/>
              <a:ext cx="509" cy="288"/>
            </a:xfrm>
            <a:prstGeom prst="rect">
              <a:avLst/>
            </a:prstGeom>
            <a:noFill/>
            <a:ln>
              <a:noFill/>
            </a:ln>
            <a:effectLst/>
          </p:spPr>
          <p:txBody>
            <a:bodyPr>
              <a:spAutoFit/>
            </a:bodyPr>
            <a:lstStyle/>
            <a:p>
              <a:pPr>
                <a:defRPr/>
              </a:pPr>
              <a:r>
                <a:rPr kumimoji="1" lang="zh-CN" altLang="en-US">
                  <a:solidFill>
                    <a:srgbClr val="0000FF"/>
                  </a:solidFill>
                </a:rPr>
                <a:t>例</a:t>
              </a:r>
              <a:r>
                <a:rPr kumimoji="1" lang="zh-CN" altLang="en-US">
                  <a:solidFill>
                    <a:srgbClr val="0000FF"/>
                  </a:solidFill>
                  <a:latin typeface="宋体" panose="02010600030101010101" charset="-122"/>
                </a:rPr>
                <a:t>  </a:t>
              </a:r>
              <a:endParaRPr kumimoji="1" lang="zh-CN" altLang="en-US">
                <a:solidFill>
                  <a:srgbClr val="0000FF"/>
                </a:solidFill>
                <a:latin typeface="宋体" panose="02010600030101010101" charset="-122"/>
              </a:endParaRPr>
            </a:p>
          </p:txBody>
        </p:sp>
        <p:graphicFrame>
          <p:nvGraphicFramePr>
            <p:cNvPr id="52270" name="Object 14"/>
            <p:cNvGraphicFramePr/>
            <p:nvPr/>
          </p:nvGraphicFramePr>
          <p:xfrm>
            <a:off x="3197" y="409"/>
            <a:ext cx="896" cy="216"/>
          </p:xfrm>
          <a:graphic>
            <a:graphicData uri="http://schemas.openxmlformats.org/presentationml/2006/ole">
              <mc:AlternateContent xmlns:mc="http://schemas.openxmlformats.org/markup-compatibility/2006">
                <mc:Choice xmlns:v="urn:schemas-microsoft-com:vml" Requires="v">
                  <p:oleObj spid="_x0000_s721991" name="公式" r:id="rId8" imgW="1422400" imgH="342900" progId="Equation.3">
                    <p:embed/>
                  </p:oleObj>
                </mc:Choice>
                <mc:Fallback>
                  <p:oleObj name="公式" r:id="rId8" imgW="1422400" imgH="342900" progId="Equation.3">
                    <p:embed/>
                    <p:pic>
                      <p:nvPicPr>
                        <p:cNvPr id="0" name="图片 72199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7" y="409"/>
                          <a:ext cx="896" cy="216"/>
                        </a:xfrm>
                        <a:prstGeom prst="rect">
                          <a:avLst/>
                        </a:prstGeom>
                        <a:noFill/>
                        <a:ln>
                          <a:noFill/>
                        </a:ln>
                      </p:spPr>
                    </p:pic>
                  </p:oleObj>
                </mc:Fallback>
              </mc:AlternateContent>
            </a:graphicData>
          </a:graphic>
        </p:graphicFrame>
      </p:grpSp>
      <p:graphicFrame>
        <p:nvGraphicFramePr>
          <p:cNvPr id="24592" name="Object 16"/>
          <p:cNvGraphicFramePr/>
          <p:nvPr/>
        </p:nvGraphicFramePr>
        <p:xfrm>
          <a:off x="3448050" y="1468438"/>
          <a:ext cx="1358900" cy="788987"/>
        </p:xfrm>
        <a:graphic>
          <a:graphicData uri="http://schemas.openxmlformats.org/presentationml/2006/ole">
            <mc:AlternateContent xmlns:mc="http://schemas.openxmlformats.org/markup-compatibility/2006">
              <mc:Choice xmlns:v="urn:schemas-microsoft-com:vml" Requires="v">
                <p:oleObj spid="_x0000_s721992" name="公式" r:id="rId10" imgW="1358900" imgH="787400" progId="Equation.3">
                  <p:embed/>
                </p:oleObj>
              </mc:Choice>
              <mc:Fallback>
                <p:oleObj name="公式" r:id="rId10" imgW="1358900" imgH="787400" progId="Equation.3">
                  <p:embed/>
                  <p:pic>
                    <p:nvPicPr>
                      <p:cNvPr id="0" name="图片 72199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8050" y="1468438"/>
                        <a:ext cx="1358900" cy="788987"/>
                      </a:xfrm>
                      <a:prstGeom prst="rect">
                        <a:avLst/>
                      </a:prstGeom>
                      <a:noFill/>
                      <a:ln>
                        <a:noFill/>
                      </a:ln>
                    </p:spPr>
                  </p:pic>
                </p:oleObj>
              </mc:Fallback>
            </mc:AlternateContent>
          </a:graphicData>
        </a:graphic>
      </p:graphicFrame>
      <p:grpSp>
        <p:nvGrpSpPr>
          <p:cNvPr id="24607" name="Group 31"/>
          <p:cNvGrpSpPr/>
          <p:nvPr/>
        </p:nvGrpSpPr>
        <p:grpSpPr bwMode="auto">
          <a:xfrm>
            <a:off x="4918075" y="1430338"/>
            <a:ext cx="2843213" cy="827087"/>
            <a:chOff x="3098" y="709"/>
            <a:chExt cx="1791" cy="521"/>
          </a:xfrm>
        </p:grpSpPr>
        <p:graphicFrame>
          <p:nvGraphicFramePr>
            <p:cNvPr id="52265" name="Object 15"/>
            <p:cNvGraphicFramePr/>
            <p:nvPr/>
          </p:nvGraphicFramePr>
          <p:xfrm>
            <a:off x="3098" y="709"/>
            <a:ext cx="1080" cy="521"/>
          </p:xfrm>
          <a:graphic>
            <a:graphicData uri="http://schemas.openxmlformats.org/presentationml/2006/ole">
              <mc:AlternateContent xmlns:mc="http://schemas.openxmlformats.org/markup-compatibility/2006">
                <mc:Choice xmlns:v="urn:schemas-microsoft-com:vml" Requires="v">
                  <p:oleObj spid="_x0000_s721993" name="公式" r:id="rId12" imgW="1714500" imgH="825500" progId="Equation.3">
                    <p:embed/>
                  </p:oleObj>
                </mc:Choice>
                <mc:Fallback>
                  <p:oleObj name="公式" r:id="rId12" imgW="1714500" imgH="825500" progId="Equation.3">
                    <p:embed/>
                    <p:pic>
                      <p:nvPicPr>
                        <p:cNvPr id="0" name="图片 72199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98" y="709"/>
                          <a:ext cx="1080" cy="521"/>
                        </a:xfrm>
                        <a:prstGeom prst="rect">
                          <a:avLst/>
                        </a:prstGeom>
                        <a:noFill/>
                        <a:ln>
                          <a:noFill/>
                        </a:ln>
                      </p:spPr>
                    </p:pic>
                  </p:oleObj>
                </mc:Fallback>
              </mc:AlternateContent>
            </a:graphicData>
          </a:graphic>
        </p:graphicFrame>
        <p:graphicFrame>
          <p:nvGraphicFramePr>
            <p:cNvPr id="52266" name="Object 17"/>
            <p:cNvGraphicFramePr/>
            <p:nvPr/>
          </p:nvGraphicFramePr>
          <p:xfrm>
            <a:off x="4345" y="863"/>
            <a:ext cx="544" cy="215"/>
          </p:xfrm>
          <a:graphic>
            <a:graphicData uri="http://schemas.openxmlformats.org/presentationml/2006/ole">
              <mc:AlternateContent xmlns:mc="http://schemas.openxmlformats.org/markup-compatibility/2006">
                <mc:Choice xmlns:v="urn:schemas-microsoft-com:vml" Requires="v">
                  <p:oleObj spid="_x0000_s721994" name="公式" r:id="rId14" imgW="862965" imgH="342900" progId="Equation.3">
                    <p:embed/>
                  </p:oleObj>
                </mc:Choice>
                <mc:Fallback>
                  <p:oleObj name="公式" r:id="rId14" imgW="862965" imgH="342900" progId="Equation.3">
                    <p:embed/>
                    <p:pic>
                      <p:nvPicPr>
                        <p:cNvPr id="0" name="图片 72199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5" y="863"/>
                          <a:ext cx="544" cy="215"/>
                        </a:xfrm>
                        <a:prstGeom prst="rect">
                          <a:avLst/>
                        </a:prstGeom>
                        <a:noFill/>
                        <a:ln>
                          <a:noFill/>
                        </a:ln>
                      </p:spPr>
                    </p:pic>
                  </p:oleObj>
                </mc:Fallback>
              </mc:AlternateContent>
            </a:graphicData>
          </a:graphic>
        </p:graphicFrame>
      </p:grpSp>
      <p:graphicFrame>
        <p:nvGraphicFramePr>
          <p:cNvPr id="24599" name="Object 23"/>
          <p:cNvGraphicFramePr/>
          <p:nvPr/>
        </p:nvGraphicFramePr>
        <p:xfrm>
          <a:off x="1630363" y="4735513"/>
          <a:ext cx="2830512" cy="849312"/>
        </p:xfrm>
        <a:graphic>
          <a:graphicData uri="http://schemas.openxmlformats.org/presentationml/2006/ole">
            <mc:AlternateContent xmlns:mc="http://schemas.openxmlformats.org/markup-compatibility/2006">
              <mc:Choice xmlns:v="urn:schemas-microsoft-com:vml" Requires="v">
                <p:oleObj spid="_x0000_s721995" name="公式" r:id="rId16" imgW="2832100" imgH="850900" progId="Equation.3">
                  <p:embed/>
                </p:oleObj>
              </mc:Choice>
              <mc:Fallback>
                <p:oleObj name="公式" r:id="rId16" imgW="2832100" imgH="850900" progId="Equation.3">
                  <p:embed/>
                  <p:pic>
                    <p:nvPicPr>
                      <p:cNvPr id="0" name="图片 72199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30363" y="4735513"/>
                        <a:ext cx="2830512" cy="849312"/>
                      </a:xfrm>
                      <a:prstGeom prst="rect">
                        <a:avLst/>
                      </a:prstGeom>
                      <a:noFill/>
                      <a:ln>
                        <a:noFill/>
                      </a:ln>
                    </p:spPr>
                  </p:pic>
                </p:oleObj>
              </mc:Fallback>
            </mc:AlternateContent>
          </a:graphicData>
        </a:graphic>
      </p:graphicFrame>
      <p:graphicFrame>
        <p:nvGraphicFramePr>
          <p:cNvPr id="24600" name="Object 24"/>
          <p:cNvGraphicFramePr/>
          <p:nvPr/>
        </p:nvGraphicFramePr>
        <p:xfrm>
          <a:off x="4791075" y="5016500"/>
          <a:ext cx="863600" cy="341313"/>
        </p:xfrm>
        <a:graphic>
          <a:graphicData uri="http://schemas.openxmlformats.org/presentationml/2006/ole">
            <mc:AlternateContent xmlns:mc="http://schemas.openxmlformats.org/markup-compatibility/2006">
              <mc:Choice xmlns:v="urn:schemas-microsoft-com:vml" Requires="v">
                <p:oleObj spid="_x0000_s721996" name="公式" r:id="rId18" imgW="862965" imgH="342900" progId="Equation.3">
                  <p:embed/>
                </p:oleObj>
              </mc:Choice>
              <mc:Fallback>
                <p:oleObj name="公式" r:id="rId18" imgW="862965" imgH="342900" progId="Equation.3">
                  <p:embed/>
                  <p:pic>
                    <p:nvPicPr>
                      <p:cNvPr id="0" name="图片 72199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91075" y="5016500"/>
                        <a:ext cx="863600" cy="341313"/>
                      </a:xfrm>
                      <a:prstGeom prst="rect">
                        <a:avLst/>
                      </a:prstGeom>
                      <a:noFill/>
                      <a:ln>
                        <a:noFill/>
                      </a:ln>
                    </p:spPr>
                  </p:pic>
                </p:oleObj>
              </mc:Fallback>
            </mc:AlternateContent>
          </a:graphicData>
        </a:graphic>
      </p:graphicFrame>
      <p:grpSp>
        <p:nvGrpSpPr>
          <p:cNvPr id="24639" name="Group 63"/>
          <p:cNvGrpSpPr/>
          <p:nvPr/>
        </p:nvGrpSpPr>
        <p:grpSpPr bwMode="auto">
          <a:xfrm>
            <a:off x="1654175" y="2614613"/>
            <a:ext cx="1384300" cy="644525"/>
            <a:chOff x="1042" y="1647"/>
            <a:chExt cx="872" cy="406"/>
          </a:xfrm>
        </p:grpSpPr>
        <p:graphicFrame>
          <p:nvGraphicFramePr>
            <p:cNvPr id="52263" name="Object 18"/>
            <p:cNvGraphicFramePr/>
            <p:nvPr/>
          </p:nvGraphicFramePr>
          <p:xfrm>
            <a:off x="1042" y="1647"/>
            <a:ext cx="872" cy="385"/>
          </p:xfrm>
          <a:graphic>
            <a:graphicData uri="http://schemas.openxmlformats.org/presentationml/2006/ole">
              <mc:AlternateContent xmlns:mc="http://schemas.openxmlformats.org/markup-compatibility/2006">
                <mc:Choice xmlns:v="urn:schemas-microsoft-com:vml" Requires="v">
                  <p:oleObj spid="_x0000_s721997" name="公式" r:id="rId20" imgW="1384300" imgH="609600" progId="Equation.3">
                    <p:embed/>
                  </p:oleObj>
                </mc:Choice>
                <mc:Fallback>
                  <p:oleObj name="公式" r:id="rId20" imgW="1384300" imgH="609600" progId="Equation.3">
                    <p:embed/>
                    <p:pic>
                      <p:nvPicPr>
                        <p:cNvPr id="0" name="图片 72199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42" y="1647"/>
                          <a:ext cx="872" cy="385"/>
                        </a:xfrm>
                        <a:prstGeom prst="rect">
                          <a:avLst/>
                        </a:prstGeom>
                        <a:noFill/>
                        <a:ln>
                          <a:noFill/>
                        </a:ln>
                      </p:spPr>
                    </p:pic>
                  </p:oleObj>
                </mc:Fallback>
              </mc:AlternateContent>
            </a:graphicData>
          </a:graphic>
        </p:graphicFrame>
        <p:graphicFrame>
          <p:nvGraphicFramePr>
            <p:cNvPr id="52264" name="Object 25"/>
            <p:cNvGraphicFramePr/>
            <p:nvPr/>
          </p:nvGraphicFramePr>
          <p:xfrm>
            <a:off x="1116" y="1885"/>
            <a:ext cx="104" cy="168"/>
          </p:xfrm>
          <a:graphic>
            <a:graphicData uri="http://schemas.openxmlformats.org/presentationml/2006/ole">
              <mc:AlternateContent xmlns:mc="http://schemas.openxmlformats.org/markup-compatibility/2006">
                <mc:Choice xmlns:v="urn:schemas-microsoft-com:vml" Requires="v">
                  <p:oleObj spid="_x0000_s721998" name="公式" r:id="rId22" imgW="165100" imgH="266065" progId="Equation.3">
                    <p:embed/>
                  </p:oleObj>
                </mc:Choice>
                <mc:Fallback>
                  <p:oleObj name="公式" r:id="rId22" imgW="165100" imgH="266065" progId="Equation.3">
                    <p:embed/>
                    <p:pic>
                      <p:nvPicPr>
                        <p:cNvPr id="0" name="图片 72199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16" y="1885"/>
                          <a:ext cx="104" cy="168"/>
                        </a:xfrm>
                        <a:prstGeom prst="rect">
                          <a:avLst/>
                        </a:prstGeom>
                        <a:solidFill>
                          <a:schemeClr val="bg1"/>
                        </a:solidFill>
                        <a:ln>
                          <a:noFill/>
                        </a:ln>
                      </p:spPr>
                    </p:pic>
                  </p:oleObj>
                </mc:Fallback>
              </mc:AlternateContent>
            </a:graphicData>
          </a:graphic>
        </p:graphicFrame>
      </p:grpSp>
      <p:grpSp>
        <p:nvGrpSpPr>
          <p:cNvPr id="24640" name="Group 64"/>
          <p:cNvGrpSpPr/>
          <p:nvPr/>
        </p:nvGrpSpPr>
        <p:grpSpPr bwMode="auto">
          <a:xfrm>
            <a:off x="3097213" y="2533650"/>
            <a:ext cx="2476500" cy="827088"/>
            <a:chOff x="1951" y="1596"/>
            <a:chExt cx="1560" cy="521"/>
          </a:xfrm>
        </p:grpSpPr>
        <p:graphicFrame>
          <p:nvGraphicFramePr>
            <p:cNvPr id="52261" name="Object 20"/>
            <p:cNvGraphicFramePr/>
            <p:nvPr/>
          </p:nvGraphicFramePr>
          <p:xfrm>
            <a:off x="1951" y="1596"/>
            <a:ext cx="1560" cy="521"/>
          </p:xfrm>
          <a:graphic>
            <a:graphicData uri="http://schemas.openxmlformats.org/presentationml/2006/ole">
              <mc:AlternateContent xmlns:mc="http://schemas.openxmlformats.org/markup-compatibility/2006">
                <mc:Choice xmlns:v="urn:schemas-microsoft-com:vml" Requires="v">
                  <p:oleObj spid="_x0000_s721999" name="公式" r:id="rId24" imgW="2476500" imgH="825500" progId="Equation.3">
                    <p:embed/>
                  </p:oleObj>
                </mc:Choice>
                <mc:Fallback>
                  <p:oleObj name="公式" r:id="rId24" imgW="2476500" imgH="825500" progId="Equation.3">
                    <p:embed/>
                    <p:pic>
                      <p:nvPicPr>
                        <p:cNvPr id="0" name="图片 721998"/>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51" y="1596"/>
                          <a:ext cx="1560" cy="521"/>
                        </a:xfrm>
                        <a:prstGeom prst="rect">
                          <a:avLst/>
                        </a:prstGeom>
                        <a:noFill/>
                        <a:ln>
                          <a:noFill/>
                        </a:ln>
                      </p:spPr>
                    </p:pic>
                  </p:oleObj>
                </mc:Fallback>
              </mc:AlternateContent>
            </a:graphicData>
          </a:graphic>
        </p:graphicFrame>
        <p:graphicFrame>
          <p:nvGraphicFramePr>
            <p:cNvPr id="52262" name="Object 27"/>
            <p:cNvGraphicFramePr/>
            <p:nvPr/>
          </p:nvGraphicFramePr>
          <p:xfrm>
            <a:off x="2895" y="1898"/>
            <a:ext cx="104" cy="168"/>
          </p:xfrm>
          <a:graphic>
            <a:graphicData uri="http://schemas.openxmlformats.org/presentationml/2006/ole">
              <mc:AlternateContent xmlns:mc="http://schemas.openxmlformats.org/markup-compatibility/2006">
                <mc:Choice xmlns:v="urn:schemas-microsoft-com:vml" Requires="v">
                  <p:oleObj spid="_x0000_s722000" name="Equation" r:id="rId26" imgW="165100" imgH="266065" progId="Equation.DSMT4">
                    <p:embed/>
                  </p:oleObj>
                </mc:Choice>
                <mc:Fallback>
                  <p:oleObj name="Equation" r:id="rId26" imgW="165100" imgH="266065" progId="Equation.DSMT4">
                    <p:embed/>
                    <p:pic>
                      <p:nvPicPr>
                        <p:cNvPr id="0" name="图片 72199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5" y="1898"/>
                          <a:ext cx="104" cy="168"/>
                        </a:xfrm>
                        <a:prstGeom prst="rect">
                          <a:avLst/>
                        </a:prstGeom>
                        <a:solidFill>
                          <a:schemeClr val="bg1"/>
                        </a:solidFill>
                        <a:ln>
                          <a:noFill/>
                        </a:ln>
                      </p:spPr>
                    </p:pic>
                  </p:oleObj>
                </mc:Fallback>
              </mc:AlternateContent>
            </a:graphicData>
          </a:graphic>
        </p:graphicFrame>
      </p:grpSp>
      <p:pic>
        <p:nvPicPr>
          <p:cNvPr id="52253" name="Picture 55" descr="xsf"/>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24638" name="Group 62"/>
          <p:cNvGrpSpPr/>
          <p:nvPr/>
        </p:nvGrpSpPr>
        <p:grpSpPr bwMode="auto">
          <a:xfrm>
            <a:off x="508000" y="1082675"/>
            <a:ext cx="1874838" cy="338138"/>
            <a:chOff x="2990" y="3490"/>
            <a:chExt cx="1181" cy="213"/>
          </a:xfrm>
        </p:grpSpPr>
        <p:grpSp>
          <p:nvGrpSpPr>
            <p:cNvPr id="52255" name="Group 56"/>
            <p:cNvGrpSpPr/>
            <p:nvPr/>
          </p:nvGrpSpPr>
          <p:grpSpPr bwMode="auto">
            <a:xfrm>
              <a:off x="3669" y="3491"/>
              <a:ext cx="502" cy="212"/>
              <a:chOff x="681" y="2351"/>
              <a:chExt cx="502" cy="212"/>
            </a:xfrm>
          </p:grpSpPr>
          <p:sp>
            <p:nvSpPr>
              <p:cNvPr id="24633" name="Rectangle 57"/>
              <p:cNvSpPr>
                <a:spLocks noChangeArrowheads="1"/>
              </p:cNvSpPr>
              <p:nvPr/>
            </p:nvSpPr>
            <p:spPr bwMode="auto">
              <a:xfrm>
                <a:off x="772" y="2368"/>
                <a:ext cx="317"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24634" name="Rectangle 58"/>
              <p:cNvSpPr>
                <a:spLocks noChangeArrowheads="1"/>
              </p:cNvSpPr>
              <p:nvPr/>
            </p:nvSpPr>
            <p:spPr bwMode="auto">
              <a:xfrm>
                <a:off x="681" y="2351"/>
                <a:ext cx="502"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修改  </a:t>
                </a:r>
                <a:endParaRPr lang="zh-CN" altLang="en-US" sz="1600">
                  <a:solidFill>
                    <a:srgbClr val="916399"/>
                  </a:solidFill>
                  <a:ea typeface="楷体" panose="02010609060101010101" charset="-122"/>
                  <a:cs typeface="楷体" panose="02010609060101010101" charset="-122"/>
                </a:endParaRPr>
              </a:p>
            </p:txBody>
          </p:sp>
        </p:grpSp>
        <p:grpSp>
          <p:nvGrpSpPr>
            <p:cNvPr id="52256" name="Group 59"/>
            <p:cNvGrpSpPr/>
            <p:nvPr/>
          </p:nvGrpSpPr>
          <p:grpSpPr bwMode="auto">
            <a:xfrm>
              <a:off x="2990" y="3490"/>
              <a:ext cx="868" cy="213"/>
              <a:chOff x="3542" y="1156"/>
              <a:chExt cx="868" cy="213"/>
            </a:xfrm>
          </p:grpSpPr>
          <p:sp>
            <p:nvSpPr>
              <p:cNvPr id="24636" name="Rectangle 60"/>
              <p:cNvSpPr>
                <a:spLocks noChangeArrowheads="1"/>
              </p:cNvSpPr>
              <p:nvPr/>
            </p:nvSpPr>
            <p:spPr bwMode="auto">
              <a:xfrm>
                <a:off x="3626" y="1173"/>
                <a:ext cx="683" cy="181"/>
              </a:xfrm>
              <a:prstGeom prst="rect">
                <a:avLst/>
              </a:prstGeom>
              <a:solidFill>
                <a:srgbClr val="FFE1E1"/>
              </a:solidFill>
              <a:ln w="3175">
                <a:solidFill>
                  <a:srgbClr val="69FFFF"/>
                </a:solidFill>
                <a:miter lim="800000"/>
              </a:ln>
              <a:effectLst/>
            </p:spPr>
            <p:txBody>
              <a:bodyPr anchor="ctr">
                <a:spAutoFit/>
              </a:bodyPr>
              <a:lstStyle/>
              <a:p>
                <a:pPr>
                  <a:defRPr/>
                </a:pPr>
                <a:endParaRPr lang="zh-CN" altLang="en-US"/>
              </a:p>
            </p:txBody>
          </p:sp>
          <p:sp>
            <p:nvSpPr>
              <p:cNvPr id="24637" name="Rectangle 61"/>
              <p:cNvSpPr>
                <a:spLocks noChangeArrowheads="1"/>
              </p:cNvSpPr>
              <p:nvPr/>
            </p:nvSpPr>
            <p:spPr bwMode="auto">
              <a:xfrm>
                <a:off x="3542" y="1156"/>
                <a:ext cx="868"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80</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4.11</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605"/>
                                        </p:tgtEl>
                                        <p:attrNameLst>
                                          <p:attrName>style.visibility</p:attrName>
                                        </p:attrNameLst>
                                      </p:cBhvr>
                                      <p:to>
                                        <p:strVal val="visible"/>
                                      </p:to>
                                    </p:set>
                                    <p:animEffect transition="in" filter="wipe(left)">
                                      <p:cBhvr>
                                        <p:cTn id="7" dur="1000"/>
                                        <p:tgtEl>
                                          <p:spTgt spid="24605"/>
                                        </p:tgtEl>
                                      </p:cBhvr>
                                    </p:animEffect>
                                  </p:childTnLst>
                                </p:cTn>
                              </p:par>
                              <p:par>
                                <p:cTn id="8" presetID="22" presetClass="entr" presetSubtype="8" fill="hold" nodeType="withEffect">
                                  <p:stCondLst>
                                    <p:cond delay="0"/>
                                  </p:stCondLst>
                                  <p:childTnLst>
                                    <p:set>
                                      <p:cBhvr>
                                        <p:cTn id="9" dur="1" fill="hold">
                                          <p:stCondLst>
                                            <p:cond delay="0"/>
                                          </p:stCondLst>
                                        </p:cTn>
                                        <p:tgtEl>
                                          <p:spTgt spid="24638"/>
                                        </p:tgtEl>
                                        <p:attrNameLst>
                                          <p:attrName>style.visibility</p:attrName>
                                        </p:attrNameLst>
                                      </p:cBhvr>
                                      <p:to>
                                        <p:strVal val="visible"/>
                                      </p:to>
                                    </p:set>
                                    <p:animEffect transition="in" filter="wipe(left)">
                                      <p:cBhvr>
                                        <p:cTn id="10" dur="1000"/>
                                        <p:tgtEl>
                                          <p:spTgt spid="246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606"/>
                                        </p:tgtEl>
                                        <p:attrNameLst>
                                          <p:attrName>style.visibility</p:attrName>
                                        </p:attrNameLst>
                                      </p:cBhvr>
                                      <p:to>
                                        <p:strVal val="visible"/>
                                      </p:to>
                                    </p:set>
                                    <p:animEffect transition="in" filter="wipe(left)">
                                      <p:cBhvr>
                                        <p:cTn id="15" dur="1000"/>
                                        <p:tgtEl>
                                          <p:spTgt spid="246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592"/>
                                        </p:tgtEl>
                                        <p:attrNameLst>
                                          <p:attrName>style.visibility</p:attrName>
                                        </p:attrNameLst>
                                      </p:cBhvr>
                                      <p:to>
                                        <p:strVal val="visible"/>
                                      </p:to>
                                    </p:set>
                                    <p:animEffect transition="in" filter="wipe(left)">
                                      <p:cBhvr>
                                        <p:cTn id="20" dur="1000"/>
                                        <p:tgtEl>
                                          <p:spTgt spid="245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607"/>
                                        </p:tgtEl>
                                        <p:attrNameLst>
                                          <p:attrName>style.visibility</p:attrName>
                                        </p:attrNameLst>
                                      </p:cBhvr>
                                      <p:to>
                                        <p:strVal val="visible"/>
                                      </p:to>
                                    </p:set>
                                    <p:animEffect transition="in" filter="wipe(left)">
                                      <p:cBhvr>
                                        <p:cTn id="25" dur="1000"/>
                                        <p:tgtEl>
                                          <p:spTgt spid="2460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639"/>
                                        </p:tgtEl>
                                        <p:attrNameLst>
                                          <p:attrName>style.visibility</p:attrName>
                                        </p:attrNameLst>
                                      </p:cBhvr>
                                      <p:to>
                                        <p:strVal val="visible"/>
                                      </p:to>
                                    </p:set>
                                    <p:animEffect transition="in" filter="wipe(left)">
                                      <p:cBhvr>
                                        <p:cTn id="30" dur="1000"/>
                                        <p:tgtEl>
                                          <p:spTgt spid="246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4640"/>
                                        </p:tgtEl>
                                        <p:attrNameLst>
                                          <p:attrName>style.visibility</p:attrName>
                                        </p:attrNameLst>
                                      </p:cBhvr>
                                      <p:to>
                                        <p:strVal val="visible"/>
                                      </p:to>
                                    </p:set>
                                    <p:animEffect transition="in" filter="wipe(left)">
                                      <p:cBhvr>
                                        <p:cTn id="35" dur="1000"/>
                                        <p:tgtEl>
                                          <p:spTgt spid="246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4583"/>
                                        </p:tgtEl>
                                        <p:attrNameLst>
                                          <p:attrName>style.visibility</p:attrName>
                                        </p:attrNameLst>
                                      </p:cBhvr>
                                      <p:to>
                                        <p:strVal val="visible"/>
                                      </p:to>
                                    </p:set>
                                    <p:animEffect transition="in" filter="wipe(left)">
                                      <p:cBhvr>
                                        <p:cTn id="40" dur="1000"/>
                                        <p:tgtEl>
                                          <p:spTgt spid="2458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4599"/>
                                        </p:tgtEl>
                                        <p:attrNameLst>
                                          <p:attrName>style.visibility</p:attrName>
                                        </p:attrNameLst>
                                      </p:cBhvr>
                                      <p:to>
                                        <p:strVal val="visible"/>
                                      </p:to>
                                    </p:set>
                                    <p:animEffect transition="in" filter="wipe(left)">
                                      <p:cBhvr>
                                        <p:cTn id="45" dur="1000"/>
                                        <p:tgtEl>
                                          <p:spTgt spid="2459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600"/>
                                        </p:tgtEl>
                                        <p:attrNameLst>
                                          <p:attrName>style.visibility</p:attrName>
                                        </p:attrNameLst>
                                      </p:cBhvr>
                                      <p:to>
                                        <p:strVal val="visible"/>
                                      </p:to>
                                    </p:set>
                                    <p:animEffect transition="in" filter="wipe(left)">
                                      <p:cBhvr>
                                        <p:cTn id="50" dur="1000"/>
                                        <p:tgtEl>
                                          <p:spTgt spid="2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53250"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53251"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53252" name="Picture 3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53253"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53254"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53255"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55775"/>
            <a:ext cx="838200" cy="219075"/>
          </a:xfrm>
          <a:prstGeom prst="rect">
            <a:avLst/>
          </a:prstGeom>
          <a:noFill/>
          <a:ln>
            <a:noFill/>
          </a:ln>
        </p:spPr>
      </p:pic>
      <p:pic>
        <p:nvPicPr>
          <p:cNvPr id="53256" name="Picture 36"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54188"/>
            <a:ext cx="838200" cy="219075"/>
          </a:xfrm>
          <a:prstGeom prst="rect">
            <a:avLst/>
          </a:prstGeom>
          <a:noFill/>
          <a:ln>
            <a:noFill/>
          </a:ln>
        </p:spPr>
      </p:pic>
      <p:pic>
        <p:nvPicPr>
          <p:cNvPr id="53257"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55775"/>
            <a:ext cx="838200" cy="219075"/>
          </a:xfrm>
          <a:prstGeom prst="rect">
            <a:avLst/>
          </a:prstGeom>
          <a:noFill/>
          <a:ln>
            <a:noFill/>
          </a:ln>
        </p:spPr>
      </p:pic>
      <p:pic>
        <p:nvPicPr>
          <p:cNvPr id="53258"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54188"/>
            <a:ext cx="838200" cy="219075"/>
          </a:xfrm>
          <a:prstGeom prst="rect">
            <a:avLst/>
          </a:prstGeom>
          <a:noFill/>
          <a:ln>
            <a:noFill/>
          </a:ln>
        </p:spPr>
      </p:pic>
      <p:pic>
        <p:nvPicPr>
          <p:cNvPr id="53259"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55775"/>
            <a:ext cx="838200" cy="219075"/>
          </a:xfrm>
          <a:prstGeom prst="rect">
            <a:avLst/>
          </a:prstGeom>
          <a:noFill/>
          <a:ln>
            <a:noFill/>
          </a:ln>
        </p:spPr>
      </p:pic>
      <p:pic>
        <p:nvPicPr>
          <p:cNvPr id="53260" name="Picture 4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54188"/>
            <a:ext cx="838200" cy="219075"/>
          </a:xfrm>
          <a:prstGeom prst="rect">
            <a:avLst/>
          </a:prstGeom>
          <a:noFill/>
          <a:ln>
            <a:noFill/>
          </a:ln>
        </p:spPr>
      </p:pic>
      <p:pic>
        <p:nvPicPr>
          <p:cNvPr id="53261"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65700"/>
            <a:ext cx="838200" cy="219075"/>
          </a:xfrm>
          <a:prstGeom prst="rect">
            <a:avLst/>
          </a:prstGeom>
          <a:noFill/>
          <a:ln>
            <a:noFill/>
          </a:ln>
        </p:spPr>
      </p:pic>
      <p:pic>
        <p:nvPicPr>
          <p:cNvPr id="53262"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64113"/>
            <a:ext cx="838200" cy="219075"/>
          </a:xfrm>
          <a:prstGeom prst="rect">
            <a:avLst/>
          </a:prstGeom>
          <a:noFill/>
          <a:ln>
            <a:noFill/>
          </a:ln>
        </p:spPr>
      </p:pic>
      <p:pic>
        <p:nvPicPr>
          <p:cNvPr id="53263"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65700"/>
            <a:ext cx="838200" cy="219075"/>
          </a:xfrm>
          <a:prstGeom prst="rect">
            <a:avLst/>
          </a:prstGeom>
          <a:noFill/>
          <a:ln>
            <a:noFill/>
          </a:ln>
        </p:spPr>
      </p:pic>
      <p:pic>
        <p:nvPicPr>
          <p:cNvPr id="53264"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64113"/>
            <a:ext cx="838200" cy="219075"/>
          </a:xfrm>
          <a:prstGeom prst="rect">
            <a:avLst/>
          </a:prstGeom>
          <a:noFill/>
          <a:ln>
            <a:noFill/>
          </a:ln>
        </p:spPr>
      </p:pic>
      <p:pic>
        <p:nvPicPr>
          <p:cNvPr id="53265"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75225"/>
            <a:ext cx="838200" cy="219075"/>
          </a:xfrm>
          <a:prstGeom prst="rect">
            <a:avLst/>
          </a:prstGeom>
          <a:noFill/>
          <a:ln>
            <a:noFill/>
          </a:ln>
        </p:spPr>
      </p:pic>
      <p:pic>
        <p:nvPicPr>
          <p:cNvPr id="53266" name="Picture 4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73638"/>
            <a:ext cx="838200" cy="219075"/>
          </a:xfrm>
          <a:prstGeom prst="rect">
            <a:avLst/>
          </a:prstGeom>
          <a:noFill/>
          <a:ln>
            <a:noFill/>
          </a:ln>
        </p:spPr>
      </p:pic>
      <p:pic>
        <p:nvPicPr>
          <p:cNvPr id="53267"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aphicFrame>
        <p:nvGraphicFramePr>
          <p:cNvPr id="69634" name="Object 2"/>
          <p:cNvGraphicFramePr/>
          <p:nvPr/>
        </p:nvGraphicFramePr>
        <p:xfrm>
          <a:off x="1711325" y="3468688"/>
          <a:ext cx="1384300" cy="611187"/>
        </p:xfrm>
        <a:graphic>
          <a:graphicData uri="http://schemas.openxmlformats.org/presentationml/2006/ole">
            <mc:AlternateContent xmlns:mc="http://schemas.openxmlformats.org/markup-compatibility/2006">
              <mc:Choice xmlns:v="urn:schemas-microsoft-com:vml" Requires="v">
                <p:oleObj spid="_x0000_s723022" name="公式" r:id="rId2" imgW="1384300" imgH="609600" progId="Equation.3">
                  <p:embed/>
                </p:oleObj>
              </mc:Choice>
              <mc:Fallback>
                <p:oleObj name="公式" r:id="rId2" imgW="1384300" imgH="609600" progId="Equation.3">
                  <p:embed/>
                  <p:pic>
                    <p:nvPicPr>
                      <p:cNvPr id="0" name="图片 7230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3468688"/>
                        <a:ext cx="1384300" cy="611187"/>
                      </a:xfrm>
                      <a:prstGeom prst="rect">
                        <a:avLst/>
                      </a:prstGeom>
                      <a:noFill/>
                      <a:ln>
                        <a:noFill/>
                      </a:ln>
                    </p:spPr>
                  </p:pic>
                </p:oleObj>
              </mc:Fallback>
            </mc:AlternateContent>
          </a:graphicData>
        </a:graphic>
      </p:graphicFrame>
      <p:graphicFrame>
        <p:nvGraphicFramePr>
          <p:cNvPr id="69638" name="Object 6"/>
          <p:cNvGraphicFramePr/>
          <p:nvPr/>
        </p:nvGraphicFramePr>
        <p:xfrm>
          <a:off x="1631950" y="4448175"/>
          <a:ext cx="5040313" cy="849313"/>
        </p:xfrm>
        <a:graphic>
          <a:graphicData uri="http://schemas.openxmlformats.org/presentationml/2006/ole">
            <mc:AlternateContent xmlns:mc="http://schemas.openxmlformats.org/markup-compatibility/2006">
              <mc:Choice xmlns:v="urn:schemas-microsoft-com:vml" Requires="v">
                <p:oleObj spid="_x0000_s723023" name="公式" r:id="rId4" imgW="5041900" imgH="850900" progId="Equation.3">
                  <p:embed/>
                </p:oleObj>
              </mc:Choice>
              <mc:Fallback>
                <p:oleObj name="公式" r:id="rId4" imgW="5041900" imgH="850900" progId="Equation.3">
                  <p:embed/>
                  <p:pic>
                    <p:nvPicPr>
                      <p:cNvPr id="0" name="图片 7230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4448175"/>
                        <a:ext cx="5040313" cy="849313"/>
                      </a:xfrm>
                      <a:prstGeom prst="rect">
                        <a:avLst/>
                      </a:prstGeom>
                      <a:noFill/>
                      <a:ln>
                        <a:noFill/>
                      </a:ln>
                    </p:spPr>
                  </p:pic>
                </p:oleObj>
              </mc:Fallback>
            </mc:AlternateContent>
          </a:graphicData>
        </a:graphic>
      </p:graphicFrame>
      <p:grpSp>
        <p:nvGrpSpPr>
          <p:cNvPr id="69659" name="Group 27"/>
          <p:cNvGrpSpPr/>
          <p:nvPr/>
        </p:nvGrpSpPr>
        <p:grpSpPr bwMode="auto">
          <a:xfrm>
            <a:off x="1047750" y="1203325"/>
            <a:ext cx="2274888" cy="788988"/>
            <a:chOff x="660" y="734"/>
            <a:chExt cx="1433" cy="497"/>
          </a:xfrm>
        </p:grpSpPr>
        <p:graphicFrame>
          <p:nvGraphicFramePr>
            <p:cNvPr id="53289" name="Object 5"/>
            <p:cNvGraphicFramePr/>
            <p:nvPr/>
          </p:nvGraphicFramePr>
          <p:xfrm>
            <a:off x="1021" y="734"/>
            <a:ext cx="1072" cy="497"/>
          </p:xfrm>
          <a:graphic>
            <a:graphicData uri="http://schemas.openxmlformats.org/presentationml/2006/ole">
              <mc:AlternateContent xmlns:mc="http://schemas.openxmlformats.org/markup-compatibility/2006">
                <mc:Choice xmlns:v="urn:schemas-microsoft-com:vml" Requires="v">
                  <p:oleObj spid="_x0000_s723024" name="公式" r:id="rId6" imgW="1701800" imgH="787400" progId="Equation.3">
                    <p:embed/>
                  </p:oleObj>
                </mc:Choice>
                <mc:Fallback>
                  <p:oleObj name="公式" r:id="rId6" imgW="1701800" imgH="787400" progId="Equation.3">
                    <p:embed/>
                    <p:pic>
                      <p:nvPicPr>
                        <p:cNvPr id="0" name="图片 7230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1" y="734"/>
                          <a:ext cx="1072" cy="497"/>
                        </a:xfrm>
                        <a:prstGeom prst="rect">
                          <a:avLst/>
                        </a:prstGeom>
                        <a:noFill/>
                        <a:ln>
                          <a:noFill/>
                        </a:ln>
                      </p:spPr>
                    </p:pic>
                  </p:oleObj>
                </mc:Fallback>
              </mc:AlternateContent>
            </a:graphicData>
          </a:graphic>
        </p:graphicFrame>
        <p:sp>
          <p:nvSpPr>
            <p:cNvPr id="69639" name="Rectangle 7"/>
            <p:cNvSpPr>
              <a:spLocks noChangeArrowheads="1"/>
            </p:cNvSpPr>
            <p:nvPr/>
          </p:nvSpPr>
          <p:spPr bwMode="auto">
            <a:xfrm>
              <a:off x="660" y="811"/>
              <a:ext cx="467" cy="288"/>
            </a:xfrm>
            <a:prstGeom prst="rect">
              <a:avLst/>
            </a:prstGeom>
            <a:noFill/>
            <a:ln>
              <a:noFill/>
            </a:ln>
            <a:effectLst/>
          </p:spPr>
          <p:txBody>
            <a:bodyPr>
              <a:spAutoFit/>
            </a:bodyPr>
            <a:lstStyle/>
            <a:p>
              <a:pPr>
                <a:defRPr/>
              </a:pPr>
              <a:r>
                <a:rPr kumimoji="1" lang="en-US" altLang="zh-CN">
                  <a:solidFill>
                    <a:schemeClr val="tx1"/>
                  </a:solidFill>
                </a:rPr>
                <a:t>(2)</a:t>
              </a:r>
              <a:endParaRPr kumimoji="1" lang="en-US" altLang="zh-CN">
                <a:solidFill>
                  <a:schemeClr val="tx1"/>
                </a:solidFill>
              </a:endParaRPr>
            </a:p>
          </p:txBody>
        </p:sp>
      </p:grpSp>
      <p:sp>
        <p:nvSpPr>
          <p:cNvPr id="69641" name="Rectangle 9"/>
          <p:cNvSpPr>
            <a:spLocks noChangeArrowheads="1"/>
          </p:cNvSpPr>
          <p:nvPr/>
        </p:nvSpPr>
        <p:spPr bwMode="auto">
          <a:xfrm>
            <a:off x="533400" y="1343025"/>
            <a:ext cx="642938" cy="457200"/>
          </a:xfrm>
          <a:prstGeom prst="rect">
            <a:avLst/>
          </a:prstGeom>
          <a:noFill/>
          <a:ln>
            <a:noFill/>
          </a:ln>
          <a:effectLst/>
        </p:spPr>
        <p:txBody>
          <a:bodyPr wrap="none">
            <a:spAutoFit/>
          </a:bodyPr>
          <a:lstStyle/>
          <a:p>
            <a:pPr>
              <a:defRPr/>
            </a:pPr>
            <a:r>
              <a:rPr kumimoji="1" lang="zh-CN" altLang="en-US">
                <a:solidFill>
                  <a:srgbClr val="0000FF"/>
                </a:solidFill>
              </a:rPr>
              <a:t>解  </a:t>
            </a:r>
            <a:endParaRPr kumimoji="1" lang="zh-CN" altLang="en-US">
              <a:solidFill>
                <a:srgbClr val="0000FF"/>
              </a:solidFill>
            </a:endParaRPr>
          </a:p>
        </p:txBody>
      </p:sp>
      <p:grpSp>
        <p:nvGrpSpPr>
          <p:cNvPr id="53272" name="Group 26"/>
          <p:cNvGrpSpPr/>
          <p:nvPr/>
        </p:nvGrpSpPr>
        <p:grpSpPr bwMode="auto">
          <a:xfrm>
            <a:off x="533400" y="560388"/>
            <a:ext cx="8610600" cy="487362"/>
            <a:chOff x="336" y="341"/>
            <a:chExt cx="5424" cy="307"/>
          </a:xfrm>
        </p:grpSpPr>
        <p:sp>
          <p:nvSpPr>
            <p:cNvPr id="69635" name="Rectangle 3"/>
            <p:cNvSpPr>
              <a:spLocks noChangeArrowheads="1"/>
            </p:cNvSpPr>
            <p:nvPr/>
          </p:nvSpPr>
          <p:spPr bwMode="auto">
            <a:xfrm>
              <a:off x="658" y="360"/>
              <a:ext cx="5102"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分别在                    点展开为幂级数。</a:t>
              </a:r>
              <a:endParaRPr kumimoji="1" lang="zh-CN" altLang="en-US">
                <a:solidFill>
                  <a:schemeClr val="tx1"/>
                </a:solidFill>
              </a:endParaRPr>
            </a:p>
          </p:txBody>
        </p:sp>
        <p:graphicFrame>
          <p:nvGraphicFramePr>
            <p:cNvPr id="53286" name="Object 4"/>
            <p:cNvGraphicFramePr/>
            <p:nvPr/>
          </p:nvGraphicFramePr>
          <p:xfrm>
            <a:off x="1338" y="405"/>
            <a:ext cx="1208" cy="215"/>
          </p:xfrm>
          <a:graphic>
            <a:graphicData uri="http://schemas.openxmlformats.org/presentationml/2006/ole">
              <mc:AlternateContent xmlns:mc="http://schemas.openxmlformats.org/markup-compatibility/2006">
                <mc:Choice xmlns:v="urn:schemas-microsoft-com:vml" Requires="v">
                  <p:oleObj spid="_x0000_s723025" name="公式" r:id="rId8" imgW="1993900" imgH="342900" progId="Equation.3">
                    <p:embed/>
                  </p:oleObj>
                </mc:Choice>
                <mc:Fallback>
                  <p:oleObj name="公式" r:id="rId8" imgW="1993900" imgH="342900" progId="Equation.3">
                    <p:embed/>
                    <p:pic>
                      <p:nvPicPr>
                        <p:cNvPr id="0" name="图片 72302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405"/>
                          <a:ext cx="1208" cy="215"/>
                        </a:xfrm>
                        <a:prstGeom prst="rect">
                          <a:avLst/>
                        </a:prstGeom>
                        <a:noFill/>
                        <a:ln>
                          <a:noFill/>
                        </a:ln>
                      </p:spPr>
                    </p:pic>
                  </p:oleObj>
                </mc:Fallback>
              </mc:AlternateContent>
            </a:graphicData>
          </a:graphic>
        </p:graphicFrame>
        <p:sp>
          <p:nvSpPr>
            <p:cNvPr id="69640" name="Rectangle 8"/>
            <p:cNvSpPr>
              <a:spLocks noChangeArrowheads="1"/>
            </p:cNvSpPr>
            <p:nvPr/>
          </p:nvSpPr>
          <p:spPr bwMode="auto">
            <a:xfrm>
              <a:off x="336" y="341"/>
              <a:ext cx="516" cy="288"/>
            </a:xfrm>
            <a:prstGeom prst="rect">
              <a:avLst/>
            </a:prstGeom>
            <a:noFill/>
            <a:ln>
              <a:noFill/>
            </a:ln>
            <a:effectLst/>
          </p:spPr>
          <p:txBody>
            <a:bodyPr>
              <a:spAutoFit/>
            </a:bodyPr>
            <a:lstStyle/>
            <a:p>
              <a:pPr>
                <a:defRPr/>
              </a:pPr>
              <a:r>
                <a:rPr kumimoji="1" lang="zh-CN" altLang="en-US">
                  <a:solidFill>
                    <a:srgbClr val="0000FF"/>
                  </a:solidFill>
                </a:rPr>
                <a:t>例</a:t>
              </a:r>
              <a:r>
                <a:rPr kumimoji="1" lang="zh-CN" altLang="en-US">
                  <a:solidFill>
                    <a:srgbClr val="0000FF"/>
                  </a:solidFill>
                  <a:latin typeface="宋体" panose="02010600030101010101" charset="-122"/>
                </a:rPr>
                <a:t>  </a:t>
              </a:r>
              <a:endParaRPr kumimoji="1" lang="zh-CN" altLang="en-US">
                <a:solidFill>
                  <a:srgbClr val="0000FF"/>
                </a:solidFill>
                <a:latin typeface="宋体" panose="02010600030101010101" charset="-122"/>
              </a:endParaRPr>
            </a:p>
          </p:txBody>
        </p:sp>
        <p:graphicFrame>
          <p:nvGraphicFramePr>
            <p:cNvPr id="53288" name="Object 10"/>
            <p:cNvGraphicFramePr/>
            <p:nvPr/>
          </p:nvGraphicFramePr>
          <p:xfrm>
            <a:off x="3197" y="409"/>
            <a:ext cx="896" cy="216"/>
          </p:xfrm>
          <a:graphic>
            <a:graphicData uri="http://schemas.openxmlformats.org/presentationml/2006/ole">
              <mc:AlternateContent xmlns:mc="http://schemas.openxmlformats.org/markup-compatibility/2006">
                <mc:Choice xmlns:v="urn:schemas-microsoft-com:vml" Requires="v">
                  <p:oleObj spid="_x0000_s723026" name="公式" r:id="rId10" imgW="1422400" imgH="342900" progId="Equation.3">
                    <p:embed/>
                  </p:oleObj>
                </mc:Choice>
                <mc:Fallback>
                  <p:oleObj name="公式" r:id="rId10" imgW="1422400" imgH="342900" progId="Equation.3">
                    <p:embed/>
                    <p:pic>
                      <p:nvPicPr>
                        <p:cNvPr id="0" name="图片 72302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7" y="409"/>
                          <a:ext cx="896" cy="216"/>
                        </a:xfrm>
                        <a:prstGeom prst="rect">
                          <a:avLst/>
                        </a:prstGeom>
                        <a:noFill/>
                        <a:ln>
                          <a:noFill/>
                        </a:ln>
                      </p:spPr>
                    </p:pic>
                  </p:oleObj>
                </mc:Fallback>
              </mc:AlternateContent>
            </a:graphicData>
          </a:graphic>
        </p:graphicFrame>
      </p:grpSp>
      <p:graphicFrame>
        <p:nvGraphicFramePr>
          <p:cNvPr id="69644" name="Object 12"/>
          <p:cNvGraphicFramePr/>
          <p:nvPr/>
        </p:nvGraphicFramePr>
        <p:xfrm>
          <a:off x="3359150" y="1201738"/>
          <a:ext cx="1612900" cy="788987"/>
        </p:xfrm>
        <a:graphic>
          <a:graphicData uri="http://schemas.openxmlformats.org/presentationml/2006/ole">
            <mc:AlternateContent xmlns:mc="http://schemas.openxmlformats.org/markup-compatibility/2006">
              <mc:Choice xmlns:v="urn:schemas-microsoft-com:vml" Requires="v">
                <p:oleObj spid="_x0000_s723027" name="公式" r:id="rId12" imgW="1612900" imgH="787400" progId="Equation.3">
                  <p:embed/>
                </p:oleObj>
              </mc:Choice>
              <mc:Fallback>
                <p:oleObj name="公式" r:id="rId12" imgW="1612900" imgH="787400" progId="Equation.3">
                  <p:embed/>
                  <p:pic>
                    <p:nvPicPr>
                      <p:cNvPr id="0" name="图片 72302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9150" y="1201738"/>
                        <a:ext cx="1612900" cy="788987"/>
                      </a:xfrm>
                      <a:prstGeom prst="rect">
                        <a:avLst/>
                      </a:prstGeom>
                      <a:noFill/>
                      <a:ln>
                        <a:noFill/>
                      </a:ln>
                    </p:spPr>
                  </p:pic>
                </p:oleObj>
              </mc:Fallback>
            </mc:AlternateContent>
          </a:graphicData>
        </a:graphic>
      </p:graphicFrame>
      <p:graphicFrame>
        <p:nvGraphicFramePr>
          <p:cNvPr id="69645" name="Object 13"/>
          <p:cNvGraphicFramePr/>
          <p:nvPr/>
        </p:nvGraphicFramePr>
        <p:xfrm>
          <a:off x="7653338" y="2522538"/>
          <a:ext cx="1295400" cy="341312"/>
        </p:xfrm>
        <a:graphic>
          <a:graphicData uri="http://schemas.openxmlformats.org/presentationml/2006/ole">
            <mc:AlternateContent xmlns:mc="http://schemas.openxmlformats.org/markup-compatibility/2006">
              <mc:Choice xmlns:v="urn:schemas-microsoft-com:vml" Requires="v">
                <p:oleObj spid="_x0000_s723028" name="公式" r:id="rId14" imgW="1295400" imgH="342900" progId="Equation.3">
                  <p:embed/>
                </p:oleObj>
              </mc:Choice>
              <mc:Fallback>
                <p:oleObj name="公式" r:id="rId14" imgW="1295400" imgH="342900" progId="Equation.3">
                  <p:embed/>
                  <p:pic>
                    <p:nvPicPr>
                      <p:cNvPr id="0" name="图片 72302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53338" y="2522538"/>
                        <a:ext cx="1295400" cy="341312"/>
                      </a:xfrm>
                      <a:prstGeom prst="rect">
                        <a:avLst/>
                      </a:prstGeom>
                      <a:noFill/>
                      <a:ln>
                        <a:noFill/>
                      </a:ln>
                    </p:spPr>
                  </p:pic>
                </p:oleObj>
              </mc:Fallback>
            </mc:AlternateContent>
          </a:graphicData>
        </a:graphic>
      </p:graphicFrame>
      <p:graphicFrame>
        <p:nvGraphicFramePr>
          <p:cNvPr id="69646" name="Object 14"/>
          <p:cNvGraphicFramePr/>
          <p:nvPr/>
        </p:nvGraphicFramePr>
        <p:xfrm>
          <a:off x="3189288" y="3346450"/>
          <a:ext cx="3340100" cy="852488"/>
        </p:xfrm>
        <a:graphic>
          <a:graphicData uri="http://schemas.openxmlformats.org/presentationml/2006/ole">
            <mc:AlternateContent xmlns:mc="http://schemas.openxmlformats.org/markup-compatibility/2006">
              <mc:Choice xmlns:v="urn:schemas-microsoft-com:vml" Requires="v">
                <p:oleObj spid="_x0000_s723029" name="公式" r:id="rId16" imgW="3340100" imgH="850900" progId="Equation.3">
                  <p:embed/>
                </p:oleObj>
              </mc:Choice>
              <mc:Fallback>
                <p:oleObj name="公式" r:id="rId16" imgW="3340100" imgH="850900" progId="Equation.3">
                  <p:embed/>
                  <p:pic>
                    <p:nvPicPr>
                      <p:cNvPr id="0" name="图片 72302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89288" y="3346450"/>
                        <a:ext cx="3340100" cy="852488"/>
                      </a:xfrm>
                      <a:prstGeom prst="rect">
                        <a:avLst/>
                      </a:prstGeom>
                      <a:noFill/>
                      <a:ln>
                        <a:noFill/>
                      </a:ln>
                    </p:spPr>
                  </p:pic>
                </p:oleObj>
              </mc:Fallback>
            </mc:AlternateContent>
          </a:graphicData>
        </a:graphic>
      </p:graphicFrame>
      <p:graphicFrame>
        <p:nvGraphicFramePr>
          <p:cNvPr id="69651" name="Object 19"/>
          <p:cNvGraphicFramePr/>
          <p:nvPr/>
        </p:nvGraphicFramePr>
        <p:xfrm>
          <a:off x="2349500" y="2239963"/>
          <a:ext cx="2724150" cy="850900"/>
        </p:xfrm>
        <a:graphic>
          <a:graphicData uri="http://schemas.openxmlformats.org/presentationml/2006/ole">
            <mc:AlternateContent xmlns:mc="http://schemas.openxmlformats.org/markup-compatibility/2006">
              <mc:Choice xmlns:v="urn:schemas-microsoft-com:vml" Requires="v">
                <p:oleObj spid="_x0000_s723030" name="公式" r:id="rId18" imgW="2819400" imgH="850900" progId="Equation.3">
                  <p:embed/>
                </p:oleObj>
              </mc:Choice>
              <mc:Fallback>
                <p:oleObj name="公式" r:id="rId18" imgW="2819400" imgH="850900" progId="Equation.3">
                  <p:embed/>
                  <p:pic>
                    <p:nvPicPr>
                      <p:cNvPr id="0" name="图片 72302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9500" y="2239963"/>
                        <a:ext cx="2724150" cy="850900"/>
                      </a:xfrm>
                      <a:prstGeom prst="rect">
                        <a:avLst/>
                      </a:prstGeom>
                      <a:noFill/>
                      <a:ln>
                        <a:noFill/>
                      </a:ln>
                    </p:spPr>
                  </p:pic>
                </p:oleObj>
              </mc:Fallback>
            </mc:AlternateContent>
          </a:graphicData>
        </a:graphic>
      </p:graphicFrame>
      <p:graphicFrame>
        <p:nvGraphicFramePr>
          <p:cNvPr id="69652" name="Object 20"/>
          <p:cNvGraphicFramePr/>
          <p:nvPr/>
        </p:nvGraphicFramePr>
        <p:xfrm>
          <a:off x="5035550" y="1201738"/>
          <a:ext cx="2374900" cy="787400"/>
        </p:xfrm>
        <a:graphic>
          <a:graphicData uri="http://schemas.openxmlformats.org/presentationml/2006/ole">
            <mc:AlternateContent xmlns:mc="http://schemas.openxmlformats.org/markup-compatibility/2006">
              <mc:Choice xmlns:v="urn:schemas-microsoft-com:vml" Requires="v">
                <p:oleObj spid="_x0000_s723031" name="公式" r:id="rId20" imgW="2374900" imgH="787400" progId="Equation.3">
                  <p:embed/>
                </p:oleObj>
              </mc:Choice>
              <mc:Fallback>
                <p:oleObj name="公式" r:id="rId20" imgW="2374900" imgH="787400" progId="Equation.3">
                  <p:embed/>
                  <p:pic>
                    <p:nvPicPr>
                      <p:cNvPr id="0" name="图片 72303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35550" y="1201738"/>
                        <a:ext cx="2374900" cy="787400"/>
                      </a:xfrm>
                      <a:prstGeom prst="rect">
                        <a:avLst/>
                      </a:prstGeom>
                      <a:noFill/>
                      <a:ln>
                        <a:noFill/>
                      </a:ln>
                    </p:spPr>
                  </p:pic>
                </p:oleObj>
              </mc:Fallback>
            </mc:AlternateContent>
          </a:graphicData>
        </a:graphic>
      </p:graphicFrame>
      <p:graphicFrame>
        <p:nvGraphicFramePr>
          <p:cNvPr id="69654" name="Object 22"/>
          <p:cNvGraphicFramePr/>
          <p:nvPr/>
        </p:nvGraphicFramePr>
        <p:xfrm>
          <a:off x="5110163" y="2238375"/>
          <a:ext cx="2324100" cy="850900"/>
        </p:xfrm>
        <a:graphic>
          <a:graphicData uri="http://schemas.openxmlformats.org/presentationml/2006/ole">
            <mc:AlternateContent xmlns:mc="http://schemas.openxmlformats.org/markup-compatibility/2006">
              <mc:Choice xmlns:v="urn:schemas-microsoft-com:vml" Requires="v">
                <p:oleObj spid="_x0000_s723032" name="公式" r:id="rId22" imgW="2438400" imgH="850900" progId="Equation.3">
                  <p:embed/>
                </p:oleObj>
              </mc:Choice>
              <mc:Fallback>
                <p:oleObj name="公式" r:id="rId22" imgW="2438400" imgH="850900" progId="Equation.3">
                  <p:embed/>
                  <p:pic>
                    <p:nvPicPr>
                      <p:cNvPr id="0" name="图片 72303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10163" y="2238375"/>
                        <a:ext cx="2324100" cy="850900"/>
                      </a:xfrm>
                      <a:prstGeom prst="rect">
                        <a:avLst/>
                      </a:prstGeom>
                      <a:noFill/>
                      <a:ln>
                        <a:noFill/>
                      </a:ln>
                    </p:spPr>
                  </p:pic>
                </p:oleObj>
              </mc:Fallback>
            </mc:AlternateContent>
          </a:graphicData>
        </a:graphic>
      </p:graphicFrame>
      <p:grpSp>
        <p:nvGrpSpPr>
          <p:cNvPr id="69660" name="Group 28"/>
          <p:cNvGrpSpPr/>
          <p:nvPr/>
        </p:nvGrpSpPr>
        <p:grpSpPr bwMode="auto">
          <a:xfrm>
            <a:off x="1847850" y="3854450"/>
            <a:ext cx="3255963" cy="268288"/>
            <a:chOff x="1164" y="2410"/>
            <a:chExt cx="2051" cy="169"/>
          </a:xfrm>
        </p:grpSpPr>
        <p:graphicFrame>
          <p:nvGraphicFramePr>
            <p:cNvPr id="53283" name="Object 18"/>
            <p:cNvGraphicFramePr/>
            <p:nvPr/>
          </p:nvGraphicFramePr>
          <p:xfrm>
            <a:off x="1164" y="2411"/>
            <a:ext cx="96" cy="168"/>
          </p:xfrm>
          <a:graphic>
            <a:graphicData uri="http://schemas.openxmlformats.org/presentationml/2006/ole">
              <mc:AlternateContent xmlns:mc="http://schemas.openxmlformats.org/markup-compatibility/2006">
                <mc:Choice xmlns:v="urn:schemas-microsoft-com:vml" Requires="v">
                  <p:oleObj spid="_x0000_s723033" name="公式" r:id="rId24" imgW="152400" imgH="266700" progId="Equation.3">
                    <p:embed/>
                  </p:oleObj>
                </mc:Choice>
                <mc:Fallback>
                  <p:oleObj name="公式" r:id="rId24" imgW="152400" imgH="266700" progId="Equation.3">
                    <p:embed/>
                    <p:pic>
                      <p:nvPicPr>
                        <p:cNvPr id="0" name="图片 723032"/>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64" y="2411"/>
                          <a:ext cx="96" cy="168"/>
                        </a:xfrm>
                        <a:prstGeom prst="rect">
                          <a:avLst/>
                        </a:prstGeom>
                        <a:solidFill>
                          <a:schemeClr val="bg1"/>
                        </a:solidFill>
                        <a:ln>
                          <a:noFill/>
                        </a:ln>
                      </p:spPr>
                    </p:pic>
                  </p:oleObj>
                </mc:Fallback>
              </mc:AlternateContent>
            </a:graphicData>
          </a:graphic>
        </p:graphicFrame>
        <p:graphicFrame>
          <p:nvGraphicFramePr>
            <p:cNvPr id="53284" name="Object 23"/>
            <p:cNvGraphicFramePr/>
            <p:nvPr/>
          </p:nvGraphicFramePr>
          <p:xfrm>
            <a:off x="3119" y="2410"/>
            <a:ext cx="96" cy="168"/>
          </p:xfrm>
          <a:graphic>
            <a:graphicData uri="http://schemas.openxmlformats.org/presentationml/2006/ole">
              <mc:AlternateContent xmlns:mc="http://schemas.openxmlformats.org/markup-compatibility/2006">
                <mc:Choice xmlns:v="urn:schemas-microsoft-com:vml" Requires="v">
                  <p:oleObj spid="_x0000_s723034" name="公式" r:id="rId26" imgW="152400" imgH="266700" progId="Equation.3">
                    <p:embed/>
                  </p:oleObj>
                </mc:Choice>
                <mc:Fallback>
                  <p:oleObj name="公式" r:id="rId26" imgW="152400" imgH="266700" progId="Equation.3">
                    <p:embed/>
                    <p:pic>
                      <p:nvPicPr>
                        <p:cNvPr id="0" name="图片 72303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19" y="2410"/>
                          <a:ext cx="96" cy="168"/>
                        </a:xfrm>
                        <a:prstGeom prst="rect">
                          <a:avLst/>
                        </a:prstGeom>
                        <a:solidFill>
                          <a:schemeClr val="bg1"/>
                        </a:solidFill>
                        <a:ln>
                          <a:noFill/>
                        </a:ln>
                      </p:spPr>
                    </p:pic>
                  </p:oleObj>
                </mc:Fallback>
              </mc:AlternateContent>
            </a:graphicData>
          </a:graphic>
        </p:graphicFrame>
      </p:grpSp>
      <p:graphicFrame>
        <p:nvGraphicFramePr>
          <p:cNvPr id="69656" name="Object 24"/>
          <p:cNvGraphicFramePr/>
          <p:nvPr/>
        </p:nvGraphicFramePr>
        <p:xfrm>
          <a:off x="1630363" y="5589588"/>
          <a:ext cx="4926012" cy="849312"/>
        </p:xfrm>
        <a:graphic>
          <a:graphicData uri="http://schemas.openxmlformats.org/presentationml/2006/ole">
            <mc:AlternateContent xmlns:mc="http://schemas.openxmlformats.org/markup-compatibility/2006">
              <mc:Choice xmlns:v="urn:schemas-microsoft-com:vml" Requires="v">
                <p:oleObj spid="_x0000_s723035" name="公式" r:id="rId27" imgW="4927600" imgH="850900" progId="Equation.3">
                  <p:embed/>
                </p:oleObj>
              </mc:Choice>
              <mc:Fallback>
                <p:oleObj name="公式" r:id="rId27" imgW="4927600" imgH="850900" progId="Equation.3">
                  <p:embed/>
                  <p:pic>
                    <p:nvPicPr>
                      <p:cNvPr id="0" name="图片 723034"/>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30363" y="5589588"/>
                        <a:ext cx="4926012" cy="849312"/>
                      </a:xfrm>
                      <a:prstGeom prst="rect">
                        <a:avLst/>
                      </a:prstGeom>
                      <a:noFill/>
                      <a:ln>
                        <a:noFill/>
                      </a:ln>
                    </p:spPr>
                  </p:pic>
                </p:oleObj>
              </mc:Fallback>
            </mc:AlternateContent>
          </a:graphicData>
        </a:graphic>
      </p:graphicFrame>
      <p:graphicFrame>
        <p:nvGraphicFramePr>
          <p:cNvPr id="69657" name="Object 25"/>
          <p:cNvGraphicFramePr/>
          <p:nvPr/>
        </p:nvGraphicFramePr>
        <p:xfrm>
          <a:off x="6784975" y="5864225"/>
          <a:ext cx="1295400" cy="341313"/>
        </p:xfrm>
        <a:graphic>
          <a:graphicData uri="http://schemas.openxmlformats.org/presentationml/2006/ole">
            <mc:AlternateContent xmlns:mc="http://schemas.openxmlformats.org/markup-compatibility/2006">
              <mc:Choice xmlns:v="urn:schemas-microsoft-com:vml" Requires="v">
                <p:oleObj spid="_x0000_s723036" name="Equation" r:id="rId29" imgW="1295400" imgH="342900" progId="Equation.DSMT4">
                  <p:embed/>
                </p:oleObj>
              </mc:Choice>
              <mc:Fallback>
                <p:oleObj name="Equation" r:id="rId29" imgW="1295400" imgH="342900" progId="Equation.DSMT4">
                  <p:embed/>
                  <p:pic>
                    <p:nvPicPr>
                      <p:cNvPr id="0" name="图片 72303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4975" y="5864225"/>
                        <a:ext cx="1295400" cy="341313"/>
                      </a:xfrm>
                      <a:prstGeom prst="rect">
                        <a:avLst/>
                      </a:prstGeom>
                      <a:noFill/>
                      <a:ln>
                        <a:noFill/>
                      </a:ln>
                    </p:spPr>
                  </p:pic>
                </p:oleObj>
              </mc:Fallback>
            </mc:AlternateContent>
          </a:graphicData>
        </a:graphic>
      </p:graphicFrame>
      <p:pic>
        <p:nvPicPr>
          <p:cNvPr id="53282" name="Picture 49" descr="xsf"/>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00035 0.03889 L 0.00035 0.00023 " pathEditMode="relative" rAng="0" ptsTypes="AA">
                                      <p:cBhvr>
                                        <p:cTn id="6" dur="500" fill="hold"/>
                                        <p:tgtEl>
                                          <p:spTgt spid="69641"/>
                                        </p:tgtEl>
                                        <p:attrNameLst>
                                          <p:attrName>ppt_x</p:attrName>
                                          <p:attrName>ppt_y</p:attrName>
                                        </p:attrNameLst>
                                      </p:cBhvr>
                                      <p:rCtr x="0" y="-1944"/>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69659"/>
                                        </p:tgtEl>
                                        <p:attrNameLst>
                                          <p:attrName>style.visibility</p:attrName>
                                        </p:attrNameLst>
                                      </p:cBhvr>
                                      <p:to>
                                        <p:strVal val="visible"/>
                                      </p:to>
                                    </p:set>
                                    <p:animEffect transition="in" filter="wipe(left)">
                                      <p:cBhvr>
                                        <p:cTn id="10" dur="1000"/>
                                        <p:tgtEl>
                                          <p:spTgt spid="696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9644"/>
                                        </p:tgtEl>
                                        <p:attrNameLst>
                                          <p:attrName>style.visibility</p:attrName>
                                        </p:attrNameLst>
                                      </p:cBhvr>
                                      <p:to>
                                        <p:strVal val="visible"/>
                                      </p:to>
                                    </p:set>
                                    <p:animEffect transition="in" filter="wipe(left)">
                                      <p:cBhvr>
                                        <p:cTn id="15" dur="1000"/>
                                        <p:tgtEl>
                                          <p:spTgt spid="696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9652"/>
                                        </p:tgtEl>
                                        <p:attrNameLst>
                                          <p:attrName>style.visibility</p:attrName>
                                        </p:attrNameLst>
                                      </p:cBhvr>
                                      <p:to>
                                        <p:strVal val="visible"/>
                                      </p:to>
                                    </p:set>
                                    <p:animEffect transition="in" filter="wipe(left)">
                                      <p:cBhvr>
                                        <p:cTn id="20" dur="1000"/>
                                        <p:tgtEl>
                                          <p:spTgt spid="696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9651"/>
                                        </p:tgtEl>
                                        <p:attrNameLst>
                                          <p:attrName>style.visibility</p:attrName>
                                        </p:attrNameLst>
                                      </p:cBhvr>
                                      <p:to>
                                        <p:strVal val="visible"/>
                                      </p:to>
                                    </p:set>
                                    <p:animEffect transition="in" filter="wipe(left)">
                                      <p:cBhvr>
                                        <p:cTn id="25" dur="1000"/>
                                        <p:tgtEl>
                                          <p:spTgt spid="696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645"/>
                                        </p:tgtEl>
                                        <p:attrNameLst>
                                          <p:attrName>style.visibility</p:attrName>
                                        </p:attrNameLst>
                                      </p:cBhvr>
                                      <p:to>
                                        <p:strVal val="visible"/>
                                      </p:to>
                                    </p:set>
                                    <p:animEffect transition="in" filter="wipe(left)">
                                      <p:cBhvr>
                                        <p:cTn id="30" dur="1000"/>
                                        <p:tgtEl>
                                          <p:spTgt spid="696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9654"/>
                                        </p:tgtEl>
                                        <p:attrNameLst>
                                          <p:attrName>style.visibility</p:attrName>
                                        </p:attrNameLst>
                                      </p:cBhvr>
                                      <p:to>
                                        <p:strVal val="visible"/>
                                      </p:to>
                                    </p:set>
                                    <p:animEffect transition="in" filter="wipe(left)">
                                      <p:cBhvr>
                                        <p:cTn id="35" dur="1000"/>
                                        <p:tgtEl>
                                          <p:spTgt spid="696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9634"/>
                                        </p:tgtEl>
                                        <p:attrNameLst>
                                          <p:attrName>style.visibility</p:attrName>
                                        </p:attrNameLst>
                                      </p:cBhvr>
                                      <p:to>
                                        <p:strVal val="visible"/>
                                      </p:to>
                                    </p:set>
                                    <p:animEffect transition="in" filter="wipe(left)">
                                      <p:cBhvr>
                                        <p:cTn id="40" dur="1000"/>
                                        <p:tgtEl>
                                          <p:spTgt spid="6963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9646"/>
                                        </p:tgtEl>
                                        <p:attrNameLst>
                                          <p:attrName>style.visibility</p:attrName>
                                        </p:attrNameLst>
                                      </p:cBhvr>
                                      <p:to>
                                        <p:strVal val="visible"/>
                                      </p:to>
                                    </p:set>
                                    <p:animEffect transition="in" filter="wipe(left)">
                                      <p:cBhvr>
                                        <p:cTn id="45" dur="1000"/>
                                        <p:tgtEl>
                                          <p:spTgt spid="6964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9660"/>
                                        </p:tgtEl>
                                        <p:attrNameLst>
                                          <p:attrName>style.visibility</p:attrName>
                                        </p:attrNameLst>
                                      </p:cBhvr>
                                      <p:to>
                                        <p:strVal val="visible"/>
                                      </p:to>
                                    </p:set>
                                    <p:anim calcmode="lin" valueType="num">
                                      <p:cBhvr additive="base">
                                        <p:cTn id="50" dur="1000" fill="hold"/>
                                        <p:tgtEl>
                                          <p:spTgt spid="69660"/>
                                        </p:tgtEl>
                                        <p:attrNameLst>
                                          <p:attrName>ppt_x</p:attrName>
                                        </p:attrNameLst>
                                      </p:cBhvr>
                                      <p:tavLst>
                                        <p:tav tm="0">
                                          <p:val>
                                            <p:strVal val="#ppt_x"/>
                                          </p:val>
                                        </p:tav>
                                        <p:tav tm="100000">
                                          <p:val>
                                            <p:strVal val="#ppt_x"/>
                                          </p:val>
                                        </p:tav>
                                      </p:tavLst>
                                    </p:anim>
                                    <p:anim calcmode="lin" valueType="num">
                                      <p:cBhvr additive="base">
                                        <p:cTn id="51" dur="1000" fill="hold"/>
                                        <p:tgtEl>
                                          <p:spTgt spid="6966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9638"/>
                                        </p:tgtEl>
                                        <p:attrNameLst>
                                          <p:attrName>style.visibility</p:attrName>
                                        </p:attrNameLst>
                                      </p:cBhvr>
                                      <p:to>
                                        <p:strVal val="visible"/>
                                      </p:to>
                                    </p:set>
                                    <p:animEffect transition="in" filter="wipe(left)">
                                      <p:cBhvr>
                                        <p:cTn id="56" dur="1000"/>
                                        <p:tgtEl>
                                          <p:spTgt spid="6963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9656"/>
                                        </p:tgtEl>
                                        <p:attrNameLst>
                                          <p:attrName>style.visibility</p:attrName>
                                        </p:attrNameLst>
                                      </p:cBhvr>
                                      <p:to>
                                        <p:strVal val="visible"/>
                                      </p:to>
                                    </p:set>
                                    <p:animEffect transition="in" filter="wipe(left)">
                                      <p:cBhvr>
                                        <p:cTn id="61" dur="1000"/>
                                        <p:tgtEl>
                                          <p:spTgt spid="696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9657"/>
                                        </p:tgtEl>
                                        <p:attrNameLst>
                                          <p:attrName>style.visibility</p:attrName>
                                        </p:attrNameLst>
                                      </p:cBhvr>
                                      <p:to>
                                        <p:strVal val="visible"/>
                                      </p:to>
                                    </p:set>
                                    <p:animEffect transition="in" filter="wipe(left)">
                                      <p:cBhvr>
                                        <p:cTn id="66" dur="1000"/>
                                        <p:tgtEl>
                                          <p:spTgt spid="69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71838"/>
            <a:ext cx="838200" cy="219075"/>
          </a:xfrm>
          <a:prstGeom prst="rect">
            <a:avLst/>
          </a:prstGeom>
          <a:noFill/>
          <a:ln>
            <a:noFill/>
          </a:ln>
        </p:spPr>
      </p:pic>
      <p:pic>
        <p:nvPicPr>
          <p:cNvPr id="54274"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70250"/>
            <a:ext cx="838200" cy="219075"/>
          </a:xfrm>
          <a:prstGeom prst="rect">
            <a:avLst/>
          </a:prstGeom>
          <a:noFill/>
          <a:ln>
            <a:noFill/>
          </a:ln>
        </p:spPr>
      </p:pic>
      <p:pic>
        <p:nvPicPr>
          <p:cNvPr id="54275"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71838"/>
            <a:ext cx="838200" cy="219075"/>
          </a:xfrm>
          <a:prstGeom prst="rect">
            <a:avLst/>
          </a:prstGeom>
          <a:noFill/>
          <a:ln>
            <a:noFill/>
          </a:ln>
        </p:spPr>
      </p:pic>
      <p:pic>
        <p:nvPicPr>
          <p:cNvPr id="54276" name="Picture 4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70250"/>
            <a:ext cx="838200" cy="219075"/>
          </a:xfrm>
          <a:prstGeom prst="rect">
            <a:avLst/>
          </a:prstGeom>
          <a:noFill/>
          <a:ln>
            <a:noFill/>
          </a:ln>
        </p:spPr>
      </p:pic>
      <p:pic>
        <p:nvPicPr>
          <p:cNvPr id="54277" name="Picture 4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60725"/>
            <a:ext cx="838200" cy="219075"/>
          </a:xfrm>
          <a:prstGeom prst="rect">
            <a:avLst/>
          </a:prstGeom>
          <a:noFill/>
          <a:ln>
            <a:noFill/>
          </a:ln>
        </p:spPr>
      </p:pic>
      <p:pic>
        <p:nvPicPr>
          <p:cNvPr id="54278"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59138"/>
            <a:ext cx="838200" cy="219075"/>
          </a:xfrm>
          <a:prstGeom prst="rect">
            <a:avLst/>
          </a:prstGeom>
          <a:noFill/>
          <a:ln>
            <a:noFill/>
          </a:ln>
        </p:spPr>
      </p:pic>
      <p:pic>
        <p:nvPicPr>
          <p:cNvPr id="54279" name="Picture 5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93875"/>
            <a:ext cx="838200" cy="219075"/>
          </a:xfrm>
          <a:prstGeom prst="rect">
            <a:avLst/>
          </a:prstGeom>
          <a:noFill/>
          <a:ln>
            <a:noFill/>
          </a:ln>
        </p:spPr>
      </p:pic>
      <p:pic>
        <p:nvPicPr>
          <p:cNvPr id="54280" name="Picture 51"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92288"/>
            <a:ext cx="838200" cy="219075"/>
          </a:xfrm>
          <a:prstGeom prst="rect">
            <a:avLst/>
          </a:prstGeom>
          <a:noFill/>
          <a:ln>
            <a:noFill/>
          </a:ln>
        </p:spPr>
      </p:pic>
      <p:pic>
        <p:nvPicPr>
          <p:cNvPr id="54281" name="Picture 5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93875"/>
            <a:ext cx="838200" cy="219075"/>
          </a:xfrm>
          <a:prstGeom prst="rect">
            <a:avLst/>
          </a:prstGeom>
          <a:noFill/>
          <a:ln>
            <a:noFill/>
          </a:ln>
        </p:spPr>
      </p:pic>
      <p:pic>
        <p:nvPicPr>
          <p:cNvPr id="54282" name="Picture 5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92288"/>
            <a:ext cx="838200" cy="219075"/>
          </a:xfrm>
          <a:prstGeom prst="rect">
            <a:avLst/>
          </a:prstGeom>
          <a:noFill/>
          <a:ln>
            <a:noFill/>
          </a:ln>
        </p:spPr>
      </p:pic>
      <p:pic>
        <p:nvPicPr>
          <p:cNvPr id="54283"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93875"/>
            <a:ext cx="838200" cy="219075"/>
          </a:xfrm>
          <a:prstGeom prst="rect">
            <a:avLst/>
          </a:prstGeom>
          <a:noFill/>
          <a:ln>
            <a:noFill/>
          </a:ln>
        </p:spPr>
      </p:pic>
      <p:pic>
        <p:nvPicPr>
          <p:cNvPr id="54284" name="Picture 5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92288"/>
            <a:ext cx="838200" cy="219075"/>
          </a:xfrm>
          <a:prstGeom prst="rect">
            <a:avLst/>
          </a:prstGeom>
          <a:noFill/>
          <a:ln>
            <a:noFill/>
          </a:ln>
        </p:spPr>
      </p:pic>
      <p:pic>
        <p:nvPicPr>
          <p:cNvPr id="54285" name="Picture 5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022850"/>
            <a:ext cx="838200" cy="219075"/>
          </a:xfrm>
          <a:prstGeom prst="rect">
            <a:avLst/>
          </a:prstGeom>
          <a:noFill/>
          <a:ln>
            <a:noFill/>
          </a:ln>
        </p:spPr>
      </p:pic>
      <p:pic>
        <p:nvPicPr>
          <p:cNvPr id="54286" name="Picture 5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021263"/>
            <a:ext cx="838200" cy="219075"/>
          </a:xfrm>
          <a:prstGeom prst="rect">
            <a:avLst/>
          </a:prstGeom>
          <a:noFill/>
          <a:ln>
            <a:noFill/>
          </a:ln>
        </p:spPr>
      </p:pic>
      <p:pic>
        <p:nvPicPr>
          <p:cNvPr id="54287"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022850"/>
            <a:ext cx="838200" cy="219075"/>
          </a:xfrm>
          <a:prstGeom prst="rect">
            <a:avLst/>
          </a:prstGeom>
          <a:noFill/>
          <a:ln>
            <a:noFill/>
          </a:ln>
        </p:spPr>
      </p:pic>
      <p:pic>
        <p:nvPicPr>
          <p:cNvPr id="54288" name="Picture 5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021263"/>
            <a:ext cx="838200" cy="219075"/>
          </a:xfrm>
          <a:prstGeom prst="rect">
            <a:avLst/>
          </a:prstGeom>
          <a:noFill/>
          <a:ln>
            <a:noFill/>
          </a:ln>
        </p:spPr>
      </p:pic>
      <p:pic>
        <p:nvPicPr>
          <p:cNvPr id="54289" name="Picture 6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032375"/>
            <a:ext cx="838200" cy="219075"/>
          </a:xfrm>
          <a:prstGeom prst="rect">
            <a:avLst/>
          </a:prstGeom>
          <a:noFill/>
          <a:ln>
            <a:noFill/>
          </a:ln>
        </p:spPr>
      </p:pic>
      <p:pic>
        <p:nvPicPr>
          <p:cNvPr id="54290" name="Picture 6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030788"/>
            <a:ext cx="838200" cy="219075"/>
          </a:xfrm>
          <a:prstGeom prst="rect">
            <a:avLst/>
          </a:prstGeom>
          <a:noFill/>
          <a:ln>
            <a:noFill/>
          </a:ln>
        </p:spPr>
      </p:pic>
      <p:grpSp>
        <p:nvGrpSpPr>
          <p:cNvPr id="70696" name="Group 40"/>
          <p:cNvGrpSpPr/>
          <p:nvPr/>
        </p:nvGrpSpPr>
        <p:grpSpPr bwMode="auto">
          <a:xfrm>
            <a:off x="1528763" y="2860675"/>
            <a:ext cx="1258887" cy="787400"/>
            <a:chOff x="963" y="1730"/>
            <a:chExt cx="793" cy="496"/>
          </a:xfrm>
        </p:grpSpPr>
        <p:sp>
          <p:nvSpPr>
            <p:cNvPr id="70669" name="Rectangle 13"/>
            <p:cNvSpPr>
              <a:spLocks noChangeArrowheads="1"/>
            </p:cNvSpPr>
            <p:nvPr/>
          </p:nvSpPr>
          <p:spPr bwMode="auto">
            <a:xfrm>
              <a:off x="963" y="1818"/>
              <a:ext cx="601" cy="288"/>
            </a:xfrm>
            <a:prstGeom prst="rect">
              <a:avLst/>
            </a:prstGeom>
            <a:noFill/>
            <a:ln>
              <a:noFill/>
            </a:ln>
            <a:effectLst/>
          </p:spPr>
          <p:txBody>
            <a:bodyPr>
              <a:spAutoFit/>
            </a:bodyPr>
            <a:lstStyle/>
            <a:p>
              <a:pPr>
                <a:defRPr/>
              </a:pPr>
              <a:r>
                <a:rPr kumimoji="1" lang="en-US" altLang="zh-CN">
                  <a:solidFill>
                    <a:schemeClr val="tx1"/>
                  </a:solidFill>
                </a:rPr>
                <a:t>(1)</a:t>
              </a:r>
              <a:endParaRPr kumimoji="1" lang="zh-CN" altLang="en-US">
                <a:solidFill>
                  <a:schemeClr val="tx1"/>
                </a:solidFill>
              </a:endParaRPr>
            </a:p>
          </p:txBody>
        </p:sp>
        <p:graphicFrame>
          <p:nvGraphicFramePr>
            <p:cNvPr id="54316" name="Object 14"/>
            <p:cNvGraphicFramePr/>
            <p:nvPr/>
          </p:nvGraphicFramePr>
          <p:xfrm>
            <a:off x="1284" y="1730"/>
            <a:ext cx="472" cy="496"/>
          </p:xfrm>
          <a:graphic>
            <a:graphicData uri="http://schemas.openxmlformats.org/presentationml/2006/ole">
              <mc:AlternateContent xmlns:mc="http://schemas.openxmlformats.org/markup-compatibility/2006">
                <mc:Choice xmlns:v="urn:schemas-microsoft-com:vml" Requires="v">
                  <p:oleObj spid="_x0000_s724041" name="公式" r:id="rId2" imgW="749300" imgH="787400" progId="Equation.3">
                    <p:embed/>
                  </p:oleObj>
                </mc:Choice>
                <mc:Fallback>
                  <p:oleObj name="公式" r:id="rId2" imgW="749300" imgH="787400" progId="Equation.3">
                    <p:embed/>
                    <p:pic>
                      <p:nvPicPr>
                        <p:cNvPr id="0" name="图片 7240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 y="1730"/>
                          <a:ext cx="472" cy="496"/>
                        </a:xfrm>
                        <a:prstGeom prst="rect">
                          <a:avLst/>
                        </a:prstGeom>
                        <a:noFill/>
                        <a:ln>
                          <a:noFill/>
                        </a:ln>
                      </p:spPr>
                    </p:pic>
                  </p:oleObj>
                </mc:Fallback>
              </mc:AlternateContent>
            </a:graphicData>
          </a:graphic>
        </p:graphicFrame>
      </p:grpSp>
      <p:graphicFrame>
        <p:nvGraphicFramePr>
          <p:cNvPr id="70671" name="Object 15"/>
          <p:cNvGraphicFramePr/>
          <p:nvPr/>
        </p:nvGraphicFramePr>
        <p:xfrm>
          <a:off x="2840038" y="2859088"/>
          <a:ext cx="1790700" cy="1168400"/>
        </p:xfrm>
        <a:graphic>
          <a:graphicData uri="http://schemas.openxmlformats.org/presentationml/2006/ole">
            <mc:AlternateContent xmlns:mc="http://schemas.openxmlformats.org/markup-compatibility/2006">
              <mc:Choice xmlns:v="urn:schemas-microsoft-com:vml" Requires="v">
                <p:oleObj spid="_x0000_s724042" name="公式" r:id="rId4" imgW="1790700" imgH="1168400" progId="Equation.3">
                  <p:embed/>
                </p:oleObj>
              </mc:Choice>
              <mc:Fallback>
                <p:oleObj name="公式" r:id="rId4" imgW="1790700" imgH="1168400" progId="Equation.3">
                  <p:embed/>
                  <p:pic>
                    <p:nvPicPr>
                      <p:cNvPr id="0" name="图片 7240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038" y="2859088"/>
                        <a:ext cx="1790700" cy="1168400"/>
                      </a:xfrm>
                      <a:prstGeom prst="rect">
                        <a:avLst/>
                      </a:prstGeom>
                      <a:noFill/>
                      <a:ln>
                        <a:noFill/>
                      </a:ln>
                    </p:spPr>
                  </p:pic>
                </p:oleObj>
              </mc:Fallback>
            </mc:AlternateContent>
          </a:graphicData>
        </a:graphic>
      </p:graphicFrame>
      <p:grpSp>
        <p:nvGrpSpPr>
          <p:cNvPr id="70697" name="Group 41"/>
          <p:cNvGrpSpPr/>
          <p:nvPr/>
        </p:nvGrpSpPr>
        <p:grpSpPr bwMode="auto">
          <a:xfrm>
            <a:off x="4718050" y="2803525"/>
            <a:ext cx="2794000" cy="863600"/>
            <a:chOff x="2972" y="1694"/>
            <a:chExt cx="1760" cy="544"/>
          </a:xfrm>
        </p:grpSpPr>
        <p:graphicFrame>
          <p:nvGraphicFramePr>
            <p:cNvPr id="54313" name="Object 16"/>
            <p:cNvGraphicFramePr/>
            <p:nvPr/>
          </p:nvGraphicFramePr>
          <p:xfrm>
            <a:off x="2972" y="1694"/>
            <a:ext cx="1056" cy="544"/>
          </p:xfrm>
          <a:graphic>
            <a:graphicData uri="http://schemas.openxmlformats.org/presentationml/2006/ole">
              <mc:AlternateContent xmlns:mc="http://schemas.openxmlformats.org/markup-compatibility/2006">
                <mc:Choice xmlns:v="urn:schemas-microsoft-com:vml" Requires="v">
                  <p:oleObj spid="_x0000_s724043" name="公式" r:id="rId6" imgW="1675765" imgH="862965" progId="Equation.3">
                    <p:embed/>
                  </p:oleObj>
                </mc:Choice>
                <mc:Fallback>
                  <p:oleObj name="公式" r:id="rId6" imgW="1675765" imgH="862965" progId="Equation.3">
                    <p:embed/>
                    <p:pic>
                      <p:nvPicPr>
                        <p:cNvPr id="0" name="图片 7240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2" y="1694"/>
                          <a:ext cx="1056" cy="544"/>
                        </a:xfrm>
                        <a:prstGeom prst="rect">
                          <a:avLst/>
                        </a:prstGeom>
                        <a:noFill/>
                        <a:ln>
                          <a:noFill/>
                        </a:ln>
                      </p:spPr>
                    </p:pic>
                  </p:oleObj>
                </mc:Fallback>
              </mc:AlternateContent>
            </a:graphicData>
          </a:graphic>
        </p:graphicFrame>
        <p:graphicFrame>
          <p:nvGraphicFramePr>
            <p:cNvPr id="54314" name="Object 17"/>
            <p:cNvGraphicFramePr/>
            <p:nvPr/>
          </p:nvGraphicFramePr>
          <p:xfrm>
            <a:off x="4164" y="1865"/>
            <a:ext cx="568" cy="215"/>
          </p:xfrm>
          <a:graphic>
            <a:graphicData uri="http://schemas.openxmlformats.org/presentationml/2006/ole">
              <mc:AlternateContent xmlns:mc="http://schemas.openxmlformats.org/markup-compatibility/2006">
                <mc:Choice xmlns:v="urn:schemas-microsoft-com:vml" Requires="v">
                  <p:oleObj spid="_x0000_s724044" name="公式" r:id="rId8" imgW="901065" imgH="342900" progId="Equation.3">
                    <p:embed/>
                  </p:oleObj>
                </mc:Choice>
                <mc:Fallback>
                  <p:oleObj name="公式" r:id="rId8" imgW="901065" imgH="342900" progId="Equation.3">
                    <p:embed/>
                    <p:pic>
                      <p:nvPicPr>
                        <p:cNvPr id="0" name="图片 72404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4" y="1865"/>
                          <a:ext cx="568" cy="215"/>
                        </a:xfrm>
                        <a:prstGeom prst="rect">
                          <a:avLst/>
                        </a:prstGeom>
                        <a:noFill/>
                        <a:ln>
                          <a:noFill/>
                        </a:ln>
                      </p:spPr>
                    </p:pic>
                  </p:oleObj>
                </mc:Fallback>
              </mc:AlternateContent>
            </a:graphicData>
          </a:graphic>
        </p:graphicFrame>
      </p:grpSp>
      <p:grpSp>
        <p:nvGrpSpPr>
          <p:cNvPr id="70695" name="Group 39"/>
          <p:cNvGrpSpPr/>
          <p:nvPr/>
        </p:nvGrpSpPr>
        <p:grpSpPr bwMode="auto">
          <a:xfrm>
            <a:off x="533400" y="1716088"/>
            <a:ext cx="3544888" cy="800100"/>
            <a:chOff x="336" y="1033"/>
            <a:chExt cx="2233" cy="504"/>
          </a:xfrm>
        </p:grpSpPr>
        <p:sp>
          <p:nvSpPr>
            <p:cNvPr id="70664" name="Rectangle 8"/>
            <p:cNvSpPr>
              <a:spLocks noChangeArrowheads="1"/>
            </p:cNvSpPr>
            <p:nvPr/>
          </p:nvSpPr>
          <p:spPr bwMode="auto">
            <a:xfrm>
              <a:off x="336" y="1104"/>
              <a:ext cx="476" cy="288"/>
            </a:xfrm>
            <a:prstGeom prst="rect">
              <a:avLst/>
            </a:prstGeom>
            <a:noFill/>
            <a:ln>
              <a:noFill/>
            </a:ln>
            <a:effectLst/>
          </p:spPr>
          <p:txBody>
            <a:bodyPr>
              <a:spAutoFit/>
            </a:bodyPr>
            <a:lstStyle/>
            <a:p>
              <a:pPr>
                <a:defRPr/>
              </a:pPr>
              <a:r>
                <a:rPr kumimoji="1" lang="zh-CN" altLang="en-US">
                  <a:solidFill>
                    <a:srgbClr val="0000FF"/>
                  </a:solidFill>
                </a:rPr>
                <a:t>解</a:t>
              </a:r>
              <a:endParaRPr kumimoji="1" lang="zh-CN" altLang="en-US">
                <a:solidFill>
                  <a:srgbClr val="0000FF"/>
                </a:solidFill>
              </a:endParaRPr>
            </a:p>
          </p:txBody>
        </p:sp>
        <p:graphicFrame>
          <p:nvGraphicFramePr>
            <p:cNvPr id="54312" name="Object 29"/>
            <p:cNvGraphicFramePr/>
            <p:nvPr/>
          </p:nvGraphicFramePr>
          <p:xfrm>
            <a:off x="713" y="1033"/>
            <a:ext cx="1856" cy="504"/>
          </p:xfrm>
          <a:graphic>
            <a:graphicData uri="http://schemas.openxmlformats.org/presentationml/2006/ole">
              <mc:AlternateContent xmlns:mc="http://schemas.openxmlformats.org/markup-compatibility/2006">
                <mc:Choice xmlns:v="urn:schemas-microsoft-com:vml" Requires="v">
                  <p:oleObj spid="_x0000_s724045" name="公式" r:id="rId10" imgW="2946400" imgH="800100" progId="Equation.3">
                    <p:embed/>
                  </p:oleObj>
                </mc:Choice>
                <mc:Fallback>
                  <p:oleObj name="公式" r:id="rId10" imgW="2946400" imgH="800100" progId="Equation.3">
                    <p:embed/>
                    <p:pic>
                      <p:nvPicPr>
                        <p:cNvPr id="0" name="图片 72404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3" y="1033"/>
                          <a:ext cx="1856" cy="504"/>
                        </a:xfrm>
                        <a:prstGeom prst="rect">
                          <a:avLst/>
                        </a:prstGeom>
                        <a:noFill/>
                        <a:ln>
                          <a:noFill/>
                        </a:ln>
                      </p:spPr>
                    </p:pic>
                  </p:oleObj>
                </mc:Fallback>
              </mc:AlternateContent>
            </a:graphicData>
          </a:graphic>
        </p:graphicFrame>
      </p:grpSp>
      <p:graphicFrame>
        <p:nvGraphicFramePr>
          <p:cNvPr id="70686" name="Object 30"/>
          <p:cNvGraphicFramePr/>
          <p:nvPr/>
        </p:nvGraphicFramePr>
        <p:xfrm>
          <a:off x="4187825" y="1714500"/>
          <a:ext cx="2222500" cy="800100"/>
        </p:xfrm>
        <a:graphic>
          <a:graphicData uri="http://schemas.openxmlformats.org/presentationml/2006/ole">
            <mc:AlternateContent xmlns:mc="http://schemas.openxmlformats.org/markup-compatibility/2006">
              <mc:Choice xmlns:v="urn:schemas-microsoft-com:vml" Requires="v">
                <p:oleObj spid="_x0000_s724046" name="公式" r:id="rId12" imgW="2222500" imgH="800100" progId="Equation.3">
                  <p:embed/>
                </p:oleObj>
              </mc:Choice>
              <mc:Fallback>
                <p:oleObj name="公式" r:id="rId12" imgW="2222500" imgH="800100" progId="Equation.3">
                  <p:embed/>
                  <p:pic>
                    <p:nvPicPr>
                      <p:cNvPr id="0" name="图片 7240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87825" y="1714500"/>
                        <a:ext cx="2222500" cy="800100"/>
                      </a:xfrm>
                      <a:prstGeom prst="rect">
                        <a:avLst/>
                      </a:prstGeom>
                      <a:noFill/>
                      <a:ln>
                        <a:noFill/>
                      </a:ln>
                    </p:spPr>
                  </p:pic>
                </p:oleObj>
              </mc:Fallback>
            </mc:AlternateContent>
          </a:graphicData>
        </a:graphic>
      </p:graphicFrame>
      <p:grpSp>
        <p:nvGrpSpPr>
          <p:cNvPr id="70698" name="Group 42"/>
          <p:cNvGrpSpPr/>
          <p:nvPr/>
        </p:nvGrpSpPr>
        <p:grpSpPr bwMode="auto">
          <a:xfrm>
            <a:off x="1536700" y="4275138"/>
            <a:ext cx="1370013" cy="800100"/>
            <a:chOff x="968" y="2621"/>
            <a:chExt cx="863" cy="504"/>
          </a:xfrm>
        </p:grpSpPr>
        <p:graphicFrame>
          <p:nvGraphicFramePr>
            <p:cNvPr id="54309" name="Object 31"/>
            <p:cNvGraphicFramePr/>
            <p:nvPr/>
          </p:nvGraphicFramePr>
          <p:xfrm>
            <a:off x="1279" y="2621"/>
            <a:ext cx="552" cy="504"/>
          </p:xfrm>
          <a:graphic>
            <a:graphicData uri="http://schemas.openxmlformats.org/presentationml/2006/ole">
              <mc:AlternateContent xmlns:mc="http://schemas.openxmlformats.org/markup-compatibility/2006">
                <mc:Choice xmlns:v="urn:schemas-microsoft-com:vml" Requires="v">
                  <p:oleObj spid="_x0000_s724047" name="公式" r:id="rId14" imgW="876300" imgH="800100" progId="Equation.3">
                    <p:embed/>
                  </p:oleObj>
                </mc:Choice>
                <mc:Fallback>
                  <p:oleObj name="公式" r:id="rId14" imgW="876300" imgH="800100" progId="Equation.3">
                    <p:embed/>
                    <p:pic>
                      <p:nvPicPr>
                        <p:cNvPr id="0" name="图片 72404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9" y="2621"/>
                          <a:ext cx="552" cy="504"/>
                        </a:xfrm>
                        <a:prstGeom prst="rect">
                          <a:avLst/>
                        </a:prstGeom>
                        <a:noFill/>
                        <a:ln>
                          <a:noFill/>
                        </a:ln>
                      </p:spPr>
                    </p:pic>
                  </p:oleObj>
                </mc:Fallback>
              </mc:AlternateContent>
            </a:graphicData>
          </a:graphic>
        </p:graphicFrame>
        <p:sp>
          <p:nvSpPr>
            <p:cNvPr id="70688" name="Rectangle 32"/>
            <p:cNvSpPr>
              <a:spLocks noChangeArrowheads="1"/>
            </p:cNvSpPr>
            <p:nvPr/>
          </p:nvSpPr>
          <p:spPr bwMode="auto">
            <a:xfrm>
              <a:off x="968" y="2699"/>
              <a:ext cx="601" cy="288"/>
            </a:xfrm>
            <a:prstGeom prst="rect">
              <a:avLst/>
            </a:prstGeom>
            <a:noFill/>
            <a:ln>
              <a:noFill/>
            </a:ln>
            <a:effectLst/>
          </p:spPr>
          <p:txBody>
            <a:bodyPr>
              <a:spAutoFit/>
            </a:bodyPr>
            <a:lstStyle/>
            <a:p>
              <a:pPr>
                <a:defRPr/>
              </a:pPr>
              <a:r>
                <a:rPr kumimoji="1" lang="en-US" altLang="zh-CN">
                  <a:solidFill>
                    <a:schemeClr val="tx1"/>
                  </a:solidFill>
                </a:rPr>
                <a:t>(2)</a:t>
              </a:r>
              <a:endParaRPr kumimoji="1" lang="zh-CN" altLang="en-US">
                <a:solidFill>
                  <a:schemeClr val="tx1"/>
                </a:solidFill>
              </a:endParaRPr>
            </a:p>
          </p:txBody>
        </p:sp>
      </p:grpSp>
      <p:graphicFrame>
        <p:nvGraphicFramePr>
          <p:cNvPr id="70689" name="Object 33"/>
          <p:cNvGraphicFramePr/>
          <p:nvPr/>
        </p:nvGraphicFramePr>
        <p:xfrm>
          <a:off x="2968625" y="4273550"/>
          <a:ext cx="1511300" cy="800100"/>
        </p:xfrm>
        <a:graphic>
          <a:graphicData uri="http://schemas.openxmlformats.org/presentationml/2006/ole">
            <mc:AlternateContent xmlns:mc="http://schemas.openxmlformats.org/markup-compatibility/2006">
              <mc:Choice xmlns:v="urn:schemas-microsoft-com:vml" Requires="v">
                <p:oleObj spid="_x0000_s724048" name="公式" r:id="rId16" imgW="1511300" imgH="800100" progId="Equation.3">
                  <p:embed/>
                </p:oleObj>
              </mc:Choice>
              <mc:Fallback>
                <p:oleObj name="公式" r:id="rId16" imgW="1511300" imgH="800100" progId="Equation.3">
                  <p:embed/>
                  <p:pic>
                    <p:nvPicPr>
                      <p:cNvPr id="0" name="图片 72404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68625" y="4273550"/>
                        <a:ext cx="1511300" cy="800100"/>
                      </a:xfrm>
                      <a:prstGeom prst="rect">
                        <a:avLst/>
                      </a:prstGeom>
                      <a:noFill/>
                      <a:ln>
                        <a:noFill/>
                      </a:ln>
                    </p:spPr>
                  </p:pic>
                </p:oleObj>
              </mc:Fallback>
            </mc:AlternateContent>
          </a:graphicData>
        </a:graphic>
      </p:graphicFrame>
      <p:grpSp>
        <p:nvGrpSpPr>
          <p:cNvPr id="70699" name="Group 43"/>
          <p:cNvGrpSpPr/>
          <p:nvPr/>
        </p:nvGrpSpPr>
        <p:grpSpPr bwMode="auto">
          <a:xfrm>
            <a:off x="4576763" y="4240213"/>
            <a:ext cx="3905250" cy="825500"/>
            <a:chOff x="2883" y="2599"/>
            <a:chExt cx="2460" cy="520"/>
          </a:xfrm>
        </p:grpSpPr>
        <p:graphicFrame>
          <p:nvGraphicFramePr>
            <p:cNvPr id="54307" name="Object 34"/>
            <p:cNvGraphicFramePr/>
            <p:nvPr/>
          </p:nvGraphicFramePr>
          <p:xfrm>
            <a:off x="2883" y="2599"/>
            <a:ext cx="1784" cy="520"/>
          </p:xfrm>
          <a:graphic>
            <a:graphicData uri="http://schemas.openxmlformats.org/presentationml/2006/ole">
              <mc:AlternateContent xmlns:mc="http://schemas.openxmlformats.org/markup-compatibility/2006">
                <mc:Choice xmlns:v="urn:schemas-microsoft-com:vml" Requires="v">
                  <p:oleObj spid="_x0000_s724049" name="公式" r:id="rId18" imgW="2832100" imgH="825500" progId="Equation.3">
                    <p:embed/>
                  </p:oleObj>
                </mc:Choice>
                <mc:Fallback>
                  <p:oleObj name="公式" r:id="rId18" imgW="2832100" imgH="825500" progId="Equation.3">
                    <p:embed/>
                    <p:pic>
                      <p:nvPicPr>
                        <p:cNvPr id="0" name="图片 72404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83" y="2599"/>
                          <a:ext cx="1784" cy="520"/>
                        </a:xfrm>
                        <a:prstGeom prst="rect">
                          <a:avLst/>
                        </a:prstGeom>
                        <a:noFill/>
                        <a:ln>
                          <a:noFill/>
                        </a:ln>
                      </p:spPr>
                    </p:pic>
                  </p:oleObj>
                </mc:Fallback>
              </mc:AlternateContent>
            </a:graphicData>
          </a:graphic>
        </p:graphicFrame>
        <p:graphicFrame>
          <p:nvGraphicFramePr>
            <p:cNvPr id="54308" name="Object 35"/>
            <p:cNvGraphicFramePr/>
            <p:nvPr/>
          </p:nvGraphicFramePr>
          <p:xfrm>
            <a:off x="4799" y="2758"/>
            <a:ext cx="544" cy="215"/>
          </p:xfrm>
          <a:graphic>
            <a:graphicData uri="http://schemas.openxmlformats.org/presentationml/2006/ole">
              <mc:AlternateContent xmlns:mc="http://schemas.openxmlformats.org/markup-compatibility/2006">
                <mc:Choice xmlns:v="urn:schemas-microsoft-com:vml" Requires="v">
                  <p:oleObj spid="_x0000_s724050" name="公式" r:id="rId20" imgW="862965" imgH="342900" progId="Equation.3">
                    <p:embed/>
                  </p:oleObj>
                </mc:Choice>
                <mc:Fallback>
                  <p:oleObj name="公式" r:id="rId20" imgW="862965" imgH="342900" progId="Equation.3">
                    <p:embed/>
                    <p:pic>
                      <p:nvPicPr>
                        <p:cNvPr id="0" name="图片 72404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99" y="2758"/>
                          <a:ext cx="544" cy="215"/>
                        </a:xfrm>
                        <a:prstGeom prst="rect">
                          <a:avLst/>
                        </a:prstGeom>
                        <a:noFill/>
                        <a:ln>
                          <a:noFill/>
                        </a:ln>
                      </p:spPr>
                    </p:pic>
                  </p:oleObj>
                </mc:Fallback>
              </mc:AlternateContent>
            </a:graphicData>
          </a:graphic>
        </p:graphicFrame>
      </p:grpSp>
      <p:graphicFrame>
        <p:nvGraphicFramePr>
          <p:cNvPr id="70692" name="Object 36"/>
          <p:cNvGraphicFramePr/>
          <p:nvPr/>
        </p:nvGraphicFramePr>
        <p:xfrm>
          <a:off x="1135063" y="5421313"/>
          <a:ext cx="6324600" cy="863600"/>
        </p:xfrm>
        <a:graphic>
          <a:graphicData uri="http://schemas.openxmlformats.org/presentationml/2006/ole">
            <mc:AlternateContent xmlns:mc="http://schemas.openxmlformats.org/markup-compatibility/2006">
              <mc:Choice xmlns:v="urn:schemas-microsoft-com:vml" Requires="v">
                <p:oleObj spid="_x0000_s724051" name="公式" r:id="rId22" imgW="6324600" imgH="863600" progId="Equation.3">
                  <p:embed/>
                </p:oleObj>
              </mc:Choice>
              <mc:Fallback>
                <p:oleObj name="公式" r:id="rId22" imgW="6324600" imgH="863600" progId="Equation.3">
                  <p:embed/>
                  <p:pic>
                    <p:nvPicPr>
                      <p:cNvPr id="0" name="图片 72405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35063" y="5421313"/>
                        <a:ext cx="6324600" cy="863600"/>
                      </a:xfrm>
                      <a:prstGeom prst="rect">
                        <a:avLst/>
                      </a:prstGeom>
                      <a:noFill/>
                      <a:ln>
                        <a:noFill/>
                      </a:ln>
                    </p:spPr>
                  </p:pic>
                </p:oleObj>
              </mc:Fallback>
            </mc:AlternateContent>
          </a:graphicData>
        </a:graphic>
      </p:graphicFrame>
      <p:graphicFrame>
        <p:nvGraphicFramePr>
          <p:cNvPr id="70693" name="Object 37"/>
          <p:cNvGraphicFramePr/>
          <p:nvPr/>
        </p:nvGraphicFramePr>
        <p:xfrm>
          <a:off x="7712075" y="5672138"/>
          <a:ext cx="863600" cy="341312"/>
        </p:xfrm>
        <a:graphic>
          <a:graphicData uri="http://schemas.openxmlformats.org/presentationml/2006/ole">
            <mc:AlternateContent xmlns:mc="http://schemas.openxmlformats.org/markup-compatibility/2006">
              <mc:Choice xmlns:v="urn:schemas-microsoft-com:vml" Requires="v">
                <p:oleObj spid="_x0000_s724052" name="公式" r:id="rId24" imgW="862965" imgH="342900" progId="Equation.3">
                  <p:embed/>
                </p:oleObj>
              </mc:Choice>
              <mc:Fallback>
                <p:oleObj name="公式" r:id="rId24" imgW="862965" imgH="342900" progId="Equation.3">
                  <p:embed/>
                  <p:pic>
                    <p:nvPicPr>
                      <p:cNvPr id="0" name="图片 72405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12075" y="5672138"/>
                        <a:ext cx="863600" cy="341312"/>
                      </a:xfrm>
                      <a:prstGeom prst="rect">
                        <a:avLst/>
                      </a:prstGeom>
                      <a:noFill/>
                      <a:ln>
                        <a:noFill/>
                      </a:ln>
                    </p:spPr>
                  </p:pic>
                </p:oleObj>
              </mc:Fallback>
            </mc:AlternateContent>
          </a:graphicData>
        </a:graphic>
      </p:graphicFrame>
      <p:pic>
        <p:nvPicPr>
          <p:cNvPr id="54301" name="Picture 65" descr="xsf"/>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70722" name="Group 66"/>
          <p:cNvGrpSpPr/>
          <p:nvPr/>
        </p:nvGrpSpPr>
        <p:grpSpPr bwMode="auto">
          <a:xfrm>
            <a:off x="533400" y="533400"/>
            <a:ext cx="8477250" cy="863600"/>
            <a:chOff x="336" y="312"/>
            <a:chExt cx="5340" cy="544"/>
          </a:xfrm>
        </p:grpSpPr>
        <p:sp>
          <p:nvSpPr>
            <p:cNvPr id="70723" name="Rectangle 67"/>
            <p:cNvSpPr>
              <a:spLocks noChangeArrowheads="1"/>
            </p:cNvSpPr>
            <p:nvPr/>
          </p:nvSpPr>
          <p:spPr bwMode="auto">
            <a:xfrm>
              <a:off x="658" y="444"/>
              <a:ext cx="5018"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graphicFrame>
          <p:nvGraphicFramePr>
            <p:cNvPr id="54304" name="Object 68"/>
            <p:cNvGraphicFramePr/>
            <p:nvPr/>
          </p:nvGraphicFramePr>
          <p:xfrm>
            <a:off x="1318" y="312"/>
            <a:ext cx="1752" cy="544"/>
          </p:xfrm>
          <a:graphic>
            <a:graphicData uri="http://schemas.openxmlformats.org/presentationml/2006/ole">
              <mc:AlternateContent xmlns:mc="http://schemas.openxmlformats.org/markup-compatibility/2006">
                <mc:Choice xmlns:v="urn:schemas-microsoft-com:vml" Requires="v">
                  <p:oleObj spid="_x0000_s724053" name="公式" r:id="rId27" imgW="2781300" imgH="863600" progId="Equation.3">
                    <p:embed/>
                  </p:oleObj>
                </mc:Choice>
                <mc:Fallback>
                  <p:oleObj name="公式" r:id="rId27" imgW="2781300" imgH="863600" progId="Equation.3">
                    <p:embed/>
                    <p:pic>
                      <p:nvPicPr>
                        <p:cNvPr id="0" name="图片 72405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18" y="312"/>
                          <a:ext cx="1752" cy="544"/>
                        </a:xfrm>
                        <a:prstGeom prst="rect">
                          <a:avLst/>
                        </a:prstGeom>
                        <a:noFill/>
                        <a:ln>
                          <a:noFill/>
                        </a:ln>
                      </p:spPr>
                    </p:pic>
                  </p:oleObj>
                </mc:Fallback>
              </mc:AlternateContent>
            </a:graphicData>
          </a:graphic>
        </p:graphicFrame>
        <p:sp>
          <p:nvSpPr>
            <p:cNvPr id="70725" name="Rectangle 69"/>
            <p:cNvSpPr>
              <a:spLocks noChangeArrowheads="1"/>
            </p:cNvSpPr>
            <p:nvPr/>
          </p:nvSpPr>
          <p:spPr bwMode="auto">
            <a:xfrm>
              <a:off x="336" y="425"/>
              <a:ext cx="476" cy="288"/>
            </a:xfrm>
            <a:prstGeom prst="rect">
              <a:avLst/>
            </a:prstGeom>
            <a:noFill/>
            <a:ln>
              <a:noFill/>
            </a:ln>
            <a:effectLst/>
          </p:spPr>
          <p:txBody>
            <a:bodyPr>
              <a:spAutoFit/>
            </a:bodyPr>
            <a:lstStyle/>
            <a:p>
              <a:pPr>
                <a:defRPr/>
              </a:pPr>
              <a:r>
                <a:rPr kumimoji="1" lang="zh-CN" altLang="en-US">
                  <a:solidFill>
                    <a:srgbClr val="0000FF"/>
                  </a:solidFill>
                </a:rPr>
                <a:t>例</a:t>
              </a:r>
              <a:r>
                <a:rPr kumimoji="1" lang="zh-CN" altLang="en-US">
                  <a:solidFill>
                    <a:srgbClr val="0000FF"/>
                  </a:solidFill>
                  <a:latin typeface="宋体" panose="02010600030101010101" charset="-122"/>
                </a:rPr>
                <a:t>  </a:t>
              </a:r>
              <a:endParaRPr kumimoji="1" lang="zh-CN" altLang="en-US">
                <a:solidFill>
                  <a:srgbClr val="0000FF"/>
                </a:solidFill>
                <a:latin typeface="宋体" panose="02010600030101010101" charset="-122"/>
              </a:endParaRPr>
            </a:p>
          </p:txBody>
        </p:sp>
        <p:graphicFrame>
          <p:nvGraphicFramePr>
            <p:cNvPr id="54306" name="Object 70"/>
            <p:cNvGraphicFramePr/>
            <p:nvPr/>
          </p:nvGraphicFramePr>
          <p:xfrm>
            <a:off x="3357" y="479"/>
            <a:ext cx="408" cy="184"/>
          </p:xfrm>
          <a:graphic>
            <a:graphicData uri="http://schemas.openxmlformats.org/presentationml/2006/ole">
              <mc:AlternateContent xmlns:mc="http://schemas.openxmlformats.org/markup-compatibility/2006">
                <mc:Choice xmlns:v="urn:schemas-microsoft-com:vml" Requires="v">
                  <p:oleObj spid="_x0000_s724054" name="Equation" r:id="rId29" imgW="647700" imgH="292100" progId="Equation.DSMT4">
                    <p:embed/>
                  </p:oleObj>
                </mc:Choice>
                <mc:Fallback>
                  <p:oleObj name="Equation" r:id="rId29" imgW="647700" imgH="292100" progId="Equation.DSMT4">
                    <p:embed/>
                    <p:pic>
                      <p:nvPicPr>
                        <p:cNvPr id="0" name="图片 724053"/>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57" y="479"/>
                          <a:ext cx="408" cy="184"/>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0722"/>
                                        </p:tgtEl>
                                        <p:attrNameLst>
                                          <p:attrName>style.visibility</p:attrName>
                                        </p:attrNameLst>
                                      </p:cBhvr>
                                      <p:to>
                                        <p:strVal val="visible"/>
                                      </p:to>
                                    </p:set>
                                    <p:animEffect transition="in" filter="wipe(left)">
                                      <p:cBhvr>
                                        <p:cTn id="7" dur="1000"/>
                                        <p:tgtEl>
                                          <p:spTgt spid="70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95"/>
                                        </p:tgtEl>
                                        <p:attrNameLst>
                                          <p:attrName>style.visibility</p:attrName>
                                        </p:attrNameLst>
                                      </p:cBhvr>
                                      <p:to>
                                        <p:strVal val="visible"/>
                                      </p:to>
                                    </p:set>
                                    <p:animEffect transition="in" filter="wipe(left)">
                                      <p:cBhvr>
                                        <p:cTn id="12" dur="1000"/>
                                        <p:tgtEl>
                                          <p:spTgt spid="706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686"/>
                                        </p:tgtEl>
                                        <p:attrNameLst>
                                          <p:attrName>style.visibility</p:attrName>
                                        </p:attrNameLst>
                                      </p:cBhvr>
                                      <p:to>
                                        <p:strVal val="visible"/>
                                      </p:to>
                                    </p:set>
                                    <p:animEffect transition="in" filter="wipe(left)">
                                      <p:cBhvr>
                                        <p:cTn id="17" dur="1000"/>
                                        <p:tgtEl>
                                          <p:spTgt spid="706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696"/>
                                        </p:tgtEl>
                                        <p:attrNameLst>
                                          <p:attrName>style.visibility</p:attrName>
                                        </p:attrNameLst>
                                      </p:cBhvr>
                                      <p:to>
                                        <p:strVal val="visible"/>
                                      </p:to>
                                    </p:set>
                                    <p:animEffect transition="in" filter="wipe(left)">
                                      <p:cBhvr>
                                        <p:cTn id="22" dur="1000"/>
                                        <p:tgtEl>
                                          <p:spTgt spid="706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671"/>
                                        </p:tgtEl>
                                        <p:attrNameLst>
                                          <p:attrName>style.visibility</p:attrName>
                                        </p:attrNameLst>
                                      </p:cBhvr>
                                      <p:to>
                                        <p:strVal val="visible"/>
                                      </p:to>
                                    </p:set>
                                    <p:animEffect transition="in" filter="wipe(left)">
                                      <p:cBhvr>
                                        <p:cTn id="27" dur="1000"/>
                                        <p:tgtEl>
                                          <p:spTgt spid="70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0697"/>
                                        </p:tgtEl>
                                        <p:attrNameLst>
                                          <p:attrName>style.visibility</p:attrName>
                                        </p:attrNameLst>
                                      </p:cBhvr>
                                      <p:to>
                                        <p:strVal val="visible"/>
                                      </p:to>
                                    </p:set>
                                    <p:animEffect transition="in" filter="wipe(left)">
                                      <p:cBhvr>
                                        <p:cTn id="32" dur="1000"/>
                                        <p:tgtEl>
                                          <p:spTgt spid="706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0698"/>
                                        </p:tgtEl>
                                        <p:attrNameLst>
                                          <p:attrName>style.visibility</p:attrName>
                                        </p:attrNameLst>
                                      </p:cBhvr>
                                      <p:to>
                                        <p:strVal val="visible"/>
                                      </p:to>
                                    </p:set>
                                    <p:animEffect transition="in" filter="wipe(left)">
                                      <p:cBhvr>
                                        <p:cTn id="37" dur="1000"/>
                                        <p:tgtEl>
                                          <p:spTgt spid="706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0689"/>
                                        </p:tgtEl>
                                        <p:attrNameLst>
                                          <p:attrName>style.visibility</p:attrName>
                                        </p:attrNameLst>
                                      </p:cBhvr>
                                      <p:to>
                                        <p:strVal val="visible"/>
                                      </p:to>
                                    </p:set>
                                    <p:animEffect transition="in" filter="wipe(left)">
                                      <p:cBhvr>
                                        <p:cTn id="42" dur="1000"/>
                                        <p:tgtEl>
                                          <p:spTgt spid="706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699"/>
                                        </p:tgtEl>
                                        <p:attrNameLst>
                                          <p:attrName>style.visibility</p:attrName>
                                        </p:attrNameLst>
                                      </p:cBhvr>
                                      <p:to>
                                        <p:strVal val="visible"/>
                                      </p:to>
                                    </p:set>
                                    <p:animEffect transition="in" filter="wipe(left)">
                                      <p:cBhvr>
                                        <p:cTn id="47" dur="1000"/>
                                        <p:tgtEl>
                                          <p:spTgt spid="706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0692"/>
                                        </p:tgtEl>
                                        <p:attrNameLst>
                                          <p:attrName>style.visibility</p:attrName>
                                        </p:attrNameLst>
                                      </p:cBhvr>
                                      <p:to>
                                        <p:strVal val="visible"/>
                                      </p:to>
                                    </p:set>
                                    <p:animEffect transition="in" filter="wipe(left)">
                                      <p:cBhvr>
                                        <p:cTn id="52" dur="1000"/>
                                        <p:tgtEl>
                                          <p:spTgt spid="706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0693"/>
                                        </p:tgtEl>
                                        <p:attrNameLst>
                                          <p:attrName>style.visibility</p:attrName>
                                        </p:attrNameLst>
                                      </p:cBhvr>
                                      <p:to>
                                        <p:strVal val="visible"/>
                                      </p:to>
                                    </p:set>
                                    <p:animEffect transition="in" filter="wipe(left)">
                                      <p:cBhvr>
                                        <p:cTn id="57" dur="1000"/>
                                        <p:tgtEl>
                                          <p:spTgt spid="70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8914" name="Picture 6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8915" name="Picture 6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8916" name="Picture 6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8917"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8918" name="Picture 6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8919" name="Picture 6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8920" name="Picture 6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8921"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8922"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8923"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8924" name="Picture 7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8925"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8926" name="Picture 7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8927" name="Picture 7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8928" name="Picture 7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8929" name="Picture 7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8930" name="Picture 7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grpSp>
        <p:nvGrpSpPr>
          <p:cNvPr id="48184" name="Group 56"/>
          <p:cNvGrpSpPr/>
          <p:nvPr/>
        </p:nvGrpSpPr>
        <p:grpSpPr bwMode="auto">
          <a:xfrm>
            <a:off x="534988" y="1474788"/>
            <a:ext cx="2051050" cy="723900"/>
            <a:chOff x="337" y="929"/>
            <a:chExt cx="1292" cy="456"/>
          </a:xfrm>
        </p:grpSpPr>
        <p:sp>
          <p:nvSpPr>
            <p:cNvPr id="48137" name="Text Box 9"/>
            <p:cNvSpPr txBox="1">
              <a:spLocks noChangeArrowheads="1"/>
            </p:cNvSpPr>
            <p:nvPr/>
          </p:nvSpPr>
          <p:spPr bwMode="auto">
            <a:xfrm>
              <a:off x="337" y="1020"/>
              <a:ext cx="483" cy="288"/>
            </a:xfrm>
            <a:prstGeom prst="rect">
              <a:avLst/>
            </a:prstGeom>
            <a:noFill/>
            <a:ln>
              <a:noFill/>
            </a:ln>
            <a:effectLst/>
          </p:spPr>
          <p:txBody>
            <a:bodyPr>
              <a:spAutoFit/>
            </a:bodyPr>
            <a:lstStyle/>
            <a:p>
              <a:pPr>
                <a:defRPr/>
              </a:pPr>
              <a:r>
                <a:rPr lang="zh-CN" altLang="en-US">
                  <a:solidFill>
                    <a:srgbClr val="0000FF"/>
                  </a:solidFill>
                </a:rPr>
                <a:t>解</a:t>
              </a:r>
              <a:endParaRPr lang="zh-CN" altLang="en-US">
                <a:solidFill>
                  <a:srgbClr val="0000FF"/>
                </a:solidFill>
              </a:endParaRPr>
            </a:p>
          </p:txBody>
        </p:sp>
        <p:graphicFrame>
          <p:nvGraphicFramePr>
            <p:cNvPr id="38962" name="Object 10"/>
            <p:cNvGraphicFramePr/>
            <p:nvPr/>
          </p:nvGraphicFramePr>
          <p:xfrm>
            <a:off x="734" y="929"/>
            <a:ext cx="895" cy="456"/>
          </p:xfrm>
          <a:graphic>
            <a:graphicData uri="http://schemas.openxmlformats.org/presentationml/2006/ole">
              <mc:AlternateContent xmlns:mc="http://schemas.openxmlformats.org/markup-compatibility/2006">
                <mc:Choice xmlns:v="urn:schemas-microsoft-com:vml" Requires="v">
                  <p:oleObj spid="_x0000_s627913" name="公式" r:id="rId2" imgW="1422400" imgH="723900" progId="Equation.3">
                    <p:embed/>
                  </p:oleObj>
                </mc:Choice>
                <mc:Fallback>
                  <p:oleObj name="公式" r:id="rId2" imgW="1422400" imgH="723900" progId="Equation.3">
                    <p:embed/>
                    <p:pic>
                      <p:nvPicPr>
                        <p:cNvPr id="0" name="图片 6279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 y="929"/>
                          <a:ext cx="895" cy="456"/>
                        </a:xfrm>
                        <a:prstGeom prst="rect">
                          <a:avLst/>
                        </a:prstGeom>
                        <a:noFill/>
                        <a:ln>
                          <a:noFill/>
                        </a:ln>
                      </p:spPr>
                    </p:pic>
                  </p:oleObj>
                </mc:Fallback>
              </mc:AlternateContent>
            </a:graphicData>
          </a:graphic>
        </p:graphicFrame>
      </p:grpSp>
      <p:graphicFrame>
        <p:nvGraphicFramePr>
          <p:cNvPr id="48139" name="Object 11"/>
          <p:cNvGraphicFramePr/>
          <p:nvPr/>
        </p:nvGraphicFramePr>
        <p:xfrm>
          <a:off x="2697163" y="1368425"/>
          <a:ext cx="1420812" cy="838200"/>
        </p:xfrm>
        <a:graphic>
          <a:graphicData uri="http://schemas.openxmlformats.org/presentationml/2006/ole">
            <mc:AlternateContent xmlns:mc="http://schemas.openxmlformats.org/markup-compatibility/2006">
              <mc:Choice xmlns:v="urn:schemas-microsoft-com:vml" Requires="v">
                <p:oleObj spid="_x0000_s627914" name="公式" r:id="rId4" imgW="1422400" imgH="838200" progId="Equation.3">
                  <p:embed/>
                </p:oleObj>
              </mc:Choice>
              <mc:Fallback>
                <p:oleObj name="公式" r:id="rId4" imgW="1422400" imgH="838200" progId="Equation.3">
                  <p:embed/>
                  <p:pic>
                    <p:nvPicPr>
                      <p:cNvPr id="0" name="图片 6279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7163" y="1368425"/>
                        <a:ext cx="1420812" cy="838200"/>
                      </a:xfrm>
                      <a:prstGeom prst="rect">
                        <a:avLst/>
                      </a:prstGeom>
                      <a:noFill/>
                      <a:ln>
                        <a:noFill/>
                      </a:ln>
                    </p:spPr>
                  </p:pic>
                </p:oleObj>
              </mc:Fallback>
            </mc:AlternateContent>
          </a:graphicData>
        </a:graphic>
      </p:graphicFrame>
      <p:graphicFrame>
        <p:nvGraphicFramePr>
          <p:cNvPr id="48140" name="Object 12"/>
          <p:cNvGraphicFramePr/>
          <p:nvPr/>
        </p:nvGraphicFramePr>
        <p:xfrm>
          <a:off x="4308475" y="1481138"/>
          <a:ext cx="3435350" cy="723900"/>
        </p:xfrm>
        <a:graphic>
          <a:graphicData uri="http://schemas.openxmlformats.org/presentationml/2006/ole">
            <mc:AlternateContent xmlns:mc="http://schemas.openxmlformats.org/markup-compatibility/2006">
              <mc:Choice xmlns:v="urn:schemas-microsoft-com:vml" Requires="v">
                <p:oleObj spid="_x0000_s627915" name="公式" r:id="rId6" imgW="3441700" imgH="723900" progId="Equation.3">
                  <p:embed/>
                </p:oleObj>
              </mc:Choice>
              <mc:Fallback>
                <p:oleObj name="公式" r:id="rId6" imgW="3441700" imgH="723900" progId="Equation.3">
                  <p:embed/>
                  <p:pic>
                    <p:nvPicPr>
                      <p:cNvPr id="0" name="图片 6279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8475" y="1481138"/>
                        <a:ext cx="3435350" cy="723900"/>
                      </a:xfrm>
                      <a:prstGeom prst="rect">
                        <a:avLst/>
                      </a:prstGeom>
                      <a:noFill/>
                      <a:ln>
                        <a:noFill/>
                      </a:ln>
                    </p:spPr>
                  </p:pic>
                </p:oleObj>
              </mc:Fallback>
            </mc:AlternateContent>
          </a:graphicData>
        </a:graphic>
      </p:graphicFrame>
      <p:grpSp>
        <p:nvGrpSpPr>
          <p:cNvPr id="48185" name="Group 57"/>
          <p:cNvGrpSpPr/>
          <p:nvPr/>
        </p:nvGrpSpPr>
        <p:grpSpPr bwMode="auto">
          <a:xfrm>
            <a:off x="1050925" y="2389188"/>
            <a:ext cx="5341938" cy="738187"/>
            <a:chOff x="662" y="1505"/>
            <a:chExt cx="3365" cy="465"/>
          </a:xfrm>
        </p:grpSpPr>
        <p:sp>
          <p:nvSpPr>
            <p:cNvPr id="48143" name="Rectangle 15"/>
            <p:cNvSpPr>
              <a:spLocks noChangeArrowheads="1"/>
            </p:cNvSpPr>
            <p:nvPr/>
          </p:nvSpPr>
          <p:spPr bwMode="auto">
            <a:xfrm>
              <a:off x="662" y="1597"/>
              <a:ext cx="3365" cy="288"/>
            </a:xfrm>
            <a:prstGeom prst="rect">
              <a:avLst/>
            </a:prstGeom>
            <a:noFill/>
            <a:ln>
              <a:noFill/>
            </a:ln>
            <a:effectLst/>
          </p:spPr>
          <p:txBody>
            <a:bodyPr>
              <a:spAutoFit/>
            </a:bodyPr>
            <a:lstStyle/>
            <a:p>
              <a:pPr>
                <a:defRPr/>
              </a:pPr>
              <a:r>
                <a:rPr lang="zh-CN" altLang="en-US"/>
                <a:t>由                  或                        发散，</a:t>
              </a:r>
              <a:endParaRPr lang="zh-CN" altLang="en-US"/>
            </a:p>
          </p:txBody>
        </p:sp>
        <p:graphicFrame>
          <p:nvGraphicFramePr>
            <p:cNvPr id="38959" name="Object 13"/>
            <p:cNvGraphicFramePr/>
            <p:nvPr/>
          </p:nvGraphicFramePr>
          <p:xfrm>
            <a:off x="2024" y="1514"/>
            <a:ext cx="1094" cy="456"/>
          </p:xfrm>
          <a:graphic>
            <a:graphicData uri="http://schemas.openxmlformats.org/presentationml/2006/ole">
              <mc:AlternateContent xmlns:mc="http://schemas.openxmlformats.org/markup-compatibility/2006">
                <mc:Choice xmlns:v="urn:schemas-microsoft-com:vml" Requires="v">
                  <p:oleObj spid="_x0000_s627916" name="公式" r:id="rId8" imgW="1739900" imgH="723900" progId="Equation.3">
                    <p:embed/>
                  </p:oleObj>
                </mc:Choice>
                <mc:Fallback>
                  <p:oleObj name="公式" r:id="rId8" imgW="1739900" imgH="723900" progId="Equation.3">
                    <p:embed/>
                    <p:pic>
                      <p:nvPicPr>
                        <p:cNvPr id="0" name="图片 6279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4" y="1514"/>
                          <a:ext cx="1094" cy="456"/>
                        </a:xfrm>
                        <a:prstGeom prst="rect">
                          <a:avLst/>
                        </a:prstGeom>
                        <a:noFill/>
                        <a:ln>
                          <a:noFill/>
                        </a:ln>
                      </p:spPr>
                    </p:pic>
                  </p:oleObj>
                </mc:Fallback>
              </mc:AlternateContent>
            </a:graphicData>
          </a:graphic>
        </p:graphicFrame>
        <p:graphicFrame>
          <p:nvGraphicFramePr>
            <p:cNvPr id="38960" name="Object 14"/>
            <p:cNvGraphicFramePr/>
            <p:nvPr/>
          </p:nvGraphicFramePr>
          <p:xfrm>
            <a:off x="968" y="1505"/>
            <a:ext cx="767" cy="448"/>
          </p:xfrm>
          <a:graphic>
            <a:graphicData uri="http://schemas.openxmlformats.org/presentationml/2006/ole">
              <mc:AlternateContent xmlns:mc="http://schemas.openxmlformats.org/markup-compatibility/2006">
                <mc:Choice xmlns:v="urn:schemas-microsoft-com:vml" Requires="v">
                  <p:oleObj spid="_x0000_s627917" name="公式" r:id="rId10" imgW="1218565" imgH="711200" progId="Equation.3">
                    <p:embed/>
                  </p:oleObj>
                </mc:Choice>
                <mc:Fallback>
                  <p:oleObj name="公式" r:id="rId10" imgW="1218565" imgH="711200" progId="Equation.3">
                    <p:embed/>
                    <p:pic>
                      <p:nvPicPr>
                        <p:cNvPr id="0" name="图片 62791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8" y="1505"/>
                          <a:ext cx="767" cy="448"/>
                        </a:xfrm>
                        <a:prstGeom prst="rect">
                          <a:avLst/>
                        </a:prstGeom>
                        <a:noFill/>
                        <a:ln>
                          <a:noFill/>
                        </a:ln>
                      </p:spPr>
                    </p:pic>
                  </p:oleObj>
                </mc:Fallback>
              </mc:AlternateContent>
            </a:graphicData>
          </a:graphic>
        </p:graphicFrame>
      </p:grpSp>
      <p:grpSp>
        <p:nvGrpSpPr>
          <p:cNvPr id="48186" name="Group 58"/>
          <p:cNvGrpSpPr/>
          <p:nvPr/>
        </p:nvGrpSpPr>
        <p:grpSpPr bwMode="auto">
          <a:xfrm>
            <a:off x="5813425" y="2544763"/>
            <a:ext cx="3109913" cy="457200"/>
            <a:chOff x="3662" y="1603"/>
            <a:chExt cx="1959" cy="288"/>
          </a:xfrm>
        </p:grpSpPr>
        <p:sp>
          <p:nvSpPr>
            <p:cNvPr id="48144" name="Rectangle 16"/>
            <p:cNvSpPr>
              <a:spLocks noChangeArrowheads="1"/>
            </p:cNvSpPr>
            <p:nvPr/>
          </p:nvSpPr>
          <p:spPr bwMode="auto">
            <a:xfrm>
              <a:off x="3662" y="1603"/>
              <a:ext cx="1959" cy="288"/>
            </a:xfrm>
            <a:prstGeom prst="rect">
              <a:avLst/>
            </a:prstGeom>
            <a:noFill/>
            <a:ln>
              <a:noFill/>
            </a:ln>
            <a:effectLst/>
          </p:spPr>
          <p:txBody>
            <a:bodyPr>
              <a:spAutoFit/>
            </a:bodyPr>
            <a:lstStyle/>
            <a:p>
              <a:pPr>
                <a:defRPr/>
              </a:pPr>
              <a:r>
                <a:rPr lang="zh-CN" altLang="en-US"/>
                <a:t>即得         也发散。</a:t>
              </a:r>
              <a:endParaRPr lang="zh-CN" altLang="en-US"/>
            </a:p>
          </p:txBody>
        </p:sp>
        <p:graphicFrame>
          <p:nvGraphicFramePr>
            <p:cNvPr id="38957" name="Object 17"/>
            <p:cNvGraphicFramePr/>
            <p:nvPr/>
          </p:nvGraphicFramePr>
          <p:xfrm>
            <a:off x="4146" y="1618"/>
            <a:ext cx="344" cy="240"/>
          </p:xfrm>
          <a:graphic>
            <a:graphicData uri="http://schemas.openxmlformats.org/presentationml/2006/ole">
              <mc:AlternateContent xmlns:mc="http://schemas.openxmlformats.org/markup-compatibility/2006">
                <mc:Choice xmlns:v="urn:schemas-microsoft-com:vml" Requires="v">
                  <p:oleObj spid="_x0000_s627918" name="公式" r:id="rId12" imgW="546100" imgH="381000" progId="Equation.3">
                    <p:embed/>
                  </p:oleObj>
                </mc:Choice>
                <mc:Fallback>
                  <p:oleObj name="公式" r:id="rId12" imgW="546100" imgH="381000" progId="Equation.3">
                    <p:embed/>
                    <p:pic>
                      <p:nvPicPr>
                        <p:cNvPr id="0" name="图片 62791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6" y="1618"/>
                          <a:ext cx="344" cy="240"/>
                        </a:xfrm>
                        <a:prstGeom prst="rect">
                          <a:avLst/>
                        </a:prstGeom>
                        <a:noFill/>
                        <a:ln>
                          <a:noFill/>
                        </a:ln>
                      </p:spPr>
                    </p:pic>
                  </p:oleObj>
                </mc:Fallback>
              </mc:AlternateContent>
            </a:graphicData>
          </a:graphic>
        </p:graphicFrame>
      </p:grpSp>
      <p:grpSp>
        <p:nvGrpSpPr>
          <p:cNvPr id="48188" name="Group 60"/>
          <p:cNvGrpSpPr/>
          <p:nvPr/>
        </p:nvGrpSpPr>
        <p:grpSpPr bwMode="auto">
          <a:xfrm>
            <a:off x="1050925" y="4056063"/>
            <a:ext cx="2614613" cy="723900"/>
            <a:chOff x="662" y="2555"/>
            <a:chExt cx="1647" cy="456"/>
          </a:xfrm>
        </p:grpSpPr>
        <p:sp>
          <p:nvSpPr>
            <p:cNvPr id="48172" name="Rectangle 44"/>
            <p:cNvSpPr>
              <a:spLocks noChangeArrowheads="1"/>
            </p:cNvSpPr>
            <p:nvPr/>
          </p:nvSpPr>
          <p:spPr bwMode="auto">
            <a:xfrm>
              <a:off x="662" y="2640"/>
              <a:ext cx="735" cy="288"/>
            </a:xfrm>
            <a:prstGeom prst="rect">
              <a:avLst/>
            </a:prstGeom>
            <a:noFill/>
            <a:ln>
              <a:noFill/>
            </a:ln>
            <a:effectLst/>
          </p:spPr>
          <p:txBody>
            <a:bodyPr>
              <a:spAutoFit/>
            </a:bodyPr>
            <a:lstStyle/>
            <a:p>
              <a:pPr>
                <a:defRPr/>
              </a:pPr>
              <a:r>
                <a:rPr lang="zh-CN" altLang="en-US"/>
                <a:t>已知</a:t>
              </a:r>
              <a:endParaRPr lang="zh-CN" altLang="en-US"/>
            </a:p>
          </p:txBody>
        </p:sp>
        <p:grpSp>
          <p:nvGrpSpPr>
            <p:cNvPr id="38952" name="Group 45"/>
            <p:cNvGrpSpPr/>
            <p:nvPr/>
          </p:nvGrpSpPr>
          <p:grpSpPr bwMode="auto">
            <a:xfrm>
              <a:off x="1158" y="2555"/>
              <a:ext cx="1151" cy="456"/>
              <a:chOff x="2064" y="3119"/>
              <a:chExt cx="1151" cy="456"/>
            </a:xfrm>
          </p:grpSpPr>
          <p:graphicFrame>
            <p:nvGraphicFramePr>
              <p:cNvPr id="38953" name="Object 46"/>
              <p:cNvGraphicFramePr/>
              <p:nvPr/>
            </p:nvGraphicFramePr>
            <p:xfrm>
              <a:off x="2064" y="3119"/>
              <a:ext cx="1151" cy="456"/>
            </p:xfrm>
            <a:graphic>
              <a:graphicData uri="http://schemas.openxmlformats.org/presentationml/2006/ole">
                <mc:AlternateContent xmlns:mc="http://schemas.openxmlformats.org/markup-compatibility/2006">
                  <mc:Choice xmlns:v="urn:schemas-microsoft-com:vml" Requires="v">
                    <p:oleObj spid="_x0000_s627919" name="公式" r:id="rId14" imgW="1828800" imgH="723900" progId="Equation.3">
                      <p:embed/>
                    </p:oleObj>
                  </mc:Choice>
                  <mc:Fallback>
                    <p:oleObj name="公式" r:id="rId14" imgW="1828800" imgH="723900" progId="Equation.3">
                      <p:embed/>
                      <p:pic>
                        <p:nvPicPr>
                          <p:cNvPr id="0" name="图片 6279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3119"/>
                            <a:ext cx="1151" cy="456"/>
                          </a:xfrm>
                          <a:prstGeom prst="rect">
                            <a:avLst/>
                          </a:prstGeom>
                          <a:noFill/>
                          <a:ln>
                            <a:noFill/>
                          </a:ln>
                        </p:spPr>
                      </p:pic>
                    </p:oleObj>
                  </mc:Fallback>
                </mc:AlternateContent>
              </a:graphicData>
            </a:graphic>
          </p:graphicFrame>
          <p:sp>
            <p:nvSpPr>
              <p:cNvPr id="48175" name="Line 47"/>
              <p:cNvSpPr>
                <a:spLocks noChangeShapeType="1"/>
              </p:cNvSpPr>
              <p:nvPr/>
            </p:nvSpPr>
            <p:spPr bwMode="auto">
              <a:xfrm>
                <a:off x="2544" y="3156"/>
                <a:ext cx="0" cy="402"/>
              </a:xfrm>
              <a:prstGeom prst="line">
                <a:avLst/>
              </a:prstGeom>
              <a:noFill/>
              <a:ln w="12700">
                <a:solidFill>
                  <a:schemeClr val="tx1"/>
                </a:solidFill>
                <a:round/>
              </a:ln>
              <a:effectLst/>
            </p:spPr>
            <p:txBody>
              <a:bodyPr/>
              <a:lstStyle/>
              <a:p>
                <a:pPr>
                  <a:defRPr/>
                </a:pPr>
                <a:endParaRPr lang="zh-CN" altLang="en-US"/>
              </a:p>
            </p:txBody>
          </p:sp>
          <p:sp>
            <p:nvSpPr>
              <p:cNvPr id="48176" name="Line 48"/>
              <p:cNvSpPr>
                <a:spLocks noChangeShapeType="1"/>
              </p:cNvSpPr>
              <p:nvPr/>
            </p:nvSpPr>
            <p:spPr bwMode="auto">
              <a:xfrm>
                <a:off x="3119" y="3156"/>
                <a:ext cx="0" cy="402"/>
              </a:xfrm>
              <a:prstGeom prst="line">
                <a:avLst/>
              </a:prstGeom>
              <a:noFill/>
              <a:ln w="12700">
                <a:solidFill>
                  <a:schemeClr val="tx1"/>
                </a:solidFill>
                <a:round/>
              </a:ln>
              <a:effectLst/>
            </p:spPr>
            <p:txBody>
              <a:bodyPr/>
              <a:lstStyle/>
              <a:p>
                <a:pPr>
                  <a:defRPr/>
                </a:pPr>
                <a:endParaRPr lang="zh-CN" altLang="en-US"/>
              </a:p>
            </p:txBody>
          </p:sp>
        </p:grpSp>
      </p:grpSp>
      <p:graphicFrame>
        <p:nvGraphicFramePr>
          <p:cNvPr id="48177" name="Object 49"/>
          <p:cNvGraphicFramePr/>
          <p:nvPr/>
        </p:nvGraphicFramePr>
        <p:xfrm>
          <a:off x="1689100" y="4930775"/>
          <a:ext cx="2524125" cy="723900"/>
        </p:xfrm>
        <a:graphic>
          <a:graphicData uri="http://schemas.openxmlformats.org/presentationml/2006/ole">
            <mc:AlternateContent xmlns:mc="http://schemas.openxmlformats.org/markup-compatibility/2006">
              <mc:Choice xmlns:v="urn:schemas-microsoft-com:vml" Requires="v">
                <p:oleObj spid="_x0000_s627920" name="公式" r:id="rId16" imgW="2527300" imgH="723900" progId="Equation.3">
                  <p:embed/>
                </p:oleObj>
              </mc:Choice>
              <mc:Fallback>
                <p:oleObj name="公式" r:id="rId16" imgW="2527300" imgH="723900" progId="Equation.3">
                  <p:embed/>
                  <p:pic>
                    <p:nvPicPr>
                      <p:cNvPr id="0" name="图片 62791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89100" y="4930775"/>
                        <a:ext cx="2524125" cy="723900"/>
                      </a:xfrm>
                      <a:prstGeom prst="rect">
                        <a:avLst/>
                      </a:prstGeom>
                      <a:noFill/>
                      <a:ln>
                        <a:noFill/>
                      </a:ln>
                    </p:spPr>
                  </p:pic>
                </p:oleObj>
              </mc:Fallback>
            </mc:AlternateContent>
          </a:graphicData>
        </a:graphic>
      </p:graphicFrame>
      <p:graphicFrame>
        <p:nvGraphicFramePr>
          <p:cNvPr id="48178" name="Object 50"/>
          <p:cNvGraphicFramePr/>
          <p:nvPr/>
        </p:nvGraphicFramePr>
        <p:xfrm>
          <a:off x="4449763" y="5113338"/>
          <a:ext cx="2143125" cy="508000"/>
        </p:xfrm>
        <a:graphic>
          <a:graphicData uri="http://schemas.openxmlformats.org/presentationml/2006/ole">
            <mc:AlternateContent xmlns:mc="http://schemas.openxmlformats.org/markup-compatibility/2006">
              <mc:Choice xmlns:v="urn:schemas-microsoft-com:vml" Requires="v">
                <p:oleObj spid="_x0000_s627921" name="公式" r:id="rId18" imgW="2146300" imgH="508000" progId="Equation.3">
                  <p:embed/>
                </p:oleObj>
              </mc:Choice>
              <mc:Fallback>
                <p:oleObj name="公式" r:id="rId18" imgW="2146300" imgH="508000" progId="Equation.3">
                  <p:embed/>
                  <p:pic>
                    <p:nvPicPr>
                      <p:cNvPr id="0" name="图片 627920"/>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9763" y="5113338"/>
                        <a:ext cx="2143125" cy="508000"/>
                      </a:xfrm>
                      <a:prstGeom prst="rect">
                        <a:avLst/>
                      </a:prstGeom>
                      <a:noFill/>
                      <a:ln>
                        <a:noFill/>
                      </a:ln>
                    </p:spPr>
                  </p:pic>
                </p:oleObj>
              </mc:Fallback>
            </mc:AlternateContent>
          </a:graphicData>
        </a:graphic>
      </p:graphicFrame>
      <p:grpSp>
        <p:nvGrpSpPr>
          <p:cNvPr id="48189" name="Group 61"/>
          <p:cNvGrpSpPr/>
          <p:nvPr/>
        </p:nvGrpSpPr>
        <p:grpSpPr bwMode="auto">
          <a:xfrm>
            <a:off x="1046163" y="5791200"/>
            <a:ext cx="3362325" cy="457200"/>
            <a:chOff x="659" y="3648"/>
            <a:chExt cx="2118" cy="288"/>
          </a:xfrm>
        </p:grpSpPr>
        <p:sp>
          <p:nvSpPr>
            <p:cNvPr id="48179" name="Rectangle 51"/>
            <p:cNvSpPr>
              <a:spLocks noChangeArrowheads="1"/>
            </p:cNvSpPr>
            <p:nvPr/>
          </p:nvSpPr>
          <p:spPr bwMode="auto">
            <a:xfrm>
              <a:off x="659" y="3648"/>
              <a:ext cx="2118" cy="288"/>
            </a:xfrm>
            <a:prstGeom prst="rect">
              <a:avLst/>
            </a:prstGeom>
            <a:noFill/>
            <a:ln>
              <a:noFill/>
            </a:ln>
            <a:effectLst/>
          </p:spPr>
          <p:txBody>
            <a:bodyPr>
              <a:spAutoFit/>
            </a:bodyPr>
            <a:lstStyle/>
            <a:p>
              <a:pPr>
                <a:defRPr/>
              </a:pPr>
              <a:r>
                <a:rPr lang="zh-CN" altLang="en-US"/>
                <a:t>故序列           收敛。</a:t>
              </a:r>
              <a:endParaRPr lang="zh-CN" altLang="en-US"/>
            </a:p>
          </p:txBody>
        </p:sp>
        <p:graphicFrame>
          <p:nvGraphicFramePr>
            <p:cNvPr id="38950" name="Object 52"/>
            <p:cNvGraphicFramePr/>
            <p:nvPr/>
          </p:nvGraphicFramePr>
          <p:xfrm>
            <a:off x="1329" y="3669"/>
            <a:ext cx="480" cy="240"/>
          </p:xfrm>
          <a:graphic>
            <a:graphicData uri="http://schemas.openxmlformats.org/presentationml/2006/ole">
              <mc:AlternateContent xmlns:mc="http://schemas.openxmlformats.org/markup-compatibility/2006">
                <mc:Choice xmlns:v="urn:schemas-microsoft-com:vml" Requires="v">
                  <p:oleObj spid="_x0000_s627922" name="公式" r:id="rId20" imgW="761365" imgH="381000" progId="Equation.3">
                    <p:embed/>
                  </p:oleObj>
                </mc:Choice>
                <mc:Fallback>
                  <p:oleObj name="公式" r:id="rId20" imgW="761365" imgH="381000" progId="Equation.3">
                    <p:embed/>
                    <p:pic>
                      <p:nvPicPr>
                        <p:cNvPr id="0" name="图片 62792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29" y="3669"/>
                          <a:ext cx="480" cy="240"/>
                        </a:xfrm>
                        <a:prstGeom prst="rect">
                          <a:avLst/>
                        </a:prstGeom>
                        <a:noFill/>
                        <a:ln>
                          <a:noFill/>
                        </a:ln>
                      </p:spPr>
                    </p:pic>
                  </p:oleObj>
                </mc:Fallback>
              </mc:AlternateContent>
            </a:graphicData>
          </a:graphic>
        </p:graphicFrame>
      </p:grpSp>
      <p:grpSp>
        <p:nvGrpSpPr>
          <p:cNvPr id="48187" name="Group 59"/>
          <p:cNvGrpSpPr/>
          <p:nvPr/>
        </p:nvGrpSpPr>
        <p:grpSpPr bwMode="auto">
          <a:xfrm>
            <a:off x="534988" y="3467100"/>
            <a:ext cx="7213600" cy="477838"/>
            <a:chOff x="337" y="2184"/>
            <a:chExt cx="4544" cy="301"/>
          </a:xfrm>
        </p:grpSpPr>
        <p:sp>
          <p:nvSpPr>
            <p:cNvPr id="48169" name="Text Box 41"/>
            <p:cNvSpPr txBox="1">
              <a:spLocks noChangeArrowheads="1"/>
            </p:cNvSpPr>
            <p:nvPr/>
          </p:nvSpPr>
          <p:spPr bwMode="auto">
            <a:xfrm>
              <a:off x="337" y="2184"/>
              <a:ext cx="483" cy="288"/>
            </a:xfrm>
            <a:prstGeom prst="rect">
              <a:avLst/>
            </a:prstGeom>
            <a:noFill/>
            <a:ln>
              <a:noFill/>
            </a:ln>
            <a:effectLst/>
          </p:spPr>
          <p:txBody>
            <a:bodyPr>
              <a:spAutoFit/>
            </a:bodyPr>
            <a:lstStyle/>
            <a:p>
              <a:pPr>
                <a:defRPr/>
              </a:pPr>
              <a:r>
                <a:rPr lang="zh-CN" altLang="en-US">
                  <a:solidFill>
                    <a:srgbClr val="FF0000"/>
                  </a:solidFill>
                </a:rPr>
                <a:t>附</a:t>
              </a:r>
              <a:endParaRPr lang="zh-CN" altLang="en-US">
                <a:solidFill>
                  <a:srgbClr val="FF0000"/>
                </a:solidFill>
              </a:endParaRPr>
            </a:p>
          </p:txBody>
        </p:sp>
        <p:sp>
          <p:nvSpPr>
            <p:cNvPr id="48170" name="Text Box 42"/>
            <p:cNvSpPr txBox="1">
              <a:spLocks noChangeArrowheads="1"/>
            </p:cNvSpPr>
            <p:nvPr/>
          </p:nvSpPr>
          <p:spPr bwMode="auto">
            <a:xfrm>
              <a:off x="661" y="2197"/>
              <a:ext cx="4220" cy="288"/>
            </a:xfrm>
            <a:prstGeom prst="rect">
              <a:avLst/>
            </a:prstGeom>
            <a:noFill/>
            <a:ln>
              <a:noFill/>
            </a:ln>
            <a:effectLst/>
          </p:spPr>
          <p:txBody>
            <a:bodyPr>
              <a:spAutoFit/>
            </a:bodyPr>
            <a:lstStyle/>
            <a:p>
              <a:pPr>
                <a:defRPr/>
              </a:pPr>
              <a:r>
                <a:rPr lang="zh-CN" altLang="en-US" u="sng">
                  <a:solidFill>
                    <a:srgbClr val="006600"/>
                  </a:solidFill>
                  <a:ea typeface="楷体_GB2312" charset="0"/>
                  <a:cs typeface="楷体_GB2312" charset="0"/>
                </a:rPr>
                <a:t>考察</a:t>
              </a:r>
              <a:r>
                <a:rPr lang="zh-CN" altLang="en-US" u="sng">
                  <a:solidFill>
                    <a:srgbClr val="777777"/>
                  </a:solidFill>
                  <a:ea typeface="楷体_GB2312" charset="0"/>
                  <a:cs typeface="楷体_GB2312" charset="0"/>
                </a:rPr>
                <a:t>实</a:t>
              </a:r>
              <a:r>
                <a:rPr lang="zh-CN" altLang="en-US" u="sng">
                  <a:solidFill>
                    <a:srgbClr val="006600"/>
                  </a:solidFill>
                  <a:ea typeface="楷体_GB2312" charset="0"/>
                  <a:cs typeface="楷体_GB2312" charset="0"/>
                </a:rPr>
                <a:t>序列         </a:t>
              </a:r>
              <a:r>
                <a:rPr lang="zh-CN" altLang="en-US" u="sng" baseline="30000">
                  <a:solidFill>
                    <a:srgbClr val="006600"/>
                  </a:solidFill>
                  <a:ea typeface="楷体_GB2312" charset="0"/>
                  <a:cs typeface="楷体_GB2312" charset="0"/>
                </a:rPr>
                <a:t>   </a:t>
              </a:r>
              <a:r>
                <a:rPr lang="zh-CN" altLang="en-US" u="sng">
                  <a:solidFill>
                    <a:srgbClr val="006600"/>
                  </a:solidFill>
                  <a:ea typeface="楷体_GB2312" charset="0"/>
                  <a:cs typeface="楷体_GB2312" charset="0"/>
                </a:rPr>
                <a:t>的收敛性</a:t>
              </a:r>
              <a:r>
                <a:rPr lang="zh-CN" altLang="en-US"/>
                <a:t>。</a:t>
              </a:r>
              <a:r>
                <a:rPr lang="en-US" altLang="zh-CN">
                  <a:solidFill>
                    <a:schemeClr val="hlink"/>
                  </a:solidFill>
                  <a:ea typeface="楷体_GB2312" charset="0"/>
                  <a:cs typeface="楷体_GB2312" charset="0"/>
                </a:rPr>
                <a:t>(</a:t>
              </a:r>
              <a:r>
                <a:rPr lang="zh-CN" altLang="en-US">
                  <a:solidFill>
                    <a:schemeClr val="hlink"/>
                  </a:solidFill>
                  <a:ea typeface="楷体_GB2312" charset="0"/>
                  <a:cs typeface="楷体_GB2312" charset="0"/>
                </a:rPr>
                <a:t>其中     见上例</a:t>
              </a:r>
              <a:r>
                <a:rPr lang="en-US" altLang="zh-CN">
                  <a:solidFill>
                    <a:schemeClr val="hlink"/>
                  </a:solidFill>
                  <a:ea typeface="楷体_GB2312" charset="0"/>
                  <a:cs typeface="楷体_GB2312" charset="0"/>
                </a:rPr>
                <a:t>)</a:t>
              </a:r>
              <a:endParaRPr lang="en-US" altLang="zh-CN">
                <a:solidFill>
                  <a:schemeClr val="hlink"/>
                </a:solidFill>
                <a:ea typeface="楷体_GB2312" charset="0"/>
                <a:cs typeface="楷体_GB2312" charset="0"/>
              </a:endParaRPr>
            </a:p>
          </p:txBody>
        </p:sp>
        <p:graphicFrame>
          <p:nvGraphicFramePr>
            <p:cNvPr id="38947" name="Object 43"/>
            <p:cNvGraphicFramePr/>
            <p:nvPr/>
          </p:nvGraphicFramePr>
          <p:xfrm>
            <a:off x="1696" y="2218"/>
            <a:ext cx="480" cy="240"/>
          </p:xfrm>
          <a:graphic>
            <a:graphicData uri="http://schemas.openxmlformats.org/presentationml/2006/ole">
              <mc:AlternateContent xmlns:mc="http://schemas.openxmlformats.org/markup-compatibility/2006">
                <mc:Choice xmlns:v="urn:schemas-microsoft-com:vml" Requires="v">
                  <p:oleObj spid="_x0000_s627923" name="公式" r:id="rId22" imgW="761365" imgH="381000" progId="Equation.3">
                    <p:embed/>
                  </p:oleObj>
                </mc:Choice>
                <mc:Fallback>
                  <p:oleObj name="公式" r:id="rId22" imgW="761365" imgH="381000" progId="Equation.3">
                    <p:embed/>
                    <p:pic>
                      <p:nvPicPr>
                        <p:cNvPr id="0" name="图片 62792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6" y="2218"/>
                          <a:ext cx="480" cy="240"/>
                        </a:xfrm>
                        <a:prstGeom prst="rect">
                          <a:avLst/>
                        </a:prstGeom>
                        <a:noFill/>
                        <a:ln>
                          <a:noFill/>
                        </a:ln>
                      </p:spPr>
                    </p:pic>
                  </p:oleObj>
                </mc:Fallback>
              </mc:AlternateContent>
            </a:graphicData>
          </a:graphic>
        </p:graphicFrame>
        <p:graphicFrame>
          <p:nvGraphicFramePr>
            <p:cNvPr id="38948" name="Object 53"/>
            <p:cNvGraphicFramePr/>
            <p:nvPr/>
          </p:nvGraphicFramePr>
          <p:xfrm>
            <a:off x="3650" y="2208"/>
            <a:ext cx="184" cy="240"/>
          </p:xfrm>
          <a:graphic>
            <a:graphicData uri="http://schemas.openxmlformats.org/presentationml/2006/ole">
              <mc:AlternateContent xmlns:mc="http://schemas.openxmlformats.org/markup-compatibility/2006">
                <mc:Choice xmlns:v="urn:schemas-microsoft-com:vml" Requires="v">
                  <p:oleObj spid="_x0000_s627924" name="公式" r:id="rId24" imgW="292100" imgH="381000" progId="Equation.3">
                    <p:embed/>
                  </p:oleObj>
                </mc:Choice>
                <mc:Fallback>
                  <p:oleObj name="公式" r:id="rId24" imgW="292100" imgH="381000" progId="Equation.3">
                    <p:embed/>
                    <p:pic>
                      <p:nvPicPr>
                        <p:cNvPr id="0" name="图片 62792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50" y="2208"/>
                          <a:ext cx="184" cy="240"/>
                        </a:xfrm>
                        <a:prstGeom prst="rect">
                          <a:avLst/>
                        </a:prstGeom>
                        <a:noFill/>
                        <a:ln>
                          <a:noFill/>
                        </a:ln>
                      </p:spPr>
                    </p:pic>
                  </p:oleObj>
                </mc:Fallback>
              </mc:AlternateContent>
            </a:graphicData>
          </a:graphic>
        </p:graphicFrame>
      </p:grpSp>
      <p:sp>
        <p:nvSpPr>
          <p:cNvPr id="48182" name="Rectangle 54"/>
          <p:cNvSpPr>
            <a:spLocks noChangeArrowheads="1"/>
          </p:cNvSpPr>
          <p:nvPr/>
        </p:nvSpPr>
        <p:spPr bwMode="auto">
          <a:xfrm>
            <a:off x="3802063" y="4189413"/>
            <a:ext cx="4341812" cy="457200"/>
          </a:xfrm>
          <a:prstGeom prst="rect">
            <a:avLst/>
          </a:prstGeom>
          <a:noFill/>
          <a:ln>
            <a:noFill/>
          </a:ln>
          <a:effectLst/>
        </p:spPr>
        <p:txBody>
          <a:bodyPr>
            <a:spAutoFit/>
          </a:bodyPr>
          <a:lstStyle/>
          <a:p>
            <a:pPr>
              <a:defRPr/>
            </a:pPr>
            <a:r>
              <a:rPr lang="zh-CN" altLang="en-US"/>
              <a:t>根据</a:t>
            </a:r>
            <a:r>
              <a:rPr lang="zh-CN" altLang="en-US" u="sng">
                <a:solidFill>
                  <a:srgbClr val="006666"/>
                </a:solidFill>
                <a:ea typeface="楷体_GB2312" charset="0"/>
                <a:cs typeface="楷体_GB2312" charset="0"/>
              </a:rPr>
              <a:t>复数模的三角不等式</a:t>
            </a:r>
            <a:r>
              <a:rPr lang="zh-CN" altLang="en-US"/>
              <a:t>有</a:t>
            </a:r>
            <a:endParaRPr lang="zh-CN" altLang="en-US"/>
          </a:p>
        </p:txBody>
      </p:sp>
      <p:graphicFrame>
        <p:nvGraphicFramePr>
          <p:cNvPr id="48209" name="Object 81"/>
          <p:cNvGraphicFramePr>
            <a:graphicFrameLocks noChangeAspect="1"/>
          </p:cNvGraphicFramePr>
          <p:nvPr/>
        </p:nvGraphicFramePr>
        <p:xfrm>
          <a:off x="496888" y="495300"/>
          <a:ext cx="8609012" cy="781050"/>
        </p:xfrm>
        <a:graphic>
          <a:graphicData uri="http://schemas.openxmlformats.org/presentationml/2006/ole">
            <mc:AlternateContent xmlns:mc="http://schemas.openxmlformats.org/markup-compatibility/2006">
              <mc:Choice xmlns:v="urn:schemas-microsoft-com:vml" Requires="v">
                <p:oleObj spid="_x0000_s627925" name="位图图像" r:id="rId26" imgW="8610600" imgH="781050" progId="Paint.Picture">
                  <p:embed/>
                </p:oleObj>
              </mc:Choice>
              <mc:Fallback>
                <p:oleObj name="位图图像" r:id="rId26" imgW="8610600" imgH="781050" progId="Paint.Picture">
                  <p:embed/>
                  <p:pic>
                    <p:nvPicPr>
                      <p:cNvPr id="0" name="图片 627924"/>
                      <p:cNvPicPr>
                        <a:picLocks noChangeAspect="1" noChangeArrowheads="1"/>
                      </p:cNvPicPr>
                      <p:nvPr/>
                    </p:nvPicPr>
                    <p:blipFill>
                      <a:blip r:embed="rId27">
                        <a:lum contrast="30000"/>
                        <a:extLst>
                          <a:ext uri="{28A0092B-C50C-407E-A947-70E740481C1C}">
                            <a14:useLocalDpi xmlns:a14="http://schemas.microsoft.com/office/drawing/2010/main" val="0"/>
                          </a:ext>
                        </a:extLst>
                      </a:blip>
                      <a:srcRect/>
                      <a:stretch>
                        <a:fillRect/>
                      </a:stretch>
                    </p:blipFill>
                    <p:spPr bwMode="auto">
                      <a:xfrm>
                        <a:off x="496888" y="495300"/>
                        <a:ext cx="8609012" cy="781050"/>
                      </a:xfrm>
                      <a:prstGeom prst="rect">
                        <a:avLst/>
                      </a:prstGeom>
                      <a:noFill/>
                      <a:ln>
                        <a:noFill/>
                      </a:ln>
                      <a:effectLst/>
                    </p:spPr>
                  </p:pic>
                </p:oleObj>
              </mc:Fallback>
            </mc:AlternateContent>
          </a:graphicData>
        </a:graphic>
      </p:graphicFrame>
      <p:pic>
        <p:nvPicPr>
          <p:cNvPr id="38943" name="Picture 82" descr="xsf"/>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38944" name="Picture 83" descr="xsf"/>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8209"/>
                                        </p:tgtEl>
                                        <p:attrNameLst>
                                          <p:attrName>style.visibility</p:attrName>
                                        </p:attrNameLst>
                                      </p:cBhvr>
                                      <p:to>
                                        <p:strVal val="visible"/>
                                      </p:to>
                                    </p:set>
                                    <p:animEffect transition="in" filter="wipe(left)">
                                      <p:cBhvr>
                                        <p:cTn id="7" dur="1000"/>
                                        <p:tgtEl>
                                          <p:spTgt spid="48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84"/>
                                        </p:tgtEl>
                                        <p:attrNameLst>
                                          <p:attrName>style.visibility</p:attrName>
                                        </p:attrNameLst>
                                      </p:cBhvr>
                                      <p:to>
                                        <p:strVal val="visible"/>
                                      </p:to>
                                    </p:set>
                                    <p:animEffect transition="in" filter="wipe(left)">
                                      <p:cBhvr>
                                        <p:cTn id="12" dur="1000"/>
                                        <p:tgtEl>
                                          <p:spTgt spid="481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9"/>
                                        </p:tgtEl>
                                        <p:attrNameLst>
                                          <p:attrName>style.visibility</p:attrName>
                                        </p:attrNameLst>
                                      </p:cBhvr>
                                      <p:to>
                                        <p:strVal val="visible"/>
                                      </p:to>
                                    </p:set>
                                    <p:animEffect transition="in" filter="wipe(left)">
                                      <p:cBhvr>
                                        <p:cTn id="17" dur="1000"/>
                                        <p:tgtEl>
                                          <p:spTgt spid="481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40"/>
                                        </p:tgtEl>
                                        <p:attrNameLst>
                                          <p:attrName>style.visibility</p:attrName>
                                        </p:attrNameLst>
                                      </p:cBhvr>
                                      <p:to>
                                        <p:strVal val="visible"/>
                                      </p:to>
                                    </p:set>
                                    <p:animEffect transition="in" filter="wipe(left)">
                                      <p:cBhvr>
                                        <p:cTn id="22" dur="1000"/>
                                        <p:tgtEl>
                                          <p:spTgt spid="48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185"/>
                                        </p:tgtEl>
                                        <p:attrNameLst>
                                          <p:attrName>style.visibility</p:attrName>
                                        </p:attrNameLst>
                                      </p:cBhvr>
                                      <p:to>
                                        <p:strVal val="visible"/>
                                      </p:to>
                                    </p:set>
                                    <p:animEffect transition="in" filter="wipe(left)">
                                      <p:cBhvr>
                                        <p:cTn id="27" dur="1000"/>
                                        <p:tgtEl>
                                          <p:spTgt spid="48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8186"/>
                                        </p:tgtEl>
                                        <p:attrNameLst>
                                          <p:attrName>style.visibility</p:attrName>
                                        </p:attrNameLst>
                                      </p:cBhvr>
                                      <p:to>
                                        <p:strVal val="visible"/>
                                      </p:to>
                                    </p:set>
                                    <p:animEffect transition="in" filter="wipe(left)">
                                      <p:cBhvr>
                                        <p:cTn id="32" dur="1000"/>
                                        <p:tgtEl>
                                          <p:spTgt spid="481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187"/>
                                        </p:tgtEl>
                                        <p:attrNameLst>
                                          <p:attrName>style.visibility</p:attrName>
                                        </p:attrNameLst>
                                      </p:cBhvr>
                                      <p:to>
                                        <p:strVal val="visible"/>
                                      </p:to>
                                    </p:set>
                                    <p:animEffect transition="in" filter="wipe(left)">
                                      <p:cBhvr>
                                        <p:cTn id="37" dur="1000"/>
                                        <p:tgtEl>
                                          <p:spTgt spid="481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188"/>
                                        </p:tgtEl>
                                        <p:attrNameLst>
                                          <p:attrName>style.visibility</p:attrName>
                                        </p:attrNameLst>
                                      </p:cBhvr>
                                      <p:to>
                                        <p:strVal val="visible"/>
                                      </p:to>
                                    </p:set>
                                    <p:animEffect transition="in" filter="wipe(left)">
                                      <p:cBhvr>
                                        <p:cTn id="42" dur="1000"/>
                                        <p:tgtEl>
                                          <p:spTgt spid="481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182"/>
                                        </p:tgtEl>
                                        <p:attrNameLst>
                                          <p:attrName>style.visibility</p:attrName>
                                        </p:attrNameLst>
                                      </p:cBhvr>
                                      <p:to>
                                        <p:strVal val="visible"/>
                                      </p:to>
                                    </p:set>
                                    <p:animEffect transition="in" filter="wipe(left)">
                                      <p:cBhvr>
                                        <p:cTn id="47" dur="1000"/>
                                        <p:tgtEl>
                                          <p:spTgt spid="481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177"/>
                                        </p:tgtEl>
                                        <p:attrNameLst>
                                          <p:attrName>style.visibility</p:attrName>
                                        </p:attrNameLst>
                                      </p:cBhvr>
                                      <p:to>
                                        <p:strVal val="visible"/>
                                      </p:to>
                                    </p:set>
                                    <p:animEffect transition="in" filter="wipe(left)">
                                      <p:cBhvr>
                                        <p:cTn id="52" dur="1000"/>
                                        <p:tgtEl>
                                          <p:spTgt spid="481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8178"/>
                                        </p:tgtEl>
                                        <p:attrNameLst>
                                          <p:attrName>style.visibility</p:attrName>
                                        </p:attrNameLst>
                                      </p:cBhvr>
                                      <p:to>
                                        <p:strVal val="visible"/>
                                      </p:to>
                                    </p:set>
                                    <p:animEffect transition="in" filter="wipe(left)">
                                      <p:cBhvr>
                                        <p:cTn id="57" dur="1000"/>
                                        <p:tgtEl>
                                          <p:spTgt spid="4817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8189"/>
                                        </p:tgtEl>
                                        <p:attrNameLst>
                                          <p:attrName>style.visibility</p:attrName>
                                        </p:attrNameLst>
                                      </p:cBhvr>
                                      <p:to>
                                        <p:strVal val="visible"/>
                                      </p:to>
                                    </p:set>
                                    <p:animEffect transition="in" filter="wipe(left)">
                                      <p:cBhvr>
                                        <p:cTn id="62" dur="1000"/>
                                        <p:tgtEl>
                                          <p:spTgt spid="4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05163"/>
            <a:ext cx="838200" cy="219075"/>
          </a:xfrm>
          <a:prstGeom prst="rect">
            <a:avLst/>
          </a:prstGeom>
          <a:noFill/>
          <a:ln>
            <a:noFill/>
          </a:ln>
        </p:spPr>
      </p:pic>
      <p:pic>
        <p:nvPicPr>
          <p:cNvPr id="55298"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03575"/>
            <a:ext cx="838200" cy="219075"/>
          </a:xfrm>
          <a:prstGeom prst="rect">
            <a:avLst/>
          </a:prstGeom>
          <a:noFill/>
          <a:ln>
            <a:noFill/>
          </a:ln>
        </p:spPr>
      </p:pic>
      <p:pic>
        <p:nvPicPr>
          <p:cNvPr id="55299"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05163"/>
            <a:ext cx="838200" cy="219075"/>
          </a:xfrm>
          <a:prstGeom prst="rect">
            <a:avLst/>
          </a:prstGeom>
          <a:noFill/>
          <a:ln>
            <a:noFill/>
          </a:ln>
        </p:spPr>
      </p:pic>
      <p:pic>
        <p:nvPicPr>
          <p:cNvPr id="55300" name="Picture 3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03575"/>
            <a:ext cx="838200" cy="219075"/>
          </a:xfrm>
          <a:prstGeom prst="rect">
            <a:avLst/>
          </a:prstGeom>
          <a:noFill/>
          <a:ln>
            <a:noFill/>
          </a:ln>
        </p:spPr>
      </p:pic>
      <p:pic>
        <p:nvPicPr>
          <p:cNvPr id="55301"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4050"/>
            <a:ext cx="838200" cy="219075"/>
          </a:xfrm>
          <a:prstGeom prst="rect">
            <a:avLst/>
          </a:prstGeom>
          <a:noFill/>
          <a:ln>
            <a:noFill/>
          </a:ln>
        </p:spPr>
      </p:pic>
      <p:pic>
        <p:nvPicPr>
          <p:cNvPr id="55302"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92463"/>
            <a:ext cx="838200" cy="219075"/>
          </a:xfrm>
          <a:prstGeom prst="rect">
            <a:avLst/>
          </a:prstGeom>
          <a:noFill/>
          <a:ln>
            <a:noFill/>
          </a:ln>
        </p:spPr>
      </p:pic>
      <p:pic>
        <p:nvPicPr>
          <p:cNvPr id="55303"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65300"/>
            <a:ext cx="838200" cy="219075"/>
          </a:xfrm>
          <a:prstGeom prst="rect">
            <a:avLst/>
          </a:prstGeom>
          <a:noFill/>
          <a:ln>
            <a:noFill/>
          </a:ln>
        </p:spPr>
      </p:pic>
      <p:pic>
        <p:nvPicPr>
          <p:cNvPr id="55304" name="Picture 3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63713"/>
            <a:ext cx="838200" cy="219075"/>
          </a:xfrm>
          <a:prstGeom prst="rect">
            <a:avLst/>
          </a:prstGeom>
          <a:noFill/>
          <a:ln>
            <a:noFill/>
          </a:ln>
        </p:spPr>
      </p:pic>
      <p:pic>
        <p:nvPicPr>
          <p:cNvPr id="55305"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65300"/>
            <a:ext cx="838200" cy="219075"/>
          </a:xfrm>
          <a:prstGeom prst="rect">
            <a:avLst/>
          </a:prstGeom>
          <a:noFill/>
          <a:ln>
            <a:noFill/>
          </a:ln>
        </p:spPr>
      </p:pic>
      <p:pic>
        <p:nvPicPr>
          <p:cNvPr id="55306"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63713"/>
            <a:ext cx="838200" cy="219075"/>
          </a:xfrm>
          <a:prstGeom prst="rect">
            <a:avLst/>
          </a:prstGeom>
          <a:noFill/>
          <a:ln>
            <a:noFill/>
          </a:ln>
        </p:spPr>
      </p:pic>
      <p:pic>
        <p:nvPicPr>
          <p:cNvPr id="55307"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65300"/>
            <a:ext cx="838200" cy="219075"/>
          </a:xfrm>
          <a:prstGeom prst="rect">
            <a:avLst/>
          </a:prstGeom>
          <a:noFill/>
          <a:ln>
            <a:noFill/>
          </a:ln>
        </p:spPr>
      </p:pic>
      <p:pic>
        <p:nvPicPr>
          <p:cNvPr id="55308" name="Picture 4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63713"/>
            <a:ext cx="838200" cy="219075"/>
          </a:xfrm>
          <a:prstGeom prst="rect">
            <a:avLst/>
          </a:prstGeom>
          <a:noFill/>
          <a:ln>
            <a:noFill/>
          </a:ln>
        </p:spPr>
      </p:pic>
      <p:pic>
        <p:nvPicPr>
          <p:cNvPr id="55309" name="Picture 4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94275"/>
            <a:ext cx="838200" cy="219075"/>
          </a:xfrm>
          <a:prstGeom prst="rect">
            <a:avLst/>
          </a:prstGeom>
          <a:noFill/>
          <a:ln>
            <a:noFill/>
          </a:ln>
        </p:spPr>
      </p:pic>
      <p:pic>
        <p:nvPicPr>
          <p:cNvPr id="55310" name="Picture 4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92688"/>
            <a:ext cx="838200" cy="219075"/>
          </a:xfrm>
          <a:prstGeom prst="rect">
            <a:avLst/>
          </a:prstGeom>
          <a:noFill/>
          <a:ln>
            <a:noFill/>
          </a:ln>
        </p:spPr>
      </p:pic>
      <p:pic>
        <p:nvPicPr>
          <p:cNvPr id="55311" name="Picture 4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94275"/>
            <a:ext cx="838200" cy="219075"/>
          </a:xfrm>
          <a:prstGeom prst="rect">
            <a:avLst/>
          </a:prstGeom>
          <a:noFill/>
          <a:ln>
            <a:noFill/>
          </a:ln>
        </p:spPr>
      </p:pic>
      <p:pic>
        <p:nvPicPr>
          <p:cNvPr id="55312"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92688"/>
            <a:ext cx="838200" cy="219075"/>
          </a:xfrm>
          <a:prstGeom prst="rect">
            <a:avLst/>
          </a:prstGeom>
          <a:noFill/>
          <a:ln>
            <a:noFill/>
          </a:ln>
        </p:spPr>
      </p:pic>
      <p:pic>
        <p:nvPicPr>
          <p:cNvPr id="55313"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003800"/>
            <a:ext cx="838200" cy="219075"/>
          </a:xfrm>
          <a:prstGeom prst="rect">
            <a:avLst/>
          </a:prstGeom>
          <a:noFill/>
          <a:ln>
            <a:noFill/>
          </a:ln>
        </p:spPr>
      </p:pic>
      <p:pic>
        <p:nvPicPr>
          <p:cNvPr id="55314" name="Picture 4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002213"/>
            <a:ext cx="838200" cy="219075"/>
          </a:xfrm>
          <a:prstGeom prst="rect">
            <a:avLst/>
          </a:prstGeom>
          <a:noFill/>
          <a:ln>
            <a:noFill/>
          </a:ln>
        </p:spPr>
      </p:pic>
      <p:graphicFrame>
        <p:nvGraphicFramePr>
          <p:cNvPr id="71707" name="Object 27"/>
          <p:cNvGraphicFramePr/>
          <p:nvPr/>
        </p:nvGraphicFramePr>
        <p:xfrm>
          <a:off x="1125538" y="4891088"/>
          <a:ext cx="3517900" cy="850900"/>
        </p:xfrm>
        <a:graphic>
          <a:graphicData uri="http://schemas.openxmlformats.org/presentationml/2006/ole">
            <mc:AlternateContent xmlns:mc="http://schemas.openxmlformats.org/markup-compatibility/2006">
              <mc:Choice xmlns:v="urn:schemas-microsoft-com:vml" Requires="v">
                <p:oleObj spid="_x0000_s725040" name="公式" r:id="rId2" imgW="3517900" imgH="850900" progId="Equation.3">
                  <p:embed/>
                </p:oleObj>
              </mc:Choice>
              <mc:Fallback>
                <p:oleObj name="公式" r:id="rId2" imgW="3517900" imgH="850900" progId="Equation.3">
                  <p:embed/>
                  <p:pic>
                    <p:nvPicPr>
                      <p:cNvPr id="0" name="图片 7250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4891088"/>
                        <a:ext cx="3517900" cy="850900"/>
                      </a:xfrm>
                      <a:prstGeom prst="rect">
                        <a:avLst/>
                      </a:prstGeom>
                      <a:noFill/>
                      <a:ln>
                        <a:noFill/>
                      </a:ln>
                    </p:spPr>
                  </p:pic>
                </p:oleObj>
              </mc:Fallback>
            </mc:AlternateContent>
          </a:graphicData>
        </a:graphic>
      </p:graphicFrame>
      <p:graphicFrame>
        <p:nvGraphicFramePr>
          <p:cNvPr id="71690" name="Object 10"/>
          <p:cNvGraphicFramePr/>
          <p:nvPr/>
        </p:nvGraphicFramePr>
        <p:xfrm>
          <a:off x="1787525" y="2409825"/>
          <a:ext cx="4965700" cy="850900"/>
        </p:xfrm>
        <a:graphic>
          <a:graphicData uri="http://schemas.openxmlformats.org/presentationml/2006/ole">
            <mc:AlternateContent xmlns:mc="http://schemas.openxmlformats.org/markup-compatibility/2006">
              <mc:Choice xmlns:v="urn:schemas-microsoft-com:vml" Requires="v">
                <p:oleObj spid="_x0000_s725041" name="公式" r:id="rId4" imgW="4965700" imgH="850900" progId="Equation.3">
                  <p:embed/>
                </p:oleObj>
              </mc:Choice>
              <mc:Fallback>
                <p:oleObj name="公式" r:id="rId4" imgW="4965700" imgH="850900" progId="Equation.3">
                  <p:embed/>
                  <p:pic>
                    <p:nvPicPr>
                      <p:cNvPr id="0" name="图片 72504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525" y="2409825"/>
                        <a:ext cx="4965700" cy="850900"/>
                      </a:xfrm>
                      <a:prstGeom prst="rect">
                        <a:avLst/>
                      </a:prstGeom>
                      <a:noFill/>
                      <a:ln>
                        <a:noFill/>
                      </a:ln>
                    </p:spPr>
                  </p:pic>
                </p:oleObj>
              </mc:Fallback>
            </mc:AlternateContent>
          </a:graphicData>
        </a:graphic>
      </p:graphicFrame>
      <p:grpSp>
        <p:nvGrpSpPr>
          <p:cNvPr id="71709" name="Group 29"/>
          <p:cNvGrpSpPr/>
          <p:nvPr/>
        </p:nvGrpSpPr>
        <p:grpSpPr bwMode="auto">
          <a:xfrm>
            <a:off x="533400" y="1265238"/>
            <a:ext cx="3233738" cy="787400"/>
            <a:chOff x="336" y="767"/>
            <a:chExt cx="2037" cy="496"/>
          </a:xfrm>
        </p:grpSpPr>
        <p:sp>
          <p:nvSpPr>
            <p:cNvPr id="71685" name="Rectangle 5"/>
            <p:cNvSpPr>
              <a:spLocks noChangeArrowheads="1"/>
            </p:cNvSpPr>
            <p:nvPr/>
          </p:nvSpPr>
          <p:spPr bwMode="auto">
            <a:xfrm>
              <a:off x="336" y="870"/>
              <a:ext cx="529" cy="288"/>
            </a:xfrm>
            <a:prstGeom prst="rect">
              <a:avLst/>
            </a:prstGeom>
            <a:noFill/>
            <a:ln>
              <a:noFill/>
            </a:ln>
            <a:effectLst/>
          </p:spPr>
          <p:txBody>
            <a:bodyPr>
              <a:spAutoFit/>
            </a:bodyPr>
            <a:lstStyle/>
            <a:p>
              <a:pPr>
                <a:defRPr/>
              </a:pPr>
              <a:r>
                <a:rPr kumimoji="1" lang="zh-CN" altLang="en-US">
                  <a:solidFill>
                    <a:srgbClr val="0000FF"/>
                  </a:solidFill>
                </a:rPr>
                <a:t>解</a:t>
              </a:r>
              <a:endParaRPr kumimoji="1" lang="zh-CN" altLang="en-US">
                <a:solidFill>
                  <a:srgbClr val="0000FF"/>
                </a:solidFill>
              </a:endParaRPr>
            </a:p>
          </p:txBody>
        </p:sp>
        <p:graphicFrame>
          <p:nvGraphicFramePr>
            <p:cNvPr id="55329" name="Object 21"/>
            <p:cNvGraphicFramePr/>
            <p:nvPr/>
          </p:nvGraphicFramePr>
          <p:xfrm>
            <a:off x="717" y="767"/>
            <a:ext cx="1656" cy="496"/>
          </p:xfrm>
          <a:graphic>
            <a:graphicData uri="http://schemas.openxmlformats.org/presentationml/2006/ole">
              <mc:AlternateContent xmlns:mc="http://schemas.openxmlformats.org/markup-compatibility/2006">
                <mc:Choice xmlns:v="urn:schemas-microsoft-com:vml" Requires="v">
                  <p:oleObj spid="_x0000_s725042" name="公式" r:id="rId6" imgW="2628900" imgH="787400" progId="Equation.3">
                    <p:embed/>
                  </p:oleObj>
                </mc:Choice>
                <mc:Fallback>
                  <p:oleObj name="公式" r:id="rId6" imgW="2628900" imgH="787400" progId="Equation.3">
                    <p:embed/>
                    <p:pic>
                      <p:nvPicPr>
                        <p:cNvPr id="0" name="图片 7250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 y="767"/>
                          <a:ext cx="1656" cy="496"/>
                        </a:xfrm>
                        <a:prstGeom prst="rect">
                          <a:avLst/>
                        </a:prstGeom>
                        <a:noFill/>
                        <a:ln>
                          <a:noFill/>
                        </a:ln>
                      </p:spPr>
                    </p:pic>
                  </p:oleObj>
                </mc:Fallback>
              </mc:AlternateContent>
            </a:graphicData>
          </a:graphic>
        </p:graphicFrame>
      </p:grpSp>
      <p:graphicFrame>
        <p:nvGraphicFramePr>
          <p:cNvPr id="71702" name="Object 22"/>
          <p:cNvGraphicFramePr/>
          <p:nvPr/>
        </p:nvGraphicFramePr>
        <p:xfrm>
          <a:off x="3857625" y="1330325"/>
          <a:ext cx="2692400" cy="787400"/>
        </p:xfrm>
        <a:graphic>
          <a:graphicData uri="http://schemas.openxmlformats.org/presentationml/2006/ole">
            <mc:AlternateContent xmlns:mc="http://schemas.openxmlformats.org/markup-compatibility/2006">
              <mc:Choice xmlns:v="urn:schemas-microsoft-com:vml" Requires="v">
                <p:oleObj spid="_x0000_s725043" name="公式" r:id="rId8" imgW="2692400" imgH="787400" progId="Equation.3">
                  <p:embed/>
                </p:oleObj>
              </mc:Choice>
              <mc:Fallback>
                <p:oleObj name="公式" r:id="rId8" imgW="2692400" imgH="787400" progId="Equation.3">
                  <p:embed/>
                  <p:pic>
                    <p:nvPicPr>
                      <p:cNvPr id="0" name="图片 72504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1330325"/>
                        <a:ext cx="2692400" cy="787400"/>
                      </a:xfrm>
                      <a:prstGeom prst="rect">
                        <a:avLst/>
                      </a:prstGeom>
                      <a:noFill/>
                      <a:ln>
                        <a:noFill/>
                      </a:ln>
                    </p:spPr>
                  </p:pic>
                </p:oleObj>
              </mc:Fallback>
            </mc:AlternateContent>
          </a:graphicData>
        </a:graphic>
      </p:graphicFrame>
      <p:graphicFrame>
        <p:nvGraphicFramePr>
          <p:cNvPr id="71703" name="Object 23"/>
          <p:cNvGraphicFramePr/>
          <p:nvPr/>
        </p:nvGraphicFramePr>
        <p:xfrm>
          <a:off x="7037388" y="2689225"/>
          <a:ext cx="1143000" cy="341313"/>
        </p:xfrm>
        <a:graphic>
          <a:graphicData uri="http://schemas.openxmlformats.org/presentationml/2006/ole">
            <mc:AlternateContent xmlns:mc="http://schemas.openxmlformats.org/markup-compatibility/2006">
              <mc:Choice xmlns:v="urn:schemas-microsoft-com:vml" Requires="v">
                <p:oleObj spid="_x0000_s725044" name="公式" r:id="rId10" imgW="1143000" imgH="342900" progId="Equation.3">
                  <p:embed/>
                </p:oleObj>
              </mc:Choice>
              <mc:Fallback>
                <p:oleObj name="公式" r:id="rId10" imgW="1143000" imgH="342900" progId="Equation.3">
                  <p:embed/>
                  <p:pic>
                    <p:nvPicPr>
                      <p:cNvPr id="0" name="图片 72504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7388" y="2689225"/>
                        <a:ext cx="1143000" cy="341313"/>
                      </a:xfrm>
                      <a:prstGeom prst="rect">
                        <a:avLst/>
                      </a:prstGeom>
                      <a:noFill/>
                      <a:ln>
                        <a:noFill/>
                      </a:ln>
                    </p:spPr>
                  </p:pic>
                </p:oleObj>
              </mc:Fallback>
            </mc:AlternateContent>
          </a:graphicData>
        </a:graphic>
      </p:graphicFrame>
      <p:graphicFrame>
        <p:nvGraphicFramePr>
          <p:cNvPr id="71704" name="Object 24"/>
          <p:cNvGraphicFramePr/>
          <p:nvPr/>
        </p:nvGraphicFramePr>
        <p:xfrm>
          <a:off x="1785938" y="3684588"/>
          <a:ext cx="3632200" cy="850900"/>
        </p:xfrm>
        <a:graphic>
          <a:graphicData uri="http://schemas.openxmlformats.org/presentationml/2006/ole">
            <mc:AlternateContent xmlns:mc="http://schemas.openxmlformats.org/markup-compatibility/2006">
              <mc:Choice xmlns:v="urn:schemas-microsoft-com:vml" Requires="v">
                <p:oleObj spid="_x0000_s725045" name="公式" r:id="rId12" imgW="3632200" imgH="850900" progId="Equation.3">
                  <p:embed/>
                </p:oleObj>
              </mc:Choice>
              <mc:Fallback>
                <p:oleObj name="公式" r:id="rId12" imgW="3632200" imgH="850900" progId="Equation.3">
                  <p:embed/>
                  <p:pic>
                    <p:nvPicPr>
                      <p:cNvPr id="0" name="图片 72504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5938" y="3684588"/>
                        <a:ext cx="3632200" cy="850900"/>
                      </a:xfrm>
                      <a:prstGeom prst="rect">
                        <a:avLst/>
                      </a:prstGeom>
                      <a:noFill/>
                      <a:ln>
                        <a:noFill/>
                      </a:ln>
                    </p:spPr>
                  </p:pic>
                </p:oleObj>
              </mc:Fallback>
            </mc:AlternateContent>
          </a:graphicData>
        </a:graphic>
      </p:graphicFrame>
      <p:graphicFrame>
        <p:nvGraphicFramePr>
          <p:cNvPr id="71706" name="Object 26"/>
          <p:cNvGraphicFramePr/>
          <p:nvPr/>
        </p:nvGraphicFramePr>
        <p:xfrm>
          <a:off x="4930775" y="5164138"/>
          <a:ext cx="1143000" cy="341312"/>
        </p:xfrm>
        <a:graphic>
          <a:graphicData uri="http://schemas.openxmlformats.org/presentationml/2006/ole">
            <mc:AlternateContent xmlns:mc="http://schemas.openxmlformats.org/markup-compatibility/2006">
              <mc:Choice xmlns:v="urn:schemas-microsoft-com:vml" Requires="v">
                <p:oleObj spid="_x0000_s725046" name="公式" r:id="rId14" imgW="1143000" imgH="342900" progId="Equation.3">
                  <p:embed/>
                </p:oleObj>
              </mc:Choice>
              <mc:Fallback>
                <p:oleObj name="公式" r:id="rId14" imgW="1143000" imgH="342900" progId="Equation.3">
                  <p:embed/>
                  <p:pic>
                    <p:nvPicPr>
                      <p:cNvPr id="0" name="图片 7250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775" y="5164138"/>
                        <a:ext cx="1143000" cy="341312"/>
                      </a:xfrm>
                      <a:prstGeom prst="rect">
                        <a:avLst/>
                      </a:prstGeom>
                      <a:noFill/>
                      <a:ln>
                        <a:noFill/>
                      </a:ln>
                    </p:spPr>
                  </p:pic>
                </p:oleObj>
              </mc:Fallback>
            </mc:AlternateContent>
          </a:graphicData>
        </a:graphic>
      </p:graphicFrame>
      <p:pic>
        <p:nvPicPr>
          <p:cNvPr id="55322" name="Picture 51" descr="xs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71732" name="Group 52"/>
          <p:cNvGrpSpPr/>
          <p:nvPr/>
        </p:nvGrpSpPr>
        <p:grpSpPr bwMode="auto">
          <a:xfrm>
            <a:off x="533400" y="569913"/>
            <a:ext cx="7424738" cy="487362"/>
            <a:chOff x="336" y="335"/>
            <a:chExt cx="4677" cy="307"/>
          </a:xfrm>
        </p:grpSpPr>
        <p:sp>
          <p:nvSpPr>
            <p:cNvPr id="71733" name="Rectangle 53"/>
            <p:cNvSpPr>
              <a:spLocks noChangeArrowheads="1"/>
            </p:cNvSpPr>
            <p:nvPr/>
          </p:nvSpPr>
          <p:spPr bwMode="auto">
            <a:xfrm>
              <a:off x="658" y="354"/>
              <a:ext cx="4355"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graphicFrame>
          <p:nvGraphicFramePr>
            <p:cNvPr id="55325" name="Object 54"/>
            <p:cNvGraphicFramePr/>
            <p:nvPr/>
          </p:nvGraphicFramePr>
          <p:xfrm>
            <a:off x="1334" y="346"/>
            <a:ext cx="1144" cy="272"/>
          </p:xfrm>
          <a:graphic>
            <a:graphicData uri="http://schemas.openxmlformats.org/presentationml/2006/ole">
              <mc:AlternateContent xmlns:mc="http://schemas.openxmlformats.org/markup-compatibility/2006">
                <mc:Choice xmlns:v="urn:schemas-microsoft-com:vml" Requires="v">
                  <p:oleObj spid="_x0000_s725047" name="公式" r:id="rId16" imgW="1816100" imgH="431800" progId="Equation.3">
                    <p:embed/>
                  </p:oleObj>
                </mc:Choice>
                <mc:Fallback>
                  <p:oleObj name="公式" r:id="rId16" imgW="1816100" imgH="431800" progId="Equation.3">
                    <p:embed/>
                    <p:pic>
                      <p:nvPicPr>
                        <p:cNvPr id="0" name="图片 72504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4" y="346"/>
                          <a:ext cx="1144" cy="272"/>
                        </a:xfrm>
                        <a:prstGeom prst="rect">
                          <a:avLst/>
                        </a:prstGeom>
                        <a:noFill/>
                        <a:ln>
                          <a:noFill/>
                        </a:ln>
                      </p:spPr>
                    </p:pic>
                  </p:oleObj>
                </mc:Fallback>
              </mc:AlternateContent>
            </a:graphicData>
          </a:graphic>
        </p:graphicFrame>
        <p:sp>
          <p:nvSpPr>
            <p:cNvPr id="71735" name="Rectangle 55"/>
            <p:cNvSpPr>
              <a:spLocks noChangeArrowheads="1"/>
            </p:cNvSpPr>
            <p:nvPr/>
          </p:nvSpPr>
          <p:spPr bwMode="auto">
            <a:xfrm>
              <a:off x="336" y="335"/>
              <a:ext cx="529" cy="288"/>
            </a:xfrm>
            <a:prstGeom prst="rect">
              <a:avLst/>
            </a:prstGeom>
            <a:noFill/>
            <a:ln>
              <a:noFill/>
            </a:ln>
            <a:effectLst/>
          </p:spPr>
          <p:txBody>
            <a:bodyPr>
              <a:spAutoFit/>
            </a:bodyPr>
            <a:lstStyle/>
            <a:p>
              <a:pPr>
                <a:defRPr/>
              </a:pPr>
              <a:r>
                <a:rPr kumimoji="1" lang="zh-CN" altLang="en-US">
                  <a:solidFill>
                    <a:srgbClr val="0000FF"/>
                  </a:solidFill>
                  <a:latin typeface="宋体" panose="02010600030101010101" charset="-122"/>
                </a:rPr>
                <a:t>例  </a:t>
              </a:r>
              <a:endParaRPr kumimoji="1" lang="zh-CN" altLang="en-US">
                <a:solidFill>
                  <a:srgbClr val="0000FF"/>
                </a:solidFill>
                <a:latin typeface="宋体" panose="02010600030101010101" charset="-122"/>
              </a:endParaRPr>
            </a:p>
          </p:txBody>
        </p:sp>
        <p:graphicFrame>
          <p:nvGraphicFramePr>
            <p:cNvPr id="55327" name="Object 56"/>
            <p:cNvGraphicFramePr/>
            <p:nvPr/>
          </p:nvGraphicFramePr>
          <p:xfrm>
            <a:off x="2781" y="401"/>
            <a:ext cx="408" cy="184"/>
          </p:xfrm>
          <a:graphic>
            <a:graphicData uri="http://schemas.openxmlformats.org/presentationml/2006/ole">
              <mc:AlternateContent xmlns:mc="http://schemas.openxmlformats.org/markup-compatibility/2006">
                <mc:Choice xmlns:v="urn:schemas-microsoft-com:vml" Requires="v">
                  <p:oleObj spid="_x0000_s725048" name="Equation" r:id="rId18" imgW="647700" imgH="292100" progId="Equation.DSMT4">
                    <p:embed/>
                  </p:oleObj>
                </mc:Choice>
                <mc:Fallback>
                  <p:oleObj name="Equation" r:id="rId18" imgW="647700" imgH="292100" progId="Equation.DSMT4">
                    <p:embed/>
                    <p:pic>
                      <p:nvPicPr>
                        <p:cNvPr id="0" name="图片 72504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81" y="401"/>
                          <a:ext cx="408" cy="184"/>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732"/>
                                        </p:tgtEl>
                                        <p:attrNameLst>
                                          <p:attrName>style.visibility</p:attrName>
                                        </p:attrNameLst>
                                      </p:cBhvr>
                                      <p:to>
                                        <p:strVal val="visible"/>
                                      </p:to>
                                    </p:set>
                                    <p:animEffect transition="in" filter="wipe(left)">
                                      <p:cBhvr>
                                        <p:cTn id="7" dur="1000"/>
                                        <p:tgtEl>
                                          <p:spTgt spid="71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09"/>
                                        </p:tgtEl>
                                        <p:attrNameLst>
                                          <p:attrName>style.visibility</p:attrName>
                                        </p:attrNameLst>
                                      </p:cBhvr>
                                      <p:to>
                                        <p:strVal val="visible"/>
                                      </p:to>
                                    </p:set>
                                    <p:animEffect transition="in" filter="wipe(left)">
                                      <p:cBhvr>
                                        <p:cTn id="12" dur="1000"/>
                                        <p:tgtEl>
                                          <p:spTgt spid="717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02"/>
                                        </p:tgtEl>
                                        <p:attrNameLst>
                                          <p:attrName>style.visibility</p:attrName>
                                        </p:attrNameLst>
                                      </p:cBhvr>
                                      <p:to>
                                        <p:strVal val="visible"/>
                                      </p:to>
                                    </p:set>
                                    <p:animEffect transition="in" filter="wipe(left)">
                                      <p:cBhvr>
                                        <p:cTn id="17" dur="1000"/>
                                        <p:tgtEl>
                                          <p:spTgt spid="717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90"/>
                                        </p:tgtEl>
                                        <p:attrNameLst>
                                          <p:attrName>style.visibility</p:attrName>
                                        </p:attrNameLst>
                                      </p:cBhvr>
                                      <p:to>
                                        <p:strVal val="visible"/>
                                      </p:to>
                                    </p:set>
                                    <p:animEffect transition="in" filter="wipe(left)">
                                      <p:cBhvr>
                                        <p:cTn id="22" dur="1000"/>
                                        <p:tgtEl>
                                          <p:spTgt spid="716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03"/>
                                        </p:tgtEl>
                                        <p:attrNameLst>
                                          <p:attrName>style.visibility</p:attrName>
                                        </p:attrNameLst>
                                      </p:cBhvr>
                                      <p:to>
                                        <p:strVal val="visible"/>
                                      </p:to>
                                    </p:set>
                                    <p:animEffect transition="in" filter="wipe(left)">
                                      <p:cBhvr>
                                        <p:cTn id="27" dur="1000"/>
                                        <p:tgtEl>
                                          <p:spTgt spid="717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04"/>
                                        </p:tgtEl>
                                        <p:attrNameLst>
                                          <p:attrName>style.visibility</p:attrName>
                                        </p:attrNameLst>
                                      </p:cBhvr>
                                      <p:to>
                                        <p:strVal val="visible"/>
                                      </p:to>
                                    </p:set>
                                    <p:animEffect transition="in" filter="wipe(left)">
                                      <p:cBhvr>
                                        <p:cTn id="32" dur="1000"/>
                                        <p:tgtEl>
                                          <p:spTgt spid="717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07"/>
                                        </p:tgtEl>
                                        <p:attrNameLst>
                                          <p:attrName>style.visibility</p:attrName>
                                        </p:attrNameLst>
                                      </p:cBhvr>
                                      <p:to>
                                        <p:strVal val="visible"/>
                                      </p:to>
                                    </p:set>
                                    <p:animEffect transition="in" filter="wipe(left)">
                                      <p:cBhvr>
                                        <p:cTn id="37" dur="1000"/>
                                        <p:tgtEl>
                                          <p:spTgt spid="717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06"/>
                                        </p:tgtEl>
                                        <p:attrNameLst>
                                          <p:attrName>style.visibility</p:attrName>
                                        </p:attrNameLst>
                                      </p:cBhvr>
                                      <p:to>
                                        <p:strVal val="visible"/>
                                      </p:to>
                                    </p:set>
                                    <p:animEffect transition="in" filter="wipe(left)">
                                      <p:cBhvr>
                                        <p:cTn id="42" dur="1000"/>
                                        <p:tgtEl>
                                          <p:spTgt spid="71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56322"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56323"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56324" name="Picture 3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56325"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56326"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56327"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56328" name="Picture 38"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56329"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56330"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56331"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56332"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56333"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56334" name="Picture 4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56335" name="Picture 4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56336" name="Picture 4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56337" name="Picture 4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56338" name="Picture 4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56339" name="Picture 4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aphicFrame>
        <p:nvGraphicFramePr>
          <p:cNvPr id="47133" name="Object 29"/>
          <p:cNvGraphicFramePr/>
          <p:nvPr/>
        </p:nvGraphicFramePr>
        <p:xfrm>
          <a:off x="3810000" y="3924300"/>
          <a:ext cx="4038600" cy="341313"/>
        </p:xfrm>
        <a:graphic>
          <a:graphicData uri="http://schemas.openxmlformats.org/presentationml/2006/ole">
            <mc:AlternateContent xmlns:mc="http://schemas.openxmlformats.org/markup-compatibility/2006">
              <mc:Choice xmlns:v="urn:schemas-microsoft-com:vml" Requires="v">
                <p:oleObj spid="_x0000_s726084" name="公式" r:id="rId2" imgW="4038600" imgH="342900" progId="Equation.3">
                  <p:embed/>
                </p:oleObj>
              </mc:Choice>
              <mc:Fallback>
                <p:oleObj name="公式" r:id="rId2" imgW="4038600" imgH="342900" progId="Equation.3">
                  <p:embed/>
                  <p:pic>
                    <p:nvPicPr>
                      <p:cNvPr id="0" name="图片 72608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924300"/>
                        <a:ext cx="4038600" cy="341313"/>
                      </a:xfrm>
                      <a:prstGeom prst="rect">
                        <a:avLst/>
                      </a:prstGeom>
                      <a:noFill/>
                      <a:ln>
                        <a:noFill/>
                      </a:ln>
                    </p:spPr>
                  </p:pic>
                </p:oleObj>
              </mc:Fallback>
            </mc:AlternateContent>
          </a:graphicData>
        </a:graphic>
      </p:graphicFrame>
      <p:graphicFrame>
        <p:nvGraphicFramePr>
          <p:cNvPr id="47109" name="Object 5"/>
          <p:cNvGraphicFramePr/>
          <p:nvPr/>
        </p:nvGraphicFramePr>
        <p:xfrm>
          <a:off x="1785938" y="4525963"/>
          <a:ext cx="3236912" cy="849312"/>
        </p:xfrm>
        <a:graphic>
          <a:graphicData uri="http://schemas.openxmlformats.org/presentationml/2006/ole">
            <mc:AlternateContent xmlns:mc="http://schemas.openxmlformats.org/markup-compatibility/2006">
              <mc:Choice xmlns:v="urn:schemas-microsoft-com:vml" Requires="v">
                <p:oleObj spid="_x0000_s726085" name="公式" r:id="rId4" imgW="3238500" imgH="850900" progId="Equation.3">
                  <p:embed/>
                </p:oleObj>
              </mc:Choice>
              <mc:Fallback>
                <p:oleObj name="公式" r:id="rId4" imgW="3238500" imgH="850900" progId="Equation.3">
                  <p:embed/>
                  <p:pic>
                    <p:nvPicPr>
                      <p:cNvPr id="0" name="图片 72608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38" y="4525963"/>
                        <a:ext cx="3236912" cy="849312"/>
                      </a:xfrm>
                      <a:prstGeom prst="rect">
                        <a:avLst/>
                      </a:prstGeom>
                      <a:noFill/>
                      <a:ln>
                        <a:noFill/>
                      </a:ln>
                    </p:spPr>
                  </p:pic>
                </p:oleObj>
              </mc:Fallback>
            </mc:AlternateContent>
          </a:graphicData>
        </a:graphic>
      </p:graphicFrame>
      <p:grpSp>
        <p:nvGrpSpPr>
          <p:cNvPr id="47130" name="Group 26"/>
          <p:cNvGrpSpPr/>
          <p:nvPr/>
        </p:nvGrpSpPr>
        <p:grpSpPr bwMode="auto">
          <a:xfrm>
            <a:off x="533400" y="1173163"/>
            <a:ext cx="3344863" cy="787400"/>
            <a:chOff x="336" y="739"/>
            <a:chExt cx="2107" cy="496"/>
          </a:xfrm>
        </p:grpSpPr>
        <p:graphicFrame>
          <p:nvGraphicFramePr>
            <p:cNvPr id="56363" name="Object 2"/>
            <p:cNvGraphicFramePr/>
            <p:nvPr/>
          </p:nvGraphicFramePr>
          <p:xfrm>
            <a:off x="724" y="739"/>
            <a:ext cx="1719" cy="496"/>
          </p:xfrm>
          <a:graphic>
            <a:graphicData uri="http://schemas.openxmlformats.org/presentationml/2006/ole">
              <mc:AlternateContent xmlns:mc="http://schemas.openxmlformats.org/markup-compatibility/2006">
                <mc:Choice xmlns:v="urn:schemas-microsoft-com:vml" Requires="v">
                  <p:oleObj spid="_x0000_s726086" name="公式" r:id="rId6" imgW="2730500" imgH="787400" progId="Equation.3">
                    <p:embed/>
                  </p:oleObj>
                </mc:Choice>
                <mc:Fallback>
                  <p:oleObj name="公式" r:id="rId6" imgW="2730500" imgH="787400" progId="Equation.3">
                    <p:embed/>
                    <p:pic>
                      <p:nvPicPr>
                        <p:cNvPr id="0" name="图片 72608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 y="739"/>
                          <a:ext cx="1719" cy="496"/>
                        </a:xfrm>
                        <a:prstGeom prst="rect">
                          <a:avLst/>
                        </a:prstGeom>
                        <a:noFill/>
                        <a:ln>
                          <a:noFill/>
                        </a:ln>
                      </p:spPr>
                    </p:pic>
                  </p:oleObj>
                </mc:Fallback>
              </mc:AlternateContent>
            </a:graphicData>
          </a:graphic>
        </p:graphicFrame>
        <p:sp>
          <p:nvSpPr>
            <p:cNvPr id="47114" name="Rectangle 10"/>
            <p:cNvSpPr>
              <a:spLocks noChangeArrowheads="1"/>
            </p:cNvSpPr>
            <p:nvPr/>
          </p:nvSpPr>
          <p:spPr bwMode="auto">
            <a:xfrm>
              <a:off x="336" y="798"/>
              <a:ext cx="495" cy="288"/>
            </a:xfrm>
            <a:prstGeom prst="rect">
              <a:avLst/>
            </a:prstGeom>
            <a:noFill/>
            <a:ln>
              <a:noFill/>
            </a:ln>
            <a:effectLst/>
          </p:spPr>
          <p:txBody>
            <a:bodyPr>
              <a:spAutoFit/>
            </a:bodyPr>
            <a:lstStyle/>
            <a:p>
              <a:pPr>
                <a:defRPr/>
              </a:pPr>
              <a:r>
                <a:rPr kumimoji="1" lang="zh-CN" altLang="en-US">
                  <a:solidFill>
                    <a:srgbClr val="0000FF"/>
                  </a:solidFill>
                </a:rPr>
                <a:t>解</a:t>
              </a:r>
              <a:endParaRPr kumimoji="1" lang="zh-CN" altLang="en-US">
                <a:solidFill>
                  <a:srgbClr val="0000FF"/>
                </a:solidFill>
              </a:endParaRPr>
            </a:p>
          </p:txBody>
        </p:sp>
      </p:grpSp>
      <p:grpSp>
        <p:nvGrpSpPr>
          <p:cNvPr id="47129" name="Group 25"/>
          <p:cNvGrpSpPr/>
          <p:nvPr/>
        </p:nvGrpSpPr>
        <p:grpSpPr bwMode="auto">
          <a:xfrm>
            <a:off x="533400" y="531813"/>
            <a:ext cx="7254875" cy="487362"/>
            <a:chOff x="336" y="335"/>
            <a:chExt cx="4570" cy="307"/>
          </a:xfrm>
        </p:grpSpPr>
        <p:sp>
          <p:nvSpPr>
            <p:cNvPr id="47111" name="Rectangle 7"/>
            <p:cNvSpPr>
              <a:spLocks noChangeArrowheads="1"/>
            </p:cNvSpPr>
            <p:nvPr/>
          </p:nvSpPr>
          <p:spPr bwMode="auto">
            <a:xfrm>
              <a:off x="658" y="354"/>
              <a:ext cx="4248"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graphicFrame>
          <p:nvGraphicFramePr>
            <p:cNvPr id="56360" name="Object 8"/>
            <p:cNvGraphicFramePr/>
            <p:nvPr/>
          </p:nvGraphicFramePr>
          <p:xfrm>
            <a:off x="1312" y="340"/>
            <a:ext cx="1032" cy="272"/>
          </p:xfrm>
          <a:graphic>
            <a:graphicData uri="http://schemas.openxmlformats.org/presentationml/2006/ole">
              <mc:AlternateContent xmlns:mc="http://schemas.openxmlformats.org/markup-compatibility/2006">
                <mc:Choice xmlns:v="urn:schemas-microsoft-com:vml" Requires="v">
                  <p:oleObj spid="_x0000_s726087" name="公式" r:id="rId8" imgW="1637665" imgH="431800" progId="Equation.3">
                    <p:embed/>
                  </p:oleObj>
                </mc:Choice>
                <mc:Fallback>
                  <p:oleObj name="公式" r:id="rId8" imgW="1637665" imgH="431800" progId="Equation.3">
                    <p:embed/>
                    <p:pic>
                      <p:nvPicPr>
                        <p:cNvPr id="0" name="图片 72608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2" y="340"/>
                          <a:ext cx="1032" cy="272"/>
                        </a:xfrm>
                        <a:prstGeom prst="rect">
                          <a:avLst/>
                        </a:prstGeom>
                        <a:noFill/>
                        <a:ln>
                          <a:noFill/>
                        </a:ln>
                      </p:spPr>
                    </p:pic>
                  </p:oleObj>
                </mc:Fallback>
              </mc:AlternateContent>
            </a:graphicData>
          </a:graphic>
        </p:graphicFrame>
        <p:sp>
          <p:nvSpPr>
            <p:cNvPr id="47113" name="Rectangle 9"/>
            <p:cNvSpPr>
              <a:spLocks noChangeArrowheads="1"/>
            </p:cNvSpPr>
            <p:nvPr/>
          </p:nvSpPr>
          <p:spPr bwMode="auto">
            <a:xfrm>
              <a:off x="336" y="335"/>
              <a:ext cx="495" cy="288"/>
            </a:xfrm>
            <a:prstGeom prst="rect">
              <a:avLst/>
            </a:prstGeom>
            <a:noFill/>
            <a:ln>
              <a:noFill/>
            </a:ln>
            <a:effectLst/>
          </p:spPr>
          <p:txBody>
            <a:bodyPr>
              <a:spAutoFit/>
            </a:bodyPr>
            <a:lstStyle/>
            <a:p>
              <a:pPr>
                <a:defRPr/>
              </a:pPr>
              <a:r>
                <a:rPr kumimoji="1" lang="zh-CN" altLang="en-US">
                  <a:solidFill>
                    <a:srgbClr val="0000FF"/>
                  </a:solidFill>
                  <a:latin typeface="宋体" panose="02010600030101010101" charset="-122"/>
                </a:rPr>
                <a:t>例  </a:t>
              </a:r>
              <a:endParaRPr kumimoji="1" lang="zh-CN" altLang="en-US">
                <a:solidFill>
                  <a:srgbClr val="0000FF"/>
                </a:solidFill>
                <a:latin typeface="宋体" panose="02010600030101010101" charset="-122"/>
              </a:endParaRPr>
            </a:p>
          </p:txBody>
        </p:sp>
        <p:graphicFrame>
          <p:nvGraphicFramePr>
            <p:cNvPr id="56362" name="Object 11"/>
            <p:cNvGraphicFramePr/>
            <p:nvPr/>
          </p:nvGraphicFramePr>
          <p:xfrm>
            <a:off x="2637" y="395"/>
            <a:ext cx="408" cy="184"/>
          </p:xfrm>
          <a:graphic>
            <a:graphicData uri="http://schemas.openxmlformats.org/presentationml/2006/ole">
              <mc:AlternateContent xmlns:mc="http://schemas.openxmlformats.org/markup-compatibility/2006">
                <mc:Choice xmlns:v="urn:schemas-microsoft-com:vml" Requires="v">
                  <p:oleObj spid="_x0000_s726088" name="公式" r:id="rId10" imgW="647700" imgH="292100" progId="Equation.3">
                    <p:embed/>
                  </p:oleObj>
                </mc:Choice>
                <mc:Fallback>
                  <p:oleObj name="公式" r:id="rId10" imgW="647700" imgH="292100" progId="Equation.3">
                    <p:embed/>
                    <p:pic>
                      <p:nvPicPr>
                        <p:cNvPr id="0" name="图片 72608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7" y="395"/>
                          <a:ext cx="408" cy="184"/>
                        </a:xfrm>
                        <a:prstGeom prst="rect">
                          <a:avLst/>
                        </a:prstGeom>
                        <a:noFill/>
                        <a:ln>
                          <a:noFill/>
                        </a:ln>
                      </p:spPr>
                    </p:pic>
                  </p:oleObj>
                </mc:Fallback>
              </mc:AlternateContent>
            </a:graphicData>
          </a:graphic>
        </p:graphicFrame>
      </p:grpSp>
      <p:graphicFrame>
        <p:nvGraphicFramePr>
          <p:cNvPr id="47119" name="Object 15"/>
          <p:cNvGraphicFramePr/>
          <p:nvPr/>
        </p:nvGraphicFramePr>
        <p:xfrm>
          <a:off x="3940175" y="1119188"/>
          <a:ext cx="4808538" cy="850900"/>
        </p:xfrm>
        <a:graphic>
          <a:graphicData uri="http://schemas.openxmlformats.org/presentationml/2006/ole">
            <mc:AlternateContent xmlns:mc="http://schemas.openxmlformats.org/markup-compatibility/2006">
              <mc:Choice xmlns:v="urn:schemas-microsoft-com:vml" Requires="v">
                <p:oleObj spid="_x0000_s726089" name="公式" r:id="rId12" imgW="4953000" imgH="850900" progId="Equation.3">
                  <p:embed/>
                </p:oleObj>
              </mc:Choice>
              <mc:Fallback>
                <p:oleObj name="公式" r:id="rId12" imgW="4953000" imgH="850900" progId="Equation.3">
                  <p:embed/>
                  <p:pic>
                    <p:nvPicPr>
                      <p:cNvPr id="0" name="图片 72608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40175" y="1119188"/>
                        <a:ext cx="4808538" cy="850900"/>
                      </a:xfrm>
                      <a:prstGeom prst="rect">
                        <a:avLst/>
                      </a:prstGeom>
                      <a:noFill/>
                      <a:ln>
                        <a:noFill/>
                      </a:ln>
                    </p:spPr>
                  </p:pic>
                </p:oleObj>
              </mc:Fallback>
            </mc:AlternateContent>
          </a:graphicData>
        </a:graphic>
      </p:graphicFrame>
      <p:graphicFrame>
        <p:nvGraphicFramePr>
          <p:cNvPr id="47120" name="Object 16"/>
          <p:cNvGraphicFramePr/>
          <p:nvPr/>
        </p:nvGraphicFramePr>
        <p:xfrm>
          <a:off x="1917700" y="2092325"/>
          <a:ext cx="3810000" cy="787400"/>
        </p:xfrm>
        <a:graphic>
          <a:graphicData uri="http://schemas.openxmlformats.org/presentationml/2006/ole">
            <mc:AlternateContent xmlns:mc="http://schemas.openxmlformats.org/markup-compatibility/2006">
              <mc:Choice xmlns:v="urn:schemas-microsoft-com:vml" Requires="v">
                <p:oleObj spid="_x0000_s726090" name="公式" r:id="rId14" imgW="3810000" imgH="787400" progId="Equation.3">
                  <p:embed/>
                </p:oleObj>
              </mc:Choice>
              <mc:Fallback>
                <p:oleObj name="公式" r:id="rId14" imgW="3810000" imgH="787400" progId="Equation.3">
                  <p:embed/>
                  <p:pic>
                    <p:nvPicPr>
                      <p:cNvPr id="0" name="图片 72608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7700" y="2092325"/>
                        <a:ext cx="3810000" cy="787400"/>
                      </a:xfrm>
                      <a:prstGeom prst="rect">
                        <a:avLst/>
                      </a:prstGeom>
                      <a:noFill/>
                      <a:ln>
                        <a:noFill/>
                      </a:ln>
                    </p:spPr>
                  </p:pic>
                </p:oleObj>
              </mc:Fallback>
            </mc:AlternateContent>
          </a:graphicData>
        </a:graphic>
      </p:graphicFrame>
      <p:graphicFrame>
        <p:nvGraphicFramePr>
          <p:cNvPr id="47121" name="Object 17"/>
          <p:cNvGraphicFramePr/>
          <p:nvPr/>
        </p:nvGraphicFramePr>
        <p:xfrm>
          <a:off x="5962650" y="2376488"/>
          <a:ext cx="1143000" cy="341312"/>
        </p:xfrm>
        <a:graphic>
          <a:graphicData uri="http://schemas.openxmlformats.org/presentationml/2006/ole">
            <mc:AlternateContent xmlns:mc="http://schemas.openxmlformats.org/markup-compatibility/2006">
              <mc:Choice xmlns:v="urn:schemas-microsoft-com:vml" Requires="v">
                <p:oleObj spid="_x0000_s726091" name="公式" r:id="rId16" imgW="1143000" imgH="342900" progId="Equation.3">
                  <p:embed/>
                </p:oleObj>
              </mc:Choice>
              <mc:Fallback>
                <p:oleObj name="公式" r:id="rId16" imgW="1143000" imgH="342900" progId="Equation.3">
                  <p:embed/>
                  <p:pic>
                    <p:nvPicPr>
                      <p:cNvPr id="0" name="图片 72609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62650" y="2376488"/>
                        <a:ext cx="1143000" cy="341312"/>
                      </a:xfrm>
                      <a:prstGeom prst="rect">
                        <a:avLst/>
                      </a:prstGeom>
                      <a:noFill/>
                      <a:ln>
                        <a:noFill/>
                      </a:ln>
                    </p:spPr>
                  </p:pic>
                </p:oleObj>
              </mc:Fallback>
            </mc:AlternateContent>
          </a:graphicData>
        </a:graphic>
      </p:graphicFrame>
      <p:grpSp>
        <p:nvGrpSpPr>
          <p:cNvPr id="47131" name="Group 27"/>
          <p:cNvGrpSpPr/>
          <p:nvPr/>
        </p:nvGrpSpPr>
        <p:grpSpPr bwMode="auto">
          <a:xfrm>
            <a:off x="531813" y="3254375"/>
            <a:ext cx="7032625" cy="487363"/>
            <a:chOff x="335" y="2050"/>
            <a:chExt cx="4430" cy="307"/>
          </a:xfrm>
        </p:grpSpPr>
        <p:sp>
          <p:nvSpPr>
            <p:cNvPr id="47122" name="Rectangle 18"/>
            <p:cNvSpPr>
              <a:spLocks noChangeArrowheads="1"/>
            </p:cNvSpPr>
            <p:nvPr/>
          </p:nvSpPr>
          <p:spPr bwMode="auto">
            <a:xfrm>
              <a:off x="657" y="2069"/>
              <a:ext cx="4108"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将函数                     在          点展开为幂级数。</a:t>
              </a:r>
              <a:endParaRPr kumimoji="1" lang="zh-CN" altLang="en-US">
                <a:solidFill>
                  <a:schemeClr val="tx1"/>
                </a:solidFill>
              </a:endParaRPr>
            </a:p>
          </p:txBody>
        </p:sp>
        <p:graphicFrame>
          <p:nvGraphicFramePr>
            <p:cNvPr id="56356" name="Object 19"/>
            <p:cNvGraphicFramePr/>
            <p:nvPr/>
          </p:nvGraphicFramePr>
          <p:xfrm>
            <a:off x="1325" y="2119"/>
            <a:ext cx="944" cy="216"/>
          </p:xfrm>
          <a:graphic>
            <a:graphicData uri="http://schemas.openxmlformats.org/presentationml/2006/ole">
              <mc:AlternateContent xmlns:mc="http://schemas.openxmlformats.org/markup-compatibility/2006">
                <mc:Choice xmlns:v="urn:schemas-microsoft-com:vml" Requires="v">
                  <p:oleObj spid="_x0000_s726092" name="公式" r:id="rId18" imgW="1497965" imgH="342900" progId="Equation.3">
                    <p:embed/>
                  </p:oleObj>
                </mc:Choice>
                <mc:Fallback>
                  <p:oleObj name="公式" r:id="rId18" imgW="1497965" imgH="342900" progId="Equation.3">
                    <p:embed/>
                    <p:pic>
                      <p:nvPicPr>
                        <p:cNvPr id="0" name="图片 72609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25" y="2119"/>
                          <a:ext cx="944" cy="216"/>
                        </a:xfrm>
                        <a:prstGeom prst="rect">
                          <a:avLst/>
                        </a:prstGeom>
                        <a:noFill/>
                        <a:ln>
                          <a:noFill/>
                        </a:ln>
                      </p:spPr>
                    </p:pic>
                  </p:oleObj>
                </mc:Fallback>
              </mc:AlternateContent>
            </a:graphicData>
          </a:graphic>
        </p:graphicFrame>
        <p:sp>
          <p:nvSpPr>
            <p:cNvPr id="47124" name="Rectangle 20"/>
            <p:cNvSpPr>
              <a:spLocks noChangeArrowheads="1"/>
            </p:cNvSpPr>
            <p:nvPr/>
          </p:nvSpPr>
          <p:spPr bwMode="auto">
            <a:xfrm>
              <a:off x="335" y="2050"/>
              <a:ext cx="495" cy="288"/>
            </a:xfrm>
            <a:prstGeom prst="rect">
              <a:avLst/>
            </a:prstGeom>
            <a:noFill/>
            <a:ln>
              <a:noFill/>
            </a:ln>
            <a:effectLst/>
          </p:spPr>
          <p:txBody>
            <a:bodyPr>
              <a:spAutoFit/>
            </a:bodyPr>
            <a:lstStyle/>
            <a:p>
              <a:pPr>
                <a:defRPr/>
              </a:pPr>
              <a:r>
                <a:rPr kumimoji="1" lang="zh-CN" altLang="en-US">
                  <a:solidFill>
                    <a:srgbClr val="0000FF"/>
                  </a:solidFill>
                  <a:latin typeface="宋体" panose="02010600030101010101" charset="-122"/>
                </a:rPr>
                <a:t>例  </a:t>
              </a:r>
              <a:endParaRPr kumimoji="1" lang="zh-CN" altLang="en-US">
                <a:solidFill>
                  <a:srgbClr val="0000FF"/>
                </a:solidFill>
                <a:latin typeface="宋体" panose="02010600030101010101" charset="-122"/>
              </a:endParaRPr>
            </a:p>
          </p:txBody>
        </p:sp>
        <p:graphicFrame>
          <p:nvGraphicFramePr>
            <p:cNvPr id="56358" name="Object 22"/>
            <p:cNvGraphicFramePr/>
            <p:nvPr/>
          </p:nvGraphicFramePr>
          <p:xfrm>
            <a:off x="2554" y="2116"/>
            <a:ext cx="392" cy="184"/>
          </p:xfrm>
          <a:graphic>
            <a:graphicData uri="http://schemas.openxmlformats.org/presentationml/2006/ole">
              <mc:AlternateContent xmlns:mc="http://schemas.openxmlformats.org/markup-compatibility/2006">
                <mc:Choice xmlns:v="urn:schemas-microsoft-com:vml" Requires="v">
                  <p:oleObj spid="_x0000_s726093" name="公式" r:id="rId20" imgW="622300" imgH="292100" progId="Equation.3">
                    <p:embed/>
                  </p:oleObj>
                </mc:Choice>
                <mc:Fallback>
                  <p:oleObj name="公式" r:id="rId20" imgW="622300" imgH="292100" progId="Equation.3">
                    <p:embed/>
                    <p:pic>
                      <p:nvPicPr>
                        <p:cNvPr id="0" name="图片 72609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54" y="2116"/>
                          <a:ext cx="392" cy="184"/>
                        </a:xfrm>
                        <a:prstGeom prst="rect">
                          <a:avLst/>
                        </a:prstGeom>
                        <a:noFill/>
                        <a:ln>
                          <a:noFill/>
                        </a:ln>
                      </p:spPr>
                    </p:pic>
                  </p:oleObj>
                </mc:Fallback>
              </mc:AlternateContent>
            </a:graphicData>
          </a:graphic>
        </p:graphicFrame>
      </p:grpSp>
      <p:graphicFrame>
        <p:nvGraphicFramePr>
          <p:cNvPr id="47127" name="Object 23"/>
          <p:cNvGraphicFramePr/>
          <p:nvPr/>
        </p:nvGraphicFramePr>
        <p:xfrm>
          <a:off x="2000250" y="5551488"/>
          <a:ext cx="3109913" cy="849312"/>
        </p:xfrm>
        <a:graphic>
          <a:graphicData uri="http://schemas.openxmlformats.org/presentationml/2006/ole">
            <mc:AlternateContent xmlns:mc="http://schemas.openxmlformats.org/markup-compatibility/2006">
              <mc:Choice xmlns:v="urn:schemas-microsoft-com:vml" Requires="v">
                <p:oleObj spid="_x0000_s726094" name="公式" r:id="rId22" imgW="3111500" imgH="850900" progId="Equation.3">
                  <p:embed/>
                </p:oleObj>
              </mc:Choice>
              <mc:Fallback>
                <p:oleObj name="公式" r:id="rId22" imgW="3111500" imgH="850900" progId="Equation.3">
                  <p:embed/>
                  <p:pic>
                    <p:nvPicPr>
                      <p:cNvPr id="0" name="图片 72609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00250" y="5551488"/>
                        <a:ext cx="3109913" cy="849312"/>
                      </a:xfrm>
                      <a:prstGeom prst="rect">
                        <a:avLst/>
                      </a:prstGeom>
                      <a:noFill/>
                      <a:ln>
                        <a:noFill/>
                      </a:ln>
                    </p:spPr>
                  </p:pic>
                </p:oleObj>
              </mc:Fallback>
            </mc:AlternateContent>
          </a:graphicData>
        </a:graphic>
      </p:graphicFrame>
      <p:graphicFrame>
        <p:nvGraphicFramePr>
          <p:cNvPr id="47128" name="Object 24"/>
          <p:cNvGraphicFramePr/>
          <p:nvPr/>
        </p:nvGraphicFramePr>
        <p:xfrm>
          <a:off x="5367338" y="5842000"/>
          <a:ext cx="1549400" cy="341313"/>
        </p:xfrm>
        <a:graphic>
          <a:graphicData uri="http://schemas.openxmlformats.org/presentationml/2006/ole">
            <mc:AlternateContent xmlns:mc="http://schemas.openxmlformats.org/markup-compatibility/2006">
              <mc:Choice xmlns:v="urn:schemas-microsoft-com:vml" Requires="v">
                <p:oleObj spid="_x0000_s726095" name="公式" r:id="rId24" imgW="1548765" imgH="342900" progId="Equation.3">
                  <p:embed/>
                </p:oleObj>
              </mc:Choice>
              <mc:Fallback>
                <p:oleObj name="公式" r:id="rId24" imgW="1548765" imgH="342900" progId="Equation.3">
                  <p:embed/>
                  <p:pic>
                    <p:nvPicPr>
                      <p:cNvPr id="0" name="图片 726094"/>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67338" y="5842000"/>
                        <a:ext cx="1549400" cy="341313"/>
                      </a:xfrm>
                      <a:prstGeom prst="rect">
                        <a:avLst/>
                      </a:prstGeom>
                      <a:noFill/>
                      <a:ln>
                        <a:noFill/>
                      </a:ln>
                    </p:spPr>
                  </p:pic>
                </p:oleObj>
              </mc:Fallback>
            </mc:AlternateContent>
          </a:graphicData>
        </a:graphic>
      </p:graphicFrame>
      <p:grpSp>
        <p:nvGrpSpPr>
          <p:cNvPr id="47134" name="Group 30"/>
          <p:cNvGrpSpPr/>
          <p:nvPr/>
        </p:nvGrpSpPr>
        <p:grpSpPr bwMode="auto">
          <a:xfrm>
            <a:off x="531813" y="3827463"/>
            <a:ext cx="3251200" cy="457200"/>
            <a:chOff x="335" y="2411"/>
            <a:chExt cx="2048" cy="288"/>
          </a:xfrm>
        </p:grpSpPr>
        <p:sp>
          <p:nvSpPr>
            <p:cNvPr id="47125" name="Rectangle 21"/>
            <p:cNvSpPr>
              <a:spLocks noChangeArrowheads="1"/>
            </p:cNvSpPr>
            <p:nvPr/>
          </p:nvSpPr>
          <p:spPr bwMode="auto">
            <a:xfrm>
              <a:off x="335" y="2411"/>
              <a:ext cx="495" cy="288"/>
            </a:xfrm>
            <a:prstGeom prst="rect">
              <a:avLst/>
            </a:prstGeom>
            <a:noFill/>
            <a:ln>
              <a:noFill/>
            </a:ln>
            <a:effectLst/>
          </p:spPr>
          <p:txBody>
            <a:bodyPr>
              <a:spAutoFit/>
            </a:bodyPr>
            <a:lstStyle/>
            <a:p>
              <a:pPr>
                <a:defRPr/>
              </a:pPr>
              <a:r>
                <a:rPr kumimoji="1" lang="zh-CN" altLang="en-US">
                  <a:solidFill>
                    <a:srgbClr val="0000FF"/>
                  </a:solidFill>
                </a:rPr>
                <a:t>解</a:t>
              </a:r>
              <a:endParaRPr kumimoji="1" lang="zh-CN" altLang="en-US">
                <a:solidFill>
                  <a:srgbClr val="0000FF"/>
                </a:solidFill>
              </a:endParaRPr>
            </a:p>
          </p:txBody>
        </p:sp>
        <p:graphicFrame>
          <p:nvGraphicFramePr>
            <p:cNvPr id="56354" name="Object 28"/>
            <p:cNvGraphicFramePr/>
            <p:nvPr/>
          </p:nvGraphicFramePr>
          <p:xfrm>
            <a:off x="727" y="2473"/>
            <a:ext cx="1656" cy="215"/>
          </p:xfrm>
          <a:graphic>
            <a:graphicData uri="http://schemas.openxmlformats.org/presentationml/2006/ole">
              <mc:AlternateContent xmlns:mc="http://schemas.openxmlformats.org/markup-compatibility/2006">
                <mc:Choice xmlns:v="urn:schemas-microsoft-com:vml" Requires="v">
                  <p:oleObj spid="_x0000_s726096" name="Equation" r:id="rId26" imgW="2628900" imgH="342900" progId="Equation.DSMT4">
                    <p:embed/>
                  </p:oleObj>
                </mc:Choice>
                <mc:Fallback>
                  <p:oleObj name="Equation" r:id="rId26" imgW="2628900" imgH="342900" progId="Equation.DSMT4">
                    <p:embed/>
                    <p:pic>
                      <p:nvPicPr>
                        <p:cNvPr id="0" name="图片 72609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7" y="2473"/>
                          <a:ext cx="1656" cy="215"/>
                        </a:xfrm>
                        <a:prstGeom prst="rect">
                          <a:avLst/>
                        </a:prstGeom>
                        <a:noFill/>
                        <a:ln>
                          <a:noFill/>
                        </a:ln>
                      </p:spPr>
                    </p:pic>
                  </p:oleObj>
                </mc:Fallback>
              </mc:AlternateContent>
            </a:graphicData>
          </a:graphic>
        </p:graphicFrame>
      </p:grpSp>
      <p:pic>
        <p:nvPicPr>
          <p:cNvPr id="47154" name="Picture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56352" name="Picture 52" descr="xsf"/>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129"/>
                                        </p:tgtEl>
                                        <p:attrNameLst>
                                          <p:attrName>style.visibility</p:attrName>
                                        </p:attrNameLst>
                                      </p:cBhvr>
                                      <p:to>
                                        <p:strVal val="visible"/>
                                      </p:to>
                                    </p:set>
                                    <p:animEffect transition="in" filter="wipe(left)">
                                      <p:cBhvr>
                                        <p:cTn id="7" dur="1000"/>
                                        <p:tgtEl>
                                          <p:spTgt spid="471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30"/>
                                        </p:tgtEl>
                                        <p:attrNameLst>
                                          <p:attrName>style.visibility</p:attrName>
                                        </p:attrNameLst>
                                      </p:cBhvr>
                                      <p:to>
                                        <p:strVal val="visible"/>
                                      </p:to>
                                    </p:set>
                                    <p:animEffect transition="in" filter="wipe(left)">
                                      <p:cBhvr>
                                        <p:cTn id="12" dur="1000"/>
                                        <p:tgtEl>
                                          <p:spTgt spid="471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9"/>
                                        </p:tgtEl>
                                        <p:attrNameLst>
                                          <p:attrName>style.visibility</p:attrName>
                                        </p:attrNameLst>
                                      </p:cBhvr>
                                      <p:to>
                                        <p:strVal val="visible"/>
                                      </p:to>
                                    </p:set>
                                    <p:animEffect transition="in" filter="wipe(left)">
                                      <p:cBhvr>
                                        <p:cTn id="17" dur="1000"/>
                                        <p:tgtEl>
                                          <p:spTgt spid="47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20"/>
                                        </p:tgtEl>
                                        <p:attrNameLst>
                                          <p:attrName>style.visibility</p:attrName>
                                        </p:attrNameLst>
                                      </p:cBhvr>
                                      <p:to>
                                        <p:strVal val="visible"/>
                                      </p:to>
                                    </p:set>
                                    <p:animEffect transition="in" filter="wipe(left)">
                                      <p:cBhvr>
                                        <p:cTn id="22" dur="1000"/>
                                        <p:tgtEl>
                                          <p:spTgt spid="471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21"/>
                                        </p:tgtEl>
                                        <p:attrNameLst>
                                          <p:attrName>style.visibility</p:attrName>
                                        </p:attrNameLst>
                                      </p:cBhvr>
                                      <p:to>
                                        <p:strVal val="visible"/>
                                      </p:to>
                                    </p:set>
                                    <p:animEffect transition="in" filter="wipe(left)">
                                      <p:cBhvr>
                                        <p:cTn id="27" dur="1000"/>
                                        <p:tgtEl>
                                          <p:spTgt spid="471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31"/>
                                        </p:tgtEl>
                                        <p:attrNameLst>
                                          <p:attrName>style.visibility</p:attrName>
                                        </p:attrNameLst>
                                      </p:cBhvr>
                                      <p:to>
                                        <p:strVal val="visible"/>
                                      </p:to>
                                    </p:set>
                                    <p:animEffect transition="in" filter="wipe(left)">
                                      <p:cBhvr>
                                        <p:cTn id="32" dur="1000"/>
                                        <p:tgtEl>
                                          <p:spTgt spid="47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34"/>
                                        </p:tgtEl>
                                        <p:attrNameLst>
                                          <p:attrName>style.visibility</p:attrName>
                                        </p:attrNameLst>
                                      </p:cBhvr>
                                      <p:to>
                                        <p:strVal val="visible"/>
                                      </p:to>
                                    </p:set>
                                    <p:animEffect transition="in" filter="wipe(left)">
                                      <p:cBhvr>
                                        <p:cTn id="37" dur="1000"/>
                                        <p:tgtEl>
                                          <p:spTgt spid="471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133"/>
                                        </p:tgtEl>
                                        <p:attrNameLst>
                                          <p:attrName>style.visibility</p:attrName>
                                        </p:attrNameLst>
                                      </p:cBhvr>
                                      <p:to>
                                        <p:strVal val="visible"/>
                                      </p:to>
                                    </p:set>
                                    <p:animEffect transition="in" filter="wipe(left)">
                                      <p:cBhvr>
                                        <p:cTn id="42" dur="1000"/>
                                        <p:tgtEl>
                                          <p:spTgt spid="47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09"/>
                                        </p:tgtEl>
                                        <p:attrNameLst>
                                          <p:attrName>style.visibility</p:attrName>
                                        </p:attrNameLst>
                                      </p:cBhvr>
                                      <p:to>
                                        <p:strVal val="visible"/>
                                      </p:to>
                                    </p:set>
                                    <p:animEffect transition="in" filter="wipe(left)">
                                      <p:cBhvr>
                                        <p:cTn id="47" dur="1000"/>
                                        <p:tgtEl>
                                          <p:spTgt spid="47109"/>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47127"/>
                                        </p:tgtEl>
                                        <p:attrNameLst>
                                          <p:attrName>style.visibility</p:attrName>
                                        </p:attrNameLst>
                                      </p:cBhvr>
                                      <p:to>
                                        <p:strVal val="visible"/>
                                      </p:to>
                                    </p:set>
                                    <p:animEffect transition="in" filter="wipe(left)">
                                      <p:cBhvr>
                                        <p:cTn id="51" dur="1000"/>
                                        <p:tgtEl>
                                          <p:spTgt spid="471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7128"/>
                                        </p:tgtEl>
                                        <p:attrNameLst>
                                          <p:attrName>style.visibility</p:attrName>
                                        </p:attrNameLst>
                                      </p:cBhvr>
                                      <p:to>
                                        <p:strVal val="visible"/>
                                      </p:to>
                                    </p:set>
                                    <p:animEffect transition="in" filter="wipe(left)">
                                      <p:cBhvr>
                                        <p:cTn id="56" dur="1000"/>
                                        <p:tgtEl>
                                          <p:spTgt spid="47128"/>
                                        </p:tgtEl>
                                      </p:cBhvr>
                                    </p:animEffect>
                                  </p:childTnLst>
                                </p:cTn>
                              </p:par>
                            </p:childTnLst>
                          </p:cTn>
                        </p:par>
                        <p:par>
                          <p:cTn id="57" fill="hold">
                            <p:stCondLst>
                              <p:cond delay="1000"/>
                            </p:stCondLst>
                            <p:childTnLst>
                              <p:par>
                                <p:cTn id="58" presetID="26" presetClass="entr" presetSubtype="0" fill="hold" nodeType="afterEffect">
                                  <p:stCondLst>
                                    <p:cond delay="0"/>
                                  </p:stCondLst>
                                  <p:childTnLst>
                                    <p:set>
                                      <p:cBhvr>
                                        <p:cTn id="59" dur="1" fill="hold">
                                          <p:stCondLst>
                                            <p:cond delay="0"/>
                                          </p:stCondLst>
                                        </p:cTn>
                                        <p:tgtEl>
                                          <p:spTgt spid="47154"/>
                                        </p:tgtEl>
                                        <p:attrNameLst>
                                          <p:attrName>style.visibility</p:attrName>
                                        </p:attrNameLst>
                                      </p:cBhvr>
                                      <p:to>
                                        <p:strVal val="visible"/>
                                      </p:to>
                                    </p:set>
                                    <p:animEffect transition="in" filter="wipe(down)">
                                      <p:cBhvr>
                                        <p:cTn id="60" dur="580">
                                          <p:stCondLst>
                                            <p:cond delay="0"/>
                                          </p:stCondLst>
                                        </p:cTn>
                                        <p:tgtEl>
                                          <p:spTgt spid="47154"/>
                                        </p:tgtEl>
                                      </p:cBhvr>
                                    </p:animEffect>
                                    <p:anim calcmode="lin" valueType="num">
                                      <p:cBhvr>
                                        <p:cTn id="61" dur="1822" tmFilter="0,0; 0.14,0.36; 0.43,0.73; 0.71,0.91; 1.0,1.0">
                                          <p:stCondLst>
                                            <p:cond delay="0"/>
                                          </p:stCondLst>
                                        </p:cTn>
                                        <p:tgtEl>
                                          <p:spTgt spid="47154"/>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47154"/>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47154"/>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47154"/>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47154"/>
                                        </p:tgtEl>
                                        <p:attrNameLst>
                                          <p:attrName>ppt_y</p:attrName>
                                        </p:attrNameLst>
                                      </p:cBhvr>
                                      <p:tavLst>
                                        <p:tav tm="0" fmla="#ppt_y-sin(pi*$)/81">
                                          <p:val>
                                            <p:fltVal val="0"/>
                                          </p:val>
                                        </p:tav>
                                        <p:tav tm="100000">
                                          <p:val>
                                            <p:fltVal val="1"/>
                                          </p:val>
                                        </p:tav>
                                      </p:tavLst>
                                    </p:anim>
                                    <p:animScale>
                                      <p:cBhvr>
                                        <p:cTn id="66" dur="26">
                                          <p:stCondLst>
                                            <p:cond delay="650"/>
                                          </p:stCondLst>
                                        </p:cTn>
                                        <p:tgtEl>
                                          <p:spTgt spid="47154"/>
                                        </p:tgtEl>
                                      </p:cBhvr>
                                      <p:to x="100000" y="60000"/>
                                    </p:animScale>
                                    <p:animScale>
                                      <p:cBhvr>
                                        <p:cTn id="67" dur="166" decel="50000">
                                          <p:stCondLst>
                                            <p:cond delay="676"/>
                                          </p:stCondLst>
                                        </p:cTn>
                                        <p:tgtEl>
                                          <p:spTgt spid="47154"/>
                                        </p:tgtEl>
                                      </p:cBhvr>
                                      <p:to x="100000" y="100000"/>
                                    </p:animScale>
                                    <p:animScale>
                                      <p:cBhvr>
                                        <p:cTn id="68" dur="26">
                                          <p:stCondLst>
                                            <p:cond delay="1312"/>
                                          </p:stCondLst>
                                        </p:cTn>
                                        <p:tgtEl>
                                          <p:spTgt spid="47154"/>
                                        </p:tgtEl>
                                      </p:cBhvr>
                                      <p:to x="100000" y="80000"/>
                                    </p:animScale>
                                    <p:animScale>
                                      <p:cBhvr>
                                        <p:cTn id="69" dur="166" decel="50000">
                                          <p:stCondLst>
                                            <p:cond delay="1338"/>
                                          </p:stCondLst>
                                        </p:cTn>
                                        <p:tgtEl>
                                          <p:spTgt spid="47154"/>
                                        </p:tgtEl>
                                      </p:cBhvr>
                                      <p:to x="100000" y="100000"/>
                                    </p:animScale>
                                    <p:animScale>
                                      <p:cBhvr>
                                        <p:cTn id="70" dur="26">
                                          <p:stCondLst>
                                            <p:cond delay="1642"/>
                                          </p:stCondLst>
                                        </p:cTn>
                                        <p:tgtEl>
                                          <p:spTgt spid="47154"/>
                                        </p:tgtEl>
                                      </p:cBhvr>
                                      <p:to x="100000" y="90000"/>
                                    </p:animScale>
                                    <p:animScale>
                                      <p:cBhvr>
                                        <p:cTn id="71" dur="166" decel="50000">
                                          <p:stCondLst>
                                            <p:cond delay="1668"/>
                                          </p:stCondLst>
                                        </p:cTn>
                                        <p:tgtEl>
                                          <p:spTgt spid="47154"/>
                                        </p:tgtEl>
                                      </p:cBhvr>
                                      <p:to x="100000" y="100000"/>
                                    </p:animScale>
                                    <p:animScale>
                                      <p:cBhvr>
                                        <p:cTn id="72" dur="26">
                                          <p:stCondLst>
                                            <p:cond delay="1808"/>
                                          </p:stCondLst>
                                        </p:cTn>
                                        <p:tgtEl>
                                          <p:spTgt spid="47154"/>
                                        </p:tgtEl>
                                      </p:cBhvr>
                                      <p:to x="100000" y="95000"/>
                                    </p:animScale>
                                    <p:animScale>
                                      <p:cBhvr>
                                        <p:cTn id="73" dur="166" decel="50000">
                                          <p:stCondLst>
                                            <p:cond delay="1834"/>
                                          </p:stCondLst>
                                        </p:cTn>
                                        <p:tgtEl>
                                          <p:spTgt spid="4715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2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48013"/>
            <a:ext cx="838200" cy="219075"/>
          </a:xfrm>
          <a:prstGeom prst="rect">
            <a:avLst/>
          </a:prstGeom>
          <a:noFill/>
          <a:ln>
            <a:noFill/>
          </a:ln>
        </p:spPr>
      </p:pic>
      <p:pic>
        <p:nvPicPr>
          <p:cNvPr id="57346" name="Picture 2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46425"/>
            <a:ext cx="838200" cy="219075"/>
          </a:xfrm>
          <a:prstGeom prst="rect">
            <a:avLst/>
          </a:prstGeom>
          <a:noFill/>
          <a:ln>
            <a:noFill/>
          </a:ln>
        </p:spPr>
      </p:pic>
      <p:pic>
        <p:nvPicPr>
          <p:cNvPr id="57347" name="Picture 2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48013"/>
            <a:ext cx="838200" cy="219075"/>
          </a:xfrm>
          <a:prstGeom prst="rect">
            <a:avLst/>
          </a:prstGeom>
          <a:noFill/>
          <a:ln>
            <a:noFill/>
          </a:ln>
        </p:spPr>
      </p:pic>
      <p:pic>
        <p:nvPicPr>
          <p:cNvPr id="57348" name="Picture 2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46425"/>
            <a:ext cx="838200" cy="219075"/>
          </a:xfrm>
          <a:prstGeom prst="rect">
            <a:avLst/>
          </a:prstGeom>
          <a:noFill/>
          <a:ln>
            <a:noFill/>
          </a:ln>
        </p:spPr>
      </p:pic>
      <p:pic>
        <p:nvPicPr>
          <p:cNvPr id="57349" name="Picture 3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36900"/>
            <a:ext cx="838200" cy="219075"/>
          </a:xfrm>
          <a:prstGeom prst="rect">
            <a:avLst/>
          </a:prstGeom>
          <a:noFill/>
          <a:ln>
            <a:noFill/>
          </a:ln>
        </p:spPr>
      </p:pic>
      <p:pic>
        <p:nvPicPr>
          <p:cNvPr id="57350" name="Picture 3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35313"/>
            <a:ext cx="838200" cy="219075"/>
          </a:xfrm>
          <a:prstGeom prst="rect">
            <a:avLst/>
          </a:prstGeom>
          <a:noFill/>
          <a:ln>
            <a:noFill/>
          </a:ln>
        </p:spPr>
      </p:pic>
      <p:pic>
        <p:nvPicPr>
          <p:cNvPr id="57351" name="Picture 3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57352" name="Picture 33"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57353" name="Picture 3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57354" name="Picture 3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57355" name="Picture 3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57356" name="Picture 3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57357" name="Picture 3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57358" name="Picture 3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57359" name="Picture 4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57360" name="Picture 4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57361" name="Picture 4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57362" name="Picture 4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57363"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73734" name="Rectangle 6"/>
          <p:cNvSpPr>
            <a:spLocks noChangeArrowheads="1"/>
          </p:cNvSpPr>
          <p:nvPr/>
        </p:nvSpPr>
        <p:spPr bwMode="auto">
          <a:xfrm>
            <a:off x="534988" y="1665288"/>
            <a:ext cx="641350" cy="457200"/>
          </a:xfrm>
          <a:prstGeom prst="rect">
            <a:avLst/>
          </a:prstGeom>
          <a:noFill/>
          <a:ln>
            <a:noFill/>
          </a:ln>
          <a:effectLst/>
        </p:spPr>
        <p:txBody>
          <a:bodyPr wrap="none">
            <a:spAutoFit/>
          </a:bodyPr>
          <a:lstStyle/>
          <a:p>
            <a:pPr>
              <a:defRPr/>
            </a:pPr>
            <a:r>
              <a:rPr kumimoji="1" lang="zh-CN" altLang="en-US">
                <a:solidFill>
                  <a:srgbClr val="0000FF"/>
                </a:solidFill>
              </a:rPr>
              <a:t>解  </a:t>
            </a:r>
            <a:endParaRPr kumimoji="1" lang="zh-CN" altLang="en-US">
              <a:solidFill>
                <a:srgbClr val="0000FF"/>
              </a:solidFill>
            </a:endParaRPr>
          </a:p>
        </p:txBody>
      </p:sp>
      <p:graphicFrame>
        <p:nvGraphicFramePr>
          <p:cNvPr id="73738" name="Object 10"/>
          <p:cNvGraphicFramePr/>
          <p:nvPr/>
        </p:nvGraphicFramePr>
        <p:xfrm>
          <a:off x="4271963" y="1512888"/>
          <a:ext cx="1384300" cy="800100"/>
        </p:xfrm>
        <a:graphic>
          <a:graphicData uri="http://schemas.openxmlformats.org/presentationml/2006/ole">
            <mc:AlternateContent xmlns:mc="http://schemas.openxmlformats.org/markup-compatibility/2006">
              <mc:Choice xmlns:v="urn:schemas-microsoft-com:vml" Requires="v">
                <p:oleObj spid="_x0000_s727118" name="公式" r:id="rId2" imgW="1384300" imgH="800100" progId="Equation.3">
                  <p:embed/>
                </p:oleObj>
              </mc:Choice>
              <mc:Fallback>
                <p:oleObj name="公式" r:id="rId2" imgW="1384300" imgH="800100" progId="Equation.3">
                  <p:embed/>
                  <p:pic>
                    <p:nvPicPr>
                      <p:cNvPr id="0" name="图片 7271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963" y="1512888"/>
                        <a:ext cx="1384300" cy="800100"/>
                      </a:xfrm>
                      <a:prstGeom prst="rect">
                        <a:avLst/>
                      </a:prstGeom>
                      <a:noFill/>
                      <a:ln>
                        <a:noFill/>
                      </a:ln>
                    </p:spPr>
                  </p:pic>
                </p:oleObj>
              </mc:Fallback>
            </mc:AlternateContent>
          </a:graphicData>
        </a:graphic>
      </p:graphicFrame>
      <p:graphicFrame>
        <p:nvGraphicFramePr>
          <p:cNvPr id="73739" name="Object 11"/>
          <p:cNvGraphicFramePr/>
          <p:nvPr/>
        </p:nvGraphicFramePr>
        <p:xfrm>
          <a:off x="1443038" y="2600325"/>
          <a:ext cx="3048000" cy="431800"/>
        </p:xfrm>
        <a:graphic>
          <a:graphicData uri="http://schemas.openxmlformats.org/presentationml/2006/ole">
            <mc:AlternateContent xmlns:mc="http://schemas.openxmlformats.org/markup-compatibility/2006">
              <mc:Choice xmlns:v="urn:schemas-microsoft-com:vml" Requires="v">
                <p:oleObj spid="_x0000_s727119" name="公式" r:id="rId4" imgW="3048000" imgH="431800" progId="Equation.3">
                  <p:embed/>
                </p:oleObj>
              </mc:Choice>
              <mc:Fallback>
                <p:oleObj name="公式" r:id="rId4" imgW="3048000" imgH="431800" progId="Equation.3">
                  <p:embed/>
                  <p:pic>
                    <p:nvPicPr>
                      <p:cNvPr id="0" name="图片 7271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038" y="2600325"/>
                        <a:ext cx="3048000" cy="431800"/>
                      </a:xfrm>
                      <a:prstGeom prst="rect">
                        <a:avLst/>
                      </a:prstGeom>
                      <a:noFill/>
                      <a:ln>
                        <a:noFill/>
                      </a:ln>
                    </p:spPr>
                  </p:pic>
                </p:oleObj>
              </mc:Fallback>
            </mc:AlternateContent>
          </a:graphicData>
        </a:graphic>
      </p:graphicFrame>
      <p:graphicFrame>
        <p:nvGraphicFramePr>
          <p:cNvPr id="73740" name="Object 12"/>
          <p:cNvGraphicFramePr/>
          <p:nvPr/>
        </p:nvGraphicFramePr>
        <p:xfrm>
          <a:off x="1443038" y="3208338"/>
          <a:ext cx="4089400" cy="431800"/>
        </p:xfrm>
        <a:graphic>
          <a:graphicData uri="http://schemas.openxmlformats.org/presentationml/2006/ole">
            <mc:AlternateContent xmlns:mc="http://schemas.openxmlformats.org/markup-compatibility/2006">
              <mc:Choice xmlns:v="urn:schemas-microsoft-com:vml" Requires="v">
                <p:oleObj spid="_x0000_s727120" name="公式" r:id="rId6" imgW="4127500" imgH="431800" progId="Equation.3">
                  <p:embed/>
                </p:oleObj>
              </mc:Choice>
              <mc:Fallback>
                <p:oleObj name="公式" r:id="rId6" imgW="4127500" imgH="431800" progId="Equation.3">
                  <p:embed/>
                  <p:pic>
                    <p:nvPicPr>
                      <p:cNvPr id="0" name="图片 7271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038" y="3208338"/>
                        <a:ext cx="4089400" cy="431800"/>
                      </a:xfrm>
                      <a:prstGeom prst="rect">
                        <a:avLst/>
                      </a:prstGeom>
                      <a:noFill/>
                      <a:ln>
                        <a:noFill/>
                      </a:ln>
                    </p:spPr>
                  </p:pic>
                </p:oleObj>
              </mc:Fallback>
            </mc:AlternateContent>
          </a:graphicData>
        </a:graphic>
      </p:graphicFrame>
      <p:graphicFrame>
        <p:nvGraphicFramePr>
          <p:cNvPr id="73741" name="Object 13"/>
          <p:cNvGraphicFramePr/>
          <p:nvPr/>
        </p:nvGraphicFramePr>
        <p:xfrm>
          <a:off x="1443038" y="3816350"/>
          <a:ext cx="5116512" cy="431800"/>
        </p:xfrm>
        <a:graphic>
          <a:graphicData uri="http://schemas.openxmlformats.org/presentationml/2006/ole">
            <mc:AlternateContent xmlns:mc="http://schemas.openxmlformats.org/markup-compatibility/2006">
              <mc:Choice xmlns:v="urn:schemas-microsoft-com:vml" Requires="v">
                <p:oleObj spid="_x0000_s727121" name="公式" r:id="rId8" imgW="5321300" imgH="431800" progId="Equation.3">
                  <p:embed/>
                </p:oleObj>
              </mc:Choice>
              <mc:Fallback>
                <p:oleObj name="公式" r:id="rId8" imgW="5321300" imgH="431800" progId="Equation.3">
                  <p:embed/>
                  <p:pic>
                    <p:nvPicPr>
                      <p:cNvPr id="0" name="图片 7271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3038" y="3816350"/>
                        <a:ext cx="5116512" cy="431800"/>
                      </a:xfrm>
                      <a:prstGeom prst="rect">
                        <a:avLst/>
                      </a:prstGeom>
                      <a:noFill/>
                      <a:ln>
                        <a:noFill/>
                      </a:ln>
                    </p:spPr>
                  </p:pic>
                </p:oleObj>
              </mc:Fallback>
            </mc:AlternateContent>
          </a:graphicData>
        </a:graphic>
      </p:graphicFrame>
      <p:graphicFrame>
        <p:nvGraphicFramePr>
          <p:cNvPr id="73742" name="Object 14"/>
          <p:cNvGraphicFramePr/>
          <p:nvPr/>
        </p:nvGraphicFramePr>
        <p:xfrm>
          <a:off x="1487488" y="4516438"/>
          <a:ext cx="5016500" cy="228600"/>
        </p:xfrm>
        <a:graphic>
          <a:graphicData uri="http://schemas.openxmlformats.org/presentationml/2006/ole">
            <mc:AlternateContent xmlns:mc="http://schemas.openxmlformats.org/markup-compatibility/2006">
              <mc:Choice xmlns:v="urn:schemas-microsoft-com:vml" Requires="v">
                <p:oleObj spid="_x0000_s727122" name="公式" r:id="rId10" imgW="5016500" imgH="228600" progId="Equation.3">
                  <p:embed/>
                </p:oleObj>
              </mc:Choice>
              <mc:Fallback>
                <p:oleObj name="公式" r:id="rId10" imgW="5016500" imgH="228600" progId="Equation.3">
                  <p:embed/>
                  <p:pic>
                    <p:nvPicPr>
                      <p:cNvPr id="0" name="图片 72712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7488" y="4516438"/>
                        <a:ext cx="5016500" cy="228600"/>
                      </a:xfrm>
                      <a:prstGeom prst="rect">
                        <a:avLst/>
                      </a:prstGeom>
                      <a:noFill/>
                      <a:ln>
                        <a:noFill/>
                      </a:ln>
                    </p:spPr>
                  </p:pic>
                </p:oleObj>
              </mc:Fallback>
            </mc:AlternateContent>
          </a:graphicData>
        </a:graphic>
      </p:graphicFrame>
      <p:graphicFrame>
        <p:nvGraphicFramePr>
          <p:cNvPr id="73743" name="Object 15"/>
          <p:cNvGraphicFramePr/>
          <p:nvPr/>
        </p:nvGraphicFramePr>
        <p:xfrm>
          <a:off x="7121525" y="2062163"/>
          <a:ext cx="1206500" cy="342900"/>
        </p:xfrm>
        <a:graphic>
          <a:graphicData uri="http://schemas.openxmlformats.org/presentationml/2006/ole">
            <mc:AlternateContent xmlns:mc="http://schemas.openxmlformats.org/markup-compatibility/2006">
              <mc:Choice xmlns:v="urn:schemas-microsoft-com:vml" Requires="v">
                <p:oleObj spid="_x0000_s727123" name="公式" r:id="rId12" imgW="1206500" imgH="342900" progId="Equation.3">
                  <p:embed/>
                </p:oleObj>
              </mc:Choice>
              <mc:Fallback>
                <p:oleObj name="公式" r:id="rId12" imgW="1206500" imgH="342900" progId="Equation.3">
                  <p:embed/>
                  <p:pic>
                    <p:nvPicPr>
                      <p:cNvPr id="0" name="图片 7271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1525" y="2062163"/>
                        <a:ext cx="1206500" cy="342900"/>
                      </a:xfrm>
                      <a:prstGeom prst="rect">
                        <a:avLst/>
                      </a:prstGeom>
                      <a:noFill/>
                      <a:ln>
                        <a:noFill/>
                      </a:ln>
                    </p:spPr>
                  </p:pic>
                </p:oleObj>
              </mc:Fallback>
            </mc:AlternateContent>
          </a:graphicData>
        </a:graphic>
      </p:graphicFrame>
      <p:grpSp>
        <p:nvGrpSpPr>
          <p:cNvPr id="73785" name="Group 57"/>
          <p:cNvGrpSpPr/>
          <p:nvPr/>
        </p:nvGrpSpPr>
        <p:grpSpPr bwMode="auto">
          <a:xfrm>
            <a:off x="401638" y="525463"/>
            <a:ext cx="6996112" cy="722312"/>
            <a:chOff x="253" y="313"/>
            <a:chExt cx="4407" cy="455"/>
          </a:xfrm>
        </p:grpSpPr>
        <p:sp>
          <p:nvSpPr>
            <p:cNvPr id="73730" name="Rectangle 2"/>
            <p:cNvSpPr>
              <a:spLocks noChangeArrowheads="1"/>
            </p:cNvSpPr>
            <p:nvPr/>
          </p:nvSpPr>
          <p:spPr bwMode="auto">
            <a:xfrm>
              <a:off x="658" y="480"/>
              <a:ext cx="4002"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将函数                     在          点展开为幂级数。  </a:t>
              </a:r>
              <a:endParaRPr kumimoji="1" lang="zh-CN" altLang="en-US">
                <a:solidFill>
                  <a:schemeClr val="tx1"/>
                </a:solidFill>
              </a:endParaRPr>
            </a:p>
          </p:txBody>
        </p:sp>
        <p:sp>
          <p:nvSpPr>
            <p:cNvPr id="73731" name="Rectangle 3"/>
            <p:cNvSpPr>
              <a:spLocks noChangeArrowheads="1"/>
            </p:cNvSpPr>
            <p:nvPr/>
          </p:nvSpPr>
          <p:spPr bwMode="auto">
            <a:xfrm>
              <a:off x="338" y="480"/>
              <a:ext cx="404" cy="288"/>
            </a:xfrm>
            <a:prstGeom prst="rect">
              <a:avLst/>
            </a:prstGeom>
            <a:noFill/>
            <a:ln>
              <a:noFill/>
            </a:ln>
            <a:effectLst/>
          </p:spPr>
          <p:txBody>
            <a:bodyPr wrap="none">
              <a:spAutoFit/>
            </a:bodyPr>
            <a:lstStyle/>
            <a:p>
              <a:pPr>
                <a:defRPr/>
              </a:pPr>
              <a:r>
                <a:rPr kumimoji="1" lang="zh-CN" altLang="en-US">
                  <a:solidFill>
                    <a:srgbClr val="0000FF"/>
                  </a:solidFill>
                </a:rPr>
                <a:t>例  </a:t>
              </a:r>
              <a:endParaRPr kumimoji="1" lang="zh-CN" altLang="en-US">
                <a:solidFill>
                  <a:srgbClr val="0000FF"/>
                </a:solidFill>
              </a:endParaRPr>
            </a:p>
          </p:txBody>
        </p:sp>
        <p:graphicFrame>
          <p:nvGraphicFramePr>
            <p:cNvPr id="57397" name="Object 4"/>
            <p:cNvGraphicFramePr/>
            <p:nvPr/>
          </p:nvGraphicFramePr>
          <p:xfrm>
            <a:off x="1339" y="313"/>
            <a:ext cx="904" cy="432"/>
          </p:xfrm>
          <a:graphic>
            <a:graphicData uri="http://schemas.openxmlformats.org/presentationml/2006/ole">
              <mc:AlternateContent xmlns:mc="http://schemas.openxmlformats.org/markup-compatibility/2006">
                <mc:Choice xmlns:v="urn:schemas-microsoft-com:vml" Requires="v">
                  <p:oleObj spid="_x0000_s727124" name="公式" r:id="rId14" imgW="1435100" imgH="685800" progId="Equation.3">
                    <p:embed/>
                  </p:oleObj>
                </mc:Choice>
                <mc:Fallback>
                  <p:oleObj name="公式" r:id="rId14" imgW="1435100" imgH="685800" progId="Equation.3">
                    <p:embed/>
                    <p:pic>
                      <p:nvPicPr>
                        <p:cNvPr id="0" name="图片 7271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9" y="313"/>
                          <a:ext cx="904" cy="432"/>
                        </a:xfrm>
                        <a:prstGeom prst="rect">
                          <a:avLst/>
                        </a:prstGeom>
                        <a:noFill/>
                        <a:ln>
                          <a:noFill/>
                        </a:ln>
                      </p:spPr>
                    </p:pic>
                  </p:oleObj>
                </mc:Fallback>
              </mc:AlternateContent>
            </a:graphicData>
          </a:graphic>
        </p:graphicFrame>
        <p:graphicFrame>
          <p:nvGraphicFramePr>
            <p:cNvPr id="57398" name="Object 5"/>
            <p:cNvGraphicFramePr/>
            <p:nvPr/>
          </p:nvGraphicFramePr>
          <p:xfrm>
            <a:off x="2530" y="531"/>
            <a:ext cx="407" cy="184"/>
          </p:xfrm>
          <a:graphic>
            <a:graphicData uri="http://schemas.openxmlformats.org/presentationml/2006/ole">
              <mc:AlternateContent xmlns:mc="http://schemas.openxmlformats.org/markup-compatibility/2006">
                <mc:Choice xmlns:v="urn:schemas-microsoft-com:vml" Requires="v">
                  <p:oleObj spid="_x0000_s727125" name="公式" r:id="rId16" imgW="647700" imgH="292100" progId="Equation.3">
                    <p:embed/>
                  </p:oleObj>
                </mc:Choice>
                <mc:Fallback>
                  <p:oleObj name="公式" r:id="rId16" imgW="647700" imgH="292100" progId="Equation.3">
                    <p:embed/>
                    <p:pic>
                      <p:nvPicPr>
                        <p:cNvPr id="0" name="图片 72712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30" y="531"/>
                          <a:ext cx="407" cy="184"/>
                        </a:xfrm>
                        <a:prstGeom prst="rect">
                          <a:avLst/>
                        </a:prstGeom>
                        <a:noFill/>
                        <a:ln>
                          <a:noFill/>
                        </a:ln>
                      </p:spPr>
                    </p:pic>
                  </p:oleObj>
                </mc:Fallback>
              </mc:AlternateContent>
            </a:graphicData>
          </a:graphic>
        </p:graphicFrame>
        <p:sp>
          <p:nvSpPr>
            <p:cNvPr id="73744" name="Rectangle 16"/>
            <p:cNvSpPr>
              <a:spLocks noChangeArrowheads="1"/>
            </p:cNvSpPr>
            <p:nvPr/>
          </p:nvSpPr>
          <p:spPr bwMode="auto">
            <a:xfrm>
              <a:off x="253" y="395"/>
              <a:ext cx="308" cy="288"/>
            </a:xfrm>
            <a:prstGeom prst="rect">
              <a:avLst/>
            </a:prstGeom>
            <a:noFill/>
            <a:ln>
              <a:noFill/>
            </a:ln>
            <a:effectLst/>
          </p:spPr>
          <p:txBody>
            <a:bodyPr wrap="none">
              <a:spAutoFit/>
            </a:bodyPr>
            <a:lstStyle/>
            <a:p>
              <a:pPr>
                <a:defRPr/>
              </a:pPr>
              <a:r>
                <a:rPr kumimoji="1" lang="zh-CN" altLang="en-US">
                  <a:solidFill>
                    <a:srgbClr val="FF0000"/>
                  </a:solidFill>
                </a:rPr>
                <a:t>*  </a:t>
              </a:r>
              <a:endParaRPr kumimoji="1" lang="zh-CN" altLang="en-US">
                <a:solidFill>
                  <a:srgbClr val="FF0000"/>
                </a:solidFill>
              </a:endParaRPr>
            </a:p>
          </p:txBody>
        </p:sp>
      </p:grpSp>
      <p:pic>
        <p:nvPicPr>
          <p:cNvPr id="57372" name="Picture 46"/>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57373" name="Picture 51" descr="xsf"/>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73780" name="Group 52"/>
          <p:cNvGrpSpPr/>
          <p:nvPr/>
        </p:nvGrpSpPr>
        <p:grpSpPr bwMode="auto">
          <a:xfrm>
            <a:off x="7096125" y="844550"/>
            <a:ext cx="1390650" cy="338138"/>
            <a:chOff x="3540" y="1156"/>
            <a:chExt cx="876" cy="213"/>
          </a:xfrm>
        </p:grpSpPr>
        <p:sp>
          <p:nvSpPr>
            <p:cNvPr id="73781" name="Rectangle 53"/>
            <p:cNvSpPr>
              <a:spLocks noChangeArrowheads="1"/>
            </p:cNvSpPr>
            <p:nvPr/>
          </p:nvSpPr>
          <p:spPr bwMode="auto">
            <a:xfrm>
              <a:off x="3626" y="1173"/>
              <a:ext cx="683" cy="181"/>
            </a:xfrm>
            <a:prstGeom prst="rect">
              <a:avLst/>
            </a:prstGeom>
            <a:solidFill>
              <a:srgbClr val="FFE1E1"/>
            </a:solidFill>
            <a:ln w="3175">
              <a:solidFill>
                <a:srgbClr val="69FFFF"/>
              </a:solidFill>
              <a:miter lim="800000"/>
            </a:ln>
            <a:effectLst/>
          </p:spPr>
          <p:txBody>
            <a:bodyPr wrap="none" anchor="ctr">
              <a:spAutoFit/>
            </a:bodyPr>
            <a:lstStyle/>
            <a:p>
              <a:pPr>
                <a:defRPr/>
              </a:pPr>
              <a:endParaRPr lang="zh-CN" altLang="en-US"/>
            </a:p>
          </p:txBody>
        </p:sp>
        <p:sp>
          <p:nvSpPr>
            <p:cNvPr id="73782" name="Rectangle 54"/>
            <p:cNvSpPr>
              <a:spLocks noChangeArrowheads="1"/>
            </p:cNvSpPr>
            <p:nvPr/>
          </p:nvSpPr>
          <p:spPr bwMode="auto">
            <a:xfrm>
              <a:off x="3540" y="1156"/>
              <a:ext cx="876" cy="213"/>
            </a:xfrm>
            <a:prstGeom prst="rect">
              <a:avLst/>
            </a:prstGeom>
            <a:noFill/>
            <a:ln>
              <a:noFill/>
            </a:ln>
            <a:effectLst/>
          </p:spPr>
          <p:txBody>
            <a:bodyPr wrap="none">
              <a:spAutoFit/>
            </a:bodyPr>
            <a:lstStyle/>
            <a:p>
              <a:pPr algn="ctr">
                <a:defRPr/>
              </a:pPr>
              <a:r>
                <a:rPr lang="zh-CN" altLang="en-US" sz="16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80</a:t>
              </a:r>
              <a:r>
                <a:rPr lang="en-US" altLang="zh-CN" sz="1600" dirty="0">
                  <a:solidFill>
                    <a:srgbClr val="8443B9"/>
                  </a:solidFill>
                  <a:ea typeface="楷体" panose="02010609060101010101" charset="-122"/>
                  <a:cs typeface="楷体" panose="02010609060101010101" charset="-122"/>
                </a:rPr>
                <a:t> </a:t>
              </a:r>
              <a:r>
                <a:rPr lang="zh-CN" altLang="en-US" sz="1600" dirty="0">
                  <a:solidFill>
                    <a:srgbClr val="8443B9"/>
                  </a:solidFill>
                  <a:ea typeface="楷体" panose="02010609060101010101" charset="-122"/>
                  <a:cs typeface="楷体" panose="02010609060101010101" charset="-122"/>
                </a:rPr>
                <a:t>例</a:t>
              </a:r>
              <a:r>
                <a:rPr lang="zh-CN" altLang="en-US" sz="1200" dirty="0">
                  <a:solidFill>
                    <a:srgbClr val="8443B9"/>
                  </a:solidFill>
                  <a:ea typeface="楷体" panose="02010609060101010101" charset="-122"/>
                  <a:cs typeface="楷体" panose="02010609060101010101" charset="-122"/>
                </a:rPr>
                <a:t> </a:t>
              </a:r>
              <a:r>
                <a:rPr lang="en-US" altLang="zh-CN" sz="1600" dirty="0">
                  <a:solidFill>
                    <a:srgbClr val="8443B9"/>
                  </a:solidFill>
                  <a:ea typeface="楷体" panose="02010609060101010101" charset="-122"/>
                  <a:cs typeface="楷体" panose="02010609060101010101" charset="-122"/>
                </a:rPr>
                <a:t>4.12</a:t>
              </a:r>
              <a:r>
                <a:rPr lang="zh-CN" altLang="en-US" sz="1600" dirty="0">
                  <a:solidFill>
                    <a:srgbClr val="8443B9"/>
                  </a:solidFill>
                  <a:ea typeface="楷体" panose="02010609060101010101" charset="-122"/>
                  <a:cs typeface="楷体" panose="02010609060101010101" charset="-122"/>
                </a:rPr>
                <a:t>  </a:t>
              </a:r>
              <a:endParaRPr lang="zh-CN" altLang="en-US" sz="1600" dirty="0">
                <a:solidFill>
                  <a:srgbClr val="916399"/>
                </a:solidFill>
                <a:ea typeface="楷体" panose="02010609060101010101" charset="-122"/>
                <a:cs typeface="楷体" panose="02010609060101010101" charset="-122"/>
              </a:endParaRPr>
            </a:p>
          </p:txBody>
        </p:sp>
      </p:grpSp>
      <p:graphicFrame>
        <p:nvGraphicFramePr>
          <p:cNvPr id="73783" name="Object 55"/>
          <p:cNvGraphicFramePr/>
          <p:nvPr/>
        </p:nvGraphicFramePr>
        <p:xfrm>
          <a:off x="7121525" y="3892550"/>
          <a:ext cx="1663700" cy="355600"/>
        </p:xfrm>
        <a:graphic>
          <a:graphicData uri="http://schemas.openxmlformats.org/presentationml/2006/ole">
            <mc:AlternateContent xmlns:mc="http://schemas.openxmlformats.org/markup-compatibility/2006">
              <mc:Choice xmlns:v="urn:schemas-microsoft-com:vml" Requires="v">
                <p:oleObj spid="_x0000_s727126" name="公式" r:id="rId20" imgW="1663700" imgH="355600" progId="Equation.3">
                  <p:embed/>
                </p:oleObj>
              </mc:Choice>
              <mc:Fallback>
                <p:oleObj name="公式" r:id="rId20" imgW="1663700" imgH="355600" progId="Equation.3">
                  <p:embed/>
                  <p:pic>
                    <p:nvPicPr>
                      <p:cNvPr id="0" name="图片 72712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21525" y="3892550"/>
                        <a:ext cx="1663700" cy="355600"/>
                      </a:xfrm>
                      <a:prstGeom prst="rect">
                        <a:avLst/>
                      </a:prstGeom>
                      <a:noFill/>
                      <a:ln>
                        <a:noFill/>
                      </a:ln>
                    </p:spPr>
                  </p:pic>
                </p:oleObj>
              </mc:Fallback>
            </mc:AlternateContent>
          </a:graphicData>
        </a:graphic>
      </p:graphicFrame>
      <p:grpSp>
        <p:nvGrpSpPr>
          <p:cNvPr id="73809" name="Group 81"/>
          <p:cNvGrpSpPr/>
          <p:nvPr/>
        </p:nvGrpSpPr>
        <p:grpSpPr bwMode="auto">
          <a:xfrm>
            <a:off x="1050925" y="1384300"/>
            <a:ext cx="3186113" cy="927100"/>
            <a:chOff x="662" y="872"/>
            <a:chExt cx="2007" cy="584"/>
          </a:xfrm>
        </p:grpSpPr>
        <p:graphicFrame>
          <p:nvGraphicFramePr>
            <p:cNvPr id="57391" name="Object 7"/>
            <p:cNvGraphicFramePr/>
            <p:nvPr/>
          </p:nvGraphicFramePr>
          <p:xfrm>
            <a:off x="957" y="872"/>
            <a:ext cx="1712" cy="584"/>
          </p:xfrm>
          <a:graphic>
            <a:graphicData uri="http://schemas.openxmlformats.org/presentationml/2006/ole">
              <mc:AlternateContent xmlns:mc="http://schemas.openxmlformats.org/markup-compatibility/2006">
                <mc:Choice xmlns:v="urn:schemas-microsoft-com:vml" Requires="v">
                  <p:oleObj spid="_x0000_s727127" name="公式" r:id="rId22" imgW="2717800" imgH="927100" progId="Equation.3">
                    <p:embed/>
                  </p:oleObj>
                </mc:Choice>
                <mc:Fallback>
                  <p:oleObj name="公式" r:id="rId22" imgW="2717800" imgH="927100" progId="Equation.3">
                    <p:embed/>
                    <p:pic>
                      <p:nvPicPr>
                        <p:cNvPr id="0" name="图片 72712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7" y="872"/>
                          <a:ext cx="1712" cy="584"/>
                        </a:xfrm>
                        <a:prstGeom prst="rect">
                          <a:avLst/>
                        </a:prstGeom>
                        <a:noFill/>
                        <a:ln>
                          <a:noFill/>
                        </a:ln>
                      </p:spPr>
                    </p:pic>
                  </p:oleObj>
                </mc:Fallback>
              </mc:AlternateContent>
            </a:graphicData>
          </a:graphic>
        </p:graphicFrame>
        <p:sp>
          <p:nvSpPr>
            <p:cNvPr id="73784" name="Rectangle 56"/>
            <p:cNvSpPr>
              <a:spLocks noChangeArrowheads="1"/>
            </p:cNvSpPr>
            <p:nvPr/>
          </p:nvSpPr>
          <p:spPr bwMode="auto">
            <a:xfrm>
              <a:off x="662" y="1051"/>
              <a:ext cx="404" cy="288"/>
            </a:xfrm>
            <a:prstGeom prst="rect">
              <a:avLst/>
            </a:prstGeom>
            <a:noFill/>
            <a:ln>
              <a:noFill/>
            </a:ln>
            <a:effectLst/>
          </p:spPr>
          <p:txBody>
            <a:bodyPr wrap="none">
              <a:spAutoFit/>
            </a:bodyPr>
            <a:lstStyle/>
            <a:p>
              <a:pPr>
                <a:defRPr/>
              </a:pPr>
              <a:r>
                <a:rPr kumimoji="1" lang="zh-CN" altLang="en-US"/>
                <a:t>由  </a:t>
              </a:r>
              <a:endParaRPr kumimoji="1" lang="zh-CN" altLang="en-US"/>
            </a:p>
          </p:txBody>
        </p:sp>
      </p:grpSp>
      <p:sp>
        <p:nvSpPr>
          <p:cNvPr id="73786" name="Rectangle 58"/>
          <p:cNvSpPr>
            <a:spLocks noChangeArrowheads="1"/>
          </p:cNvSpPr>
          <p:nvPr/>
        </p:nvSpPr>
        <p:spPr bwMode="auto">
          <a:xfrm>
            <a:off x="5773738" y="1668463"/>
            <a:ext cx="641350" cy="457200"/>
          </a:xfrm>
          <a:prstGeom prst="rect">
            <a:avLst/>
          </a:prstGeom>
          <a:noFill/>
          <a:ln>
            <a:noFill/>
          </a:ln>
          <a:effectLst/>
        </p:spPr>
        <p:txBody>
          <a:bodyPr wrap="none">
            <a:spAutoFit/>
          </a:bodyPr>
          <a:lstStyle/>
          <a:p>
            <a:pPr>
              <a:defRPr/>
            </a:pPr>
            <a:r>
              <a:rPr kumimoji="1" lang="zh-CN" altLang="en-US"/>
              <a:t>有  </a:t>
            </a:r>
            <a:endParaRPr kumimoji="1" lang="zh-CN" altLang="en-US"/>
          </a:p>
        </p:txBody>
      </p:sp>
      <p:sp>
        <p:nvSpPr>
          <p:cNvPr id="73787" name="Line 59"/>
          <p:cNvSpPr>
            <a:spLocks noChangeShapeType="1"/>
          </p:cNvSpPr>
          <p:nvPr/>
        </p:nvSpPr>
        <p:spPr bwMode="auto">
          <a:xfrm>
            <a:off x="6858000" y="1466850"/>
            <a:ext cx="0" cy="3238500"/>
          </a:xfrm>
          <a:prstGeom prst="line">
            <a:avLst/>
          </a:prstGeom>
          <a:noFill/>
          <a:ln w="38100" cmpd="dbl">
            <a:solidFill>
              <a:srgbClr val="CC0000"/>
            </a:solidFill>
            <a:round/>
          </a:ln>
          <a:effectLst/>
        </p:spPr>
        <p:txBody>
          <a:bodyPr/>
          <a:lstStyle/>
          <a:p>
            <a:pPr>
              <a:defRPr/>
            </a:pPr>
            <a:endParaRPr lang="zh-CN" altLang="en-US"/>
          </a:p>
        </p:txBody>
      </p:sp>
      <p:graphicFrame>
        <p:nvGraphicFramePr>
          <p:cNvPr id="73794" name="Object 66"/>
          <p:cNvGraphicFramePr/>
          <p:nvPr/>
        </p:nvGraphicFramePr>
        <p:xfrm>
          <a:off x="7121525" y="2673350"/>
          <a:ext cx="1282700" cy="355600"/>
        </p:xfrm>
        <a:graphic>
          <a:graphicData uri="http://schemas.openxmlformats.org/presentationml/2006/ole">
            <mc:AlternateContent xmlns:mc="http://schemas.openxmlformats.org/markup-compatibility/2006">
              <mc:Choice xmlns:v="urn:schemas-microsoft-com:vml" Requires="v">
                <p:oleObj spid="_x0000_s727128" name="公式" r:id="rId24" imgW="1282700" imgH="355600" progId="Equation.3">
                  <p:embed/>
                </p:oleObj>
              </mc:Choice>
              <mc:Fallback>
                <p:oleObj name="公式" r:id="rId24" imgW="1282700" imgH="355600" progId="Equation.3">
                  <p:embed/>
                  <p:pic>
                    <p:nvPicPr>
                      <p:cNvPr id="0" name="图片 727127"/>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21525" y="2673350"/>
                        <a:ext cx="1282700" cy="355600"/>
                      </a:xfrm>
                      <a:prstGeom prst="rect">
                        <a:avLst/>
                      </a:prstGeom>
                      <a:noFill/>
                      <a:ln>
                        <a:noFill/>
                      </a:ln>
                    </p:spPr>
                  </p:pic>
                </p:oleObj>
              </mc:Fallback>
            </mc:AlternateContent>
          </a:graphicData>
        </a:graphic>
      </p:graphicFrame>
      <p:graphicFrame>
        <p:nvGraphicFramePr>
          <p:cNvPr id="73795" name="Object 67"/>
          <p:cNvGraphicFramePr/>
          <p:nvPr/>
        </p:nvGraphicFramePr>
        <p:xfrm>
          <a:off x="7121525" y="3281363"/>
          <a:ext cx="1485900" cy="355600"/>
        </p:xfrm>
        <a:graphic>
          <a:graphicData uri="http://schemas.openxmlformats.org/presentationml/2006/ole">
            <mc:AlternateContent xmlns:mc="http://schemas.openxmlformats.org/markup-compatibility/2006">
              <mc:Choice xmlns:v="urn:schemas-microsoft-com:vml" Requires="v">
                <p:oleObj spid="_x0000_s727129" name="公式" r:id="rId26" imgW="1485265" imgH="355600" progId="Equation.3">
                  <p:embed/>
                </p:oleObj>
              </mc:Choice>
              <mc:Fallback>
                <p:oleObj name="公式" r:id="rId26" imgW="1485265" imgH="355600" progId="Equation.3">
                  <p:embed/>
                  <p:pic>
                    <p:nvPicPr>
                      <p:cNvPr id="0" name="图片 727128"/>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21525" y="3281363"/>
                        <a:ext cx="1485900" cy="355600"/>
                      </a:xfrm>
                      <a:prstGeom prst="rect">
                        <a:avLst/>
                      </a:prstGeom>
                      <a:noFill/>
                      <a:ln>
                        <a:noFill/>
                      </a:ln>
                    </p:spPr>
                  </p:pic>
                </p:oleObj>
              </mc:Fallback>
            </mc:AlternateContent>
          </a:graphicData>
        </a:graphic>
      </p:graphicFrame>
      <p:grpSp>
        <p:nvGrpSpPr>
          <p:cNvPr id="73810" name="Group 82"/>
          <p:cNvGrpSpPr/>
          <p:nvPr/>
        </p:nvGrpSpPr>
        <p:grpSpPr bwMode="auto">
          <a:xfrm>
            <a:off x="1154113" y="4849813"/>
            <a:ext cx="7262812" cy="785812"/>
            <a:chOff x="727" y="3055"/>
            <a:chExt cx="4575" cy="495"/>
          </a:xfrm>
        </p:grpSpPr>
        <p:graphicFrame>
          <p:nvGraphicFramePr>
            <p:cNvPr id="57388" name="Object 8"/>
            <p:cNvGraphicFramePr/>
            <p:nvPr/>
          </p:nvGraphicFramePr>
          <p:xfrm>
            <a:off x="1607" y="3055"/>
            <a:ext cx="2878" cy="495"/>
          </p:xfrm>
          <a:graphic>
            <a:graphicData uri="http://schemas.openxmlformats.org/presentationml/2006/ole">
              <mc:AlternateContent xmlns:mc="http://schemas.openxmlformats.org/markup-compatibility/2006">
                <mc:Choice xmlns:v="urn:schemas-microsoft-com:vml" Requires="v">
                  <p:oleObj spid="_x0000_s727130" name="公式" r:id="rId28" imgW="4572000" imgH="787400" progId="Equation.3">
                    <p:embed/>
                  </p:oleObj>
                </mc:Choice>
                <mc:Fallback>
                  <p:oleObj name="公式" r:id="rId28" imgW="4572000" imgH="787400" progId="Equation.3">
                    <p:embed/>
                    <p:pic>
                      <p:nvPicPr>
                        <p:cNvPr id="0" name="图片 727129"/>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07" y="3055"/>
                          <a:ext cx="2878" cy="495"/>
                        </a:xfrm>
                        <a:prstGeom prst="rect">
                          <a:avLst/>
                        </a:prstGeom>
                        <a:noFill/>
                        <a:ln>
                          <a:noFill/>
                        </a:ln>
                      </p:spPr>
                    </p:pic>
                  </p:oleObj>
                </mc:Fallback>
              </mc:AlternateContent>
            </a:graphicData>
          </a:graphic>
        </p:graphicFrame>
        <p:graphicFrame>
          <p:nvGraphicFramePr>
            <p:cNvPr id="57389" name="Object 9"/>
            <p:cNvGraphicFramePr/>
            <p:nvPr/>
          </p:nvGraphicFramePr>
          <p:xfrm>
            <a:off x="4614" y="3173"/>
            <a:ext cx="688" cy="215"/>
          </p:xfrm>
          <a:graphic>
            <a:graphicData uri="http://schemas.openxmlformats.org/presentationml/2006/ole">
              <mc:AlternateContent xmlns:mc="http://schemas.openxmlformats.org/markup-compatibility/2006">
                <mc:Choice xmlns:v="urn:schemas-microsoft-com:vml" Requires="v">
                  <p:oleObj spid="_x0000_s727131" name="公式" r:id="rId30" imgW="1091565" imgH="342900" progId="Equation.3">
                    <p:embed/>
                  </p:oleObj>
                </mc:Choice>
                <mc:Fallback>
                  <p:oleObj name="公式" r:id="rId30" imgW="1091565" imgH="342900" progId="Equation.3">
                    <p:embed/>
                    <p:pic>
                      <p:nvPicPr>
                        <p:cNvPr id="0" name="图片 727130"/>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14" y="3173"/>
                          <a:ext cx="688" cy="215"/>
                        </a:xfrm>
                        <a:prstGeom prst="rect">
                          <a:avLst/>
                        </a:prstGeom>
                        <a:noFill/>
                        <a:ln>
                          <a:noFill/>
                        </a:ln>
                      </p:spPr>
                    </p:pic>
                  </p:oleObj>
                </mc:Fallback>
              </mc:AlternateContent>
            </a:graphicData>
          </a:graphic>
        </p:graphicFrame>
        <p:sp>
          <p:nvSpPr>
            <p:cNvPr id="73796" name="Rectangle 68"/>
            <p:cNvSpPr>
              <a:spLocks noChangeArrowheads="1"/>
            </p:cNvSpPr>
            <p:nvPr/>
          </p:nvSpPr>
          <p:spPr bwMode="auto">
            <a:xfrm>
              <a:off x="727" y="3150"/>
              <a:ext cx="984" cy="288"/>
            </a:xfrm>
            <a:prstGeom prst="rect">
              <a:avLst/>
            </a:prstGeom>
            <a:noFill/>
            <a:ln>
              <a:noFill/>
            </a:ln>
            <a:effectLst/>
          </p:spPr>
          <p:txBody>
            <a:bodyPr wrap="none">
              <a:spAutoFit/>
            </a:bodyPr>
            <a:lstStyle/>
            <a:p>
              <a:pPr>
                <a:defRPr/>
              </a:pPr>
              <a:r>
                <a:rPr kumimoji="1" lang="zh-CN" altLang="en-US"/>
                <a:t>由此即得  </a:t>
              </a:r>
              <a:endParaRPr kumimoji="1" lang="zh-CN" altLang="en-US"/>
            </a:p>
          </p:txBody>
        </p:sp>
      </p:grpSp>
      <p:graphicFrame>
        <p:nvGraphicFramePr>
          <p:cNvPr id="73798" name="Object 70"/>
          <p:cNvGraphicFramePr/>
          <p:nvPr/>
        </p:nvGraphicFramePr>
        <p:xfrm>
          <a:off x="7191375" y="4514850"/>
          <a:ext cx="1473200" cy="228600"/>
        </p:xfrm>
        <a:graphic>
          <a:graphicData uri="http://schemas.openxmlformats.org/presentationml/2006/ole">
            <mc:AlternateContent xmlns:mc="http://schemas.openxmlformats.org/markup-compatibility/2006">
              <mc:Choice xmlns:v="urn:schemas-microsoft-com:vml" Requires="v">
                <p:oleObj spid="_x0000_s727132" name="Equation" r:id="rId32" imgW="1473200" imgH="228600" progId="Equation.DSMT4">
                  <p:embed/>
                </p:oleObj>
              </mc:Choice>
              <mc:Fallback>
                <p:oleObj name="Equation" r:id="rId32" imgW="1473200" imgH="228600" progId="Equation.DSMT4">
                  <p:embed/>
                  <p:pic>
                    <p:nvPicPr>
                      <p:cNvPr id="0" name="图片 727131"/>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191375" y="4514850"/>
                        <a:ext cx="1473200" cy="228600"/>
                      </a:xfrm>
                      <a:prstGeom prst="rect">
                        <a:avLst/>
                      </a:prstGeom>
                      <a:noFill/>
                      <a:ln>
                        <a:noFill/>
                      </a:ln>
                    </p:spPr>
                  </p:pic>
                </p:oleObj>
              </mc:Fallback>
            </mc:AlternateContent>
          </a:graphicData>
        </a:graphic>
      </p:graphicFrame>
      <p:sp>
        <p:nvSpPr>
          <p:cNvPr id="73803" name="Rectangle 75"/>
          <p:cNvSpPr>
            <a:spLocks noChangeArrowheads="1"/>
          </p:cNvSpPr>
          <p:nvPr/>
        </p:nvSpPr>
        <p:spPr bwMode="auto">
          <a:xfrm>
            <a:off x="7029450" y="1398588"/>
            <a:ext cx="1868488" cy="457200"/>
          </a:xfrm>
          <a:prstGeom prst="rect">
            <a:avLst/>
          </a:prstGeom>
          <a:noFill/>
          <a:ln>
            <a:noFill/>
          </a:ln>
          <a:effectLst/>
        </p:spPr>
        <p:txBody>
          <a:bodyPr wrap="none">
            <a:spAutoFit/>
          </a:bodyPr>
          <a:lstStyle/>
          <a:p>
            <a:pPr>
              <a:defRPr/>
            </a:pPr>
            <a:r>
              <a:rPr kumimoji="1" lang="zh-CN" altLang="en-US" u="sng">
                <a:solidFill>
                  <a:srgbClr val="009900"/>
                </a:solidFill>
                <a:ea typeface="楷体" panose="02010609060101010101" charset="-122"/>
                <a:cs typeface="楷体" panose="02010609060101010101" charset="-122"/>
              </a:rPr>
              <a:t>依次可得</a:t>
            </a:r>
            <a:r>
              <a:rPr kumimoji="1" lang="zh-CN" altLang="en-US">
                <a:solidFill>
                  <a:srgbClr val="009900"/>
                </a:solidFill>
              </a:rPr>
              <a:t>：  </a:t>
            </a:r>
            <a:endParaRPr kumimoji="1" lang="zh-CN" altLang="en-US">
              <a:solidFill>
                <a:srgbClr val="009900"/>
              </a:solidFill>
            </a:endParaRPr>
          </a:p>
        </p:txBody>
      </p:sp>
      <p:sp>
        <p:nvSpPr>
          <p:cNvPr id="73805" name="Rectangle 77"/>
          <p:cNvSpPr>
            <a:spLocks noChangeArrowheads="1"/>
          </p:cNvSpPr>
          <p:nvPr/>
        </p:nvSpPr>
        <p:spPr bwMode="auto">
          <a:xfrm>
            <a:off x="533400" y="5888038"/>
            <a:ext cx="6240463" cy="457200"/>
          </a:xfrm>
          <a:prstGeom prst="rect">
            <a:avLst/>
          </a:prstGeom>
          <a:noFill/>
          <a:ln>
            <a:noFill/>
          </a:ln>
          <a:effectLst/>
        </p:spPr>
        <p:txBody>
          <a:bodyPr wrap="none">
            <a:spAutoFit/>
          </a:bodyPr>
          <a:lstStyle/>
          <a:p>
            <a:pPr>
              <a:defRPr/>
            </a:pPr>
            <a:r>
              <a:rPr lang="zh-CN" altLang="en-US">
                <a:solidFill>
                  <a:srgbClr val="FF0000"/>
                </a:solidFill>
              </a:rPr>
              <a:t>附：</a:t>
            </a:r>
            <a:r>
              <a:rPr lang="zh-CN" altLang="en-US" u="sng">
                <a:solidFill>
                  <a:srgbClr val="006600"/>
                </a:solidFill>
                <a:ea typeface="楷体" panose="02010609060101010101" charset="-122"/>
                <a:cs typeface="楷体" panose="02010609060101010101" charset="-122"/>
              </a:rPr>
              <a:t>泰勒级数的应用举例</a:t>
            </a:r>
            <a:r>
              <a:rPr lang="en-US" altLang="zh-CN" sz="1800">
                <a:solidFill>
                  <a:schemeClr val="hlink"/>
                </a:solidFill>
                <a:latin typeface="宋体" panose="02010600030101010101" charset="-122"/>
              </a:rPr>
              <a:t>(</a:t>
            </a:r>
            <a:r>
              <a:rPr kumimoji="1" lang="zh-CN" altLang="en-US" sz="1800">
                <a:solidFill>
                  <a:schemeClr val="hlink"/>
                </a:solidFill>
                <a:ea typeface="楷体" panose="02010609060101010101" charset="-122"/>
                <a:cs typeface="楷体" panose="02010609060101010101" charset="-122"/>
              </a:rPr>
              <a:t>求斐波拉契数列的通项</a:t>
            </a:r>
            <a:r>
              <a:rPr kumimoji="1" lang="en-US" altLang="zh-CN" sz="1800">
                <a:solidFill>
                  <a:schemeClr val="hlink"/>
                </a:solidFill>
                <a:latin typeface="宋体" panose="02010600030101010101" charset="-122"/>
              </a:rPr>
              <a:t>)</a:t>
            </a:r>
            <a:r>
              <a:rPr kumimoji="1" lang="en-US" altLang="zh-CN">
                <a:solidFill>
                  <a:schemeClr val="hlink"/>
                </a:solidFill>
              </a:rPr>
              <a:t>  </a:t>
            </a:r>
            <a:endParaRPr kumimoji="1" lang="en-US" altLang="zh-CN">
              <a:solidFill>
                <a:schemeClr val="hlink"/>
              </a:solidFill>
            </a:endParaRPr>
          </a:p>
        </p:txBody>
      </p:sp>
      <p:grpSp>
        <p:nvGrpSpPr>
          <p:cNvPr id="73806" name="Group 78"/>
          <p:cNvGrpSpPr/>
          <p:nvPr/>
        </p:nvGrpSpPr>
        <p:grpSpPr bwMode="auto">
          <a:xfrm>
            <a:off x="6819900" y="5937250"/>
            <a:ext cx="1554163" cy="336550"/>
            <a:chOff x="1600" y="3452"/>
            <a:chExt cx="979" cy="212"/>
          </a:xfrm>
        </p:grpSpPr>
        <p:sp>
          <p:nvSpPr>
            <p:cNvPr id="73807" name="AutoShape 79">
              <a:hlinkClick r:id="rId34" action="ppaction://hlinksldjump"/>
            </p:cNvPr>
            <p:cNvSpPr>
              <a:spLocks noChangeArrowheads="1"/>
            </p:cNvSpPr>
            <p:nvPr/>
          </p:nvSpPr>
          <p:spPr bwMode="auto">
            <a:xfrm>
              <a:off x="1600" y="3477"/>
              <a:ext cx="357" cy="174"/>
            </a:xfrm>
            <a:prstGeom prst="rightArrow">
              <a:avLst>
                <a:gd name="adj1" fmla="val 50000"/>
                <a:gd name="adj2" fmla="val 51293"/>
              </a:avLst>
            </a:prstGeom>
            <a:solidFill>
              <a:srgbClr val="CCFFFF"/>
            </a:solidFill>
            <a:ln w="3175">
              <a:solidFill>
                <a:srgbClr val="FF0000"/>
              </a:solidFill>
              <a:miter lim="800000"/>
            </a:ln>
            <a:effectLst/>
          </p:spPr>
          <p:txBody>
            <a:bodyPr wrap="none" anchor="ctr">
              <a:spAutoFit/>
            </a:bodyPr>
            <a:lstStyle/>
            <a:p>
              <a:pPr>
                <a:defRPr/>
              </a:pPr>
              <a:endParaRPr lang="zh-CN" altLang="en-US"/>
            </a:p>
          </p:txBody>
        </p:sp>
        <p:sp>
          <p:nvSpPr>
            <p:cNvPr id="73808" name="Text Box 80"/>
            <p:cNvSpPr txBox="1">
              <a:spLocks noChangeArrowheads="1"/>
            </p:cNvSpPr>
            <p:nvPr/>
          </p:nvSpPr>
          <p:spPr bwMode="auto">
            <a:xfrm>
              <a:off x="1931" y="3452"/>
              <a:ext cx="648" cy="212"/>
            </a:xfrm>
            <a:prstGeom prst="rect">
              <a:avLst/>
            </a:prstGeom>
            <a:noFill/>
            <a:ln>
              <a:noFill/>
            </a:ln>
            <a:effectLst/>
          </p:spPr>
          <p:txBody>
            <a:bodyPr wrap="none">
              <a:spAutoFit/>
            </a:bodyPr>
            <a:lstStyle/>
            <a:p>
              <a:pPr>
                <a:defRPr/>
              </a:pPr>
              <a:r>
                <a:rPr lang="en-US" altLang="zh-CN" sz="1600">
                  <a:solidFill>
                    <a:srgbClr val="B2B2B2"/>
                  </a:solidFill>
                  <a:latin typeface="宋体" panose="02010600030101010101" charset="-122"/>
                </a:rPr>
                <a:t>(</a:t>
              </a:r>
              <a:r>
                <a:rPr lang="zh-CN" altLang="en-US" sz="1600">
                  <a:solidFill>
                    <a:srgbClr val="B2B2B2"/>
                  </a:solidFill>
                  <a:ea typeface="楷体" panose="02010609060101010101" charset="-122"/>
                  <a:cs typeface="楷体" panose="02010609060101010101" charset="-122"/>
                </a:rPr>
                <a:t>进入</a:t>
              </a:r>
              <a:r>
                <a:rPr lang="en-US" altLang="zh-CN" sz="1600">
                  <a:solidFill>
                    <a:srgbClr val="B2B2B2"/>
                  </a:solidFill>
                  <a:ea typeface="楷体" panose="02010609060101010101" charset="-122"/>
                  <a:cs typeface="楷体" panose="02010609060101010101" charset="-122"/>
                </a:rPr>
                <a:t>?</a:t>
              </a:r>
              <a:r>
                <a:rPr lang="en-US" altLang="zh-CN" sz="800">
                  <a:solidFill>
                    <a:srgbClr val="B2B2B2"/>
                  </a:solidFill>
                  <a:ea typeface="楷体" panose="02010609060101010101" charset="-122"/>
                  <a:cs typeface="楷体" panose="02010609060101010101" charset="-122"/>
                </a:rPr>
                <a:t> </a:t>
              </a:r>
              <a:r>
                <a:rPr lang="en-US" altLang="zh-CN" sz="1600">
                  <a:solidFill>
                    <a:srgbClr val="B2B2B2"/>
                  </a:solidFill>
                  <a:latin typeface="宋体" panose="02010600030101010101" charset="-122"/>
                </a:rPr>
                <a:t>)</a:t>
              </a:r>
              <a:r>
                <a:rPr lang="en-US" altLang="zh-CN" sz="1600">
                  <a:solidFill>
                    <a:srgbClr val="B2B2B2"/>
                  </a:solidFill>
                </a:rPr>
                <a:t>  </a:t>
              </a:r>
              <a:endParaRPr lang="en-US" altLang="zh-CN" sz="1600">
                <a:solidFill>
                  <a:srgbClr val="B2B2B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3785"/>
                                        </p:tgtEl>
                                        <p:attrNameLst>
                                          <p:attrName>style.visibility</p:attrName>
                                        </p:attrNameLst>
                                      </p:cBhvr>
                                      <p:to>
                                        <p:strVal val="visible"/>
                                      </p:to>
                                    </p:set>
                                    <p:animEffect transition="in" filter="wipe(left)">
                                      <p:cBhvr>
                                        <p:cTn id="7" dur="1000"/>
                                        <p:tgtEl>
                                          <p:spTgt spid="73785"/>
                                        </p:tgtEl>
                                      </p:cBhvr>
                                    </p:animEffect>
                                  </p:childTnLst>
                                </p:cTn>
                              </p:par>
                              <p:par>
                                <p:cTn id="8" presetID="22" presetClass="entr" presetSubtype="8" fill="hold" nodeType="withEffect">
                                  <p:stCondLst>
                                    <p:cond delay="0"/>
                                  </p:stCondLst>
                                  <p:childTnLst>
                                    <p:set>
                                      <p:cBhvr>
                                        <p:cTn id="9" dur="1" fill="hold">
                                          <p:stCondLst>
                                            <p:cond delay="0"/>
                                          </p:stCondLst>
                                        </p:cTn>
                                        <p:tgtEl>
                                          <p:spTgt spid="73780"/>
                                        </p:tgtEl>
                                        <p:attrNameLst>
                                          <p:attrName>style.visibility</p:attrName>
                                        </p:attrNameLst>
                                      </p:cBhvr>
                                      <p:to>
                                        <p:strVal val="visible"/>
                                      </p:to>
                                    </p:set>
                                    <p:animEffect transition="in" filter="wipe(left)">
                                      <p:cBhvr>
                                        <p:cTn id="10" dur="1000"/>
                                        <p:tgtEl>
                                          <p:spTgt spid="737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3734"/>
                                        </p:tgtEl>
                                        <p:attrNameLst>
                                          <p:attrName>style.visibility</p:attrName>
                                        </p:attrNameLst>
                                      </p:cBhvr>
                                      <p:to>
                                        <p:strVal val="visible"/>
                                      </p:to>
                                    </p:set>
                                    <p:animEffect transition="in" filter="wipe(left)">
                                      <p:cBhvr>
                                        <p:cTn id="15" dur="1000"/>
                                        <p:tgtEl>
                                          <p:spTgt spid="737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3809"/>
                                        </p:tgtEl>
                                        <p:attrNameLst>
                                          <p:attrName>style.visibility</p:attrName>
                                        </p:attrNameLst>
                                      </p:cBhvr>
                                      <p:to>
                                        <p:strVal val="visible"/>
                                      </p:to>
                                    </p:set>
                                    <p:animEffect transition="in" filter="wipe(left)">
                                      <p:cBhvr>
                                        <p:cTn id="20" dur="1000"/>
                                        <p:tgtEl>
                                          <p:spTgt spid="738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3738"/>
                                        </p:tgtEl>
                                        <p:attrNameLst>
                                          <p:attrName>style.visibility</p:attrName>
                                        </p:attrNameLst>
                                      </p:cBhvr>
                                      <p:to>
                                        <p:strVal val="visible"/>
                                      </p:to>
                                    </p:set>
                                    <p:animEffect transition="in" filter="wipe(left)">
                                      <p:cBhvr>
                                        <p:cTn id="25" dur="1000"/>
                                        <p:tgtEl>
                                          <p:spTgt spid="737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3786"/>
                                        </p:tgtEl>
                                        <p:attrNameLst>
                                          <p:attrName>style.visibility</p:attrName>
                                        </p:attrNameLst>
                                      </p:cBhvr>
                                      <p:to>
                                        <p:strVal val="visible"/>
                                      </p:to>
                                    </p:set>
                                    <p:animEffect transition="in" filter="wipe(left)">
                                      <p:cBhvr>
                                        <p:cTn id="30" dur="1000"/>
                                        <p:tgtEl>
                                          <p:spTgt spid="73786"/>
                                        </p:tgtEl>
                                      </p:cBhvr>
                                    </p:animEffect>
                                  </p:childTnLst>
                                </p:cTn>
                              </p:par>
                              <p:par>
                                <p:cTn id="31" presetID="22" presetClass="entr" presetSubtype="8" fill="hold" nodeType="withEffect">
                                  <p:stCondLst>
                                    <p:cond delay="0"/>
                                  </p:stCondLst>
                                  <p:childTnLst>
                                    <p:set>
                                      <p:cBhvr>
                                        <p:cTn id="32" dur="1" fill="hold">
                                          <p:stCondLst>
                                            <p:cond delay="0"/>
                                          </p:stCondLst>
                                        </p:cTn>
                                        <p:tgtEl>
                                          <p:spTgt spid="73739"/>
                                        </p:tgtEl>
                                        <p:attrNameLst>
                                          <p:attrName>style.visibility</p:attrName>
                                        </p:attrNameLst>
                                      </p:cBhvr>
                                      <p:to>
                                        <p:strVal val="visible"/>
                                      </p:to>
                                    </p:set>
                                    <p:animEffect transition="in" filter="wipe(left)">
                                      <p:cBhvr>
                                        <p:cTn id="33" dur="1000"/>
                                        <p:tgtEl>
                                          <p:spTgt spid="737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3740"/>
                                        </p:tgtEl>
                                        <p:attrNameLst>
                                          <p:attrName>style.visibility</p:attrName>
                                        </p:attrNameLst>
                                      </p:cBhvr>
                                      <p:to>
                                        <p:strVal val="visible"/>
                                      </p:to>
                                    </p:set>
                                    <p:animEffect transition="in" filter="wipe(left)">
                                      <p:cBhvr>
                                        <p:cTn id="38" dur="1000"/>
                                        <p:tgtEl>
                                          <p:spTgt spid="7374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3741"/>
                                        </p:tgtEl>
                                        <p:attrNameLst>
                                          <p:attrName>style.visibility</p:attrName>
                                        </p:attrNameLst>
                                      </p:cBhvr>
                                      <p:to>
                                        <p:strVal val="visible"/>
                                      </p:to>
                                    </p:set>
                                    <p:animEffect transition="in" filter="wipe(left)">
                                      <p:cBhvr>
                                        <p:cTn id="43" dur="1000"/>
                                        <p:tgtEl>
                                          <p:spTgt spid="737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3742"/>
                                        </p:tgtEl>
                                        <p:attrNameLst>
                                          <p:attrName>style.visibility</p:attrName>
                                        </p:attrNameLst>
                                      </p:cBhvr>
                                      <p:to>
                                        <p:strVal val="visible"/>
                                      </p:to>
                                    </p:set>
                                    <p:animEffect transition="in" filter="wipe(left)">
                                      <p:cBhvr>
                                        <p:cTn id="48" dur="1000"/>
                                        <p:tgtEl>
                                          <p:spTgt spid="737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73787"/>
                                        </p:tgtEl>
                                        <p:attrNameLst>
                                          <p:attrName>style.visibility</p:attrName>
                                        </p:attrNameLst>
                                      </p:cBhvr>
                                      <p:to>
                                        <p:strVal val="visible"/>
                                      </p:to>
                                    </p:set>
                                    <p:animEffect transition="in" filter="wipe(up)">
                                      <p:cBhvr>
                                        <p:cTn id="53" dur="1000"/>
                                        <p:tgtEl>
                                          <p:spTgt spid="7378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3803"/>
                                        </p:tgtEl>
                                        <p:attrNameLst>
                                          <p:attrName>style.visibility</p:attrName>
                                        </p:attrNameLst>
                                      </p:cBhvr>
                                      <p:to>
                                        <p:strVal val="visible"/>
                                      </p:to>
                                    </p:set>
                                    <p:animEffect transition="in" filter="wipe(left)">
                                      <p:cBhvr>
                                        <p:cTn id="56" dur="1000"/>
                                        <p:tgtEl>
                                          <p:spTgt spid="7380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3743"/>
                                        </p:tgtEl>
                                        <p:attrNameLst>
                                          <p:attrName>style.visibility</p:attrName>
                                        </p:attrNameLst>
                                      </p:cBhvr>
                                      <p:to>
                                        <p:strVal val="visible"/>
                                      </p:to>
                                    </p:set>
                                    <p:animEffect transition="in" filter="wipe(left)">
                                      <p:cBhvr>
                                        <p:cTn id="61" dur="1000"/>
                                        <p:tgtEl>
                                          <p:spTgt spid="737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3794"/>
                                        </p:tgtEl>
                                        <p:attrNameLst>
                                          <p:attrName>style.visibility</p:attrName>
                                        </p:attrNameLst>
                                      </p:cBhvr>
                                      <p:to>
                                        <p:strVal val="visible"/>
                                      </p:to>
                                    </p:set>
                                    <p:animEffect transition="in" filter="wipe(left)">
                                      <p:cBhvr>
                                        <p:cTn id="66" dur="1000"/>
                                        <p:tgtEl>
                                          <p:spTgt spid="737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3795"/>
                                        </p:tgtEl>
                                        <p:attrNameLst>
                                          <p:attrName>style.visibility</p:attrName>
                                        </p:attrNameLst>
                                      </p:cBhvr>
                                      <p:to>
                                        <p:strVal val="visible"/>
                                      </p:to>
                                    </p:set>
                                    <p:animEffect transition="in" filter="wipe(left)">
                                      <p:cBhvr>
                                        <p:cTn id="71" dur="1000"/>
                                        <p:tgtEl>
                                          <p:spTgt spid="7379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3783"/>
                                        </p:tgtEl>
                                        <p:attrNameLst>
                                          <p:attrName>style.visibility</p:attrName>
                                        </p:attrNameLst>
                                      </p:cBhvr>
                                      <p:to>
                                        <p:strVal val="visible"/>
                                      </p:to>
                                    </p:set>
                                    <p:animEffect transition="in" filter="wipe(left)">
                                      <p:cBhvr>
                                        <p:cTn id="76" dur="1000"/>
                                        <p:tgtEl>
                                          <p:spTgt spid="7378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73798"/>
                                        </p:tgtEl>
                                        <p:attrNameLst>
                                          <p:attrName>style.visibility</p:attrName>
                                        </p:attrNameLst>
                                      </p:cBhvr>
                                      <p:to>
                                        <p:strVal val="visible"/>
                                      </p:to>
                                    </p:set>
                                    <p:animEffect transition="in" filter="wipe(left)">
                                      <p:cBhvr>
                                        <p:cTn id="81" dur="1000"/>
                                        <p:tgtEl>
                                          <p:spTgt spid="7379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3810"/>
                                        </p:tgtEl>
                                        <p:attrNameLst>
                                          <p:attrName>style.visibility</p:attrName>
                                        </p:attrNameLst>
                                      </p:cBhvr>
                                      <p:to>
                                        <p:strVal val="visible"/>
                                      </p:to>
                                    </p:set>
                                    <p:animEffect transition="in" filter="wipe(left)">
                                      <p:cBhvr>
                                        <p:cTn id="86" dur="1000"/>
                                        <p:tgtEl>
                                          <p:spTgt spid="7381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3805"/>
                                        </p:tgtEl>
                                        <p:attrNameLst>
                                          <p:attrName>style.visibility</p:attrName>
                                        </p:attrNameLst>
                                      </p:cBhvr>
                                      <p:to>
                                        <p:strVal val="visible"/>
                                      </p:to>
                                    </p:set>
                                    <p:animEffect transition="in" filter="wipe(left)">
                                      <p:cBhvr>
                                        <p:cTn id="91" dur="1000"/>
                                        <p:tgtEl>
                                          <p:spTgt spid="73805"/>
                                        </p:tgtEl>
                                      </p:cBhvr>
                                    </p:animEffect>
                                  </p:childTnLst>
                                </p:cTn>
                              </p:par>
                            </p:childTnLst>
                          </p:cTn>
                        </p:par>
                        <p:par>
                          <p:cTn id="92" fill="hold">
                            <p:stCondLst>
                              <p:cond delay="1000"/>
                            </p:stCondLst>
                            <p:childTnLst>
                              <p:par>
                                <p:cTn id="93" presetID="22" presetClass="entr" presetSubtype="8" fill="hold" nodeType="afterEffect">
                                  <p:stCondLst>
                                    <p:cond delay="0"/>
                                  </p:stCondLst>
                                  <p:childTnLst>
                                    <p:set>
                                      <p:cBhvr>
                                        <p:cTn id="94" dur="1" fill="hold">
                                          <p:stCondLst>
                                            <p:cond delay="0"/>
                                          </p:stCondLst>
                                        </p:cTn>
                                        <p:tgtEl>
                                          <p:spTgt spid="73806"/>
                                        </p:tgtEl>
                                        <p:attrNameLst>
                                          <p:attrName>style.visibility</p:attrName>
                                        </p:attrNameLst>
                                      </p:cBhvr>
                                      <p:to>
                                        <p:strVal val="visible"/>
                                      </p:to>
                                    </p:set>
                                    <p:animEffect transition="in" filter="wipe(left)">
                                      <p:cBhvr>
                                        <p:cTn id="95" dur="1000"/>
                                        <p:tgtEl>
                                          <p:spTgt spid="73806"/>
                                        </p:tgtEl>
                                      </p:cBhvr>
                                    </p:animEffect>
                                  </p:childTnLst>
                                </p:cTn>
                              </p:par>
                              <p:par>
                                <p:cTn id="96" presetID="63" presetClass="path" presetSubtype="0" repeatCount="indefinite" accel="50000" decel="50000" autoRev="1" fill="hold" nodeType="withEffect">
                                  <p:stCondLst>
                                    <p:cond delay="0"/>
                                  </p:stCondLst>
                                  <p:endCondLst>
                                    <p:cond evt="onNext" delay="0">
                                      <p:tgtEl>
                                        <p:sldTgt/>
                                      </p:tgtEl>
                                    </p:cond>
                                  </p:endCondLst>
                                  <p:childTnLst>
                                    <p:animMotion origin="layout" path="M 1.11111E-6 -1.11111E-6 L 0.03021 -1.11111E-6 " pathEditMode="relative" rAng="0" ptsTypes="AA">
                                      <p:cBhvr>
                                        <p:cTn id="97" dur="1000" fill="hold"/>
                                        <p:tgtEl>
                                          <p:spTgt spid="73806"/>
                                        </p:tgtEl>
                                        <p:attrNameLst>
                                          <p:attrName>ppt_x</p:attrName>
                                          <p:attrName>ppt_y</p:attrName>
                                        </p:attrNameLst>
                                      </p:cBhvr>
                                      <p:rCtr x="15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86" grpId="0"/>
      <p:bldP spid="73803" grpId="0"/>
      <p:bldP spid="7380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36866" name="Picture 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36867" name="Picture 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36868" name="Picture 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36869" name="Picture 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36870" name="Picture 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36871" name="Picture 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36872" name="Picture 9"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36873" name="Picture 1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36874" name="Picture 1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36875" name="Picture 1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36876" name="Picture 1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36877" name="Picture 1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36878" name="Picture 1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36879" name="Picture 1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36880" name="Picture 1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36881" name="Picture 1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36882" name="Picture 1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36883" name="Picture 2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36884" name="Picture 21" descr="xs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grpSp>
        <p:nvGrpSpPr>
          <p:cNvPr id="128022" name="Group 22"/>
          <p:cNvGrpSpPr/>
          <p:nvPr/>
        </p:nvGrpSpPr>
        <p:grpSpPr bwMode="auto">
          <a:xfrm>
            <a:off x="457200" y="466725"/>
            <a:ext cx="8686800" cy="6307138"/>
            <a:chOff x="288" y="294"/>
            <a:chExt cx="5472" cy="3973"/>
          </a:xfrm>
        </p:grpSpPr>
        <p:sp>
          <p:nvSpPr>
            <p:cNvPr id="128023" name="Rectangle 23"/>
            <p:cNvSpPr>
              <a:spLocks noChangeArrowheads="1"/>
            </p:cNvSpPr>
            <p:nvPr/>
          </p:nvSpPr>
          <p:spPr bwMode="auto">
            <a:xfrm>
              <a:off x="3411" y="3730"/>
              <a:ext cx="916" cy="442"/>
            </a:xfrm>
            <a:prstGeom prst="rect">
              <a:avLst/>
            </a:prstGeom>
            <a:noFill/>
            <a:ln>
              <a:noFill/>
            </a:ln>
            <a:effectLst/>
          </p:spPr>
          <p:txBody>
            <a:bodyPr wrap="none">
              <a:spAutoFit/>
            </a:bodyPr>
            <a:lstStyle/>
            <a:p>
              <a:pPr>
                <a:defRPr/>
              </a:pPr>
              <a:r>
                <a:rPr lang="en-US" altLang="zh-CN" sz="4000">
                  <a:solidFill>
                    <a:srgbClr val="FFA449"/>
                  </a:solidFill>
                  <a:latin typeface="Arial" panose="020B0604020202090204"/>
                </a:rPr>
                <a:t>……</a:t>
              </a:r>
              <a:r>
                <a:rPr lang="en-US" altLang="zh-CN" sz="4000">
                  <a:solidFill>
                    <a:srgbClr val="FFA449"/>
                  </a:solidFill>
                </a:rPr>
                <a:t>  </a:t>
              </a:r>
              <a:endParaRPr lang="en-US" altLang="zh-CN" sz="4000">
                <a:solidFill>
                  <a:srgbClr val="FFA449"/>
                </a:solidFill>
              </a:endParaRPr>
            </a:p>
          </p:txBody>
        </p:sp>
        <p:grpSp>
          <p:nvGrpSpPr>
            <p:cNvPr id="36887" name="Group 24"/>
            <p:cNvGrpSpPr/>
            <p:nvPr/>
          </p:nvGrpSpPr>
          <p:grpSpPr bwMode="auto">
            <a:xfrm>
              <a:off x="288" y="294"/>
              <a:ext cx="5472" cy="3973"/>
              <a:chOff x="288" y="294"/>
              <a:chExt cx="5472" cy="3973"/>
            </a:xfrm>
          </p:grpSpPr>
          <p:sp>
            <p:nvSpPr>
              <p:cNvPr id="128025" name="Text Box 25"/>
              <p:cNvSpPr txBox="1">
                <a:spLocks noChangeArrowheads="1"/>
              </p:cNvSpPr>
              <p:nvPr/>
            </p:nvSpPr>
            <p:spPr bwMode="auto">
              <a:xfrm>
                <a:off x="1639" y="3863"/>
                <a:ext cx="1844" cy="404"/>
              </a:xfrm>
              <a:prstGeom prst="rect">
                <a:avLst/>
              </a:prstGeom>
              <a:noFill/>
              <a:ln>
                <a:noFill/>
              </a:ln>
              <a:effectLst/>
            </p:spPr>
            <p:txBody>
              <a:bodyPr wrap="none">
                <a:spAutoFit/>
              </a:bodyPr>
              <a:lstStyle/>
              <a:p>
                <a:pPr>
                  <a:defRPr/>
                </a:pPr>
                <a:r>
                  <a:rPr lang="zh-CN" altLang="en-US" sz="3600">
                    <a:solidFill>
                      <a:srgbClr val="FFA449"/>
                    </a:solidFill>
                    <a:ea typeface="华文行楷" panose="02010800040101010101" charset="-122"/>
                    <a:cs typeface="华文行楷" panose="02010800040101010101" charset="-122"/>
                  </a:rPr>
                  <a:t>放松一下吧</a:t>
                </a:r>
                <a:r>
                  <a:rPr lang="zh-CN" altLang="en-US">
                    <a:solidFill>
                      <a:srgbClr val="FFA449"/>
                    </a:solidFill>
                    <a:ea typeface="华文行楷" panose="02010800040101010101" charset="-122"/>
                    <a:cs typeface="华文行楷" panose="02010800040101010101" charset="-122"/>
                  </a:rPr>
                  <a:t> </a:t>
                </a:r>
                <a:r>
                  <a:rPr lang="en-US" altLang="zh-CN" sz="3600">
                    <a:solidFill>
                      <a:srgbClr val="FFA449"/>
                    </a:solidFill>
                    <a:ea typeface="华文行楷" panose="02010800040101010101" charset="-122"/>
                    <a:cs typeface="华文行楷" panose="02010800040101010101" charset="-122"/>
                  </a:rPr>
                  <a:t>!  </a:t>
                </a:r>
                <a:endParaRPr lang="en-US" altLang="zh-CN" sz="3600">
                  <a:solidFill>
                    <a:srgbClr val="FFA449"/>
                  </a:solidFill>
                  <a:ea typeface="华文行楷" panose="02010800040101010101" charset="-122"/>
                  <a:cs typeface="华文行楷" panose="02010800040101010101" charset="-122"/>
                </a:endParaRPr>
              </a:p>
            </p:txBody>
          </p:sp>
          <p:pic>
            <p:nvPicPr>
              <p:cNvPr id="36889" name="Picture 26" descr="aa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94"/>
                <a:ext cx="5472" cy="3528"/>
              </a:xfrm>
              <a:prstGeom prst="rect">
                <a:avLst/>
              </a:prstGeom>
              <a:noFill/>
              <a:ln>
                <a:noFill/>
              </a:ln>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8022"/>
                                        </p:tgtEl>
                                        <p:attrNameLst>
                                          <p:attrName>style.visibility</p:attrName>
                                        </p:attrNameLst>
                                      </p:cBhvr>
                                      <p:to>
                                        <p:strVal val="visible"/>
                                      </p:to>
                                    </p:set>
                                    <p:animEffect transition="in" filter="wipe(left)">
                                      <p:cBhvr>
                                        <p:cTn id="7" dur="1000"/>
                                        <p:tgtEl>
                                          <p:spTgt spid="128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6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314575" y="3157538"/>
            <a:ext cx="838200" cy="219075"/>
          </a:xfrm>
          <a:prstGeom prst="rect">
            <a:avLst/>
          </a:prstGeom>
          <a:noFill/>
          <a:ln>
            <a:noFill/>
          </a:ln>
        </p:spPr>
      </p:pic>
      <p:pic>
        <p:nvPicPr>
          <p:cNvPr id="40962" name="Picture 6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312988" y="3155950"/>
            <a:ext cx="838200" cy="219075"/>
          </a:xfrm>
          <a:prstGeom prst="rect">
            <a:avLst/>
          </a:prstGeom>
          <a:noFill/>
          <a:ln>
            <a:noFill/>
          </a:ln>
        </p:spPr>
      </p:pic>
      <p:pic>
        <p:nvPicPr>
          <p:cNvPr id="40963" name="Picture 6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476750" y="3157538"/>
            <a:ext cx="838200" cy="219075"/>
          </a:xfrm>
          <a:prstGeom prst="rect">
            <a:avLst/>
          </a:prstGeom>
          <a:noFill/>
          <a:ln>
            <a:noFill/>
          </a:ln>
        </p:spPr>
      </p:pic>
      <p:pic>
        <p:nvPicPr>
          <p:cNvPr id="40964" name="Picture 6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475163" y="3155950"/>
            <a:ext cx="838200" cy="219075"/>
          </a:xfrm>
          <a:prstGeom prst="rect">
            <a:avLst/>
          </a:prstGeom>
          <a:noFill/>
          <a:ln>
            <a:noFill/>
          </a:ln>
        </p:spPr>
      </p:pic>
      <p:pic>
        <p:nvPicPr>
          <p:cNvPr id="40965" name="Picture 6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619875" y="3146425"/>
            <a:ext cx="838200" cy="219075"/>
          </a:xfrm>
          <a:prstGeom prst="rect">
            <a:avLst/>
          </a:prstGeom>
          <a:noFill/>
          <a:ln>
            <a:noFill/>
          </a:ln>
        </p:spPr>
      </p:pic>
      <p:pic>
        <p:nvPicPr>
          <p:cNvPr id="40966" name="Picture 6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619875" y="3144838"/>
            <a:ext cx="838200" cy="219075"/>
          </a:xfrm>
          <a:prstGeom prst="rect">
            <a:avLst/>
          </a:prstGeom>
          <a:noFill/>
          <a:ln>
            <a:noFill/>
          </a:ln>
        </p:spPr>
      </p:pic>
      <p:pic>
        <p:nvPicPr>
          <p:cNvPr id="40967" name="Picture 7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0968" name="Picture 71"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0969" name="Picture 7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0970" name="Picture 7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0971" name="Picture 7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0972" name="Picture 7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0973" name="Picture 7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312988" y="4946650"/>
            <a:ext cx="838200" cy="219075"/>
          </a:xfrm>
          <a:prstGeom prst="rect">
            <a:avLst/>
          </a:prstGeom>
          <a:noFill/>
          <a:ln>
            <a:noFill/>
          </a:ln>
        </p:spPr>
      </p:pic>
      <p:pic>
        <p:nvPicPr>
          <p:cNvPr id="40974" name="Picture 77"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311400" y="4945063"/>
            <a:ext cx="838200" cy="219075"/>
          </a:xfrm>
          <a:prstGeom prst="rect">
            <a:avLst/>
          </a:prstGeom>
          <a:noFill/>
          <a:ln>
            <a:noFill/>
          </a:ln>
        </p:spPr>
      </p:pic>
      <p:pic>
        <p:nvPicPr>
          <p:cNvPr id="40975" name="Picture 7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475163" y="4946650"/>
            <a:ext cx="838200" cy="219075"/>
          </a:xfrm>
          <a:prstGeom prst="rect">
            <a:avLst/>
          </a:prstGeom>
          <a:noFill/>
          <a:ln>
            <a:noFill/>
          </a:ln>
        </p:spPr>
      </p:pic>
      <p:pic>
        <p:nvPicPr>
          <p:cNvPr id="40976" name="Picture 7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473575" y="4945063"/>
            <a:ext cx="838200" cy="219075"/>
          </a:xfrm>
          <a:prstGeom prst="rect">
            <a:avLst/>
          </a:prstGeom>
          <a:noFill/>
          <a:ln>
            <a:noFill/>
          </a:ln>
        </p:spPr>
      </p:pic>
      <p:pic>
        <p:nvPicPr>
          <p:cNvPr id="40977" name="Picture 8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627813" y="4956175"/>
            <a:ext cx="838200" cy="219075"/>
          </a:xfrm>
          <a:prstGeom prst="rect">
            <a:avLst/>
          </a:prstGeom>
          <a:noFill/>
          <a:ln>
            <a:noFill/>
          </a:ln>
        </p:spPr>
      </p:pic>
      <p:pic>
        <p:nvPicPr>
          <p:cNvPr id="40978" name="Picture 81"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626225" y="4954588"/>
            <a:ext cx="838200" cy="219075"/>
          </a:xfrm>
          <a:prstGeom prst="rect">
            <a:avLst/>
          </a:prstGeom>
          <a:noFill/>
          <a:ln>
            <a:noFill/>
          </a:ln>
        </p:spPr>
      </p:pic>
      <p:pic>
        <p:nvPicPr>
          <p:cNvPr id="40979" name="Picture 8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0980" name="Picture 83" descr="xs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grpSp>
        <p:nvGrpSpPr>
          <p:cNvPr id="56420" name="Group 100"/>
          <p:cNvGrpSpPr/>
          <p:nvPr/>
        </p:nvGrpSpPr>
        <p:grpSpPr bwMode="auto">
          <a:xfrm>
            <a:off x="528638" y="569913"/>
            <a:ext cx="6021387" cy="519112"/>
            <a:chOff x="333" y="359"/>
            <a:chExt cx="3793" cy="327"/>
          </a:xfrm>
        </p:grpSpPr>
        <p:sp>
          <p:nvSpPr>
            <p:cNvPr id="56325" name="Rectangle 5"/>
            <p:cNvSpPr>
              <a:spLocks noChangeArrowheads="1"/>
            </p:cNvSpPr>
            <p:nvPr/>
          </p:nvSpPr>
          <p:spPr bwMode="auto">
            <a:xfrm>
              <a:off x="333" y="359"/>
              <a:ext cx="676" cy="327"/>
            </a:xfrm>
            <a:prstGeom prst="rect">
              <a:avLst/>
            </a:prstGeom>
            <a:noFill/>
            <a:ln>
              <a:noFill/>
            </a:ln>
            <a:effectLst/>
          </p:spPr>
          <p:txBody>
            <a:bodyPr wrap="none" lIns="90000" tIns="46800" rIns="90000" bIns="46800">
              <a:spAutoFit/>
            </a:bodyPr>
            <a:lstStyle/>
            <a:p>
              <a:pPr>
                <a:spcBef>
                  <a:spcPct val="50000"/>
                </a:spcBef>
                <a:defRPr/>
              </a:pPr>
              <a:r>
                <a:rPr lang="zh-CN" altLang="en-US" sz="2800">
                  <a:solidFill>
                    <a:srgbClr val="FF0000"/>
                  </a:solidFill>
                </a:rPr>
                <a:t>附：  </a:t>
              </a:r>
              <a:endParaRPr lang="zh-CN" altLang="en-US" sz="2800">
                <a:solidFill>
                  <a:srgbClr val="006600"/>
                </a:solidFill>
                <a:ea typeface="楷体_GB2312" charset="0"/>
                <a:cs typeface="楷体_GB2312" charset="0"/>
              </a:endParaRPr>
            </a:p>
          </p:txBody>
        </p:sp>
        <p:sp>
          <p:nvSpPr>
            <p:cNvPr id="56326" name="Rectangle 6"/>
            <p:cNvSpPr>
              <a:spLocks noChangeArrowheads="1"/>
            </p:cNvSpPr>
            <p:nvPr/>
          </p:nvSpPr>
          <p:spPr bwMode="auto">
            <a:xfrm>
              <a:off x="771" y="359"/>
              <a:ext cx="3355" cy="327"/>
            </a:xfrm>
            <a:prstGeom prst="rect">
              <a:avLst/>
            </a:prstGeom>
            <a:noFill/>
            <a:ln>
              <a:noFill/>
            </a:ln>
            <a:effectLst/>
          </p:spPr>
          <p:txBody>
            <a:bodyPr wrap="none" lIns="90000" tIns="46800" rIns="90000" bIns="46800">
              <a:spAutoFit/>
            </a:bodyPr>
            <a:lstStyle/>
            <a:p>
              <a:pPr>
                <a:spcBef>
                  <a:spcPct val="50000"/>
                </a:spcBef>
                <a:defRPr/>
              </a:pPr>
              <a:r>
                <a:rPr lang="zh-CN" altLang="en-US" sz="2800">
                  <a:solidFill>
                    <a:srgbClr val="006600"/>
                  </a:solidFill>
                  <a:ea typeface="楷体" panose="02010609060101010101" charset="-122"/>
                  <a:cs typeface="楷体" panose="02010609060101010101" charset="-122"/>
                </a:rPr>
                <a:t>连续函数的平均值 </a:t>
              </a:r>
              <a:r>
                <a:rPr lang="en-US" altLang="zh-CN" sz="2000">
                  <a:solidFill>
                    <a:schemeClr val="hlink"/>
                  </a:solidFill>
                  <a:latin typeface="宋体" panose="02010600030101010101" charset="-122"/>
                </a:rPr>
                <a:t>(</a:t>
              </a:r>
              <a:r>
                <a:rPr lang="zh-CN" altLang="en-US" sz="2000">
                  <a:solidFill>
                    <a:schemeClr val="hlink"/>
                  </a:solidFill>
                  <a:latin typeface="楷体" panose="02010609060101010101" charset="-122"/>
                  <a:ea typeface="楷体" panose="02010609060101010101" charset="-122"/>
                  <a:cs typeface="楷体" panose="02010609060101010101" charset="-122"/>
                </a:rPr>
                <a:t>以平均气温为例</a:t>
              </a:r>
              <a:r>
                <a:rPr lang="en-US" altLang="zh-CN" sz="2000">
                  <a:solidFill>
                    <a:schemeClr val="hlink"/>
                  </a:solidFill>
                  <a:latin typeface="宋体" panose="02010600030101010101" charset="-122"/>
                </a:rPr>
                <a:t>)</a:t>
              </a:r>
              <a:r>
                <a:rPr lang="en-US" altLang="zh-CN">
                  <a:solidFill>
                    <a:srgbClr val="CC0000"/>
                  </a:solidFill>
                </a:rPr>
                <a:t>  </a:t>
              </a:r>
              <a:endParaRPr lang="en-US" altLang="zh-CN">
                <a:solidFill>
                  <a:srgbClr val="CC0000"/>
                </a:solidFill>
              </a:endParaRPr>
            </a:p>
          </p:txBody>
        </p:sp>
      </p:grpSp>
      <p:grpSp>
        <p:nvGrpSpPr>
          <p:cNvPr id="56421" name="Group 101"/>
          <p:cNvGrpSpPr/>
          <p:nvPr/>
        </p:nvGrpSpPr>
        <p:grpSpPr bwMode="auto">
          <a:xfrm>
            <a:off x="533400" y="1200150"/>
            <a:ext cx="6624638" cy="457200"/>
            <a:chOff x="336" y="756"/>
            <a:chExt cx="4173" cy="288"/>
          </a:xfrm>
        </p:grpSpPr>
        <p:sp>
          <p:nvSpPr>
            <p:cNvPr id="56327" name="Rectangle 7"/>
            <p:cNvSpPr>
              <a:spLocks noChangeArrowheads="1"/>
            </p:cNvSpPr>
            <p:nvPr/>
          </p:nvSpPr>
          <p:spPr bwMode="auto">
            <a:xfrm>
              <a:off x="336" y="756"/>
              <a:ext cx="2688" cy="288"/>
            </a:xfrm>
            <a:prstGeom prst="rect">
              <a:avLst/>
            </a:prstGeom>
            <a:noFill/>
            <a:ln>
              <a:noFill/>
            </a:ln>
            <a:effectLst/>
          </p:spPr>
          <p:txBody>
            <a:bodyPr wrap="none">
              <a:spAutoFit/>
            </a:bodyPr>
            <a:lstStyle/>
            <a:p>
              <a:pPr>
                <a:buSzPct val="85000"/>
                <a:buFontTx/>
                <a:buBlip>
                  <a:blip r:embed="rId3"/>
                </a:buBlip>
                <a:defRPr/>
              </a:pPr>
              <a:r>
                <a:rPr lang="zh-CN" altLang="en-US"/>
                <a:t> 设某时间段内的温度函数为  </a:t>
              </a:r>
              <a:endParaRPr lang="zh-CN" altLang="en-US"/>
            </a:p>
          </p:txBody>
        </p:sp>
        <p:graphicFrame>
          <p:nvGraphicFramePr>
            <p:cNvPr id="41039" name="Object 8"/>
            <p:cNvGraphicFramePr/>
            <p:nvPr/>
          </p:nvGraphicFramePr>
          <p:xfrm>
            <a:off x="2933" y="813"/>
            <a:ext cx="1576" cy="216"/>
          </p:xfrm>
          <a:graphic>
            <a:graphicData uri="http://schemas.openxmlformats.org/presentationml/2006/ole">
              <mc:AlternateContent xmlns:mc="http://schemas.openxmlformats.org/markup-compatibility/2006">
                <mc:Choice xmlns:v="urn:schemas-microsoft-com:vml" Requires="v">
                  <p:oleObj spid="_x0000_s628952" name="公式" r:id="rId4" imgW="2501900" imgH="342900" progId="Equation.3">
                    <p:embed/>
                  </p:oleObj>
                </mc:Choice>
                <mc:Fallback>
                  <p:oleObj name="公式" r:id="rId4" imgW="2501900" imgH="342900" progId="Equation.3">
                    <p:embed/>
                    <p:pic>
                      <p:nvPicPr>
                        <p:cNvPr id="0" name="图片 6289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 y="813"/>
                          <a:ext cx="1576" cy="216"/>
                        </a:xfrm>
                        <a:prstGeom prst="rect">
                          <a:avLst/>
                        </a:prstGeom>
                        <a:noFill/>
                        <a:ln>
                          <a:noFill/>
                        </a:ln>
                      </p:spPr>
                    </p:pic>
                  </p:oleObj>
                </mc:Fallback>
              </mc:AlternateContent>
            </a:graphicData>
          </a:graphic>
        </p:graphicFrame>
      </p:grpSp>
      <p:grpSp>
        <p:nvGrpSpPr>
          <p:cNvPr id="56426" name="Group 106"/>
          <p:cNvGrpSpPr/>
          <p:nvPr/>
        </p:nvGrpSpPr>
        <p:grpSpPr bwMode="auto">
          <a:xfrm>
            <a:off x="3392488" y="3406775"/>
            <a:ext cx="1992312" cy="787400"/>
            <a:chOff x="2137" y="2146"/>
            <a:chExt cx="1255" cy="496"/>
          </a:xfrm>
        </p:grpSpPr>
        <p:sp>
          <p:nvSpPr>
            <p:cNvPr id="56366" name="Rectangle 46"/>
            <p:cNvSpPr>
              <a:spLocks noChangeArrowheads="1"/>
            </p:cNvSpPr>
            <p:nvPr/>
          </p:nvSpPr>
          <p:spPr bwMode="auto">
            <a:xfrm>
              <a:off x="2137" y="2243"/>
              <a:ext cx="405" cy="288"/>
            </a:xfrm>
            <a:prstGeom prst="rect">
              <a:avLst/>
            </a:prstGeom>
            <a:noFill/>
            <a:ln>
              <a:noFill/>
            </a:ln>
            <a:effectLst/>
          </p:spPr>
          <p:txBody>
            <a:bodyPr wrap="none">
              <a:spAutoFit/>
            </a:bodyPr>
            <a:lstStyle/>
            <a:p>
              <a:pPr>
                <a:defRPr/>
              </a:pPr>
              <a:r>
                <a:rPr lang="zh-CN" altLang="en-US"/>
                <a:t>即  </a:t>
              </a:r>
              <a:endParaRPr lang="zh-CN" altLang="en-US"/>
            </a:p>
          </p:txBody>
        </p:sp>
        <p:graphicFrame>
          <p:nvGraphicFramePr>
            <p:cNvPr id="41037" name="Object 47"/>
            <p:cNvGraphicFramePr/>
            <p:nvPr/>
          </p:nvGraphicFramePr>
          <p:xfrm>
            <a:off x="2448" y="2146"/>
            <a:ext cx="944" cy="496"/>
          </p:xfrm>
          <a:graphic>
            <a:graphicData uri="http://schemas.openxmlformats.org/presentationml/2006/ole">
              <mc:AlternateContent xmlns:mc="http://schemas.openxmlformats.org/markup-compatibility/2006">
                <mc:Choice xmlns:v="urn:schemas-microsoft-com:vml" Requires="v">
                  <p:oleObj spid="_x0000_s628953" name="公式" r:id="rId6" imgW="1498600" imgH="787400" progId="Equation.3">
                    <p:embed/>
                  </p:oleObj>
                </mc:Choice>
                <mc:Fallback>
                  <p:oleObj name="公式" r:id="rId6" imgW="1498600" imgH="787400" progId="Equation.3">
                    <p:embed/>
                    <p:pic>
                      <p:nvPicPr>
                        <p:cNvPr id="0" name="图片 62895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2146"/>
                          <a:ext cx="944" cy="496"/>
                        </a:xfrm>
                        <a:prstGeom prst="rect">
                          <a:avLst/>
                        </a:prstGeom>
                        <a:noFill/>
                        <a:ln>
                          <a:noFill/>
                        </a:ln>
                      </p:spPr>
                    </p:pic>
                  </p:oleObj>
                </mc:Fallback>
              </mc:AlternateContent>
            </a:graphicData>
          </a:graphic>
        </p:graphicFrame>
      </p:grpSp>
      <p:grpSp>
        <p:nvGrpSpPr>
          <p:cNvPr id="56423" name="Group 103"/>
          <p:cNvGrpSpPr/>
          <p:nvPr/>
        </p:nvGrpSpPr>
        <p:grpSpPr bwMode="auto">
          <a:xfrm>
            <a:off x="1289050" y="2406650"/>
            <a:ext cx="3803650" cy="825500"/>
            <a:chOff x="812" y="1516"/>
            <a:chExt cx="2396" cy="520"/>
          </a:xfrm>
        </p:grpSpPr>
        <p:sp>
          <p:nvSpPr>
            <p:cNvPr id="56368" name="Rectangle 48"/>
            <p:cNvSpPr>
              <a:spLocks noChangeArrowheads="1"/>
            </p:cNvSpPr>
            <p:nvPr/>
          </p:nvSpPr>
          <p:spPr bwMode="auto">
            <a:xfrm>
              <a:off x="812" y="1614"/>
              <a:ext cx="1225" cy="288"/>
            </a:xfrm>
            <a:prstGeom prst="rect">
              <a:avLst/>
            </a:prstGeom>
            <a:noFill/>
            <a:ln>
              <a:noFill/>
            </a:ln>
            <a:effectLst/>
          </p:spPr>
          <p:txBody>
            <a:bodyPr wrap="none">
              <a:spAutoFit/>
            </a:bodyPr>
            <a:lstStyle/>
            <a:p>
              <a:pPr>
                <a:defRPr/>
              </a:pPr>
              <a:r>
                <a:rPr lang="zh-CN" altLang="en-US"/>
                <a:t>则平均气温   </a:t>
              </a:r>
              <a:endParaRPr lang="zh-CN" altLang="en-US"/>
            </a:p>
          </p:txBody>
        </p:sp>
        <p:graphicFrame>
          <p:nvGraphicFramePr>
            <p:cNvPr id="41035" name="Object 51"/>
            <p:cNvGraphicFramePr/>
            <p:nvPr/>
          </p:nvGraphicFramePr>
          <p:xfrm>
            <a:off x="1912" y="1516"/>
            <a:ext cx="1296" cy="520"/>
          </p:xfrm>
          <a:graphic>
            <a:graphicData uri="http://schemas.openxmlformats.org/presentationml/2006/ole">
              <mc:AlternateContent xmlns:mc="http://schemas.openxmlformats.org/markup-compatibility/2006">
                <mc:Choice xmlns:v="urn:schemas-microsoft-com:vml" Requires="v">
                  <p:oleObj spid="_x0000_s628954" name="公式" r:id="rId8" imgW="2057400" imgH="825500" progId="Equation.3">
                    <p:embed/>
                  </p:oleObj>
                </mc:Choice>
                <mc:Fallback>
                  <p:oleObj name="公式" r:id="rId8" imgW="2057400" imgH="825500" progId="Equation.3">
                    <p:embed/>
                    <p:pic>
                      <p:nvPicPr>
                        <p:cNvPr id="0" name="图片 62895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2" y="1516"/>
                          <a:ext cx="1296" cy="520"/>
                        </a:xfrm>
                        <a:prstGeom prst="rect">
                          <a:avLst/>
                        </a:prstGeom>
                        <a:noFill/>
                        <a:ln>
                          <a:noFill/>
                        </a:ln>
                      </p:spPr>
                    </p:pic>
                  </p:oleObj>
                </mc:Fallback>
              </mc:AlternateContent>
            </a:graphicData>
          </a:graphic>
        </p:graphicFrame>
      </p:grpSp>
      <p:grpSp>
        <p:nvGrpSpPr>
          <p:cNvPr id="56427" name="Group 107"/>
          <p:cNvGrpSpPr/>
          <p:nvPr/>
        </p:nvGrpSpPr>
        <p:grpSpPr bwMode="auto">
          <a:xfrm>
            <a:off x="1287463" y="4319588"/>
            <a:ext cx="4327525" cy="825500"/>
            <a:chOff x="811" y="2721"/>
            <a:chExt cx="2726" cy="520"/>
          </a:xfrm>
        </p:grpSpPr>
        <p:sp>
          <p:nvSpPr>
            <p:cNvPr id="56372" name="Rectangle 52"/>
            <p:cNvSpPr>
              <a:spLocks noChangeArrowheads="1"/>
            </p:cNvSpPr>
            <p:nvPr/>
          </p:nvSpPr>
          <p:spPr bwMode="auto">
            <a:xfrm>
              <a:off x="811" y="2795"/>
              <a:ext cx="1081" cy="288"/>
            </a:xfrm>
            <a:prstGeom prst="rect">
              <a:avLst/>
            </a:prstGeom>
            <a:noFill/>
            <a:ln>
              <a:noFill/>
            </a:ln>
            <a:effectLst/>
          </p:spPr>
          <p:txBody>
            <a:bodyPr wrap="none">
              <a:spAutoFit/>
            </a:bodyPr>
            <a:lstStyle/>
            <a:p>
              <a:pPr>
                <a:defRPr/>
              </a:pPr>
              <a:r>
                <a:rPr lang="zh-CN" altLang="en-US"/>
                <a:t>则平均气温</a:t>
              </a:r>
              <a:endParaRPr lang="zh-CN" altLang="en-US"/>
            </a:p>
          </p:txBody>
        </p:sp>
        <p:graphicFrame>
          <p:nvGraphicFramePr>
            <p:cNvPr id="41033" name="Object 53"/>
            <p:cNvGraphicFramePr/>
            <p:nvPr/>
          </p:nvGraphicFramePr>
          <p:xfrm>
            <a:off x="1905" y="2721"/>
            <a:ext cx="1632" cy="520"/>
          </p:xfrm>
          <a:graphic>
            <a:graphicData uri="http://schemas.openxmlformats.org/presentationml/2006/ole">
              <mc:AlternateContent xmlns:mc="http://schemas.openxmlformats.org/markup-compatibility/2006">
                <mc:Choice xmlns:v="urn:schemas-microsoft-com:vml" Requires="v">
                  <p:oleObj spid="_x0000_s628955" name="公式" r:id="rId10" imgW="2590800" imgH="825500" progId="Equation.3">
                    <p:embed/>
                  </p:oleObj>
                </mc:Choice>
                <mc:Fallback>
                  <p:oleObj name="公式" r:id="rId10" imgW="2590800" imgH="825500" progId="Equation.3">
                    <p:embed/>
                    <p:pic>
                      <p:nvPicPr>
                        <p:cNvPr id="0" name="图片 62895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 y="2721"/>
                          <a:ext cx="1632" cy="520"/>
                        </a:xfrm>
                        <a:prstGeom prst="rect">
                          <a:avLst/>
                        </a:prstGeom>
                        <a:noFill/>
                        <a:ln>
                          <a:noFill/>
                        </a:ln>
                      </p:spPr>
                    </p:pic>
                  </p:oleObj>
                </mc:Fallback>
              </mc:AlternateContent>
            </a:graphicData>
          </a:graphic>
        </p:graphicFrame>
      </p:grpSp>
      <p:graphicFrame>
        <p:nvGraphicFramePr>
          <p:cNvPr id="56374" name="Object 54"/>
          <p:cNvGraphicFramePr/>
          <p:nvPr/>
        </p:nvGraphicFramePr>
        <p:xfrm>
          <a:off x="3314700" y="5299075"/>
          <a:ext cx="3035300" cy="825500"/>
        </p:xfrm>
        <a:graphic>
          <a:graphicData uri="http://schemas.openxmlformats.org/presentationml/2006/ole">
            <mc:AlternateContent xmlns:mc="http://schemas.openxmlformats.org/markup-compatibility/2006">
              <mc:Choice xmlns:v="urn:schemas-microsoft-com:vml" Requires="v">
                <p:oleObj spid="_x0000_s628956" name="公式" r:id="rId12" imgW="3035300" imgH="825500" progId="Equation.3">
                  <p:embed/>
                </p:oleObj>
              </mc:Choice>
              <mc:Fallback>
                <p:oleObj name="公式" r:id="rId12" imgW="3035300" imgH="825500" progId="Equation.3">
                  <p:embed/>
                  <p:pic>
                    <p:nvPicPr>
                      <p:cNvPr id="0" name="图片 62895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4700" y="5299075"/>
                        <a:ext cx="3035300" cy="825500"/>
                      </a:xfrm>
                      <a:prstGeom prst="rect">
                        <a:avLst/>
                      </a:prstGeom>
                      <a:noFill/>
                      <a:ln>
                        <a:noFill/>
                      </a:ln>
                    </p:spPr>
                  </p:pic>
                </p:oleObj>
              </mc:Fallback>
            </mc:AlternateContent>
          </a:graphicData>
        </a:graphic>
      </p:graphicFrame>
      <p:graphicFrame>
        <p:nvGraphicFramePr>
          <p:cNvPr id="56375" name="Object 55"/>
          <p:cNvGraphicFramePr/>
          <p:nvPr/>
        </p:nvGraphicFramePr>
        <p:xfrm>
          <a:off x="6443663" y="5345113"/>
          <a:ext cx="2260600" cy="787400"/>
        </p:xfrm>
        <a:graphic>
          <a:graphicData uri="http://schemas.openxmlformats.org/presentationml/2006/ole">
            <mc:AlternateContent xmlns:mc="http://schemas.openxmlformats.org/markup-compatibility/2006">
              <mc:Choice xmlns:v="urn:schemas-microsoft-com:vml" Requires="v">
                <p:oleObj spid="_x0000_s628957" name="公式" r:id="rId14" imgW="2260600" imgH="787400" progId="Equation.3">
                  <p:embed/>
                </p:oleObj>
              </mc:Choice>
              <mc:Fallback>
                <p:oleObj name="公式" r:id="rId14" imgW="2260600" imgH="787400" progId="Equation.3">
                  <p:embed/>
                  <p:pic>
                    <p:nvPicPr>
                      <p:cNvPr id="0" name="图片 62895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3663" y="5345113"/>
                        <a:ext cx="2260600" cy="787400"/>
                      </a:xfrm>
                      <a:prstGeom prst="rect">
                        <a:avLst/>
                      </a:prstGeom>
                      <a:noFill/>
                      <a:ln>
                        <a:noFill/>
                      </a:ln>
                    </p:spPr>
                  </p:pic>
                </p:oleObj>
              </mc:Fallback>
            </mc:AlternateContent>
          </a:graphicData>
        </a:graphic>
      </p:graphicFrame>
      <p:pic>
        <p:nvPicPr>
          <p:cNvPr id="40988" name="Picture 88" descr="xs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6424" name="Group 104"/>
          <p:cNvGrpSpPr/>
          <p:nvPr/>
        </p:nvGrpSpPr>
        <p:grpSpPr bwMode="auto">
          <a:xfrm>
            <a:off x="847725" y="1803400"/>
            <a:ext cx="7912100" cy="481013"/>
            <a:chOff x="534" y="1136"/>
            <a:chExt cx="4984" cy="303"/>
          </a:xfrm>
        </p:grpSpPr>
        <p:grpSp>
          <p:nvGrpSpPr>
            <p:cNvPr id="41027" name="Group 102"/>
            <p:cNvGrpSpPr/>
            <p:nvPr/>
          </p:nvGrpSpPr>
          <p:grpSpPr bwMode="auto">
            <a:xfrm>
              <a:off x="809" y="1151"/>
              <a:ext cx="4709" cy="288"/>
              <a:chOff x="809" y="1151"/>
              <a:chExt cx="4709" cy="288"/>
            </a:xfrm>
          </p:grpSpPr>
          <p:sp>
            <p:nvSpPr>
              <p:cNvPr id="56329" name="Rectangle 9"/>
              <p:cNvSpPr>
                <a:spLocks noChangeArrowheads="1"/>
              </p:cNvSpPr>
              <p:nvPr/>
            </p:nvSpPr>
            <p:spPr bwMode="auto">
              <a:xfrm>
                <a:off x="809" y="1151"/>
                <a:ext cx="2327" cy="288"/>
              </a:xfrm>
              <a:prstGeom prst="rect">
                <a:avLst/>
              </a:prstGeom>
              <a:noFill/>
              <a:ln>
                <a:noFill/>
              </a:ln>
              <a:effectLst/>
            </p:spPr>
            <p:txBody>
              <a:bodyPr wrap="none">
                <a:spAutoFit/>
              </a:bodyPr>
              <a:lstStyle/>
              <a:p>
                <a:pPr>
                  <a:defRPr/>
                </a:pPr>
                <a:r>
                  <a:rPr lang="zh-CN" altLang="en-US"/>
                  <a:t>将           </a:t>
                </a:r>
                <a:r>
                  <a:rPr lang="en-US" altLang="zh-CN" i="1"/>
                  <a:t>n</a:t>
                </a:r>
                <a:r>
                  <a:rPr lang="en-US" altLang="zh-CN" baseline="-25000"/>
                  <a:t> </a:t>
                </a:r>
                <a:r>
                  <a:rPr lang="zh-CN" altLang="en-US"/>
                  <a:t>等份，等分点为</a:t>
                </a:r>
                <a:endParaRPr lang="zh-CN" altLang="en-US"/>
              </a:p>
            </p:txBody>
          </p:sp>
          <p:graphicFrame>
            <p:nvGraphicFramePr>
              <p:cNvPr id="41030" name="Object 10"/>
              <p:cNvGraphicFramePr/>
              <p:nvPr/>
            </p:nvGraphicFramePr>
            <p:xfrm>
              <a:off x="1092" y="1214"/>
              <a:ext cx="456" cy="216"/>
            </p:xfrm>
            <a:graphic>
              <a:graphicData uri="http://schemas.openxmlformats.org/presentationml/2006/ole">
                <mc:AlternateContent xmlns:mc="http://schemas.openxmlformats.org/markup-compatibility/2006">
                  <mc:Choice xmlns:v="urn:schemas-microsoft-com:vml" Requires="v">
                    <p:oleObj spid="_x0000_s628958" name="公式" r:id="rId16" imgW="723900" imgH="342900" progId="Equation.3">
                      <p:embed/>
                    </p:oleObj>
                  </mc:Choice>
                  <mc:Fallback>
                    <p:oleObj name="公式" r:id="rId16" imgW="723900" imgH="342900" progId="Equation.3">
                      <p:embed/>
                      <p:pic>
                        <p:nvPicPr>
                          <p:cNvPr id="0" name="图片 62895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2" y="1214"/>
                            <a:ext cx="456" cy="216"/>
                          </a:xfrm>
                          <a:prstGeom prst="rect">
                            <a:avLst/>
                          </a:prstGeom>
                          <a:noFill/>
                          <a:ln>
                            <a:noFill/>
                          </a:ln>
                        </p:spPr>
                      </p:pic>
                    </p:oleObj>
                  </mc:Fallback>
                </mc:AlternateContent>
              </a:graphicData>
            </a:graphic>
          </p:graphicFrame>
          <p:graphicFrame>
            <p:nvGraphicFramePr>
              <p:cNvPr id="41031" name="Object 11"/>
              <p:cNvGraphicFramePr/>
              <p:nvPr/>
            </p:nvGraphicFramePr>
            <p:xfrm>
              <a:off x="3134" y="1178"/>
              <a:ext cx="2384" cy="240"/>
            </p:xfrm>
            <a:graphic>
              <a:graphicData uri="http://schemas.openxmlformats.org/presentationml/2006/ole">
                <mc:AlternateContent xmlns:mc="http://schemas.openxmlformats.org/markup-compatibility/2006">
                  <mc:Choice xmlns:v="urn:schemas-microsoft-com:vml" Requires="v">
                    <p:oleObj spid="_x0000_s628959" name="公式" r:id="rId18" imgW="3784600" imgH="381000" progId="Equation.3">
                      <p:embed/>
                    </p:oleObj>
                  </mc:Choice>
                  <mc:Fallback>
                    <p:oleObj name="公式" r:id="rId18" imgW="3784600" imgH="381000" progId="Equation.3">
                      <p:embed/>
                      <p:pic>
                        <p:nvPicPr>
                          <p:cNvPr id="0" name="图片 62895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4" y="1178"/>
                            <a:ext cx="2384" cy="240"/>
                          </a:xfrm>
                          <a:prstGeom prst="rect">
                            <a:avLst/>
                          </a:prstGeom>
                          <a:noFill/>
                          <a:ln>
                            <a:noFill/>
                          </a:ln>
                        </p:spPr>
                      </p:pic>
                    </p:oleObj>
                  </mc:Fallback>
                </mc:AlternateContent>
              </a:graphicData>
            </a:graphic>
          </p:graphicFrame>
        </p:grpSp>
        <p:sp>
          <p:nvSpPr>
            <p:cNvPr id="56413" name="Text Box 93"/>
            <p:cNvSpPr txBox="1">
              <a:spLocks noChangeArrowheads="1"/>
            </p:cNvSpPr>
            <p:nvPr/>
          </p:nvSpPr>
          <p:spPr bwMode="auto">
            <a:xfrm>
              <a:off x="534" y="1136"/>
              <a:ext cx="436" cy="288"/>
            </a:xfrm>
            <a:prstGeom prst="rect">
              <a:avLst/>
            </a:prstGeom>
            <a:noFill/>
            <a:ln>
              <a:noFill/>
            </a:ln>
            <a:effectLst/>
          </p:spPr>
          <p:txBody>
            <a:bodyPr wrap="none">
              <a:spAutoFit/>
            </a:bodyPr>
            <a:lstStyle/>
            <a:p>
              <a:pPr>
                <a:defRPr/>
              </a:pPr>
              <a:r>
                <a:rPr lang="en-US" altLang="zh-CN"/>
                <a:t>(1)  </a:t>
              </a:r>
              <a:endParaRPr lang="en-US" altLang="zh-CN"/>
            </a:p>
          </p:txBody>
        </p:sp>
      </p:grpSp>
      <p:grpSp>
        <p:nvGrpSpPr>
          <p:cNvPr id="56434" name="Group 114"/>
          <p:cNvGrpSpPr/>
          <p:nvPr/>
        </p:nvGrpSpPr>
        <p:grpSpPr bwMode="auto">
          <a:xfrm>
            <a:off x="847725" y="3430588"/>
            <a:ext cx="2439988" cy="723900"/>
            <a:chOff x="534" y="2161"/>
            <a:chExt cx="1537" cy="456"/>
          </a:xfrm>
        </p:grpSpPr>
        <p:sp>
          <p:nvSpPr>
            <p:cNvPr id="56364" name="Rectangle 44"/>
            <p:cNvSpPr>
              <a:spLocks noChangeArrowheads="1"/>
            </p:cNvSpPr>
            <p:nvPr/>
          </p:nvSpPr>
          <p:spPr bwMode="auto">
            <a:xfrm>
              <a:off x="812" y="2244"/>
              <a:ext cx="405" cy="288"/>
            </a:xfrm>
            <a:prstGeom prst="rect">
              <a:avLst/>
            </a:prstGeom>
            <a:noFill/>
            <a:ln>
              <a:noFill/>
            </a:ln>
            <a:effectLst/>
          </p:spPr>
          <p:txBody>
            <a:bodyPr wrap="none">
              <a:spAutoFit/>
            </a:bodyPr>
            <a:lstStyle/>
            <a:p>
              <a:pPr>
                <a:defRPr/>
              </a:pPr>
              <a:r>
                <a:rPr lang="zh-CN" altLang="en-US"/>
                <a:t>记  </a:t>
              </a:r>
              <a:endParaRPr lang="zh-CN" altLang="en-US"/>
            </a:p>
          </p:txBody>
        </p:sp>
        <p:grpSp>
          <p:nvGrpSpPr>
            <p:cNvPr id="41024" name="Group 105"/>
            <p:cNvGrpSpPr/>
            <p:nvPr/>
          </p:nvGrpSpPr>
          <p:grpSpPr bwMode="auto">
            <a:xfrm>
              <a:off x="534" y="2161"/>
              <a:ext cx="1537" cy="456"/>
              <a:chOff x="534" y="2161"/>
              <a:chExt cx="1537" cy="456"/>
            </a:xfrm>
          </p:grpSpPr>
          <p:graphicFrame>
            <p:nvGraphicFramePr>
              <p:cNvPr id="41025" name="Object 45"/>
              <p:cNvGraphicFramePr/>
              <p:nvPr/>
            </p:nvGraphicFramePr>
            <p:xfrm>
              <a:off x="1119" y="2161"/>
              <a:ext cx="952" cy="456"/>
            </p:xfrm>
            <a:graphic>
              <a:graphicData uri="http://schemas.openxmlformats.org/presentationml/2006/ole">
                <mc:AlternateContent xmlns:mc="http://schemas.openxmlformats.org/markup-compatibility/2006">
                  <mc:Choice xmlns:v="urn:schemas-microsoft-com:vml" Requires="v">
                    <p:oleObj spid="_x0000_s628960" name="公式" r:id="rId20" imgW="1511300" imgH="723900" progId="Equation.3">
                      <p:embed/>
                    </p:oleObj>
                  </mc:Choice>
                  <mc:Fallback>
                    <p:oleObj name="公式" r:id="rId20" imgW="1511300" imgH="723900" progId="Equation.3">
                      <p:embed/>
                      <p:pic>
                        <p:nvPicPr>
                          <p:cNvPr id="0" name="图片 62895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19" y="2161"/>
                            <a:ext cx="952" cy="456"/>
                          </a:xfrm>
                          <a:prstGeom prst="rect">
                            <a:avLst/>
                          </a:prstGeom>
                          <a:noFill/>
                          <a:ln>
                            <a:noFill/>
                          </a:ln>
                        </p:spPr>
                      </p:pic>
                    </p:oleObj>
                  </mc:Fallback>
                </mc:AlternateContent>
              </a:graphicData>
            </a:graphic>
          </p:graphicFrame>
          <p:sp>
            <p:nvSpPr>
              <p:cNvPr id="56416" name="Text Box 96"/>
              <p:cNvSpPr txBox="1">
                <a:spLocks noChangeArrowheads="1"/>
              </p:cNvSpPr>
              <p:nvPr/>
            </p:nvSpPr>
            <p:spPr bwMode="auto">
              <a:xfrm>
                <a:off x="534" y="2222"/>
                <a:ext cx="436" cy="288"/>
              </a:xfrm>
              <a:prstGeom prst="rect">
                <a:avLst/>
              </a:prstGeom>
              <a:noFill/>
              <a:ln>
                <a:noFill/>
              </a:ln>
              <a:effectLst/>
            </p:spPr>
            <p:txBody>
              <a:bodyPr wrap="none">
                <a:spAutoFit/>
              </a:bodyPr>
              <a:lstStyle/>
              <a:p>
                <a:pPr>
                  <a:defRPr/>
                </a:pPr>
                <a:r>
                  <a:rPr lang="en-US" altLang="zh-CN"/>
                  <a:t>(2)  </a:t>
                </a:r>
                <a:endParaRPr lang="en-US" altLang="zh-CN"/>
              </a:p>
            </p:txBody>
          </p:sp>
        </p:grpSp>
      </p:grpSp>
      <p:grpSp>
        <p:nvGrpSpPr>
          <p:cNvPr id="56417" name="Group 97"/>
          <p:cNvGrpSpPr/>
          <p:nvPr/>
        </p:nvGrpSpPr>
        <p:grpSpPr bwMode="auto">
          <a:xfrm>
            <a:off x="7429500" y="6184900"/>
            <a:ext cx="1427163" cy="336550"/>
            <a:chOff x="1600" y="3452"/>
            <a:chExt cx="899" cy="212"/>
          </a:xfrm>
        </p:grpSpPr>
        <p:sp>
          <p:nvSpPr>
            <p:cNvPr id="56418" name="AutoShape 98">
              <a:hlinkClick r:id="" action="ppaction://noaction"/>
            </p:cNvPr>
            <p:cNvSpPr>
              <a:spLocks noChangeArrowheads="1"/>
            </p:cNvSpPr>
            <p:nvPr/>
          </p:nvSpPr>
          <p:spPr bwMode="auto">
            <a:xfrm>
              <a:off x="1600" y="3477"/>
              <a:ext cx="357" cy="174"/>
            </a:xfrm>
            <a:prstGeom prst="rightArrow">
              <a:avLst>
                <a:gd name="adj1" fmla="val 50000"/>
                <a:gd name="adj2" fmla="val 51293"/>
              </a:avLst>
            </a:prstGeom>
            <a:solidFill>
              <a:srgbClr val="CCFFFF"/>
            </a:solidFill>
            <a:ln w="3175">
              <a:solidFill>
                <a:srgbClr val="FF0000"/>
              </a:solidFill>
              <a:miter lim="800000"/>
            </a:ln>
            <a:effectLst/>
          </p:spPr>
          <p:txBody>
            <a:bodyPr wrap="none" anchor="ctr">
              <a:spAutoFit/>
            </a:bodyPr>
            <a:lstStyle/>
            <a:p>
              <a:pPr>
                <a:defRPr/>
              </a:pPr>
              <a:endParaRPr lang="zh-CN" altLang="en-US"/>
            </a:p>
          </p:txBody>
        </p:sp>
        <p:sp>
          <p:nvSpPr>
            <p:cNvPr id="56419" name="Text Box 99"/>
            <p:cNvSpPr txBox="1">
              <a:spLocks noChangeArrowheads="1"/>
            </p:cNvSpPr>
            <p:nvPr/>
          </p:nvSpPr>
          <p:spPr bwMode="auto">
            <a:xfrm>
              <a:off x="1931" y="3452"/>
              <a:ext cx="568" cy="212"/>
            </a:xfrm>
            <a:prstGeom prst="rect">
              <a:avLst/>
            </a:prstGeom>
            <a:noFill/>
            <a:ln>
              <a:noFill/>
            </a:ln>
            <a:effectLst/>
          </p:spPr>
          <p:txBody>
            <a:bodyPr wrap="none">
              <a:spAutoFit/>
            </a:bodyPr>
            <a:lstStyle/>
            <a:p>
              <a:pPr>
                <a:defRPr/>
              </a:pPr>
              <a:r>
                <a:rPr lang="en-US" altLang="zh-CN" sz="1600">
                  <a:solidFill>
                    <a:srgbClr val="B2B2B2"/>
                  </a:solidFill>
                  <a:latin typeface="宋体" panose="02010600030101010101" charset="-122"/>
                </a:rPr>
                <a:t>(</a:t>
              </a:r>
              <a:r>
                <a:rPr lang="zh-CN" altLang="en-US" sz="1600">
                  <a:solidFill>
                    <a:srgbClr val="B2B2B2"/>
                  </a:solidFill>
                  <a:latin typeface="楷体" panose="02010609060101010101" charset="-122"/>
                  <a:ea typeface="楷体" panose="02010609060101010101" charset="-122"/>
                  <a:cs typeface="楷体" panose="02010609060101010101" charset="-122"/>
                </a:rPr>
                <a:t>返回</a:t>
              </a:r>
              <a:r>
                <a:rPr lang="en-US" altLang="zh-CN" sz="1600">
                  <a:solidFill>
                    <a:srgbClr val="B2B2B2"/>
                  </a:solidFill>
                  <a:latin typeface="宋体" panose="02010600030101010101" charset="-122"/>
                </a:rPr>
                <a:t>)</a:t>
              </a:r>
              <a:r>
                <a:rPr lang="en-US" altLang="zh-CN" sz="1600">
                  <a:solidFill>
                    <a:srgbClr val="B2B2B2"/>
                  </a:solidFill>
                </a:rPr>
                <a:t>  </a:t>
              </a:r>
              <a:endParaRPr lang="en-US" altLang="zh-CN" sz="1600">
                <a:solidFill>
                  <a:srgbClr val="B2B2B2"/>
                </a:solidFill>
              </a:endParaRPr>
            </a:p>
          </p:txBody>
        </p:sp>
      </p:grpSp>
      <p:grpSp>
        <p:nvGrpSpPr>
          <p:cNvPr id="56432" name="Group 112"/>
          <p:cNvGrpSpPr/>
          <p:nvPr/>
        </p:nvGrpSpPr>
        <p:grpSpPr bwMode="auto">
          <a:xfrm>
            <a:off x="5867400" y="2849563"/>
            <a:ext cx="3008313" cy="1528762"/>
            <a:chOff x="3696" y="1795"/>
            <a:chExt cx="1895" cy="963"/>
          </a:xfrm>
        </p:grpSpPr>
        <p:grpSp>
          <p:nvGrpSpPr>
            <p:cNvPr id="41006" name="Group 108"/>
            <p:cNvGrpSpPr/>
            <p:nvPr/>
          </p:nvGrpSpPr>
          <p:grpSpPr bwMode="auto">
            <a:xfrm>
              <a:off x="3696" y="1795"/>
              <a:ext cx="1895" cy="963"/>
              <a:chOff x="3696" y="1795"/>
              <a:chExt cx="1895" cy="963"/>
            </a:xfrm>
          </p:grpSpPr>
          <p:sp>
            <p:nvSpPr>
              <p:cNvPr id="56337" name="Line 17"/>
              <p:cNvSpPr>
                <a:spLocks noChangeShapeType="1"/>
              </p:cNvSpPr>
              <p:nvPr/>
            </p:nvSpPr>
            <p:spPr bwMode="auto">
              <a:xfrm flipV="1">
                <a:off x="3854" y="1795"/>
                <a:ext cx="0" cy="963"/>
              </a:xfrm>
              <a:prstGeom prst="line">
                <a:avLst/>
              </a:prstGeom>
              <a:noFill/>
              <a:ln w="3175">
                <a:solidFill>
                  <a:srgbClr val="000000"/>
                </a:solidFill>
                <a:round/>
                <a:tailEnd type="stealth" w="med" len="lg"/>
              </a:ln>
              <a:effectLst/>
            </p:spPr>
            <p:txBody>
              <a:bodyPr wrap="none" lIns="90000" tIns="46800" rIns="90000" bIns="46800">
                <a:spAutoFit/>
              </a:bodyPr>
              <a:lstStyle/>
              <a:p>
                <a:pPr>
                  <a:defRPr/>
                </a:pPr>
                <a:endParaRPr lang="zh-CN" altLang="en-US"/>
              </a:p>
            </p:txBody>
          </p:sp>
          <p:sp>
            <p:nvSpPr>
              <p:cNvPr id="56338" name="Text Box 18"/>
              <p:cNvSpPr txBox="1">
                <a:spLocks noChangeArrowheads="1"/>
              </p:cNvSpPr>
              <p:nvPr/>
            </p:nvSpPr>
            <p:spPr bwMode="auto">
              <a:xfrm>
                <a:off x="5353" y="2477"/>
                <a:ext cx="238" cy="250"/>
              </a:xfrm>
              <a:prstGeom prst="rect">
                <a:avLst/>
              </a:prstGeom>
              <a:noFill/>
              <a:ln>
                <a:noFill/>
              </a:ln>
              <a:effectLst/>
            </p:spPr>
            <p:txBody>
              <a:bodyPr wrap="none" lIns="90000" tIns="46800" rIns="90000" bIns="46800">
                <a:spAutoFit/>
              </a:bodyPr>
              <a:lstStyle/>
              <a:p>
                <a:pPr>
                  <a:defRPr/>
                </a:pPr>
                <a:r>
                  <a:rPr lang="en-US" altLang="zh-CN" sz="2000" i="1"/>
                  <a:t>t  </a:t>
                </a:r>
                <a:endParaRPr lang="en-US" altLang="zh-CN" sz="2000" i="1"/>
              </a:p>
            </p:txBody>
          </p:sp>
          <p:sp>
            <p:nvSpPr>
              <p:cNvPr id="56340" name="Line 20"/>
              <p:cNvSpPr>
                <a:spLocks noChangeShapeType="1"/>
              </p:cNvSpPr>
              <p:nvPr/>
            </p:nvSpPr>
            <p:spPr bwMode="auto">
              <a:xfrm>
                <a:off x="3696" y="2514"/>
                <a:ext cx="1784" cy="0"/>
              </a:xfrm>
              <a:prstGeom prst="line">
                <a:avLst/>
              </a:prstGeom>
              <a:noFill/>
              <a:ln w="3175">
                <a:solidFill>
                  <a:srgbClr val="000000"/>
                </a:solidFill>
                <a:round/>
                <a:tailEnd type="stealth" w="med" len="lg"/>
              </a:ln>
              <a:effectLst/>
            </p:spPr>
            <p:txBody>
              <a:bodyPr wrap="none" lIns="90000" tIns="46800" rIns="90000" bIns="46800">
                <a:spAutoFit/>
              </a:bodyPr>
              <a:lstStyle/>
              <a:p>
                <a:pPr>
                  <a:defRPr/>
                </a:pPr>
                <a:endParaRPr lang="zh-CN" altLang="en-US"/>
              </a:p>
            </p:txBody>
          </p:sp>
          <p:graphicFrame>
            <p:nvGraphicFramePr>
              <p:cNvPr id="41020" name="Object 30"/>
              <p:cNvGraphicFramePr>
                <a:graphicFrameLocks noChangeAspect="1"/>
              </p:cNvGraphicFramePr>
              <p:nvPr/>
            </p:nvGraphicFramePr>
            <p:xfrm>
              <a:off x="3930" y="1802"/>
              <a:ext cx="299" cy="180"/>
            </p:xfrm>
            <a:graphic>
              <a:graphicData uri="http://schemas.openxmlformats.org/presentationml/2006/ole">
                <mc:AlternateContent xmlns:mc="http://schemas.openxmlformats.org/markup-compatibility/2006">
                  <mc:Choice xmlns:v="urn:schemas-microsoft-com:vml" Requires="v">
                    <p:oleObj spid="_x0000_s628961" name="公式" r:id="rId22" imgW="571500" imgH="342900" progId="Equation.3">
                      <p:embed/>
                    </p:oleObj>
                  </mc:Choice>
                  <mc:Fallback>
                    <p:oleObj name="公式" r:id="rId22" imgW="571500" imgH="342900" progId="Equation.3">
                      <p:embed/>
                      <p:pic>
                        <p:nvPicPr>
                          <p:cNvPr id="0" name="图片 6289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30" y="1802"/>
                            <a:ext cx="299" cy="180"/>
                          </a:xfrm>
                          <a:prstGeom prst="rect">
                            <a:avLst/>
                          </a:prstGeom>
                          <a:noFill/>
                          <a:ln>
                            <a:noFill/>
                          </a:ln>
                        </p:spPr>
                      </p:pic>
                    </p:oleObj>
                  </mc:Fallback>
                </mc:AlternateContent>
              </a:graphicData>
            </a:graphic>
          </p:graphicFrame>
        </p:grpSp>
        <p:grpSp>
          <p:nvGrpSpPr>
            <p:cNvPr id="41007" name="Group 111"/>
            <p:cNvGrpSpPr/>
            <p:nvPr/>
          </p:nvGrpSpPr>
          <p:grpSpPr bwMode="auto">
            <a:xfrm>
              <a:off x="3930" y="2097"/>
              <a:ext cx="1462" cy="467"/>
              <a:chOff x="3930" y="2097"/>
              <a:chExt cx="1462" cy="467"/>
            </a:xfrm>
          </p:grpSpPr>
          <p:sp>
            <p:nvSpPr>
              <p:cNvPr id="56351" name="Freeform 31"/>
              <p:cNvSpPr/>
              <p:nvPr/>
            </p:nvSpPr>
            <p:spPr bwMode="auto">
              <a:xfrm>
                <a:off x="4098" y="2097"/>
                <a:ext cx="1050" cy="243"/>
              </a:xfrm>
              <a:custGeom>
                <a:avLst/>
                <a:gdLst>
                  <a:gd name="T0" fmla="*/ 0 w 1050"/>
                  <a:gd name="T1" fmla="*/ 195 h 243"/>
                  <a:gd name="T2" fmla="*/ 216 w 1050"/>
                  <a:gd name="T3" fmla="*/ 153 h 243"/>
                  <a:gd name="T4" fmla="*/ 360 w 1050"/>
                  <a:gd name="T5" fmla="*/ 39 h 243"/>
                  <a:gd name="T6" fmla="*/ 516 w 1050"/>
                  <a:gd name="T7" fmla="*/ 3 h 243"/>
                  <a:gd name="T8" fmla="*/ 702 w 1050"/>
                  <a:gd name="T9" fmla="*/ 21 h 243"/>
                  <a:gd name="T10" fmla="*/ 810 w 1050"/>
                  <a:gd name="T11" fmla="*/ 123 h 243"/>
                  <a:gd name="T12" fmla="*/ 1050 w 1050"/>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1050" h="243">
                    <a:moveTo>
                      <a:pt x="0" y="195"/>
                    </a:moveTo>
                    <a:cubicBezTo>
                      <a:pt x="78" y="187"/>
                      <a:pt x="156" y="179"/>
                      <a:pt x="216" y="153"/>
                    </a:cubicBezTo>
                    <a:cubicBezTo>
                      <a:pt x="276" y="127"/>
                      <a:pt x="310" y="64"/>
                      <a:pt x="360" y="39"/>
                    </a:cubicBezTo>
                    <a:cubicBezTo>
                      <a:pt x="410" y="14"/>
                      <a:pt x="459" y="6"/>
                      <a:pt x="516" y="3"/>
                    </a:cubicBezTo>
                    <a:cubicBezTo>
                      <a:pt x="573" y="0"/>
                      <a:pt x="653" y="1"/>
                      <a:pt x="702" y="21"/>
                    </a:cubicBezTo>
                    <a:cubicBezTo>
                      <a:pt x="751" y="41"/>
                      <a:pt x="752" y="86"/>
                      <a:pt x="810" y="123"/>
                    </a:cubicBezTo>
                    <a:cubicBezTo>
                      <a:pt x="868" y="160"/>
                      <a:pt x="1006" y="222"/>
                      <a:pt x="1050" y="243"/>
                    </a:cubicBezTo>
                  </a:path>
                </a:pathLst>
              </a:custGeom>
              <a:noFill/>
              <a:ln w="15875" cap="flat" cmpd="sng">
                <a:solidFill>
                  <a:srgbClr val="0000FF"/>
                </a:solidFill>
                <a:prstDash val="solid"/>
                <a:round/>
              </a:ln>
              <a:effectLst/>
            </p:spPr>
            <p:txBody>
              <a:bodyPr wrap="none" anchor="ctr">
                <a:spAutoFit/>
              </a:bodyPr>
              <a:lstStyle/>
              <a:p>
                <a:pPr>
                  <a:defRPr/>
                </a:pPr>
                <a:endParaRPr lang="zh-CN" altLang="en-US"/>
              </a:p>
            </p:txBody>
          </p:sp>
          <p:grpSp>
            <p:nvGrpSpPr>
              <p:cNvPr id="41009" name="Group 110"/>
              <p:cNvGrpSpPr/>
              <p:nvPr/>
            </p:nvGrpSpPr>
            <p:grpSpPr bwMode="auto">
              <a:xfrm>
                <a:off x="5118" y="2314"/>
                <a:ext cx="274" cy="250"/>
                <a:chOff x="5118" y="2314"/>
                <a:chExt cx="274" cy="250"/>
              </a:xfrm>
            </p:grpSpPr>
            <p:sp>
              <p:nvSpPr>
                <p:cNvPr id="56353" name="Line 33"/>
                <p:cNvSpPr>
                  <a:spLocks noChangeShapeType="1"/>
                </p:cNvSpPr>
                <p:nvPr/>
              </p:nvSpPr>
              <p:spPr bwMode="auto">
                <a:xfrm>
                  <a:off x="5143" y="2333"/>
                  <a:ext cx="0" cy="186"/>
                </a:xfrm>
                <a:prstGeom prst="line">
                  <a:avLst/>
                </a:prstGeom>
                <a:noFill/>
                <a:ln w="3175">
                  <a:solidFill>
                    <a:srgbClr val="FF0000"/>
                  </a:solidFill>
                  <a:prstDash val="dash"/>
                  <a:round/>
                </a:ln>
                <a:effectLst/>
              </p:spPr>
              <p:txBody>
                <a:bodyPr wrap="none" anchor="ctr">
                  <a:spAutoFit/>
                </a:bodyPr>
                <a:lstStyle/>
                <a:p>
                  <a:pPr>
                    <a:defRPr/>
                  </a:pPr>
                  <a:endParaRPr lang="zh-CN" altLang="en-US"/>
                </a:p>
              </p:txBody>
            </p:sp>
            <p:sp>
              <p:nvSpPr>
                <p:cNvPr id="56355" name="Text Box 35"/>
                <p:cNvSpPr txBox="1">
                  <a:spLocks noChangeArrowheads="1"/>
                </p:cNvSpPr>
                <p:nvPr/>
              </p:nvSpPr>
              <p:spPr bwMode="auto">
                <a:xfrm>
                  <a:off x="5118" y="2314"/>
                  <a:ext cx="274" cy="250"/>
                </a:xfrm>
                <a:prstGeom prst="rect">
                  <a:avLst/>
                </a:prstGeom>
                <a:noFill/>
                <a:ln>
                  <a:noFill/>
                </a:ln>
                <a:effectLst/>
              </p:spPr>
              <p:txBody>
                <a:bodyPr wrap="none" lIns="90000" tIns="46800" rIns="90000" bIns="46800">
                  <a:spAutoFit/>
                </a:bodyPr>
                <a:lstStyle/>
                <a:p>
                  <a:pPr>
                    <a:defRPr/>
                  </a:pPr>
                  <a:r>
                    <a:rPr lang="en-US" altLang="zh-CN" sz="2000" i="1"/>
                    <a:t>b  </a:t>
                  </a:r>
                  <a:endParaRPr lang="en-US" altLang="zh-CN" sz="2000" i="1"/>
                </a:p>
              </p:txBody>
            </p:sp>
            <p:sp>
              <p:nvSpPr>
                <p:cNvPr id="56410" name="Oval 90"/>
                <p:cNvSpPr>
                  <a:spLocks noChangeAspect="1" noChangeArrowheads="1"/>
                </p:cNvSpPr>
                <p:nvPr/>
              </p:nvSpPr>
              <p:spPr bwMode="auto">
                <a:xfrm>
                  <a:off x="5129" y="2501"/>
                  <a:ext cx="27" cy="27"/>
                </a:xfrm>
                <a:prstGeom prst="ellipse">
                  <a:avLst/>
                </a:prstGeom>
                <a:solidFill>
                  <a:srgbClr val="DDF2FF"/>
                </a:solidFill>
                <a:ln w="6350">
                  <a:solidFill>
                    <a:srgbClr val="0000FF"/>
                  </a:solidFill>
                  <a:round/>
                </a:ln>
                <a:effectLst/>
              </p:spPr>
              <p:txBody>
                <a:bodyPr wrap="none" anchor="ctr">
                  <a:spAutoFit/>
                </a:bodyPr>
                <a:lstStyle/>
                <a:p>
                  <a:pPr>
                    <a:defRPr/>
                  </a:pPr>
                  <a:endParaRPr lang="zh-CN" altLang="en-US"/>
                </a:p>
              </p:txBody>
            </p:sp>
          </p:grpSp>
          <p:grpSp>
            <p:nvGrpSpPr>
              <p:cNvPr id="41010" name="Group 109"/>
              <p:cNvGrpSpPr/>
              <p:nvPr/>
            </p:nvGrpSpPr>
            <p:grpSpPr bwMode="auto">
              <a:xfrm>
                <a:off x="3930" y="2292"/>
                <a:ext cx="274" cy="260"/>
                <a:chOff x="3930" y="2292"/>
                <a:chExt cx="274" cy="260"/>
              </a:xfrm>
            </p:grpSpPr>
            <p:sp>
              <p:nvSpPr>
                <p:cNvPr id="56354" name="Text Box 34"/>
                <p:cNvSpPr txBox="1">
                  <a:spLocks noChangeArrowheads="1"/>
                </p:cNvSpPr>
                <p:nvPr/>
              </p:nvSpPr>
              <p:spPr bwMode="auto">
                <a:xfrm>
                  <a:off x="3930" y="2302"/>
                  <a:ext cx="274" cy="250"/>
                </a:xfrm>
                <a:prstGeom prst="rect">
                  <a:avLst/>
                </a:prstGeom>
                <a:noFill/>
                <a:ln>
                  <a:noFill/>
                </a:ln>
                <a:effectLst/>
              </p:spPr>
              <p:txBody>
                <a:bodyPr wrap="none" lIns="90000" tIns="46800" rIns="90000" bIns="46800">
                  <a:spAutoFit/>
                </a:bodyPr>
                <a:lstStyle/>
                <a:p>
                  <a:pPr>
                    <a:defRPr/>
                  </a:pPr>
                  <a:r>
                    <a:rPr lang="en-US" altLang="zh-CN" sz="2000" i="1"/>
                    <a:t>a  </a:t>
                  </a:r>
                  <a:endParaRPr lang="en-US" altLang="zh-CN" sz="2000" i="1"/>
                </a:p>
              </p:txBody>
            </p:sp>
            <p:sp>
              <p:nvSpPr>
                <p:cNvPr id="56352" name="Line 32"/>
                <p:cNvSpPr>
                  <a:spLocks noChangeShapeType="1"/>
                </p:cNvSpPr>
                <p:nvPr/>
              </p:nvSpPr>
              <p:spPr bwMode="auto">
                <a:xfrm>
                  <a:off x="4098" y="2292"/>
                  <a:ext cx="0" cy="222"/>
                </a:xfrm>
                <a:prstGeom prst="line">
                  <a:avLst/>
                </a:prstGeom>
                <a:noFill/>
                <a:ln w="3175">
                  <a:solidFill>
                    <a:srgbClr val="FF0000"/>
                  </a:solidFill>
                  <a:prstDash val="dash"/>
                  <a:round/>
                </a:ln>
                <a:effectLst/>
              </p:spPr>
              <p:txBody>
                <a:bodyPr wrap="none" anchor="ctr">
                  <a:spAutoFit/>
                </a:bodyPr>
                <a:lstStyle/>
                <a:p>
                  <a:pPr>
                    <a:defRPr/>
                  </a:pPr>
                  <a:endParaRPr lang="zh-CN" altLang="en-US"/>
                </a:p>
              </p:txBody>
            </p:sp>
            <p:sp>
              <p:nvSpPr>
                <p:cNvPr id="56409" name="Oval 89"/>
                <p:cNvSpPr>
                  <a:spLocks noChangeAspect="1" noChangeArrowheads="1"/>
                </p:cNvSpPr>
                <p:nvPr/>
              </p:nvSpPr>
              <p:spPr bwMode="auto">
                <a:xfrm>
                  <a:off x="4085" y="2501"/>
                  <a:ext cx="27" cy="27"/>
                </a:xfrm>
                <a:prstGeom prst="ellipse">
                  <a:avLst/>
                </a:prstGeom>
                <a:solidFill>
                  <a:srgbClr val="DDF2FF"/>
                </a:solidFill>
                <a:ln w="6350">
                  <a:solidFill>
                    <a:srgbClr val="0000FF"/>
                  </a:solidFill>
                  <a:round/>
                </a:ln>
                <a:effectLst/>
              </p:spPr>
              <p:txBody>
                <a:bodyPr wrap="none" anchor="ctr">
                  <a:spAutoFit/>
                </a:bodyPr>
                <a:lstStyle/>
                <a:p>
                  <a:pPr>
                    <a:defRPr/>
                  </a:pPr>
                  <a:endParaRPr lang="zh-CN" altLang="en-US"/>
                </a:p>
              </p:txBody>
            </p:sp>
          </p:grpSp>
        </p:grpSp>
      </p:grpSp>
      <p:grpSp>
        <p:nvGrpSpPr>
          <p:cNvPr id="56433" name="Group 113"/>
          <p:cNvGrpSpPr/>
          <p:nvPr/>
        </p:nvGrpSpPr>
        <p:grpSpPr bwMode="auto">
          <a:xfrm>
            <a:off x="6438900" y="3303588"/>
            <a:ext cx="1873250" cy="1027112"/>
            <a:chOff x="4056" y="2081"/>
            <a:chExt cx="1180" cy="647"/>
          </a:xfrm>
        </p:grpSpPr>
        <p:sp>
          <p:nvSpPr>
            <p:cNvPr id="56356" name="Line 36"/>
            <p:cNvSpPr>
              <a:spLocks noChangeShapeType="1"/>
            </p:cNvSpPr>
            <p:nvPr/>
          </p:nvSpPr>
          <p:spPr bwMode="auto">
            <a:xfrm>
              <a:off x="4495" y="2129"/>
              <a:ext cx="0" cy="384"/>
            </a:xfrm>
            <a:prstGeom prst="line">
              <a:avLst/>
            </a:prstGeom>
            <a:noFill/>
            <a:ln w="3175">
              <a:solidFill>
                <a:srgbClr val="FF0000"/>
              </a:solidFill>
              <a:prstDash val="dash"/>
              <a:round/>
            </a:ln>
            <a:effectLst/>
          </p:spPr>
          <p:txBody>
            <a:bodyPr wrap="none" anchor="ctr">
              <a:spAutoFit/>
            </a:bodyPr>
            <a:lstStyle/>
            <a:p>
              <a:pPr>
                <a:defRPr/>
              </a:pPr>
              <a:endParaRPr lang="zh-CN" altLang="en-US"/>
            </a:p>
          </p:txBody>
        </p:sp>
        <p:sp>
          <p:nvSpPr>
            <p:cNvPr id="56357" name="Line 37"/>
            <p:cNvSpPr>
              <a:spLocks noChangeShapeType="1"/>
            </p:cNvSpPr>
            <p:nvPr/>
          </p:nvSpPr>
          <p:spPr bwMode="auto">
            <a:xfrm>
              <a:off x="4697" y="2099"/>
              <a:ext cx="0" cy="414"/>
            </a:xfrm>
            <a:prstGeom prst="line">
              <a:avLst/>
            </a:prstGeom>
            <a:noFill/>
            <a:ln w="3175">
              <a:solidFill>
                <a:srgbClr val="FF0000"/>
              </a:solidFill>
              <a:prstDash val="dash"/>
              <a:round/>
            </a:ln>
            <a:effectLst/>
          </p:spPr>
          <p:txBody>
            <a:bodyPr wrap="none" anchor="ctr">
              <a:spAutoFit/>
            </a:bodyPr>
            <a:lstStyle/>
            <a:p>
              <a:pPr>
                <a:defRPr/>
              </a:pPr>
              <a:endParaRPr lang="zh-CN" altLang="en-US"/>
            </a:p>
          </p:txBody>
        </p:sp>
        <p:graphicFrame>
          <p:nvGraphicFramePr>
            <p:cNvPr id="40996" name="Object 38"/>
            <p:cNvGraphicFramePr>
              <a:graphicFrameLocks noChangeAspect="1"/>
            </p:cNvGraphicFramePr>
            <p:nvPr/>
          </p:nvGraphicFramePr>
          <p:xfrm>
            <a:off x="4450" y="2517"/>
            <a:ext cx="133" cy="200"/>
          </p:xfrm>
          <a:graphic>
            <a:graphicData uri="http://schemas.openxmlformats.org/presentationml/2006/ole">
              <mc:AlternateContent xmlns:mc="http://schemas.openxmlformats.org/markup-compatibility/2006">
                <mc:Choice xmlns:v="urn:schemas-microsoft-com:vml" Requires="v">
                  <p:oleObj spid="_x0000_s628962" name="公式" r:id="rId24" imgW="254000" imgH="381000" progId="Equation.3">
                    <p:embed/>
                  </p:oleObj>
                </mc:Choice>
                <mc:Fallback>
                  <p:oleObj name="公式" r:id="rId24" imgW="254000" imgH="381000" progId="Equation.3">
                    <p:embed/>
                    <p:pic>
                      <p:nvPicPr>
                        <p:cNvPr id="0" name="图片 6289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50" y="2517"/>
                          <a:ext cx="133" cy="200"/>
                        </a:xfrm>
                        <a:prstGeom prst="rect">
                          <a:avLst/>
                        </a:prstGeom>
                        <a:noFill/>
                        <a:ln>
                          <a:noFill/>
                        </a:ln>
                      </p:spPr>
                    </p:pic>
                  </p:oleObj>
                </mc:Fallback>
              </mc:AlternateContent>
            </a:graphicData>
          </a:graphic>
        </p:graphicFrame>
        <p:graphicFrame>
          <p:nvGraphicFramePr>
            <p:cNvPr id="40997" name="Object 39"/>
            <p:cNvGraphicFramePr>
              <a:graphicFrameLocks noChangeAspect="1"/>
            </p:cNvGraphicFramePr>
            <p:nvPr/>
          </p:nvGraphicFramePr>
          <p:xfrm>
            <a:off x="4671" y="2522"/>
            <a:ext cx="253" cy="200"/>
          </p:xfrm>
          <a:graphic>
            <a:graphicData uri="http://schemas.openxmlformats.org/presentationml/2006/ole">
              <mc:AlternateContent xmlns:mc="http://schemas.openxmlformats.org/markup-compatibility/2006">
                <mc:Choice xmlns:v="urn:schemas-microsoft-com:vml" Requires="v">
                  <p:oleObj spid="_x0000_s628963" name="公式" r:id="rId26" imgW="482600" imgH="381000" progId="Equation.3">
                    <p:embed/>
                  </p:oleObj>
                </mc:Choice>
                <mc:Fallback>
                  <p:oleObj name="公式" r:id="rId26" imgW="482600" imgH="381000" progId="Equation.3">
                    <p:embed/>
                    <p:pic>
                      <p:nvPicPr>
                        <p:cNvPr id="0" name="图片 6289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71" y="2522"/>
                          <a:ext cx="253" cy="200"/>
                        </a:xfrm>
                        <a:prstGeom prst="rect">
                          <a:avLst/>
                        </a:prstGeom>
                        <a:noFill/>
                        <a:ln>
                          <a:noFill/>
                        </a:ln>
                      </p:spPr>
                    </p:pic>
                  </p:oleObj>
                </mc:Fallback>
              </mc:AlternateContent>
            </a:graphicData>
          </a:graphic>
        </p:graphicFrame>
        <p:graphicFrame>
          <p:nvGraphicFramePr>
            <p:cNvPr id="40998" name="Object 49"/>
            <p:cNvGraphicFramePr>
              <a:graphicFrameLocks noChangeAspect="1"/>
            </p:cNvGraphicFramePr>
            <p:nvPr/>
          </p:nvGraphicFramePr>
          <p:xfrm>
            <a:off x="4056" y="2522"/>
            <a:ext cx="127" cy="200"/>
          </p:xfrm>
          <a:graphic>
            <a:graphicData uri="http://schemas.openxmlformats.org/presentationml/2006/ole">
              <mc:AlternateContent xmlns:mc="http://schemas.openxmlformats.org/markup-compatibility/2006">
                <mc:Choice xmlns:v="urn:schemas-microsoft-com:vml" Requires="v">
                  <p:oleObj spid="_x0000_s628964" name="公式" r:id="rId28" imgW="241300" imgH="381000" progId="Equation.3">
                    <p:embed/>
                  </p:oleObj>
                </mc:Choice>
                <mc:Fallback>
                  <p:oleObj name="公式" r:id="rId28" imgW="241300" imgH="381000" progId="Equation.3">
                    <p:embed/>
                    <p:pic>
                      <p:nvPicPr>
                        <p:cNvPr id="0" name="图片 6289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56" y="2522"/>
                          <a:ext cx="127" cy="200"/>
                        </a:xfrm>
                        <a:prstGeom prst="rect">
                          <a:avLst/>
                        </a:prstGeom>
                        <a:noFill/>
                        <a:ln>
                          <a:noFill/>
                        </a:ln>
                      </p:spPr>
                    </p:pic>
                  </p:oleObj>
                </mc:Fallback>
              </mc:AlternateContent>
            </a:graphicData>
          </a:graphic>
        </p:graphicFrame>
        <p:graphicFrame>
          <p:nvGraphicFramePr>
            <p:cNvPr id="40999" name="Object 50"/>
            <p:cNvGraphicFramePr>
              <a:graphicFrameLocks noChangeAspect="1"/>
            </p:cNvGraphicFramePr>
            <p:nvPr/>
          </p:nvGraphicFramePr>
          <p:xfrm>
            <a:off x="5103" y="2528"/>
            <a:ext cx="133" cy="200"/>
          </p:xfrm>
          <a:graphic>
            <a:graphicData uri="http://schemas.openxmlformats.org/presentationml/2006/ole">
              <mc:AlternateContent xmlns:mc="http://schemas.openxmlformats.org/markup-compatibility/2006">
                <mc:Choice xmlns:v="urn:schemas-microsoft-com:vml" Requires="v">
                  <p:oleObj spid="_x0000_s628965" name="Equation" r:id="rId30" imgW="254000" imgH="381000" progId="Equation.DSMT4">
                    <p:embed/>
                  </p:oleObj>
                </mc:Choice>
                <mc:Fallback>
                  <p:oleObj name="Equation" r:id="rId30" imgW="254000" imgH="381000" progId="Equation.DSMT4">
                    <p:embed/>
                    <p:pic>
                      <p:nvPicPr>
                        <p:cNvPr id="0" name="图片 6289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03" y="2528"/>
                          <a:ext cx="133" cy="200"/>
                        </a:xfrm>
                        <a:prstGeom prst="rect">
                          <a:avLst/>
                        </a:prstGeom>
                        <a:noFill/>
                        <a:ln>
                          <a:noFill/>
                        </a:ln>
                      </p:spPr>
                    </p:pic>
                  </p:oleObj>
                </mc:Fallback>
              </mc:AlternateContent>
            </a:graphicData>
          </a:graphic>
        </p:graphicFrame>
        <p:sp>
          <p:nvSpPr>
            <p:cNvPr id="56411" name="Oval 91"/>
            <p:cNvSpPr>
              <a:spLocks noChangeAspect="1" noChangeArrowheads="1"/>
            </p:cNvSpPr>
            <p:nvPr/>
          </p:nvSpPr>
          <p:spPr bwMode="auto">
            <a:xfrm>
              <a:off x="4481" y="2501"/>
              <a:ext cx="27" cy="27"/>
            </a:xfrm>
            <a:prstGeom prst="ellipse">
              <a:avLst/>
            </a:prstGeom>
            <a:solidFill>
              <a:srgbClr val="DDF2FF"/>
            </a:solidFill>
            <a:ln w="6350">
              <a:solidFill>
                <a:srgbClr val="0000FF"/>
              </a:solidFill>
              <a:round/>
            </a:ln>
            <a:effectLst/>
          </p:spPr>
          <p:txBody>
            <a:bodyPr wrap="none" anchor="ctr">
              <a:spAutoFit/>
            </a:bodyPr>
            <a:lstStyle/>
            <a:p>
              <a:pPr>
                <a:defRPr/>
              </a:pPr>
              <a:endParaRPr lang="zh-CN" altLang="en-US"/>
            </a:p>
          </p:txBody>
        </p:sp>
        <p:sp>
          <p:nvSpPr>
            <p:cNvPr id="56412" name="Oval 92"/>
            <p:cNvSpPr>
              <a:spLocks noChangeAspect="1" noChangeArrowheads="1"/>
            </p:cNvSpPr>
            <p:nvPr/>
          </p:nvSpPr>
          <p:spPr bwMode="auto">
            <a:xfrm>
              <a:off x="4684" y="2502"/>
              <a:ext cx="27" cy="27"/>
            </a:xfrm>
            <a:prstGeom prst="ellipse">
              <a:avLst/>
            </a:prstGeom>
            <a:solidFill>
              <a:srgbClr val="DDF2FF"/>
            </a:solidFill>
            <a:ln w="6350">
              <a:solidFill>
                <a:srgbClr val="0000FF"/>
              </a:solidFill>
              <a:round/>
            </a:ln>
            <a:effectLst/>
          </p:spPr>
          <p:txBody>
            <a:bodyPr wrap="none" anchor="ctr">
              <a:spAutoFit/>
            </a:bodyPr>
            <a:lstStyle/>
            <a:p>
              <a:pPr>
                <a:defRPr/>
              </a:pPr>
              <a:endParaRPr lang="zh-CN" altLang="en-US"/>
            </a:p>
          </p:txBody>
        </p:sp>
        <p:sp>
          <p:nvSpPr>
            <p:cNvPr id="56361" name="Oval 41"/>
            <p:cNvSpPr>
              <a:spLocks noChangeAspect="1" noChangeArrowheads="1"/>
            </p:cNvSpPr>
            <p:nvPr/>
          </p:nvSpPr>
          <p:spPr bwMode="auto">
            <a:xfrm>
              <a:off x="4477" y="2103"/>
              <a:ext cx="34" cy="34"/>
            </a:xfrm>
            <a:prstGeom prst="ellipse">
              <a:avLst/>
            </a:prstGeom>
            <a:solidFill>
              <a:srgbClr val="FFFF00"/>
            </a:solidFill>
            <a:ln w="6350">
              <a:solidFill>
                <a:srgbClr val="FF0000"/>
              </a:solidFill>
              <a:round/>
            </a:ln>
            <a:effectLst/>
          </p:spPr>
          <p:txBody>
            <a:bodyPr wrap="none" anchor="ctr">
              <a:spAutoFit/>
            </a:bodyPr>
            <a:lstStyle/>
            <a:p>
              <a:pPr>
                <a:defRPr/>
              </a:pPr>
              <a:endParaRPr lang="zh-CN" altLang="en-US"/>
            </a:p>
          </p:txBody>
        </p:sp>
        <p:sp>
          <p:nvSpPr>
            <p:cNvPr id="56362" name="Oval 42"/>
            <p:cNvSpPr>
              <a:spLocks noChangeAspect="1" noChangeArrowheads="1"/>
            </p:cNvSpPr>
            <p:nvPr/>
          </p:nvSpPr>
          <p:spPr bwMode="auto">
            <a:xfrm>
              <a:off x="5126" y="2320"/>
              <a:ext cx="34" cy="34"/>
            </a:xfrm>
            <a:prstGeom prst="ellipse">
              <a:avLst/>
            </a:prstGeom>
            <a:solidFill>
              <a:srgbClr val="FFFF00"/>
            </a:solidFill>
            <a:ln w="6350">
              <a:solidFill>
                <a:srgbClr val="FF0000"/>
              </a:solidFill>
              <a:round/>
            </a:ln>
            <a:effectLst/>
          </p:spPr>
          <p:txBody>
            <a:bodyPr wrap="none" anchor="ctr">
              <a:spAutoFit/>
            </a:bodyPr>
            <a:lstStyle/>
            <a:p>
              <a:pPr>
                <a:defRPr/>
              </a:pPr>
              <a:endParaRPr lang="zh-CN" altLang="en-US"/>
            </a:p>
          </p:txBody>
        </p:sp>
        <p:sp>
          <p:nvSpPr>
            <p:cNvPr id="56363" name="Oval 43"/>
            <p:cNvSpPr>
              <a:spLocks noChangeAspect="1" noChangeArrowheads="1"/>
            </p:cNvSpPr>
            <p:nvPr/>
          </p:nvSpPr>
          <p:spPr bwMode="auto">
            <a:xfrm>
              <a:off x="4679" y="2081"/>
              <a:ext cx="34" cy="34"/>
            </a:xfrm>
            <a:prstGeom prst="ellipse">
              <a:avLst/>
            </a:prstGeom>
            <a:solidFill>
              <a:srgbClr val="FFFF00"/>
            </a:solidFill>
            <a:ln w="6350">
              <a:solidFill>
                <a:srgbClr val="FF0000"/>
              </a:solidFill>
              <a:round/>
            </a:ln>
            <a:effectLst/>
          </p:spPr>
          <p:txBody>
            <a:bodyPr wrap="none" anchor="ctr">
              <a:spAutoFit/>
            </a:bodyPr>
            <a:lstStyle/>
            <a:p>
              <a:pPr>
                <a:defRPr/>
              </a:pPr>
              <a:endParaRPr lang="zh-CN" altLang="en-US"/>
            </a:p>
          </p:txBody>
        </p:sp>
        <p:sp>
          <p:nvSpPr>
            <p:cNvPr id="56360" name="Oval 40"/>
            <p:cNvSpPr>
              <a:spLocks noChangeAspect="1" noChangeArrowheads="1"/>
            </p:cNvSpPr>
            <p:nvPr/>
          </p:nvSpPr>
          <p:spPr bwMode="auto">
            <a:xfrm>
              <a:off x="4080" y="2274"/>
              <a:ext cx="34" cy="34"/>
            </a:xfrm>
            <a:prstGeom prst="ellipse">
              <a:avLst/>
            </a:prstGeom>
            <a:solidFill>
              <a:srgbClr val="FFFF00"/>
            </a:solidFill>
            <a:ln w="6350">
              <a:solidFill>
                <a:srgbClr val="FF0000"/>
              </a:solidFill>
              <a:round/>
            </a:ln>
            <a:effectLst/>
          </p:spPr>
          <p:txBody>
            <a:bodyPr wrap="none" anchor="ctr">
              <a:spAutoFit/>
            </a:bodyP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420"/>
                                        </p:tgtEl>
                                        <p:attrNameLst>
                                          <p:attrName>style.visibility</p:attrName>
                                        </p:attrNameLst>
                                      </p:cBhvr>
                                      <p:to>
                                        <p:strVal val="visible"/>
                                      </p:to>
                                    </p:set>
                                    <p:animEffect transition="in" filter="wipe(left)">
                                      <p:cBhvr>
                                        <p:cTn id="7" dur="1000"/>
                                        <p:tgtEl>
                                          <p:spTgt spid="56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421"/>
                                        </p:tgtEl>
                                        <p:attrNameLst>
                                          <p:attrName>style.visibility</p:attrName>
                                        </p:attrNameLst>
                                      </p:cBhvr>
                                      <p:to>
                                        <p:strVal val="visible"/>
                                      </p:to>
                                    </p:set>
                                    <p:animEffect transition="in" filter="wipe(left)">
                                      <p:cBhvr>
                                        <p:cTn id="12" dur="1000"/>
                                        <p:tgtEl>
                                          <p:spTgt spid="56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432"/>
                                        </p:tgtEl>
                                        <p:attrNameLst>
                                          <p:attrName>style.visibility</p:attrName>
                                        </p:attrNameLst>
                                      </p:cBhvr>
                                      <p:to>
                                        <p:strVal val="visible"/>
                                      </p:to>
                                    </p:set>
                                    <p:animEffect transition="in" filter="wipe(left)">
                                      <p:cBhvr>
                                        <p:cTn id="17" dur="1000"/>
                                        <p:tgtEl>
                                          <p:spTgt spid="564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424"/>
                                        </p:tgtEl>
                                        <p:attrNameLst>
                                          <p:attrName>style.visibility</p:attrName>
                                        </p:attrNameLst>
                                      </p:cBhvr>
                                      <p:to>
                                        <p:strVal val="visible"/>
                                      </p:to>
                                    </p:set>
                                    <p:animEffect transition="in" filter="wipe(left)">
                                      <p:cBhvr>
                                        <p:cTn id="22" dur="1000"/>
                                        <p:tgtEl>
                                          <p:spTgt spid="564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6433"/>
                                        </p:tgtEl>
                                        <p:attrNameLst>
                                          <p:attrName>style.visibility</p:attrName>
                                        </p:attrNameLst>
                                      </p:cBhvr>
                                      <p:to>
                                        <p:strVal val="visible"/>
                                      </p:to>
                                    </p:set>
                                    <p:animEffect transition="in" filter="wipe(down)">
                                      <p:cBhvr>
                                        <p:cTn id="27" dur="1000"/>
                                        <p:tgtEl>
                                          <p:spTgt spid="564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423"/>
                                        </p:tgtEl>
                                        <p:attrNameLst>
                                          <p:attrName>style.visibility</p:attrName>
                                        </p:attrNameLst>
                                      </p:cBhvr>
                                      <p:to>
                                        <p:strVal val="visible"/>
                                      </p:to>
                                    </p:set>
                                    <p:animEffect transition="in" filter="wipe(left)">
                                      <p:cBhvr>
                                        <p:cTn id="32" dur="1000"/>
                                        <p:tgtEl>
                                          <p:spTgt spid="56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434"/>
                                        </p:tgtEl>
                                        <p:attrNameLst>
                                          <p:attrName>style.visibility</p:attrName>
                                        </p:attrNameLst>
                                      </p:cBhvr>
                                      <p:to>
                                        <p:strVal val="visible"/>
                                      </p:to>
                                    </p:set>
                                    <p:animEffect transition="in" filter="wipe(left)">
                                      <p:cBhvr>
                                        <p:cTn id="37" dur="1000"/>
                                        <p:tgtEl>
                                          <p:spTgt spid="564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426"/>
                                        </p:tgtEl>
                                        <p:attrNameLst>
                                          <p:attrName>style.visibility</p:attrName>
                                        </p:attrNameLst>
                                      </p:cBhvr>
                                      <p:to>
                                        <p:strVal val="visible"/>
                                      </p:to>
                                    </p:set>
                                    <p:animEffect transition="in" filter="wipe(left)">
                                      <p:cBhvr>
                                        <p:cTn id="42" dur="1000"/>
                                        <p:tgtEl>
                                          <p:spTgt spid="564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6427"/>
                                        </p:tgtEl>
                                        <p:attrNameLst>
                                          <p:attrName>style.visibility</p:attrName>
                                        </p:attrNameLst>
                                      </p:cBhvr>
                                      <p:to>
                                        <p:strVal val="visible"/>
                                      </p:to>
                                    </p:set>
                                    <p:animEffect transition="in" filter="wipe(left)">
                                      <p:cBhvr>
                                        <p:cTn id="47" dur="1000"/>
                                        <p:tgtEl>
                                          <p:spTgt spid="564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6374"/>
                                        </p:tgtEl>
                                        <p:attrNameLst>
                                          <p:attrName>style.visibility</p:attrName>
                                        </p:attrNameLst>
                                      </p:cBhvr>
                                      <p:to>
                                        <p:strVal val="visible"/>
                                      </p:to>
                                    </p:set>
                                    <p:animEffect transition="in" filter="wipe(left)">
                                      <p:cBhvr>
                                        <p:cTn id="52" dur="1000"/>
                                        <p:tgtEl>
                                          <p:spTgt spid="563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6375"/>
                                        </p:tgtEl>
                                        <p:attrNameLst>
                                          <p:attrName>style.visibility</p:attrName>
                                        </p:attrNameLst>
                                      </p:cBhvr>
                                      <p:to>
                                        <p:strVal val="visible"/>
                                      </p:to>
                                    </p:set>
                                    <p:animEffect transition="in" filter="wipe(left)">
                                      <p:cBhvr>
                                        <p:cTn id="57" dur="1000"/>
                                        <p:tgtEl>
                                          <p:spTgt spid="56375"/>
                                        </p:tgtEl>
                                      </p:cBhvr>
                                    </p:animEffect>
                                  </p:childTnLst>
                                </p:cTn>
                              </p:par>
                              <p:par>
                                <p:cTn id="58" presetID="22" presetClass="entr" presetSubtype="8" fill="hold" nodeType="withEffect">
                                  <p:stCondLst>
                                    <p:cond delay="0"/>
                                  </p:stCondLst>
                                  <p:childTnLst>
                                    <p:set>
                                      <p:cBhvr>
                                        <p:cTn id="59" dur="1" fill="hold">
                                          <p:stCondLst>
                                            <p:cond delay="0"/>
                                          </p:stCondLst>
                                        </p:cTn>
                                        <p:tgtEl>
                                          <p:spTgt spid="56417"/>
                                        </p:tgtEl>
                                        <p:attrNameLst>
                                          <p:attrName>style.visibility</p:attrName>
                                        </p:attrNameLst>
                                      </p:cBhvr>
                                      <p:to>
                                        <p:strVal val="visible"/>
                                      </p:to>
                                    </p:set>
                                    <p:animEffect transition="in" filter="wipe(left)">
                                      <p:cBhvr>
                                        <p:cTn id="60" dur="1000"/>
                                        <p:tgtEl>
                                          <p:spTgt spid="56417"/>
                                        </p:tgtEl>
                                      </p:cBhvr>
                                    </p:animEffect>
                                  </p:childTnLst>
                                </p:cTn>
                              </p:par>
                              <p:par>
                                <p:cTn id="61" presetID="63" presetClass="path" presetSubtype="0" repeatCount="indefinite" accel="50000" decel="50000" autoRev="1" fill="hold" nodeType="withEffect">
                                  <p:stCondLst>
                                    <p:cond delay="0"/>
                                  </p:stCondLst>
                                  <p:endCondLst>
                                    <p:cond evt="onNext" delay="0">
                                      <p:tgtEl>
                                        <p:sldTgt/>
                                      </p:tgtEl>
                                    </p:cond>
                                  </p:endCondLst>
                                  <p:childTnLst>
                                    <p:animMotion origin="layout" path="M 1.11111E-6 -1.11111E-6 L 0.03021 -1.11111E-6 " pathEditMode="relative" rAng="0" ptsTypes="AA">
                                      <p:cBhvr>
                                        <p:cTn id="62" dur="1000" fill="hold"/>
                                        <p:tgtEl>
                                          <p:spTgt spid="56417"/>
                                        </p:tgtEl>
                                        <p:attrNameLst>
                                          <p:attrName>ppt_x</p:attrName>
                                          <p:attrName>ppt_y</p:attrName>
                                        </p:attrNameLst>
                                      </p:cBhvr>
                                      <p:rCtr x="15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59394"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59395"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59396" name="Picture 2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59397"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59398"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59399"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59400" name="Picture 3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59401"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59402"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59403"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59404" name="Picture 3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59405"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59406" name="Picture 3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59407"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59408"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59409"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59410"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59411"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151574" name="Group 22"/>
          <p:cNvGrpSpPr/>
          <p:nvPr/>
        </p:nvGrpSpPr>
        <p:grpSpPr bwMode="auto">
          <a:xfrm>
            <a:off x="528638" y="531813"/>
            <a:ext cx="4797425" cy="547687"/>
            <a:chOff x="333" y="335"/>
            <a:chExt cx="3022" cy="345"/>
          </a:xfrm>
        </p:grpSpPr>
        <p:sp>
          <p:nvSpPr>
            <p:cNvPr id="151555" name="Rectangle 3"/>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1556" name="Rectangle 4"/>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grpSp>
        <p:nvGrpSpPr>
          <p:cNvPr id="151576" name="Group 24"/>
          <p:cNvGrpSpPr/>
          <p:nvPr/>
        </p:nvGrpSpPr>
        <p:grpSpPr bwMode="auto">
          <a:xfrm>
            <a:off x="1150938" y="4049713"/>
            <a:ext cx="7469187" cy="1655762"/>
            <a:chOff x="725" y="2551"/>
            <a:chExt cx="4705" cy="1043"/>
          </a:xfrm>
        </p:grpSpPr>
        <p:sp>
          <p:nvSpPr>
            <p:cNvPr id="151558" name="Rectangle 6"/>
            <p:cNvSpPr>
              <a:spLocks noChangeArrowheads="1"/>
            </p:cNvSpPr>
            <p:nvPr/>
          </p:nvSpPr>
          <p:spPr bwMode="auto">
            <a:xfrm>
              <a:off x="726" y="2551"/>
              <a:ext cx="2162" cy="288"/>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天才的数学家。</a:t>
              </a:r>
              <a:endParaRPr kumimoji="1" lang="zh-CN" altLang="en-US">
                <a:solidFill>
                  <a:schemeClr val="tx1"/>
                </a:solidFill>
              </a:endParaRPr>
            </a:p>
          </p:txBody>
        </p:sp>
        <p:sp>
          <p:nvSpPr>
            <p:cNvPr id="151559" name="Rectangle 7"/>
            <p:cNvSpPr>
              <a:spLocks noChangeArrowheads="1"/>
            </p:cNvSpPr>
            <p:nvPr/>
          </p:nvSpPr>
          <p:spPr bwMode="auto">
            <a:xfrm>
              <a:off x="726" y="2929"/>
              <a:ext cx="2804" cy="288"/>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群论的创始人与奠基者。</a:t>
              </a:r>
              <a:endParaRPr lang="zh-CN" altLang="en-US">
                <a:solidFill>
                  <a:schemeClr val="tx1"/>
                </a:solidFill>
              </a:endParaRPr>
            </a:p>
          </p:txBody>
        </p:sp>
        <p:sp>
          <p:nvSpPr>
            <p:cNvPr id="151560" name="Rectangle 8"/>
            <p:cNvSpPr>
              <a:spLocks noChangeArrowheads="1"/>
            </p:cNvSpPr>
            <p:nvPr/>
          </p:nvSpPr>
          <p:spPr bwMode="auto">
            <a:xfrm>
              <a:off x="725" y="3306"/>
              <a:ext cx="4705" cy="288"/>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对函数论、方程式理论和数论等作出了重要贡献。</a:t>
              </a:r>
              <a:endParaRPr lang="zh-CN" altLang="en-US">
                <a:solidFill>
                  <a:schemeClr val="tx1"/>
                </a:solidFill>
              </a:endParaRPr>
            </a:p>
          </p:txBody>
        </p:sp>
      </p:grpSp>
      <p:grpSp>
        <p:nvGrpSpPr>
          <p:cNvPr id="151575" name="Group 23"/>
          <p:cNvGrpSpPr/>
          <p:nvPr/>
        </p:nvGrpSpPr>
        <p:grpSpPr bwMode="auto">
          <a:xfrm>
            <a:off x="1273175" y="1187450"/>
            <a:ext cx="6889750" cy="2555875"/>
            <a:chOff x="802" y="748"/>
            <a:chExt cx="4340" cy="1610"/>
          </a:xfrm>
        </p:grpSpPr>
        <p:pic>
          <p:nvPicPr>
            <p:cNvPr id="59417" name="Picture 18" descr="伽罗华"/>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 y="748"/>
              <a:ext cx="1315" cy="1610"/>
            </a:xfrm>
            <a:prstGeom prst="rect">
              <a:avLst/>
            </a:prstGeom>
            <a:noFill/>
            <a:ln>
              <a:noFill/>
            </a:ln>
          </p:spPr>
        </p:pic>
        <p:sp>
          <p:nvSpPr>
            <p:cNvPr id="151562" name="Rectangle 10"/>
            <p:cNvSpPr>
              <a:spLocks noChangeArrowheads="1"/>
            </p:cNvSpPr>
            <p:nvPr/>
          </p:nvSpPr>
          <p:spPr bwMode="auto">
            <a:xfrm>
              <a:off x="3342" y="1929"/>
              <a:ext cx="1705" cy="327"/>
            </a:xfrm>
            <a:prstGeom prst="rect">
              <a:avLst/>
            </a:prstGeom>
            <a:noFill/>
            <a:ln>
              <a:noFill/>
            </a:ln>
            <a:effectLst/>
          </p:spPr>
          <p:txBody>
            <a:bodyPr>
              <a:spAutoFit/>
            </a:bodyPr>
            <a:lstStyle/>
            <a:p>
              <a:pPr>
                <a:defRPr/>
              </a:pPr>
              <a:r>
                <a:rPr lang="zh-CN" altLang="en-US" sz="2800" b="0">
                  <a:solidFill>
                    <a:srgbClr val="006666"/>
                  </a:solidFill>
                  <a:ea typeface="华文行楷" panose="02010800040101010101" charset="-122"/>
                  <a:cs typeface="华文行楷" panose="02010800040101010101" charset="-122"/>
                </a:rPr>
                <a:t>法国数学家</a:t>
              </a:r>
              <a:endParaRPr lang="zh-CN" altLang="en-US" sz="2800" b="0">
                <a:solidFill>
                  <a:srgbClr val="006666"/>
                </a:solidFill>
                <a:ea typeface="华文行楷" panose="02010800040101010101" charset="-122"/>
                <a:cs typeface="华文行楷" panose="02010800040101010101" charset="-122"/>
              </a:endParaRPr>
            </a:p>
          </p:txBody>
        </p:sp>
        <p:sp>
          <p:nvSpPr>
            <p:cNvPr id="151563" name="Rectangle 11"/>
            <p:cNvSpPr>
              <a:spLocks noChangeArrowheads="1"/>
            </p:cNvSpPr>
            <p:nvPr/>
          </p:nvSpPr>
          <p:spPr bwMode="auto">
            <a:xfrm>
              <a:off x="3300" y="1584"/>
              <a:ext cx="1842" cy="288"/>
            </a:xfrm>
            <a:prstGeom prst="rect">
              <a:avLst/>
            </a:prstGeom>
            <a:noFill/>
            <a:ln>
              <a:noFill/>
            </a:ln>
            <a:effectLst/>
          </p:spPr>
          <p:txBody>
            <a:bodyPr>
              <a:spAutoFit/>
            </a:bodyPr>
            <a:lstStyle/>
            <a:p>
              <a:pPr>
                <a:defRPr/>
              </a:pPr>
              <a:r>
                <a:rPr kumimoji="1" lang="en-US" altLang="zh-CN">
                  <a:solidFill>
                    <a:srgbClr val="006600"/>
                  </a:solidFill>
                </a:rPr>
                <a:t> </a:t>
              </a:r>
              <a:r>
                <a:rPr lang="en-US" altLang="zh-CN">
                  <a:solidFill>
                    <a:srgbClr val="006600"/>
                  </a:solidFill>
                </a:rPr>
                <a:t>(1811</a:t>
              </a:r>
              <a:r>
                <a:rPr lang="zh-CN" altLang="en-US">
                  <a:solidFill>
                    <a:srgbClr val="006600"/>
                  </a:solidFill>
                </a:rPr>
                <a:t>～</a:t>
              </a:r>
              <a:r>
                <a:rPr lang="en-US" altLang="zh-CN">
                  <a:solidFill>
                    <a:srgbClr val="006600"/>
                  </a:solidFill>
                </a:rPr>
                <a:t>1832)</a:t>
              </a:r>
              <a:endParaRPr lang="en-US" altLang="zh-CN">
                <a:solidFill>
                  <a:srgbClr val="006600"/>
                </a:solidFill>
              </a:endParaRPr>
            </a:p>
          </p:txBody>
        </p:sp>
        <p:sp>
          <p:nvSpPr>
            <p:cNvPr id="151564" name="Rectangle 12"/>
            <p:cNvSpPr>
              <a:spLocks noChangeArrowheads="1"/>
            </p:cNvSpPr>
            <p:nvPr/>
          </p:nvSpPr>
          <p:spPr bwMode="auto">
            <a:xfrm>
              <a:off x="3462" y="801"/>
              <a:ext cx="1370" cy="404"/>
            </a:xfrm>
            <a:prstGeom prst="rect">
              <a:avLst/>
            </a:prstGeom>
            <a:noFill/>
            <a:ln>
              <a:noFill/>
            </a:ln>
            <a:effectLst/>
          </p:spPr>
          <p:txBody>
            <a:bodyPr>
              <a:spAutoFit/>
            </a:bodyPr>
            <a:lstStyle/>
            <a:p>
              <a:pPr>
                <a:defRPr/>
              </a:pPr>
              <a:r>
                <a:rPr lang="zh-CN" altLang="en-US" sz="3600" b="0">
                  <a:solidFill>
                    <a:srgbClr val="0000FF"/>
                  </a:solidFill>
                  <a:ea typeface="隶书" charset="0"/>
                  <a:cs typeface="隶书" charset="0"/>
                </a:rPr>
                <a:t>伽罗华</a:t>
              </a:r>
              <a:endParaRPr lang="zh-CN" altLang="en-US" sz="3600" b="0">
                <a:solidFill>
                  <a:srgbClr val="0000FF"/>
                </a:solidFill>
                <a:ea typeface="隶书" charset="0"/>
                <a:cs typeface="隶书" charset="0"/>
              </a:endParaRPr>
            </a:p>
          </p:txBody>
        </p:sp>
        <p:sp>
          <p:nvSpPr>
            <p:cNvPr id="151565" name="Rectangle 13"/>
            <p:cNvSpPr>
              <a:spLocks noChangeArrowheads="1"/>
            </p:cNvSpPr>
            <p:nvPr/>
          </p:nvSpPr>
          <p:spPr bwMode="auto">
            <a:xfrm>
              <a:off x="3240" y="1224"/>
              <a:ext cx="1842" cy="288"/>
            </a:xfrm>
            <a:prstGeom prst="rect">
              <a:avLst/>
            </a:prstGeom>
            <a:noFill/>
            <a:ln>
              <a:noFill/>
            </a:ln>
            <a:effectLst/>
          </p:spPr>
          <p:txBody>
            <a:bodyPr>
              <a:spAutoFit/>
            </a:bodyPr>
            <a:lstStyle/>
            <a:p>
              <a:pPr>
                <a:defRPr/>
              </a:pPr>
              <a:r>
                <a:rPr lang="en-US" altLang="zh-CN">
                  <a:solidFill>
                    <a:srgbClr val="0000FF"/>
                  </a:solidFill>
                </a:rPr>
                <a:t>Évariste Galois</a:t>
              </a:r>
              <a:endParaRPr lang="en-US" altLang="zh-CN">
                <a:solidFill>
                  <a:srgbClr val="0000FF"/>
                </a:solidFill>
              </a:endParaRPr>
            </a:p>
          </p:txBody>
        </p:sp>
      </p:grpSp>
      <p:pic>
        <p:nvPicPr>
          <p:cNvPr id="59415" name="Picture 44"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59416" name="Picture 45"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1574"/>
                                        </p:tgtEl>
                                        <p:attrNameLst>
                                          <p:attrName>style.visibility</p:attrName>
                                        </p:attrNameLst>
                                      </p:cBhvr>
                                      <p:to>
                                        <p:strVal val="visible"/>
                                      </p:to>
                                    </p:set>
                                    <p:animEffect transition="in" filter="wipe(left)">
                                      <p:cBhvr>
                                        <p:cTn id="7" dur="1000"/>
                                        <p:tgtEl>
                                          <p:spTgt spid="1515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1575"/>
                                        </p:tgtEl>
                                        <p:attrNameLst>
                                          <p:attrName>style.visibility</p:attrName>
                                        </p:attrNameLst>
                                      </p:cBhvr>
                                      <p:to>
                                        <p:strVal val="visible"/>
                                      </p:to>
                                    </p:set>
                                    <p:animEffect transition="in" filter="wipe(up)">
                                      <p:cBhvr>
                                        <p:cTn id="12" dur="1000"/>
                                        <p:tgtEl>
                                          <p:spTgt spid="1515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76"/>
                                        </p:tgtEl>
                                        <p:attrNameLst>
                                          <p:attrName>style.visibility</p:attrName>
                                        </p:attrNameLst>
                                      </p:cBhvr>
                                      <p:to>
                                        <p:strVal val="visible"/>
                                      </p:to>
                                    </p:set>
                                    <p:animEffect transition="in" filter="wipe(left)">
                                      <p:cBhvr>
                                        <p:cTn id="17" dur="1000"/>
                                        <p:tgtEl>
                                          <p:spTgt spid="15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0418"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0419"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0420" name="Picture 2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0421"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0422"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0423"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0424" name="Picture 3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0425"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0426"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0427"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0428" name="Picture 3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0429"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0430" name="Picture 3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0431"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0432"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0433"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0434"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0435"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68625" name="Rectangle 17"/>
          <p:cNvSpPr>
            <a:spLocks noChangeArrowheads="1"/>
          </p:cNvSpPr>
          <p:nvPr/>
        </p:nvSpPr>
        <p:spPr bwMode="auto">
          <a:xfrm>
            <a:off x="1143000" y="1258888"/>
            <a:ext cx="459740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68626" name="Rectangle 18"/>
          <p:cNvSpPr>
            <a:spLocks noChangeArrowheads="1"/>
          </p:cNvSpPr>
          <p:nvPr/>
        </p:nvSpPr>
        <p:spPr bwMode="auto">
          <a:xfrm>
            <a:off x="1150938" y="1924050"/>
            <a:ext cx="541655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他的成果在生前没有人能够理解。</a:t>
            </a:r>
            <a:endParaRPr lang="zh-CN" altLang="en-US">
              <a:solidFill>
                <a:schemeClr val="tx1"/>
              </a:solidFill>
            </a:endParaRPr>
          </a:p>
        </p:txBody>
      </p:sp>
      <p:grpSp>
        <p:nvGrpSpPr>
          <p:cNvPr id="68632" name="Group 24"/>
          <p:cNvGrpSpPr/>
          <p:nvPr/>
        </p:nvGrpSpPr>
        <p:grpSpPr bwMode="auto">
          <a:xfrm>
            <a:off x="1162050" y="2762250"/>
            <a:ext cx="7981950" cy="2255838"/>
            <a:chOff x="732" y="1740"/>
            <a:chExt cx="5028" cy="1421"/>
          </a:xfrm>
        </p:grpSpPr>
        <p:sp>
          <p:nvSpPr>
            <p:cNvPr id="68616" name="Rectangle 8"/>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3"/>
                </a:buBlip>
                <a:defRPr/>
              </a:pPr>
              <a:r>
                <a:rPr lang="en-US" altLang="zh-CN">
                  <a:solidFill>
                    <a:schemeClr val="tx1"/>
                  </a:solidFill>
                </a:rPr>
                <a:t> 1829</a:t>
              </a:r>
              <a:r>
                <a:rPr lang="en-US" altLang="zh-CN" baseline="-25000">
                  <a:solidFill>
                    <a:schemeClr val="tx1"/>
                  </a:solidFill>
                </a:rPr>
                <a:t> </a:t>
              </a:r>
              <a:r>
                <a:rPr lang="zh-CN" altLang="en-US">
                  <a:solidFill>
                    <a:schemeClr val="tx1"/>
                  </a:solidFill>
                </a:rPr>
                <a:t>年，伽罗华在他中学最后一年快要结束时，把关于</a:t>
              </a:r>
              <a:endParaRPr lang="zh-CN" altLang="en-US">
                <a:solidFill>
                  <a:schemeClr val="tx1"/>
                </a:solidFill>
              </a:endParaRPr>
            </a:p>
          </p:txBody>
        </p:sp>
        <p:sp>
          <p:nvSpPr>
            <p:cNvPr id="68617" name="Rectangle 9"/>
            <p:cNvSpPr>
              <a:spLocks noChangeArrowheads="1"/>
            </p:cNvSpPr>
            <p:nvPr/>
          </p:nvSpPr>
          <p:spPr bwMode="auto">
            <a:xfrm>
              <a:off x="888" y="2118"/>
              <a:ext cx="4052" cy="288"/>
            </a:xfrm>
            <a:prstGeom prst="rect">
              <a:avLst/>
            </a:prstGeom>
            <a:noFill/>
            <a:ln>
              <a:noFill/>
            </a:ln>
            <a:effectLst/>
          </p:spPr>
          <p:txBody>
            <a:bodyPr>
              <a:spAutoFit/>
            </a:bodyPr>
            <a:lstStyle/>
            <a:p>
              <a:pPr>
                <a:defRPr/>
              </a:pPr>
              <a:r>
                <a:rPr lang="zh-CN" altLang="en-US">
                  <a:solidFill>
                    <a:schemeClr val="tx1"/>
                  </a:solidFill>
                </a:rPr>
                <a:t>群论初步研究结果的论文提交法国科学院。</a:t>
              </a:r>
              <a:endParaRPr lang="en-US" altLang="zh-CN">
                <a:solidFill>
                  <a:schemeClr val="tx1"/>
                </a:solidFill>
              </a:endParaRPr>
            </a:p>
          </p:txBody>
        </p:sp>
        <p:sp>
          <p:nvSpPr>
            <p:cNvPr id="68618" name="Rectangle 10"/>
            <p:cNvSpPr>
              <a:spLocks noChangeArrowheads="1"/>
            </p:cNvSpPr>
            <p:nvPr/>
          </p:nvSpPr>
          <p:spPr bwMode="auto">
            <a:xfrm>
              <a:off x="888" y="2496"/>
              <a:ext cx="4872" cy="288"/>
            </a:xfrm>
            <a:prstGeom prst="rect">
              <a:avLst/>
            </a:prstGeom>
            <a:noFill/>
            <a:ln>
              <a:noFill/>
            </a:ln>
            <a:effectLst/>
          </p:spPr>
          <p:txBody>
            <a:bodyPr>
              <a:spAutoFit/>
            </a:bodyPr>
            <a:lstStyle/>
            <a:p>
              <a:pPr>
                <a:defRPr/>
              </a:pPr>
              <a:r>
                <a:rPr lang="zh-CN" altLang="en-US">
                  <a:solidFill>
                    <a:schemeClr val="tx1"/>
                  </a:solidFill>
                </a:rPr>
                <a:t>当时法国最杰出的数学家柯西作为这些论文的鉴定人，</a:t>
              </a:r>
              <a:endParaRPr lang="zh-CN" altLang="en-US">
                <a:solidFill>
                  <a:schemeClr val="tx1"/>
                </a:solidFill>
              </a:endParaRPr>
            </a:p>
          </p:txBody>
        </p:sp>
        <p:sp>
          <p:nvSpPr>
            <p:cNvPr id="68619" name="Rectangle 11"/>
            <p:cNvSpPr>
              <a:spLocks noChangeArrowheads="1"/>
            </p:cNvSpPr>
            <p:nvPr/>
          </p:nvSpPr>
          <p:spPr bwMode="auto">
            <a:xfrm>
              <a:off x="888" y="2873"/>
              <a:ext cx="1822" cy="288"/>
            </a:xfrm>
            <a:prstGeom prst="rect">
              <a:avLst/>
            </a:prstGeom>
            <a:noFill/>
            <a:ln>
              <a:noFill/>
            </a:ln>
            <a:effectLst/>
          </p:spPr>
          <p:txBody>
            <a:bodyPr>
              <a:spAutoFit/>
            </a:bodyPr>
            <a:lstStyle/>
            <a:p>
              <a:pPr>
                <a:defRPr/>
              </a:pPr>
              <a:r>
                <a:rPr lang="zh-CN" altLang="en-US">
                  <a:solidFill>
                    <a:schemeClr val="tx1"/>
                  </a:solidFill>
                </a:rPr>
                <a:t>最后不了了之。</a:t>
              </a:r>
              <a:endParaRPr lang="zh-CN" altLang="en-US">
                <a:solidFill>
                  <a:schemeClr val="tx1"/>
                </a:solidFill>
              </a:endParaRPr>
            </a:p>
          </p:txBody>
        </p:sp>
        <p:sp>
          <p:nvSpPr>
            <p:cNvPr id="68628" name="Rectangle 20"/>
            <p:cNvSpPr>
              <a:spLocks noChangeArrowheads="1"/>
            </p:cNvSpPr>
            <p:nvPr/>
          </p:nvSpPr>
          <p:spPr bwMode="auto">
            <a:xfrm>
              <a:off x="4572" y="2118"/>
              <a:ext cx="1188" cy="288"/>
            </a:xfrm>
            <a:prstGeom prst="rect">
              <a:avLst/>
            </a:prstGeom>
            <a:noFill/>
            <a:ln>
              <a:noFill/>
            </a:ln>
            <a:effectLst/>
          </p:spPr>
          <p:txBody>
            <a:bodyPr>
              <a:spAutoFit/>
            </a:bodyPr>
            <a:lstStyle/>
            <a:p>
              <a:pPr>
                <a:defRPr/>
              </a:pPr>
              <a:r>
                <a:rPr lang="zh-CN" altLang="en-US">
                  <a:solidFill>
                    <a:schemeClr val="tx1"/>
                  </a:solidFill>
                </a:rPr>
                <a:t>科学院委托</a:t>
              </a:r>
              <a:endParaRPr lang="zh-CN" altLang="en-US">
                <a:solidFill>
                  <a:schemeClr val="tx1"/>
                </a:solidFill>
              </a:endParaRPr>
            </a:p>
          </p:txBody>
        </p:sp>
      </p:grpSp>
      <p:grpSp>
        <p:nvGrpSpPr>
          <p:cNvPr id="60439" name="Group 21"/>
          <p:cNvGrpSpPr/>
          <p:nvPr/>
        </p:nvGrpSpPr>
        <p:grpSpPr bwMode="auto">
          <a:xfrm>
            <a:off x="528638" y="531813"/>
            <a:ext cx="4797425" cy="547687"/>
            <a:chOff x="333" y="335"/>
            <a:chExt cx="3022" cy="345"/>
          </a:xfrm>
        </p:grpSpPr>
        <p:sp>
          <p:nvSpPr>
            <p:cNvPr id="68630" name="Rectangle 22"/>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68631" name="Rectangle 23"/>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60440" name="Picture 44"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0441" name="Picture 45"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625"/>
                                        </p:tgtEl>
                                        <p:attrNameLst>
                                          <p:attrName>style.visibility</p:attrName>
                                        </p:attrNameLst>
                                      </p:cBhvr>
                                      <p:to>
                                        <p:strVal val="visible"/>
                                      </p:to>
                                    </p:set>
                                    <p:animEffect transition="in" filter="wipe(left)">
                                      <p:cBhvr>
                                        <p:cTn id="7" dur="1000"/>
                                        <p:tgtEl>
                                          <p:spTgt spid="686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26"/>
                                        </p:tgtEl>
                                        <p:attrNameLst>
                                          <p:attrName>style.visibility</p:attrName>
                                        </p:attrNameLst>
                                      </p:cBhvr>
                                      <p:to>
                                        <p:strVal val="visible"/>
                                      </p:to>
                                    </p:set>
                                    <p:animEffect transition="in" filter="wipe(left)">
                                      <p:cBhvr>
                                        <p:cTn id="12" dur="1000"/>
                                        <p:tgtEl>
                                          <p:spTgt spid="686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32"/>
                                        </p:tgtEl>
                                        <p:attrNameLst>
                                          <p:attrName>style.visibility</p:attrName>
                                        </p:attrNameLst>
                                      </p:cBhvr>
                                      <p:to>
                                        <p:strVal val="visible"/>
                                      </p:to>
                                    </p:set>
                                    <p:animEffect transition="in" filter="wipe(left)">
                                      <p:cBhvr>
                                        <p:cTn id="17" dur="1000"/>
                                        <p:tgtEl>
                                          <p:spTgt spid="6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5" grpId="0"/>
      <p:bldP spid="686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2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1442" name="Picture 2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1443"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1444" name="Picture 2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1445"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1446"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1447"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1448" name="Picture 30"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1449"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1450"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1451"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1452" name="Picture 3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1453"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1454" name="Picture 3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1455"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1456"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1457"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1458" name="Picture 4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1459"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52584" name="Rectangle 8"/>
          <p:cNvSpPr>
            <a:spLocks noChangeArrowheads="1"/>
          </p:cNvSpPr>
          <p:nvPr/>
        </p:nvSpPr>
        <p:spPr bwMode="auto">
          <a:xfrm>
            <a:off x="1143000" y="1258888"/>
            <a:ext cx="450215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152585" name="Rectangle 9"/>
          <p:cNvSpPr>
            <a:spLocks noChangeArrowheads="1"/>
          </p:cNvSpPr>
          <p:nvPr/>
        </p:nvSpPr>
        <p:spPr bwMode="auto">
          <a:xfrm>
            <a:off x="1150938" y="1924050"/>
            <a:ext cx="5286375"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他的成果在生前没有人能够理解。</a:t>
            </a:r>
            <a:endParaRPr lang="zh-CN" altLang="en-US">
              <a:solidFill>
                <a:schemeClr val="tx1"/>
              </a:solidFill>
            </a:endParaRPr>
          </a:p>
        </p:txBody>
      </p:sp>
      <p:grpSp>
        <p:nvGrpSpPr>
          <p:cNvPr id="152598" name="Group 22"/>
          <p:cNvGrpSpPr/>
          <p:nvPr/>
        </p:nvGrpSpPr>
        <p:grpSpPr bwMode="auto">
          <a:xfrm>
            <a:off x="1162050" y="2762250"/>
            <a:ext cx="7981950" cy="2255838"/>
            <a:chOff x="732" y="1740"/>
            <a:chExt cx="5028" cy="1421"/>
          </a:xfrm>
        </p:grpSpPr>
        <p:sp>
          <p:nvSpPr>
            <p:cNvPr id="152578" name="Rectangle 2"/>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3"/>
                </a:buBlip>
                <a:defRPr/>
              </a:pPr>
              <a:r>
                <a:rPr lang="en-US" altLang="zh-CN">
                  <a:solidFill>
                    <a:schemeClr val="tx1"/>
                  </a:solidFill>
                </a:rPr>
                <a:t> </a:t>
              </a:r>
              <a:r>
                <a:rPr lang="en-US" altLang="zh-CN"/>
                <a:t>1830 </a:t>
              </a:r>
              <a:r>
                <a:rPr lang="zh-CN" altLang="en-US"/>
                <a:t>年</a:t>
              </a:r>
              <a:r>
                <a:rPr lang="zh-CN" altLang="en-US" baseline="-25000"/>
                <a:t> </a:t>
              </a:r>
              <a:r>
                <a:rPr lang="en-US" altLang="zh-CN"/>
                <a:t>2</a:t>
              </a:r>
              <a:r>
                <a:rPr lang="en-US" altLang="zh-CN" baseline="-25000"/>
                <a:t> </a:t>
              </a:r>
              <a:r>
                <a:rPr lang="zh-CN" altLang="en-US"/>
                <a:t>月，伽罗华将他的研究成果比较详细地写成论</a:t>
              </a:r>
              <a:endParaRPr lang="zh-CN" altLang="en-US">
                <a:solidFill>
                  <a:schemeClr val="tx1"/>
                </a:solidFill>
              </a:endParaRPr>
            </a:p>
          </p:txBody>
        </p:sp>
        <p:sp>
          <p:nvSpPr>
            <p:cNvPr id="152579" name="Rectangle 3"/>
            <p:cNvSpPr>
              <a:spLocks noChangeArrowheads="1"/>
            </p:cNvSpPr>
            <p:nvPr/>
          </p:nvSpPr>
          <p:spPr bwMode="auto">
            <a:xfrm>
              <a:off x="888" y="2118"/>
              <a:ext cx="2079" cy="288"/>
            </a:xfrm>
            <a:prstGeom prst="rect">
              <a:avLst/>
            </a:prstGeom>
            <a:noFill/>
            <a:ln>
              <a:noFill/>
            </a:ln>
            <a:effectLst/>
          </p:spPr>
          <p:txBody>
            <a:bodyPr>
              <a:spAutoFit/>
            </a:bodyPr>
            <a:lstStyle/>
            <a:p>
              <a:pPr>
                <a:defRPr/>
              </a:pPr>
              <a:r>
                <a:rPr lang="zh-CN" altLang="en-US"/>
                <a:t>文</a:t>
              </a:r>
              <a:r>
                <a:rPr lang="zh-CN" altLang="en-US">
                  <a:solidFill>
                    <a:schemeClr val="tx1"/>
                  </a:solidFill>
                </a:rPr>
                <a:t>提交法国科学院。</a:t>
              </a:r>
              <a:endParaRPr lang="en-US" altLang="zh-CN">
                <a:solidFill>
                  <a:schemeClr val="tx1"/>
                </a:solidFill>
              </a:endParaRPr>
            </a:p>
          </p:txBody>
        </p:sp>
        <p:sp>
          <p:nvSpPr>
            <p:cNvPr id="152580" name="Rectangle 4"/>
            <p:cNvSpPr>
              <a:spLocks noChangeArrowheads="1"/>
            </p:cNvSpPr>
            <p:nvPr/>
          </p:nvSpPr>
          <p:spPr bwMode="auto">
            <a:xfrm>
              <a:off x="888" y="2496"/>
              <a:ext cx="1684" cy="288"/>
            </a:xfrm>
            <a:prstGeom prst="rect">
              <a:avLst/>
            </a:prstGeom>
            <a:noFill/>
            <a:ln>
              <a:noFill/>
            </a:ln>
            <a:effectLst/>
          </p:spPr>
          <p:txBody>
            <a:bodyPr>
              <a:spAutoFit/>
            </a:bodyPr>
            <a:lstStyle/>
            <a:p>
              <a:pPr>
                <a:defRPr/>
              </a:pPr>
              <a:r>
                <a:rPr lang="zh-CN" altLang="en-US"/>
                <a:t>秘书傅立叶。</a:t>
              </a:r>
              <a:endParaRPr lang="zh-CN" altLang="en-US"/>
            </a:p>
          </p:txBody>
        </p:sp>
        <p:sp>
          <p:nvSpPr>
            <p:cNvPr id="152581" name="Rectangle 5"/>
            <p:cNvSpPr>
              <a:spLocks noChangeArrowheads="1"/>
            </p:cNvSpPr>
            <p:nvPr/>
          </p:nvSpPr>
          <p:spPr bwMode="auto">
            <a:xfrm>
              <a:off x="888" y="2873"/>
              <a:ext cx="2603" cy="288"/>
            </a:xfrm>
            <a:prstGeom prst="rect">
              <a:avLst/>
            </a:prstGeom>
            <a:noFill/>
            <a:ln>
              <a:noFill/>
            </a:ln>
            <a:effectLst/>
          </p:spPr>
          <p:txBody>
            <a:bodyPr>
              <a:spAutoFit/>
            </a:bodyPr>
            <a:lstStyle/>
            <a:p>
              <a:pPr>
                <a:defRPr/>
              </a:pPr>
              <a:r>
                <a:rPr lang="zh-CN" altLang="en-US"/>
                <a:t>未能发现伽罗华的手稿</a:t>
              </a:r>
              <a:r>
                <a:rPr lang="zh-CN" altLang="en-US">
                  <a:solidFill>
                    <a:schemeClr val="tx1"/>
                  </a:solidFill>
                </a:rPr>
                <a:t>。</a:t>
              </a:r>
              <a:endParaRPr lang="zh-CN" altLang="en-US">
                <a:solidFill>
                  <a:schemeClr val="tx1"/>
                </a:solidFill>
              </a:endParaRPr>
            </a:p>
          </p:txBody>
        </p:sp>
        <p:sp>
          <p:nvSpPr>
            <p:cNvPr id="152586" name="Rectangle 10"/>
            <p:cNvSpPr>
              <a:spLocks noChangeArrowheads="1"/>
            </p:cNvSpPr>
            <p:nvPr/>
          </p:nvSpPr>
          <p:spPr bwMode="auto">
            <a:xfrm>
              <a:off x="2652" y="2118"/>
              <a:ext cx="3108" cy="288"/>
            </a:xfrm>
            <a:prstGeom prst="rect">
              <a:avLst/>
            </a:prstGeom>
            <a:noFill/>
            <a:ln>
              <a:noFill/>
            </a:ln>
            <a:effectLst/>
          </p:spPr>
          <p:txBody>
            <a:bodyPr>
              <a:spAutoFit/>
            </a:bodyPr>
            <a:lstStyle/>
            <a:p>
              <a:pPr>
                <a:defRPr/>
              </a:pPr>
              <a:r>
                <a:rPr lang="zh-CN" altLang="en-US">
                  <a:solidFill>
                    <a:schemeClr val="tx1"/>
                  </a:solidFill>
                </a:rPr>
                <a:t>科学院将</a:t>
              </a:r>
              <a:r>
                <a:rPr lang="zh-CN" altLang="en-US"/>
                <a:t>论文寄给当时科学院终身</a:t>
              </a:r>
              <a:endParaRPr lang="zh-CN" altLang="en-US">
                <a:solidFill>
                  <a:schemeClr val="tx1"/>
                </a:solidFill>
              </a:endParaRPr>
            </a:p>
          </p:txBody>
        </p:sp>
        <p:sp>
          <p:nvSpPr>
            <p:cNvPr id="152594" name="Rectangle 18"/>
            <p:cNvSpPr>
              <a:spLocks noChangeArrowheads="1"/>
            </p:cNvSpPr>
            <p:nvPr/>
          </p:nvSpPr>
          <p:spPr bwMode="auto">
            <a:xfrm>
              <a:off x="2084" y="2508"/>
              <a:ext cx="3676" cy="288"/>
            </a:xfrm>
            <a:prstGeom prst="rect">
              <a:avLst/>
            </a:prstGeom>
            <a:noFill/>
            <a:ln>
              <a:noFill/>
            </a:ln>
            <a:effectLst/>
          </p:spPr>
          <p:txBody>
            <a:bodyPr>
              <a:spAutoFit/>
            </a:bodyPr>
            <a:lstStyle/>
            <a:p>
              <a:pPr>
                <a:defRPr/>
              </a:pPr>
              <a:r>
                <a:rPr lang="zh-CN" altLang="en-US"/>
                <a:t>但傅立叶在当年 </a:t>
              </a:r>
              <a:r>
                <a:rPr lang="en-US" altLang="zh-CN"/>
                <a:t>5 </a:t>
              </a:r>
              <a:r>
                <a:rPr lang="zh-CN" altLang="en-US"/>
                <a:t>月去世，在他的遗物中</a:t>
              </a:r>
              <a:endParaRPr lang="zh-CN" altLang="en-US"/>
            </a:p>
          </p:txBody>
        </p:sp>
      </p:grpSp>
      <p:grpSp>
        <p:nvGrpSpPr>
          <p:cNvPr id="61463" name="Group 19"/>
          <p:cNvGrpSpPr/>
          <p:nvPr/>
        </p:nvGrpSpPr>
        <p:grpSpPr bwMode="auto">
          <a:xfrm>
            <a:off x="528638" y="531813"/>
            <a:ext cx="4797425" cy="547687"/>
            <a:chOff x="333" y="335"/>
            <a:chExt cx="3022" cy="345"/>
          </a:xfrm>
        </p:grpSpPr>
        <p:sp>
          <p:nvSpPr>
            <p:cNvPr id="152596" name="Rectangle 20"/>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2597" name="Rectangle 21"/>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61464" name="Picture 42"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1465" name="Picture 43"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2598"/>
                                        </p:tgtEl>
                                        <p:attrNameLst>
                                          <p:attrName>style.visibility</p:attrName>
                                        </p:attrNameLst>
                                      </p:cBhvr>
                                      <p:to>
                                        <p:strVal val="visible"/>
                                      </p:to>
                                    </p:set>
                                    <p:animEffect transition="in" filter="wipe(left)">
                                      <p:cBhvr>
                                        <p:cTn id="7" dur="1000"/>
                                        <p:tgtEl>
                                          <p:spTgt spid="152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2466"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2467"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2468" name="Picture 2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2469"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2470"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2471"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2472" name="Picture 3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2473"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2474"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2475"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2476" name="Picture 3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2477"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2478" name="Picture 3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2479"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2480"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2481" name="Picture 4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2482" name="Picture 4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2483" name="Picture 4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53608" name="Rectangle 8"/>
          <p:cNvSpPr>
            <a:spLocks noChangeArrowheads="1"/>
          </p:cNvSpPr>
          <p:nvPr/>
        </p:nvSpPr>
        <p:spPr bwMode="auto">
          <a:xfrm>
            <a:off x="1143000" y="1258888"/>
            <a:ext cx="456565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153609" name="Rectangle 9"/>
          <p:cNvSpPr>
            <a:spLocks noChangeArrowheads="1"/>
          </p:cNvSpPr>
          <p:nvPr/>
        </p:nvSpPr>
        <p:spPr bwMode="auto">
          <a:xfrm>
            <a:off x="1150938" y="1924050"/>
            <a:ext cx="535940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他的成果在生前没有人能够理解。</a:t>
            </a:r>
            <a:endParaRPr lang="zh-CN" altLang="en-US">
              <a:solidFill>
                <a:schemeClr val="tx1"/>
              </a:solidFill>
            </a:endParaRPr>
          </a:p>
        </p:txBody>
      </p:sp>
      <p:grpSp>
        <p:nvGrpSpPr>
          <p:cNvPr id="153624" name="Group 24"/>
          <p:cNvGrpSpPr/>
          <p:nvPr/>
        </p:nvGrpSpPr>
        <p:grpSpPr bwMode="auto">
          <a:xfrm>
            <a:off x="1162050" y="2762250"/>
            <a:ext cx="7981950" cy="2878138"/>
            <a:chOff x="732" y="1740"/>
            <a:chExt cx="5028" cy="1813"/>
          </a:xfrm>
        </p:grpSpPr>
        <p:sp>
          <p:nvSpPr>
            <p:cNvPr id="153603" name="Rectangle 3"/>
            <p:cNvSpPr>
              <a:spLocks noChangeArrowheads="1"/>
            </p:cNvSpPr>
            <p:nvPr/>
          </p:nvSpPr>
          <p:spPr bwMode="auto">
            <a:xfrm>
              <a:off x="888" y="2118"/>
              <a:ext cx="4872" cy="288"/>
            </a:xfrm>
            <a:prstGeom prst="rect">
              <a:avLst/>
            </a:prstGeom>
            <a:noFill/>
            <a:ln>
              <a:noFill/>
            </a:ln>
            <a:effectLst/>
          </p:spPr>
          <p:txBody>
            <a:bodyPr>
              <a:spAutoFit/>
            </a:bodyPr>
            <a:lstStyle/>
            <a:p>
              <a:pPr>
                <a:defRPr/>
              </a:pPr>
              <a:r>
                <a:rPr lang="zh-CN" altLang="en-US"/>
                <a:t>又得到了一个结论，他写成论文提交给法国科学院。这</a:t>
              </a:r>
              <a:endParaRPr lang="en-US" altLang="zh-CN">
                <a:solidFill>
                  <a:schemeClr val="tx1"/>
                </a:solidFill>
              </a:endParaRPr>
            </a:p>
          </p:txBody>
        </p:sp>
        <p:sp>
          <p:nvSpPr>
            <p:cNvPr id="153602" name="Rectangle 2"/>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3"/>
                </a:buBlip>
                <a:defRPr/>
              </a:pPr>
              <a:r>
                <a:rPr lang="en-US" altLang="zh-CN">
                  <a:solidFill>
                    <a:schemeClr val="tx1"/>
                  </a:solidFill>
                </a:rPr>
                <a:t> </a:t>
              </a:r>
              <a:r>
                <a:rPr lang="en-US" altLang="zh-CN"/>
                <a:t>1831 </a:t>
              </a:r>
              <a:r>
                <a:rPr lang="zh-CN" altLang="en-US"/>
                <a:t>年 </a:t>
              </a:r>
              <a:r>
                <a:rPr lang="en-US" altLang="zh-CN"/>
                <a:t>1 </a:t>
              </a:r>
              <a:r>
                <a:rPr lang="zh-CN" altLang="en-US"/>
                <a:t>月，伽罗华在寻求确定方程的可解性问题上，</a:t>
              </a:r>
              <a:endParaRPr lang="zh-CN" altLang="en-US"/>
            </a:p>
          </p:txBody>
        </p:sp>
        <p:sp>
          <p:nvSpPr>
            <p:cNvPr id="153604" name="Rectangle 4"/>
            <p:cNvSpPr>
              <a:spLocks noChangeArrowheads="1"/>
            </p:cNvSpPr>
            <p:nvPr/>
          </p:nvSpPr>
          <p:spPr bwMode="auto">
            <a:xfrm>
              <a:off x="888" y="2496"/>
              <a:ext cx="4872" cy="288"/>
            </a:xfrm>
            <a:prstGeom prst="rect">
              <a:avLst/>
            </a:prstGeom>
            <a:noFill/>
            <a:ln>
              <a:noFill/>
            </a:ln>
            <a:effectLst/>
          </p:spPr>
          <p:txBody>
            <a:bodyPr>
              <a:spAutoFit/>
            </a:bodyPr>
            <a:lstStyle/>
            <a:p>
              <a:pPr>
                <a:defRPr/>
              </a:pPr>
              <a:r>
                <a:rPr lang="zh-CN" altLang="en-US"/>
                <a:t>篇论文是伽罗华关于群论的重要著作，当时负责审查的</a:t>
              </a:r>
              <a:endParaRPr lang="zh-CN" altLang="en-US"/>
            </a:p>
          </p:txBody>
        </p:sp>
        <p:sp>
          <p:nvSpPr>
            <p:cNvPr id="153605" name="Rectangle 5"/>
            <p:cNvSpPr>
              <a:spLocks noChangeArrowheads="1"/>
            </p:cNvSpPr>
            <p:nvPr/>
          </p:nvSpPr>
          <p:spPr bwMode="auto">
            <a:xfrm>
              <a:off x="888" y="2873"/>
              <a:ext cx="4872" cy="288"/>
            </a:xfrm>
            <a:prstGeom prst="rect">
              <a:avLst/>
            </a:prstGeom>
            <a:noFill/>
            <a:ln>
              <a:noFill/>
            </a:ln>
            <a:effectLst/>
          </p:spPr>
          <p:txBody>
            <a:bodyPr>
              <a:spAutoFit/>
            </a:bodyPr>
            <a:lstStyle/>
            <a:p>
              <a:pPr>
                <a:defRPr/>
              </a:pPr>
              <a:r>
                <a:rPr lang="zh-CN" altLang="en-US"/>
                <a:t>数学家泊松为理解这篇论文绞尽脑汁。传说泊松将这篇</a:t>
              </a:r>
              <a:endParaRPr lang="zh-CN" altLang="en-US"/>
            </a:p>
          </p:txBody>
        </p:sp>
        <p:sp>
          <p:nvSpPr>
            <p:cNvPr id="153620" name="Rectangle 20"/>
            <p:cNvSpPr>
              <a:spLocks noChangeArrowheads="1"/>
            </p:cNvSpPr>
            <p:nvPr/>
          </p:nvSpPr>
          <p:spPr bwMode="auto">
            <a:xfrm>
              <a:off x="888" y="3265"/>
              <a:ext cx="4739" cy="288"/>
            </a:xfrm>
            <a:prstGeom prst="rect">
              <a:avLst/>
            </a:prstGeom>
            <a:noFill/>
            <a:ln>
              <a:noFill/>
            </a:ln>
            <a:effectLst/>
          </p:spPr>
          <p:txBody>
            <a:bodyPr>
              <a:spAutoFit/>
            </a:bodyPr>
            <a:lstStyle/>
            <a:p>
              <a:pPr>
                <a:defRPr/>
              </a:pPr>
              <a:r>
                <a:rPr lang="zh-CN" altLang="en-US"/>
                <a:t>论文看了四个月，最后结论居然是“完全不能理解”。</a:t>
              </a:r>
              <a:endParaRPr lang="zh-CN" altLang="en-US"/>
            </a:p>
          </p:txBody>
        </p:sp>
      </p:grpSp>
      <p:grpSp>
        <p:nvGrpSpPr>
          <p:cNvPr id="62487" name="Group 21"/>
          <p:cNvGrpSpPr/>
          <p:nvPr/>
        </p:nvGrpSpPr>
        <p:grpSpPr bwMode="auto">
          <a:xfrm>
            <a:off x="528638" y="531813"/>
            <a:ext cx="4797425" cy="547687"/>
            <a:chOff x="333" y="335"/>
            <a:chExt cx="3022" cy="345"/>
          </a:xfrm>
        </p:grpSpPr>
        <p:sp>
          <p:nvSpPr>
            <p:cNvPr id="153622" name="Rectangle 22"/>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3623" name="Rectangle 23"/>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62488" name="Picture 44"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2489" name="Picture 45"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624"/>
                                        </p:tgtEl>
                                        <p:attrNameLst>
                                          <p:attrName>style.visibility</p:attrName>
                                        </p:attrNameLst>
                                      </p:cBhvr>
                                      <p:to>
                                        <p:strVal val="visible"/>
                                      </p:to>
                                    </p:set>
                                    <p:animEffect transition="in" filter="wipe(left)">
                                      <p:cBhvr>
                                        <p:cTn id="7" dur="1000"/>
                                        <p:tgtEl>
                                          <p:spTgt spid="15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3490" name="Picture 2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3491" name="Picture 2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3492" name="Picture 2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3493"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3494"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3495"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3496" name="Picture 2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3497"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3498"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3499"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3500" name="Picture 3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3501"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3502" name="Picture 3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3503"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3504"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3505"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3506" name="Picture 3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3507" name="Picture 4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154645" name="Group 21"/>
          <p:cNvGrpSpPr/>
          <p:nvPr/>
        </p:nvGrpSpPr>
        <p:grpSpPr bwMode="auto">
          <a:xfrm>
            <a:off x="1162050" y="2762250"/>
            <a:ext cx="7981950" cy="2255838"/>
            <a:chOff x="732" y="1740"/>
            <a:chExt cx="5028" cy="1421"/>
          </a:xfrm>
        </p:grpSpPr>
        <p:sp>
          <p:nvSpPr>
            <p:cNvPr id="154626" name="Rectangle 2"/>
            <p:cNvSpPr>
              <a:spLocks noChangeArrowheads="1"/>
            </p:cNvSpPr>
            <p:nvPr/>
          </p:nvSpPr>
          <p:spPr bwMode="auto">
            <a:xfrm>
              <a:off x="888" y="2118"/>
              <a:ext cx="4872" cy="288"/>
            </a:xfrm>
            <a:prstGeom prst="rect">
              <a:avLst/>
            </a:prstGeom>
            <a:noFill/>
            <a:ln>
              <a:noFill/>
            </a:ln>
            <a:effectLst/>
          </p:spPr>
          <p:txBody>
            <a:bodyPr>
              <a:spAutoFit/>
            </a:bodyPr>
            <a:lstStyle/>
            <a:p>
              <a:pPr>
                <a:defRPr/>
              </a:pPr>
              <a:r>
                <a:rPr lang="zh-CN" altLang="en-US"/>
                <a:t>友写信，仓促地把自己所有的数学研究心得扼要写出，</a:t>
              </a:r>
              <a:endParaRPr lang="en-US" altLang="zh-CN"/>
            </a:p>
          </p:txBody>
        </p:sp>
        <p:sp>
          <p:nvSpPr>
            <p:cNvPr id="154627" name="Rectangle 3"/>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2"/>
                </a:buBlip>
                <a:defRPr/>
              </a:pPr>
              <a:r>
                <a:rPr lang="en-US" altLang="zh-CN">
                  <a:solidFill>
                    <a:schemeClr val="tx1"/>
                  </a:solidFill>
                </a:rPr>
                <a:t> </a:t>
              </a:r>
              <a:r>
                <a:rPr lang="en-US" altLang="zh-CN"/>
                <a:t>l832</a:t>
              </a:r>
              <a:r>
                <a:rPr lang="en-US" altLang="zh-CN" baseline="-25000"/>
                <a:t> </a:t>
              </a:r>
              <a:r>
                <a:rPr lang="zh-CN" altLang="en-US"/>
                <a:t>年</a:t>
              </a:r>
              <a:r>
                <a:rPr lang="zh-CN" altLang="en-US" baseline="-25000"/>
                <a:t> </a:t>
              </a:r>
              <a:r>
                <a:rPr lang="en-US" altLang="zh-CN"/>
                <a:t>3</a:t>
              </a:r>
              <a:r>
                <a:rPr lang="en-US" altLang="zh-CN" baseline="-25000"/>
                <a:t> </a:t>
              </a:r>
              <a:r>
                <a:rPr lang="zh-CN" altLang="en-US"/>
                <a:t>月</a:t>
              </a:r>
              <a:r>
                <a:rPr lang="zh-CN" altLang="en-US" baseline="-25000"/>
                <a:t> </a:t>
              </a:r>
              <a:r>
                <a:rPr lang="en-US" altLang="zh-CN"/>
                <a:t>16</a:t>
              </a:r>
              <a:r>
                <a:rPr lang="en-US" altLang="zh-CN" baseline="-25000"/>
                <a:t> </a:t>
              </a:r>
              <a:r>
                <a:rPr lang="zh-CN" altLang="en-US"/>
                <a:t>日，伽罗华卷入了一场决斗。他连夜给朋</a:t>
              </a:r>
              <a:endParaRPr lang="zh-CN" altLang="en-US"/>
            </a:p>
          </p:txBody>
        </p:sp>
        <p:sp>
          <p:nvSpPr>
            <p:cNvPr id="154628" name="Rectangle 4"/>
            <p:cNvSpPr>
              <a:spLocks noChangeArrowheads="1"/>
            </p:cNvSpPr>
            <p:nvPr/>
          </p:nvSpPr>
          <p:spPr bwMode="auto">
            <a:xfrm>
              <a:off x="888" y="2496"/>
              <a:ext cx="4872" cy="288"/>
            </a:xfrm>
            <a:prstGeom prst="rect">
              <a:avLst/>
            </a:prstGeom>
            <a:noFill/>
            <a:ln>
              <a:noFill/>
            </a:ln>
            <a:effectLst/>
          </p:spPr>
          <p:txBody>
            <a:bodyPr>
              <a:spAutoFit/>
            </a:bodyPr>
            <a:lstStyle/>
            <a:p>
              <a:pPr>
                <a:defRPr/>
              </a:pPr>
              <a:r>
                <a:rPr lang="zh-CN" altLang="en-US"/>
                <a:t>他在天亮之前最后几个小时写出的东西，为一个折磨了</a:t>
              </a:r>
              <a:endParaRPr lang="zh-CN" altLang="en-US"/>
            </a:p>
          </p:txBody>
        </p:sp>
        <p:sp>
          <p:nvSpPr>
            <p:cNvPr id="154629" name="Rectangle 5"/>
            <p:cNvSpPr>
              <a:spLocks noChangeArrowheads="1"/>
            </p:cNvSpPr>
            <p:nvPr/>
          </p:nvSpPr>
          <p:spPr bwMode="auto">
            <a:xfrm>
              <a:off x="888" y="2873"/>
              <a:ext cx="4240" cy="288"/>
            </a:xfrm>
            <a:prstGeom prst="rect">
              <a:avLst/>
            </a:prstGeom>
            <a:noFill/>
            <a:ln>
              <a:noFill/>
            </a:ln>
            <a:effectLst/>
          </p:spPr>
          <p:txBody>
            <a:bodyPr>
              <a:spAutoFit/>
            </a:bodyPr>
            <a:lstStyle/>
            <a:p>
              <a:pPr>
                <a:defRPr/>
              </a:pPr>
              <a:r>
                <a:rPr lang="zh-CN" altLang="en-US"/>
                <a:t>数学家们几个世纪的问题找到了真正的答案。</a:t>
              </a:r>
              <a:endParaRPr lang="zh-CN" altLang="en-US"/>
            </a:p>
          </p:txBody>
        </p:sp>
      </p:grpSp>
      <p:sp>
        <p:nvSpPr>
          <p:cNvPr id="154632" name="Rectangle 8"/>
          <p:cNvSpPr>
            <a:spLocks noChangeArrowheads="1"/>
          </p:cNvSpPr>
          <p:nvPr/>
        </p:nvSpPr>
        <p:spPr bwMode="auto">
          <a:xfrm>
            <a:off x="1143000" y="1258888"/>
            <a:ext cx="4500563" cy="457200"/>
          </a:xfrm>
          <a:prstGeom prst="rect">
            <a:avLst/>
          </a:prstGeom>
          <a:noFill/>
          <a:ln>
            <a:noFill/>
          </a:ln>
          <a:effectLst/>
        </p:spPr>
        <p:txBody>
          <a:bodyPr>
            <a:spAutoFit/>
          </a:bodyPr>
          <a:lstStyle/>
          <a:p>
            <a:pPr>
              <a:buSzPct val="90000"/>
              <a:buFontTx/>
              <a:buBlip>
                <a:blip r:embed="rId3"/>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154633" name="Rectangle 9"/>
          <p:cNvSpPr>
            <a:spLocks noChangeArrowheads="1"/>
          </p:cNvSpPr>
          <p:nvPr/>
        </p:nvSpPr>
        <p:spPr bwMode="auto">
          <a:xfrm>
            <a:off x="1150938" y="1924050"/>
            <a:ext cx="5283200" cy="457200"/>
          </a:xfrm>
          <a:prstGeom prst="rect">
            <a:avLst/>
          </a:prstGeom>
          <a:noFill/>
          <a:ln>
            <a:noFill/>
          </a:ln>
          <a:effectLst/>
        </p:spPr>
        <p:txBody>
          <a:bodyPr>
            <a:spAutoFit/>
          </a:bodyPr>
          <a:lstStyle/>
          <a:p>
            <a:pPr>
              <a:buSzPct val="90000"/>
              <a:buFontTx/>
              <a:buBlip>
                <a:blip r:embed="rId3"/>
              </a:buBlip>
              <a:defRPr/>
            </a:pPr>
            <a:r>
              <a:rPr lang="zh-CN" altLang="en-US">
                <a:solidFill>
                  <a:schemeClr val="tx1"/>
                </a:solidFill>
              </a:rPr>
              <a:t> 他的成果在生前没有人能够理解。</a:t>
            </a:r>
            <a:endParaRPr lang="zh-CN" altLang="en-US">
              <a:solidFill>
                <a:schemeClr val="tx1"/>
              </a:solidFill>
            </a:endParaRPr>
          </a:p>
        </p:txBody>
      </p:sp>
      <p:grpSp>
        <p:nvGrpSpPr>
          <p:cNvPr id="63511" name="Group 18"/>
          <p:cNvGrpSpPr/>
          <p:nvPr/>
        </p:nvGrpSpPr>
        <p:grpSpPr bwMode="auto">
          <a:xfrm>
            <a:off x="528638" y="531813"/>
            <a:ext cx="4797425" cy="547687"/>
            <a:chOff x="333" y="335"/>
            <a:chExt cx="3022" cy="345"/>
          </a:xfrm>
        </p:grpSpPr>
        <p:sp>
          <p:nvSpPr>
            <p:cNvPr id="154643" name="Rectangle 19"/>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4644" name="Rectangle 20"/>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63512" name="Picture 41"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3513" name="Picture 42"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4645"/>
                                        </p:tgtEl>
                                        <p:attrNameLst>
                                          <p:attrName>style.visibility</p:attrName>
                                        </p:attrNameLst>
                                      </p:cBhvr>
                                      <p:to>
                                        <p:strVal val="visible"/>
                                      </p:to>
                                    </p:set>
                                    <p:animEffect transition="in" filter="wipe(left)">
                                      <p:cBhvr>
                                        <p:cTn id="7" dur="1000"/>
                                        <p:tgtEl>
                                          <p:spTgt spid="15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9218" name="Picture 7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9219" name="Picture 7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9220" name="Picture 7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9221" name="Picture 7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9222" name="Picture 7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9223" name="Picture 7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9224" name="Picture 7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9225" name="Picture 7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9226" name="Picture 7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9227" name="Picture 8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9228" name="Picture 8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9229" name="Picture 8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9230" name="Picture 8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9231" name="Picture 8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9232" name="Picture 8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9233" name="Picture 8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9234" name="Picture 8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9235" name="Picture 8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49195" name="Line 43"/>
          <p:cNvSpPr>
            <a:spLocks noChangeShapeType="1"/>
          </p:cNvSpPr>
          <p:nvPr/>
        </p:nvSpPr>
        <p:spPr bwMode="auto">
          <a:xfrm flipH="1">
            <a:off x="3779838" y="874713"/>
            <a:ext cx="504825" cy="0"/>
          </a:xfrm>
          <a:prstGeom prst="line">
            <a:avLst/>
          </a:prstGeom>
          <a:noFill/>
          <a:ln w="19050">
            <a:solidFill>
              <a:srgbClr val="006600"/>
            </a:solidFill>
            <a:round/>
            <a:tailEnd type="stealth" w="med" len="lg"/>
          </a:ln>
          <a:effectLst/>
        </p:spPr>
        <p:txBody>
          <a:bodyPr wrap="none"/>
          <a:lstStyle/>
          <a:p>
            <a:pPr>
              <a:defRPr/>
            </a:pPr>
            <a:endParaRPr lang="zh-CN" altLang="en-US"/>
          </a:p>
        </p:txBody>
      </p:sp>
      <p:grpSp>
        <p:nvGrpSpPr>
          <p:cNvPr id="49217" name="Group 65"/>
          <p:cNvGrpSpPr/>
          <p:nvPr/>
        </p:nvGrpSpPr>
        <p:grpSpPr bwMode="auto">
          <a:xfrm>
            <a:off x="542925" y="550863"/>
            <a:ext cx="6557963" cy="485775"/>
            <a:chOff x="342" y="347"/>
            <a:chExt cx="4131" cy="306"/>
          </a:xfrm>
        </p:grpSpPr>
        <p:sp>
          <p:nvSpPr>
            <p:cNvPr id="49180" name="Text Box 28"/>
            <p:cNvSpPr txBox="1">
              <a:spLocks noChangeArrowheads="1"/>
            </p:cNvSpPr>
            <p:nvPr/>
          </p:nvSpPr>
          <p:spPr bwMode="auto">
            <a:xfrm>
              <a:off x="342" y="347"/>
              <a:ext cx="491" cy="288"/>
            </a:xfrm>
            <a:prstGeom prst="rect">
              <a:avLst/>
            </a:prstGeom>
            <a:noFill/>
            <a:ln>
              <a:noFill/>
            </a:ln>
            <a:effectLst/>
          </p:spPr>
          <p:txBody>
            <a:bodyPr>
              <a:spAutoFit/>
            </a:bodyPr>
            <a:lstStyle/>
            <a:p>
              <a:pPr>
                <a:defRPr/>
              </a:pPr>
              <a:r>
                <a:rPr lang="zh-CN" altLang="en-US">
                  <a:solidFill>
                    <a:srgbClr val="FF0000"/>
                  </a:solidFill>
                </a:rPr>
                <a:t>注</a:t>
              </a:r>
              <a:endParaRPr lang="zh-CN" altLang="en-US">
                <a:solidFill>
                  <a:srgbClr val="FF0000"/>
                </a:solidFill>
              </a:endParaRPr>
            </a:p>
          </p:txBody>
        </p:sp>
        <p:sp>
          <p:nvSpPr>
            <p:cNvPr id="49181" name="Rectangle 29"/>
            <p:cNvSpPr>
              <a:spLocks noChangeArrowheads="1"/>
            </p:cNvSpPr>
            <p:nvPr/>
          </p:nvSpPr>
          <p:spPr bwMode="auto">
            <a:xfrm>
              <a:off x="664" y="365"/>
              <a:ext cx="1825" cy="288"/>
            </a:xfrm>
            <a:prstGeom prst="rect">
              <a:avLst/>
            </a:prstGeom>
            <a:noFill/>
            <a:ln>
              <a:noFill/>
            </a:ln>
            <a:effectLst/>
          </p:spPr>
          <p:txBody>
            <a:bodyPr>
              <a:spAutoFit/>
            </a:bodyPr>
            <a:lstStyle/>
            <a:p>
              <a:pPr>
                <a:defRPr/>
              </a:pPr>
              <a:r>
                <a:rPr lang="en-US" altLang="zh-CN"/>
                <a:t>(1) </a:t>
              </a:r>
              <a:r>
                <a:rPr lang="zh-CN" altLang="en-US"/>
                <a:t>序列           收敛</a:t>
              </a:r>
              <a:endParaRPr lang="zh-CN" altLang="en-US"/>
            </a:p>
          </p:txBody>
        </p:sp>
        <p:graphicFrame>
          <p:nvGraphicFramePr>
            <p:cNvPr id="9262" name="Object 30"/>
            <p:cNvGraphicFramePr/>
            <p:nvPr/>
          </p:nvGraphicFramePr>
          <p:xfrm>
            <a:off x="1394" y="386"/>
            <a:ext cx="480" cy="240"/>
          </p:xfrm>
          <a:graphic>
            <a:graphicData uri="http://schemas.openxmlformats.org/presentationml/2006/ole">
              <mc:AlternateContent xmlns:mc="http://schemas.openxmlformats.org/markup-compatibility/2006">
                <mc:Choice xmlns:v="urn:schemas-microsoft-com:vml" Requires="v">
                  <p:oleObj spid="_x0000_s653370" name="公式" r:id="rId2" imgW="761365" imgH="381000" progId="Equation.3">
                    <p:embed/>
                  </p:oleObj>
                </mc:Choice>
                <mc:Fallback>
                  <p:oleObj name="公式" r:id="rId2" imgW="761365" imgH="381000" progId="Equation.3">
                    <p:embed/>
                    <p:pic>
                      <p:nvPicPr>
                        <p:cNvPr id="0" name="图片 65336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 y="386"/>
                          <a:ext cx="480" cy="240"/>
                        </a:xfrm>
                        <a:prstGeom prst="rect">
                          <a:avLst/>
                        </a:prstGeom>
                        <a:noFill/>
                        <a:ln>
                          <a:noFill/>
                        </a:ln>
                      </p:spPr>
                    </p:pic>
                  </p:oleObj>
                </mc:Fallback>
              </mc:AlternateContent>
            </a:graphicData>
          </a:graphic>
        </p:graphicFrame>
        <p:sp>
          <p:nvSpPr>
            <p:cNvPr id="49185" name="Rectangle 33"/>
            <p:cNvSpPr>
              <a:spLocks noChangeArrowheads="1"/>
            </p:cNvSpPr>
            <p:nvPr/>
          </p:nvSpPr>
          <p:spPr bwMode="auto">
            <a:xfrm>
              <a:off x="2757" y="364"/>
              <a:ext cx="1716" cy="288"/>
            </a:xfrm>
            <a:prstGeom prst="rect">
              <a:avLst/>
            </a:prstGeom>
            <a:noFill/>
            <a:ln>
              <a:noFill/>
            </a:ln>
            <a:effectLst/>
          </p:spPr>
          <p:txBody>
            <a:bodyPr>
              <a:spAutoFit/>
            </a:bodyPr>
            <a:lstStyle/>
            <a:p>
              <a:pPr>
                <a:defRPr/>
              </a:pPr>
              <a:r>
                <a:rPr lang="zh-CN" altLang="en-US"/>
                <a:t>序列         收敛；</a:t>
              </a:r>
              <a:endParaRPr lang="zh-CN" altLang="en-US"/>
            </a:p>
          </p:txBody>
        </p:sp>
        <p:graphicFrame>
          <p:nvGraphicFramePr>
            <p:cNvPr id="9264" name="Object 34"/>
            <p:cNvGraphicFramePr/>
            <p:nvPr/>
          </p:nvGraphicFramePr>
          <p:xfrm>
            <a:off x="3227" y="391"/>
            <a:ext cx="352" cy="240"/>
          </p:xfrm>
          <a:graphic>
            <a:graphicData uri="http://schemas.openxmlformats.org/presentationml/2006/ole">
              <mc:AlternateContent xmlns:mc="http://schemas.openxmlformats.org/markup-compatibility/2006">
                <mc:Choice xmlns:v="urn:schemas-microsoft-com:vml" Requires="v">
                  <p:oleObj spid="_x0000_s653371" name="公式" r:id="rId4" imgW="558800" imgH="381000" progId="Equation.3">
                    <p:embed/>
                  </p:oleObj>
                </mc:Choice>
                <mc:Fallback>
                  <p:oleObj name="公式" r:id="rId4" imgW="558800" imgH="381000" progId="Equation.3">
                    <p:embed/>
                    <p:pic>
                      <p:nvPicPr>
                        <p:cNvPr id="0" name="图片 6533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 y="391"/>
                          <a:ext cx="352" cy="240"/>
                        </a:xfrm>
                        <a:prstGeom prst="rect">
                          <a:avLst/>
                        </a:prstGeom>
                        <a:noFill/>
                        <a:ln>
                          <a:noFill/>
                        </a:ln>
                      </p:spPr>
                    </p:pic>
                  </p:oleObj>
                </mc:Fallback>
              </mc:AlternateContent>
            </a:graphicData>
          </a:graphic>
        </p:graphicFrame>
        <p:sp>
          <p:nvSpPr>
            <p:cNvPr id="49194" name="Line 42"/>
            <p:cNvSpPr>
              <a:spLocks noChangeShapeType="1"/>
            </p:cNvSpPr>
            <p:nvPr/>
          </p:nvSpPr>
          <p:spPr bwMode="auto">
            <a:xfrm>
              <a:off x="2394" y="480"/>
              <a:ext cx="318" cy="0"/>
            </a:xfrm>
            <a:prstGeom prst="line">
              <a:avLst/>
            </a:prstGeom>
            <a:noFill/>
            <a:ln w="19050">
              <a:solidFill>
                <a:srgbClr val="FF0000"/>
              </a:solidFill>
              <a:round/>
              <a:tailEnd type="stealth" w="med" len="lg"/>
            </a:ln>
            <a:effectLst/>
          </p:spPr>
          <p:txBody>
            <a:bodyPr wrap="none"/>
            <a:lstStyle/>
            <a:p>
              <a:pPr>
                <a:defRPr/>
              </a:pPr>
              <a:endParaRPr lang="zh-CN" altLang="en-US"/>
            </a:p>
          </p:txBody>
        </p:sp>
        <p:sp>
          <p:nvSpPr>
            <p:cNvPr id="49196" name="Line 44"/>
            <p:cNvSpPr>
              <a:spLocks noChangeShapeType="1"/>
            </p:cNvSpPr>
            <p:nvPr/>
          </p:nvSpPr>
          <p:spPr bwMode="auto">
            <a:xfrm>
              <a:off x="2526" y="432"/>
              <a:ext cx="36" cy="84"/>
            </a:xfrm>
            <a:prstGeom prst="line">
              <a:avLst/>
            </a:prstGeom>
            <a:noFill/>
            <a:ln w="19050">
              <a:solidFill>
                <a:srgbClr val="FF0000"/>
              </a:solidFill>
              <a:round/>
            </a:ln>
            <a:effectLst/>
          </p:spPr>
          <p:txBody>
            <a:bodyPr wrap="none"/>
            <a:lstStyle/>
            <a:p>
              <a:pPr>
                <a:defRPr/>
              </a:pPr>
              <a:endParaRPr lang="zh-CN" altLang="en-US"/>
            </a:p>
          </p:txBody>
        </p:sp>
      </p:grpSp>
      <p:grpSp>
        <p:nvGrpSpPr>
          <p:cNvPr id="49218" name="Group 66"/>
          <p:cNvGrpSpPr/>
          <p:nvPr/>
        </p:nvGrpSpPr>
        <p:grpSpPr bwMode="auto">
          <a:xfrm>
            <a:off x="1052513" y="1235075"/>
            <a:ext cx="4468812" cy="590550"/>
            <a:chOff x="663" y="778"/>
            <a:chExt cx="2815" cy="372"/>
          </a:xfrm>
        </p:grpSpPr>
        <p:sp>
          <p:nvSpPr>
            <p:cNvPr id="49198" name="Rectangle 46"/>
            <p:cNvSpPr>
              <a:spLocks noChangeArrowheads="1"/>
            </p:cNvSpPr>
            <p:nvPr/>
          </p:nvSpPr>
          <p:spPr bwMode="auto">
            <a:xfrm>
              <a:off x="663" y="778"/>
              <a:ext cx="340" cy="288"/>
            </a:xfrm>
            <a:prstGeom prst="rect">
              <a:avLst/>
            </a:prstGeom>
            <a:noFill/>
            <a:ln>
              <a:noFill/>
            </a:ln>
            <a:effectLst/>
          </p:spPr>
          <p:txBody>
            <a:bodyPr wrap="none">
              <a:spAutoFit/>
            </a:bodyPr>
            <a:lstStyle/>
            <a:p>
              <a:pPr>
                <a:defRPr/>
              </a:pPr>
              <a:r>
                <a:rPr lang="en-US" altLang="zh-CN"/>
                <a:t>(2)</a:t>
              </a:r>
              <a:endParaRPr lang="zh-CN" altLang="en-US"/>
            </a:p>
          </p:txBody>
        </p:sp>
        <p:graphicFrame>
          <p:nvGraphicFramePr>
            <p:cNvPr id="9256" name="Object 47"/>
            <p:cNvGraphicFramePr/>
            <p:nvPr/>
          </p:nvGraphicFramePr>
          <p:xfrm>
            <a:off x="975" y="819"/>
            <a:ext cx="992" cy="320"/>
          </p:xfrm>
          <a:graphic>
            <a:graphicData uri="http://schemas.openxmlformats.org/presentationml/2006/ole">
              <mc:AlternateContent xmlns:mc="http://schemas.openxmlformats.org/markup-compatibility/2006">
                <mc:Choice xmlns:v="urn:schemas-microsoft-com:vml" Requires="v">
                  <p:oleObj spid="_x0000_s653372" name="公式" r:id="rId6" imgW="1574800" imgH="508000" progId="Equation.3">
                    <p:embed/>
                  </p:oleObj>
                </mc:Choice>
                <mc:Fallback>
                  <p:oleObj name="公式" r:id="rId6" imgW="1574800" imgH="508000" progId="Equation.3">
                    <p:embed/>
                    <p:pic>
                      <p:nvPicPr>
                        <p:cNvPr id="0" name="图片 65337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 y="819"/>
                          <a:ext cx="992" cy="320"/>
                        </a:xfrm>
                        <a:prstGeom prst="rect">
                          <a:avLst/>
                        </a:prstGeom>
                        <a:noFill/>
                        <a:ln>
                          <a:noFill/>
                        </a:ln>
                      </p:spPr>
                    </p:pic>
                  </p:oleObj>
                </mc:Fallback>
              </mc:AlternateContent>
            </a:graphicData>
          </a:graphic>
        </p:graphicFrame>
        <p:sp>
          <p:nvSpPr>
            <p:cNvPr id="49202" name="Line 50"/>
            <p:cNvSpPr>
              <a:spLocks noChangeShapeType="1"/>
            </p:cNvSpPr>
            <p:nvPr/>
          </p:nvSpPr>
          <p:spPr bwMode="auto">
            <a:xfrm>
              <a:off x="2105" y="893"/>
              <a:ext cx="318" cy="0"/>
            </a:xfrm>
            <a:prstGeom prst="line">
              <a:avLst/>
            </a:prstGeom>
            <a:noFill/>
            <a:ln w="19050">
              <a:solidFill>
                <a:srgbClr val="006600"/>
              </a:solidFill>
              <a:round/>
              <a:tailEnd type="stealth" w="med" len="lg"/>
            </a:ln>
            <a:effectLst/>
          </p:spPr>
          <p:txBody>
            <a:bodyPr wrap="none"/>
            <a:lstStyle/>
            <a:p>
              <a:pPr>
                <a:defRPr/>
              </a:pPr>
              <a:endParaRPr lang="zh-CN" altLang="en-US"/>
            </a:p>
          </p:txBody>
        </p:sp>
        <p:sp>
          <p:nvSpPr>
            <p:cNvPr id="49203" name="Line 51"/>
            <p:cNvSpPr>
              <a:spLocks noChangeShapeType="1"/>
            </p:cNvSpPr>
            <p:nvPr/>
          </p:nvSpPr>
          <p:spPr bwMode="auto">
            <a:xfrm flipH="1">
              <a:off x="2098" y="964"/>
              <a:ext cx="318" cy="0"/>
            </a:xfrm>
            <a:prstGeom prst="line">
              <a:avLst/>
            </a:prstGeom>
            <a:noFill/>
            <a:ln w="19050">
              <a:solidFill>
                <a:srgbClr val="006600"/>
              </a:solidFill>
              <a:round/>
              <a:tailEnd type="stealth" w="med" len="lg"/>
            </a:ln>
            <a:effectLst/>
          </p:spPr>
          <p:txBody>
            <a:bodyPr wrap="none"/>
            <a:lstStyle/>
            <a:p>
              <a:pPr>
                <a:defRPr/>
              </a:pPr>
              <a:endParaRPr lang="zh-CN" altLang="en-US"/>
            </a:p>
          </p:txBody>
        </p:sp>
        <p:graphicFrame>
          <p:nvGraphicFramePr>
            <p:cNvPr id="9259" name="Object 53"/>
            <p:cNvGraphicFramePr/>
            <p:nvPr/>
          </p:nvGraphicFramePr>
          <p:xfrm>
            <a:off x="2510" y="830"/>
            <a:ext cx="968" cy="320"/>
          </p:xfrm>
          <a:graphic>
            <a:graphicData uri="http://schemas.openxmlformats.org/presentationml/2006/ole">
              <mc:AlternateContent xmlns:mc="http://schemas.openxmlformats.org/markup-compatibility/2006">
                <mc:Choice xmlns:v="urn:schemas-microsoft-com:vml" Requires="v">
                  <p:oleObj spid="_x0000_s653373" name="公式" r:id="rId8" imgW="1536700" imgH="508000" progId="Equation.3">
                    <p:embed/>
                  </p:oleObj>
                </mc:Choice>
                <mc:Fallback>
                  <p:oleObj name="公式" r:id="rId8" imgW="1536700" imgH="508000" progId="Equation.3">
                    <p:embed/>
                    <p:pic>
                      <p:nvPicPr>
                        <p:cNvPr id="0" name="图片 6533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0" y="830"/>
                          <a:ext cx="968" cy="320"/>
                        </a:xfrm>
                        <a:prstGeom prst="rect">
                          <a:avLst/>
                        </a:prstGeom>
                        <a:noFill/>
                        <a:ln>
                          <a:noFill/>
                        </a:ln>
                      </p:spPr>
                    </p:pic>
                  </p:oleObj>
                </mc:Fallback>
              </mc:AlternateContent>
            </a:graphicData>
          </a:graphic>
        </p:graphicFrame>
      </p:grpSp>
      <p:grpSp>
        <p:nvGrpSpPr>
          <p:cNvPr id="49219" name="Group 67"/>
          <p:cNvGrpSpPr/>
          <p:nvPr/>
        </p:nvGrpSpPr>
        <p:grpSpPr bwMode="auto">
          <a:xfrm>
            <a:off x="536575" y="2336800"/>
            <a:ext cx="6962775" cy="850900"/>
            <a:chOff x="338" y="1472"/>
            <a:chExt cx="4386" cy="536"/>
          </a:xfrm>
        </p:grpSpPr>
        <p:sp>
          <p:nvSpPr>
            <p:cNvPr id="49206" name="Text Box 54"/>
            <p:cNvSpPr txBox="1">
              <a:spLocks noChangeArrowheads="1"/>
            </p:cNvSpPr>
            <p:nvPr/>
          </p:nvSpPr>
          <p:spPr bwMode="auto">
            <a:xfrm>
              <a:off x="338" y="1597"/>
              <a:ext cx="489" cy="288"/>
            </a:xfrm>
            <a:prstGeom prst="rect">
              <a:avLst/>
            </a:prstGeom>
            <a:noFill/>
            <a:ln>
              <a:noFill/>
            </a:ln>
            <a:effectLst/>
          </p:spPr>
          <p:txBody>
            <a:bodyPr>
              <a:spAutoFit/>
            </a:bodyPr>
            <a:lstStyle/>
            <a:p>
              <a:pPr>
                <a:defRPr/>
              </a:pPr>
              <a:r>
                <a:rPr lang="zh-CN" altLang="en-US">
                  <a:solidFill>
                    <a:srgbClr val="0000FF"/>
                  </a:solidFill>
                </a:rPr>
                <a:t>例</a:t>
              </a:r>
              <a:endParaRPr lang="zh-CN" altLang="en-US">
                <a:solidFill>
                  <a:srgbClr val="0000FF"/>
                </a:solidFill>
              </a:endParaRPr>
            </a:p>
          </p:txBody>
        </p:sp>
        <p:sp>
          <p:nvSpPr>
            <p:cNvPr id="49207" name="Text Box 55"/>
            <p:cNvSpPr txBox="1">
              <a:spLocks noChangeArrowheads="1"/>
            </p:cNvSpPr>
            <p:nvPr/>
          </p:nvSpPr>
          <p:spPr bwMode="auto">
            <a:xfrm>
              <a:off x="662" y="1597"/>
              <a:ext cx="489" cy="288"/>
            </a:xfrm>
            <a:prstGeom prst="rect">
              <a:avLst/>
            </a:prstGeom>
            <a:noFill/>
            <a:ln>
              <a:noFill/>
            </a:ln>
            <a:effectLst/>
          </p:spPr>
          <p:txBody>
            <a:bodyPr>
              <a:spAutoFit/>
            </a:bodyPr>
            <a:lstStyle/>
            <a:p>
              <a:pPr>
                <a:defRPr/>
              </a:pPr>
              <a:r>
                <a:rPr lang="zh-CN" altLang="en-US"/>
                <a:t>设</a:t>
              </a:r>
              <a:endParaRPr lang="zh-CN" altLang="en-US"/>
            </a:p>
          </p:txBody>
        </p:sp>
        <p:sp>
          <p:nvSpPr>
            <p:cNvPr id="49208" name="Text Box 56"/>
            <p:cNvSpPr txBox="1">
              <a:spLocks noChangeArrowheads="1"/>
            </p:cNvSpPr>
            <p:nvPr/>
          </p:nvSpPr>
          <p:spPr bwMode="auto">
            <a:xfrm>
              <a:off x="2281" y="1615"/>
              <a:ext cx="2443" cy="288"/>
            </a:xfrm>
            <a:prstGeom prst="rect">
              <a:avLst/>
            </a:prstGeom>
            <a:noFill/>
            <a:ln>
              <a:noFill/>
            </a:ln>
            <a:effectLst/>
          </p:spPr>
          <p:txBody>
            <a:bodyPr>
              <a:spAutoFit/>
            </a:bodyPr>
            <a:lstStyle/>
            <a:p>
              <a:pPr>
                <a:defRPr/>
              </a:pPr>
              <a:r>
                <a:rPr lang="zh-CN" altLang="en-US"/>
                <a:t>讨论序列        的收敛性。</a:t>
              </a:r>
              <a:endParaRPr lang="zh-CN" altLang="en-US"/>
            </a:p>
          </p:txBody>
        </p:sp>
        <p:graphicFrame>
          <p:nvGraphicFramePr>
            <p:cNvPr id="9253" name="Object 57"/>
            <p:cNvGraphicFramePr/>
            <p:nvPr/>
          </p:nvGraphicFramePr>
          <p:xfrm>
            <a:off x="943" y="1472"/>
            <a:ext cx="1295" cy="536"/>
          </p:xfrm>
          <a:graphic>
            <a:graphicData uri="http://schemas.openxmlformats.org/presentationml/2006/ole">
              <mc:AlternateContent xmlns:mc="http://schemas.openxmlformats.org/markup-compatibility/2006">
                <mc:Choice xmlns:v="urn:schemas-microsoft-com:vml" Requires="v">
                  <p:oleObj spid="_x0000_s653374" name="公式" r:id="rId10" imgW="2057400" imgH="850900" progId="Equation.3">
                    <p:embed/>
                  </p:oleObj>
                </mc:Choice>
                <mc:Fallback>
                  <p:oleObj name="公式" r:id="rId10" imgW="2057400" imgH="850900" progId="Equation.3">
                    <p:embed/>
                    <p:pic>
                      <p:nvPicPr>
                        <p:cNvPr id="0" name="图片 65337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3" y="1472"/>
                          <a:ext cx="1295" cy="536"/>
                        </a:xfrm>
                        <a:prstGeom prst="rect">
                          <a:avLst/>
                        </a:prstGeom>
                        <a:noFill/>
                        <a:ln>
                          <a:noFill/>
                        </a:ln>
                      </p:spPr>
                    </p:pic>
                  </p:oleObj>
                </mc:Fallback>
              </mc:AlternateContent>
            </a:graphicData>
          </a:graphic>
        </p:graphicFrame>
        <p:graphicFrame>
          <p:nvGraphicFramePr>
            <p:cNvPr id="9254" name="Object 58"/>
            <p:cNvGraphicFramePr/>
            <p:nvPr/>
          </p:nvGraphicFramePr>
          <p:xfrm>
            <a:off x="3133" y="1631"/>
            <a:ext cx="344" cy="240"/>
          </p:xfrm>
          <a:graphic>
            <a:graphicData uri="http://schemas.openxmlformats.org/presentationml/2006/ole">
              <mc:AlternateContent xmlns:mc="http://schemas.openxmlformats.org/markup-compatibility/2006">
                <mc:Choice xmlns:v="urn:schemas-microsoft-com:vml" Requires="v">
                  <p:oleObj spid="_x0000_s653375" name="公式" r:id="rId12" imgW="546100" imgH="381000" progId="Equation.3">
                    <p:embed/>
                  </p:oleObj>
                </mc:Choice>
                <mc:Fallback>
                  <p:oleObj name="公式" r:id="rId12" imgW="546100" imgH="381000" progId="Equation.3">
                    <p:embed/>
                    <p:pic>
                      <p:nvPicPr>
                        <p:cNvPr id="0" name="图片 65337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3" y="1631"/>
                          <a:ext cx="344" cy="240"/>
                        </a:xfrm>
                        <a:prstGeom prst="rect">
                          <a:avLst/>
                        </a:prstGeom>
                        <a:noFill/>
                        <a:ln>
                          <a:noFill/>
                        </a:ln>
                      </p:spPr>
                    </p:pic>
                  </p:oleObj>
                </mc:Fallback>
              </mc:AlternateContent>
            </a:graphicData>
          </a:graphic>
        </p:graphicFrame>
      </p:grpSp>
      <p:grpSp>
        <p:nvGrpSpPr>
          <p:cNvPr id="49220" name="Group 68"/>
          <p:cNvGrpSpPr/>
          <p:nvPr/>
        </p:nvGrpSpPr>
        <p:grpSpPr bwMode="auto">
          <a:xfrm>
            <a:off x="534988" y="3268663"/>
            <a:ext cx="4302125" cy="850900"/>
            <a:chOff x="337" y="2059"/>
            <a:chExt cx="2710" cy="536"/>
          </a:xfrm>
        </p:grpSpPr>
        <p:sp>
          <p:nvSpPr>
            <p:cNvPr id="49211" name="Text Box 59"/>
            <p:cNvSpPr txBox="1">
              <a:spLocks noChangeArrowheads="1"/>
            </p:cNvSpPr>
            <p:nvPr/>
          </p:nvSpPr>
          <p:spPr bwMode="auto">
            <a:xfrm>
              <a:off x="337" y="2160"/>
              <a:ext cx="489" cy="288"/>
            </a:xfrm>
            <a:prstGeom prst="rect">
              <a:avLst/>
            </a:prstGeom>
            <a:noFill/>
            <a:ln>
              <a:noFill/>
            </a:ln>
            <a:effectLst/>
          </p:spPr>
          <p:txBody>
            <a:bodyPr>
              <a:spAutoFit/>
            </a:bodyPr>
            <a:lstStyle/>
            <a:p>
              <a:pPr>
                <a:defRPr/>
              </a:pPr>
              <a:r>
                <a:rPr lang="zh-CN" altLang="en-US">
                  <a:solidFill>
                    <a:srgbClr val="0000FF"/>
                  </a:solidFill>
                </a:rPr>
                <a:t>解</a:t>
              </a:r>
              <a:endParaRPr lang="zh-CN" altLang="en-US">
                <a:solidFill>
                  <a:srgbClr val="0000FF"/>
                </a:solidFill>
              </a:endParaRPr>
            </a:p>
          </p:txBody>
        </p:sp>
        <p:graphicFrame>
          <p:nvGraphicFramePr>
            <p:cNvPr id="9249" name="Object 60"/>
            <p:cNvGraphicFramePr/>
            <p:nvPr/>
          </p:nvGraphicFramePr>
          <p:xfrm>
            <a:off x="744" y="2059"/>
            <a:ext cx="2303" cy="536"/>
          </p:xfrm>
          <a:graphic>
            <a:graphicData uri="http://schemas.openxmlformats.org/presentationml/2006/ole">
              <mc:AlternateContent xmlns:mc="http://schemas.openxmlformats.org/markup-compatibility/2006">
                <mc:Choice xmlns:v="urn:schemas-microsoft-com:vml" Requires="v">
                  <p:oleObj spid="_x0000_s653376" name="公式" r:id="rId14" imgW="3657600" imgH="850900" progId="Equation.3">
                    <p:embed/>
                  </p:oleObj>
                </mc:Choice>
                <mc:Fallback>
                  <p:oleObj name="公式" r:id="rId14" imgW="3657600" imgH="850900" progId="Equation.3">
                    <p:embed/>
                    <p:pic>
                      <p:nvPicPr>
                        <p:cNvPr id="0" name="图片 65337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 y="2059"/>
                          <a:ext cx="2303" cy="536"/>
                        </a:xfrm>
                        <a:prstGeom prst="rect">
                          <a:avLst/>
                        </a:prstGeom>
                        <a:noFill/>
                        <a:ln>
                          <a:noFill/>
                        </a:ln>
                      </p:spPr>
                    </p:pic>
                  </p:oleObj>
                </mc:Fallback>
              </mc:AlternateContent>
            </a:graphicData>
          </a:graphic>
        </p:graphicFrame>
      </p:grpSp>
      <p:graphicFrame>
        <p:nvGraphicFramePr>
          <p:cNvPr id="49213" name="Object 61"/>
          <p:cNvGraphicFramePr/>
          <p:nvPr/>
        </p:nvGraphicFramePr>
        <p:xfrm>
          <a:off x="5162550" y="3514725"/>
          <a:ext cx="1993900" cy="508000"/>
        </p:xfrm>
        <a:graphic>
          <a:graphicData uri="http://schemas.openxmlformats.org/presentationml/2006/ole">
            <mc:AlternateContent xmlns:mc="http://schemas.openxmlformats.org/markup-compatibility/2006">
              <mc:Choice xmlns:v="urn:schemas-microsoft-com:vml" Requires="v">
                <p:oleObj spid="_x0000_s653377" name="公式" r:id="rId16" imgW="1993900" imgH="508000" progId="Equation.3">
                  <p:embed/>
                </p:oleObj>
              </mc:Choice>
              <mc:Fallback>
                <p:oleObj name="公式" r:id="rId16" imgW="1993900" imgH="508000" progId="Equation.3">
                  <p:embed/>
                  <p:pic>
                    <p:nvPicPr>
                      <p:cNvPr id="0" name="图片 65337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62550" y="3514725"/>
                        <a:ext cx="1993900" cy="508000"/>
                      </a:xfrm>
                      <a:prstGeom prst="rect">
                        <a:avLst/>
                      </a:prstGeom>
                      <a:noFill/>
                      <a:ln>
                        <a:noFill/>
                      </a:ln>
                    </p:spPr>
                  </p:pic>
                </p:oleObj>
              </mc:Fallback>
            </mc:AlternateContent>
          </a:graphicData>
        </a:graphic>
      </p:graphicFrame>
      <p:grpSp>
        <p:nvGrpSpPr>
          <p:cNvPr id="49221" name="Group 69"/>
          <p:cNvGrpSpPr/>
          <p:nvPr/>
        </p:nvGrpSpPr>
        <p:grpSpPr bwMode="auto">
          <a:xfrm>
            <a:off x="1046163" y="4352925"/>
            <a:ext cx="3187700" cy="457200"/>
            <a:chOff x="659" y="2742"/>
            <a:chExt cx="2008" cy="288"/>
          </a:xfrm>
        </p:grpSpPr>
        <p:sp>
          <p:nvSpPr>
            <p:cNvPr id="49214" name="Rectangle 62"/>
            <p:cNvSpPr>
              <a:spLocks noChangeArrowheads="1"/>
            </p:cNvSpPr>
            <p:nvPr/>
          </p:nvSpPr>
          <p:spPr bwMode="auto">
            <a:xfrm>
              <a:off x="659" y="2742"/>
              <a:ext cx="2008" cy="288"/>
            </a:xfrm>
            <a:prstGeom prst="rect">
              <a:avLst/>
            </a:prstGeom>
            <a:noFill/>
            <a:ln>
              <a:noFill/>
            </a:ln>
            <a:effectLst/>
          </p:spPr>
          <p:txBody>
            <a:bodyPr>
              <a:spAutoFit/>
            </a:bodyPr>
            <a:lstStyle/>
            <a:p>
              <a:pPr>
                <a:defRPr/>
              </a:pPr>
              <a:r>
                <a:rPr lang="zh-CN" altLang="en-US"/>
                <a:t>即序列         收敛。</a:t>
              </a:r>
              <a:endParaRPr lang="zh-CN" altLang="en-US"/>
            </a:p>
          </p:txBody>
        </p:sp>
        <p:graphicFrame>
          <p:nvGraphicFramePr>
            <p:cNvPr id="9247" name="Object 64"/>
            <p:cNvGraphicFramePr/>
            <p:nvPr/>
          </p:nvGraphicFramePr>
          <p:xfrm>
            <a:off x="1338" y="2764"/>
            <a:ext cx="344" cy="240"/>
          </p:xfrm>
          <a:graphic>
            <a:graphicData uri="http://schemas.openxmlformats.org/presentationml/2006/ole">
              <mc:AlternateContent xmlns:mc="http://schemas.openxmlformats.org/markup-compatibility/2006">
                <mc:Choice xmlns:v="urn:schemas-microsoft-com:vml" Requires="v">
                  <p:oleObj spid="_x0000_s653378" name="Equation" r:id="rId18" imgW="546100" imgH="381000" progId="Equation.DSMT4">
                    <p:embed/>
                  </p:oleObj>
                </mc:Choice>
                <mc:Fallback>
                  <p:oleObj name="Equation" r:id="rId18" imgW="546100" imgH="381000" progId="Equation.DSMT4">
                    <p:embed/>
                    <p:pic>
                      <p:nvPicPr>
                        <p:cNvPr id="0" name="图片 65337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8" y="2764"/>
                          <a:ext cx="344" cy="240"/>
                        </a:xfrm>
                        <a:prstGeom prst="rect">
                          <a:avLst/>
                        </a:prstGeom>
                        <a:noFill/>
                        <a:ln>
                          <a:noFill/>
                        </a:ln>
                      </p:spPr>
                    </p:pic>
                  </p:oleObj>
                </mc:Fallback>
              </mc:AlternateContent>
            </a:graphicData>
          </a:graphic>
        </p:graphicFrame>
      </p:grpSp>
      <p:pic>
        <p:nvPicPr>
          <p:cNvPr id="49241" name="Picture 8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9244" name="Picture 90" descr="xs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pic>
        <p:nvPicPr>
          <p:cNvPr id="9245" name="Picture 91" descr="xs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9217"/>
                                        </p:tgtEl>
                                        <p:attrNameLst>
                                          <p:attrName>style.visibility</p:attrName>
                                        </p:attrNameLst>
                                      </p:cBhvr>
                                      <p:to>
                                        <p:strVal val="visible"/>
                                      </p:to>
                                    </p:set>
                                    <p:animEffect transition="in" filter="wipe(left)">
                                      <p:cBhvr>
                                        <p:cTn id="7" dur="1000"/>
                                        <p:tgtEl>
                                          <p:spTgt spid="49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9195"/>
                                        </p:tgtEl>
                                        <p:attrNameLst>
                                          <p:attrName>style.visibility</p:attrName>
                                        </p:attrNameLst>
                                      </p:cBhvr>
                                      <p:to>
                                        <p:strVal val="visible"/>
                                      </p:to>
                                    </p:set>
                                    <p:animEffect transition="in" filter="wipe(right)">
                                      <p:cBhvr>
                                        <p:cTn id="12" dur="1000"/>
                                        <p:tgtEl>
                                          <p:spTgt spid="49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218"/>
                                        </p:tgtEl>
                                        <p:attrNameLst>
                                          <p:attrName>style.visibility</p:attrName>
                                        </p:attrNameLst>
                                      </p:cBhvr>
                                      <p:to>
                                        <p:strVal val="visible"/>
                                      </p:to>
                                    </p:set>
                                    <p:animEffect transition="in" filter="wipe(left)">
                                      <p:cBhvr>
                                        <p:cTn id="17" dur="1000"/>
                                        <p:tgtEl>
                                          <p:spTgt spid="492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219"/>
                                        </p:tgtEl>
                                        <p:attrNameLst>
                                          <p:attrName>style.visibility</p:attrName>
                                        </p:attrNameLst>
                                      </p:cBhvr>
                                      <p:to>
                                        <p:strVal val="visible"/>
                                      </p:to>
                                    </p:set>
                                    <p:animEffect transition="in" filter="wipe(left)">
                                      <p:cBhvr>
                                        <p:cTn id="22" dur="1000"/>
                                        <p:tgtEl>
                                          <p:spTgt spid="492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220"/>
                                        </p:tgtEl>
                                        <p:attrNameLst>
                                          <p:attrName>style.visibility</p:attrName>
                                        </p:attrNameLst>
                                      </p:cBhvr>
                                      <p:to>
                                        <p:strVal val="visible"/>
                                      </p:to>
                                    </p:set>
                                    <p:animEffect transition="in" filter="wipe(left)">
                                      <p:cBhvr>
                                        <p:cTn id="27" dur="1000"/>
                                        <p:tgtEl>
                                          <p:spTgt spid="492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213"/>
                                        </p:tgtEl>
                                        <p:attrNameLst>
                                          <p:attrName>style.visibility</p:attrName>
                                        </p:attrNameLst>
                                      </p:cBhvr>
                                      <p:to>
                                        <p:strVal val="visible"/>
                                      </p:to>
                                    </p:set>
                                    <p:animEffect transition="in" filter="wipe(left)">
                                      <p:cBhvr>
                                        <p:cTn id="32" dur="1000"/>
                                        <p:tgtEl>
                                          <p:spTgt spid="492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221"/>
                                        </p:tgtEl>
                                        <p:attrNameLst>
                                          <p:attrName>style.visibility</p:attrName>
                                        </p:attrNameLst>
                                      </p:cBhvr>
                                      <p:to>
                                        <p:strVal val="visible"/>
                                      </p:to>
                                    </p:set>
                                    <p:animEffect transition="in" filter="wipe(left)">
                                      <p:cBhvr>
                                        <p:cTn id="37" dur="1000"/>
                                        <p:tgtEl>
                                          <p:spTgt spid="49221"/>
                                        </p:tgtEl>
                                      </p:cBhvr>
                                    </p:animEffect>
                                  </p:childTnLst>
                                </p:cTn>
                              </p:par>
                            </p:childTnLst>
                          </p:cTn>
                        </p:par>
                        <p:par>
                          <p:cTn id="38" fill="hold">
                            <p:stCondLst>
                              <p:cond delay="1000"/>
                            </p:stCondLst>
                            <p:childTnLst>
                              <p:par>
                                <p:cTn id="39" presetID="26" presetClass="entr" presetSubtype="0" fill="hold" nodeType="afterEffect">
                                  <p:stCondLst>
                                    <p:cond delay="0"/>
                                  </p:stCondLst>
                                  <p:childTnLst>
                                    <p:set>
                                      <p:cBhvr>
                                        <p:cTn id="40" dur="1" fill="hold">
                                          <p:stCondLst>
                                            <p:cond delay="0"/>
                                          </p:stCondLst>
                                        </p:cTn>
                                        <p:tgtEl>
                                          <p:spTgt spid="49241"/>
                                        </p:tgtEl>
                                        <p:attrNameLst>
                                          <p:attrName>style.visibility</p:attrName>
                                        </p:attrNameLst>
                                      </p:cBhvr>
                                      <p:to>
                                        <p:strVal val="visible"/>
                                      </p:to>
                                    </p:set>
                                    <p:animEffect transition="in" filter="wipe(down)">
                                      <p:cBhvr>
                                        <p:cTn id="41" dur="580">
                                          <p:stCondLst>
                                            <p:cond delay="0"/>
                                          </p:stCondLst>
                                        </p:cTn>
                                        <p:tgtEl>
                                          <p:spTgt spid="49241"/>
                                        </p:tgtEl>
                                      </p:cBhvr>
                                    </p:animEffect>
                                    <p:anim calcmode="lin" valueType="num">
                                      <p:cBhvr>
                                        <p:cTn id="42" dur="1822" tmFilter="0,0; 0.14,0.36; 0.43,0.73; 0.71,0.91; 1.0,1.0">
                                          <p:stCondLst>
                                            <p:cond delay="0"/>
                                          </p:stCondLst>
                                        </p:cTn>
                                        <p:tgtEl>
                                          <p:spTgt spid="49241"/>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9241"/>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9241"/>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9241"/>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9241"/>
                                        </p:tgtEl>
                                        <p:attrNameLst>
                                          <p:attrName>ppt_y</p:attrName>
                                        </p:attrNameLst>
                                      </p:cBhvr>
                                      <p:tavLst>
                                        <p:tav tm="0" fmla="#ppt_y-sin(pi*$)/81">
                                          <p:val>
                                            <p:fltVal val="0"/>
                                          </p:val>
                                        </p:tav>
                                        <p:tav tm="100000">
                                          <p:val>
                                            <p:fltVal val="1"/>
                                          </p:val>
                                        </p:tav>
                                      </p:tavLst>
                                    </p:anim>
                                    <p:animScale>
                                      <p:cBhvr>
                                        <p:cTn id="47" dur="26">
                                          <p:stCondLst>
                                            <p:cond delay="650"/>
                                          </p:stCondLst>
                                        </p:cTn>
                                        <p:tgtEl>
                                          <p:spTgt spid="49241"/>
                                        </p:tgtEl>
                                      </p:cBhvr>
                                      <p:to x="100000" y="60000"/>
                                    </p:animScale>
                                    <p:animScale>
                                      <p:cBhvr>
                                        <p:cTn id="48" dur="166" decel="50000">
                                          <p:stCondLst>
                                            <p:cond delay="676"/>
                                          </p:stCondLst>
                                        </p:cTn>
                                        <p:tgtEl>
                                          <p:spTgt spid="49241"/>
                                        </p:tgtEl>
                                      </p:cBhvr>
                                      <p:to x="100000" y="100000"/>
                                    </p:animScale>
                                    <p:animScale>
                                      <p:cBhvr>
                                        <p:cTn id="49" dur="26">
                                          <p:stCondLst>
                                            <p:cond delay="1312"/>
                                          </p:stCondLst>
                                        </p:cTn>
                                        <p:tgtEl>
                                          <p:spTgt spid="49241"/>
                                        </p:tgtEl>
                                      </p:cBhvr>
                                      <p:to x="100000" y="80000"/>
                                    </p:animScale>
                                    <p:animScale>
                                      <p:cBhvr>
                                        <p:cTn id="50" dur="166" decel="50000">
                                          <p:stCondLst>
                                            <p:cond delay="1338"/>
                                          </p:stCondLst>
                                        </p:cTn>
                                        <p:tgtEl>
                                          <p:spTgt spid="49241"/>
                                        </p:tgtEl>
                                      </p:cBhvr>
                                      <p:to x="100000" y="100000"/>
                                    </p:animScale>
                                    <p:animScale>
                                      <p:cBhvr>
                                        <p:cTn id="51" dur="26">
                                          <p:stCondLst>
                                            <p:cond delay="1642"/>
                                          </p:stCondLst>
                                        </p:cTn>
                                        <p:tgtEl>
                                          <p:spTgt spid="49241"/>
                                        </p:tgtEl>
                                      </p:cBhvr>
                                      <p:to x="100000" y="90000"/>
                                    </p:animScale>
                                    <p:animScale>
                                      <p:cBhvr>
                                        <p:cTn id="52" dur="166" decel="50000">
                                          <p:stCondLst>
                                            <p:cond delay="1668"/>
                                          </p:stCondLst>
                                        </p:cTn>
                                        <p:tgtEl>
                                          <p:spTgt spid="49241"/>
                                        </p:tgtEl>
                                      </p:cBhvr>
                                      <p:to x="100000" y="100000"/>
                                    </p:animScale>
                                    <p:animScale>
                                      <p:cBhvr>
                                        <p:cTn id="53" dur="26">
                                          <p:stCondLst>
                                            <p:cond delay="1808"/>
                                          </p:stCondLst>
                                        </p:cTn>
                                        <p:tgtEl>
                                          <p:spTgt spid="49241"/>
                                        </p:tgtEl>
                                      </p:cBhvr>
                                      <p:to x="100000" y="95000"/>
                                    </p:animScale>
                                    <p:animScale>
                                      <p:cBhvr>
                                        <p:cTn id="54" dur="166" decel="50000">
                                          <p:stCondLst>
                                            <p:cond delay="1834"/>
                                          </p:stCondLst>
                                        </p:cTn>
                                        <p:tgtEl>
                                          <p:spTgt spid="492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2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4514"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4515" name="Picture 2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4516" name="Picture 2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4517"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4518"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4519" name="Picture 2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4520" name="Picture 28"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4521"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4522"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4523" name="Picture 3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4524" name="Picture 3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4525" name="Picture 3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4526" name="Picture 34"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4527"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4528"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4529" name="Picture 3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4530" name="Picture 3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4531" name="Picture 3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55656" name="Rectangle 8"/>
          <p:cNvSpPr>
            <a:spLocks noChangeArrowheads="1"/>
          </p:cNvSpPr>
          <p:nvPr/>
        </p:nvSpPr>
        <p:spPr bwMode="auto">
          <a:xfrm>
            <a:off x="1143000" y="1258888"/>
            <a:ext cx="4554538"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155657" name="Rectangle 9"/>
          <p:cNvSpPr>
            <a:spLocks noChangeArrowheads="1"/>
          </p:cNvSpPr>
          <p:nvPr/>
        </p:nvSpPr>
        <p:spPr bwMode="auto">
          <a:xfrm>
            <a:off x="1150938" y="1924050"/>
            <a:ext cx="5346700" cy="457200"/>
          </a:xfrm>
          <a:prstGeom prst="rect">
            <a:avLst/>
          </a:prstGeom>
          <a:noFill/>
          <a:ln>
            <a:noFill/>
          </a:ln>
          <a:effectLst/>
        </p:spPr>
        <p:txBody>
          <a:bodyPr>
            <a:spAutoFit/>
          </a:bodyPr>
          <a:lstStyle/>
          <a:p>
            <a:pPr>
              <a:buSzPct val="90000"/>
              <a:buFontTx/>
              <a:buBlip>
                <a:blip r:embed="rId2"/>
              </a:buBlip>
              <a:defRPr/>
            </a:pPr>
            <a:r>
              <a:rPr lang="zh-CN" altLang="en-US">
                <a:solidFill>
                  <a:schemeClr val="tx1"/>
                </a:solidFill>
              </a:rPr>
              <a:t> 他的成果在生前没有人能够理解。</a:t>
            </a:r>
            <a:endParaRPr lang="zh-CN" altLang="en-US">
              <a:solidFill>
                <a:schemeClr val="tx1"/>
              </a:solidFill>
            </a:endParaRPr>
          </a:p>
        </p:txBody>
      </p:sp>
      <p:grpSp>
        <p:nvGrpSpPr>
          <p:cNvPr id="155668" name="Group 20"/>
          <p:cNvGrpSpPr/>
          <p:nvPr/>
        </p:nvGrpSpPr>
        <p:grpSpPr bwMode="auto">
          <a:xfrm>
            <a:off x="1162050" y="2762250"/>
            <a:ext cx="7981950" cy="2857500"/>
            <a:chOff x="732" y="1740"/>
            <a:chExt cx="5028" cy="1800"/>
          </a:xfrm>
        </p:grpSpPr>
        <p:sp>
          <p:nvSpPr>
            <p:cNvPr id="155650" name="Rectangle 2"/>
            <p:cNvSpPr>
              <a:spLocks noChangeArrowheads="1"/>
            </p:cNvSpPr>
            <p:nvPr/>
          </p:nvSpPr>
          <p:spPr bwMode="auto">
            <a:xfrm>
              <a:off x="888" y="2118"/>
              <a:ext cx="4872" cy="288"/>
            </a:xfrm>
            <a:prstGeom prst="rect">
              <a:avLst/>
            </a:prstGeom>
            <a:noFill/>
            <a:ln>
              <a:noFill/>
            </a:ln>
            <a:effectLst/>
          </p:spPr>
          <p:txBody>
            <a:bodyPr>
              <a:spAutoFit/>
            </a:bodyPr>
            <a:lstStyle/>
            <a:p>
              <a:pPr>
                <a:defRPr/>
              </a:pPr>
              <a:r>
                <a:rPr lang="zh-CN" altLang="en-US"/>
                <a:t>刘维尔领悟到了这些演算中迸发出的天才思想。刘维尔</a:t>
              </a:r>
              <a:endParaRPr lang="en-US" altLang="zh-CN"/>
            </a:p>
          </p:txBody>
        </p:sp>
        <p:sp>
          <p:nvSpPr>
            <p:cNvPr id="155651" name="Rectangle 3"/>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3"/>
                </a:buBlip>
                <a:defRPr/>
              </a:pPr>
              <a:r>
                <a:rPr lang="zh-CN" altLang="en-US"/>
                <a:t> </a:t>
              </a:r>
              <a:r>
                <a:rPr lang="en-US" altLang="zh-CN"/>
                <a:t>1846</a:t>
              </a:r>
              <a:r>
                <a:rPr lang="en-US" altLang="zh-CN" baseline="-25000"/>
                <a:t> </a:t>
              </a:r>
              <a:r>
                <a:rPr lang="zh-CN" altLang="en-US"/>
                <a:t>年，即在</a:t>
              </a:r>
              <a:r>
                <a:rPr lang="zh-CN" altLang="en-US">
                  <a:solidFill>
                    <a:schemeClr val="tx1"/>
                  </a:solidFill>
                </a:rPr>
                <a:t>伽罗华去世</a:t>
              </a:r>
              <a:r>
                <a:rPr lang="zh-CN" altLang="en-US"/>
                <a:t>十四年之后，才由法国数学家</a:t>
              </a:r>
              <a:endParaRPr lang="zh-CN" altLang="en-US"/>
            </a:p>
          </p:txBody>
        </p:sp>
        <p:sp>
          <p:nvSpPr>
            <p:cNvPr id="155652" name="Rectangle 4"/>
            <p:cNvSpPr>
              <a:spLocks noChangeArrowheads="1"/>
            </p:cNvSpPr>
            <p:nvPr/>
          </p:nvSpPr>
          <p:spPr bwMode="auto">
            <a:xfrm>
              <a:off x="888" y="2496"/>
              <a:ext cx="4872" cy="288"/>
            </a:xfrm>
            <a:prstGeom prst="rect">
              <a:avLst/>
            </a:prstGeom>
            <a:noFill/>
            <a:ln>
              <a:noFill/>
            </a:ln>
            <a:effectLst/>
          </p:spPr>
          <p:txBody>
            <a:bodyPr>
              <a:spAutoFit/>
            </a:bodyPr>
            <a:lstStyle/>
            <a:p>
              <a:pPr>
                <a:defRPr/>
              </a:pPr>
              <a:r>
                <a:rPr lang="zh-CN" altLang="en-US"/>
                <a:t>花了好几个月的时间试图解释它的意义。刘维尔最后将</a:t>
              </a:r>
              <a:endParaRPr lang="zh-CN" altLang="en-US"/>
            </a:p>
          </p:txBody>
        </p:sp>
        <p:sp>
          <p:nvSpPr>
            <p:cNvPr id="155653" name="Rectangle 5"/>
            <p:cNvSpPr>
              <a:spLocks noChangeArrowheads="1"/>
            </p:cNvSpPr>
            <p:nvPr/>
          </p:nvSpPr>
          <p:spPr bwMode="auto">
            <a:xfrm>
              <a:off x="888" y="2873"/>
              <a:ext cx="4872" cy="288"/>
            </a:xfrm>
            <a:prstGeom prst="rect">
              <a:avLst/>
            </a:prstGeom>
            <a:noFill/>
            <a:ln>
              <a:noFill/>
            </a:ln>
            <a:effectLst/>
          </p:spPr>
          <p:txBody>
            <a:bodyPr>
              <a:spAutoFit/>
            </a:bodyPr>
            <a:lstStyle/>
            <a:p>
              <a:pPr>
                <a:defRPr/>
              </a:pPr>
              <a:r>
                <a:rPr lang="zh-CN" altLang="en-US"/>
                <a:t>这些论文编辑发表在他的极有影响的</a:t>
              </a:r>
              <a:r>
                <a:rPr lang="en-US" altLang="zh-CN"/>
                <a:t>《</a:t>
              </a:r>
              <a:r>
                <a:rPr lang="zh-CN" altLang="en-US"/>
                <a:t>纯粹与应用数学</a:t>
              </a:r>
              <a:endParaRPr lang="zh-CN" altLang="en-US"/>
            </a:p>
          </p:txBody>
        </p:sp>
        <p:sp>
          <p:nvSpPr>
            <p:cNvPr id="155664" name="Rectangle 16"/>
            <p:cNvSpPr>
              <a:spLocks noChangeArrowheads="1"/>
            </p:cNvSpPr>
            <p:nvPr/>
          </p:nvSpPr>
          <p:spPr bwMode="auto">
            <a:xfrm>
              <a:off x="888" y="3252"/>
              <a:ext cx="2867" cy="288"/>
            </a:xfrm>
            <a:prstGeom prst="rect">
              <a:avLst/>
            </a:prstGeom>
            <a:noFill/>
            <a:ln>
              <a:noFill/>
            </a:ln>
            <a:effectLst/>
          </p:spPr>
          <p:txBody>
            <a:bodyPr>
              <a:spAutoFit/>
            </a:bodyPr>
            <a:lstStyle/>
            <a:p>
              <a:pPr>
                <a:defRPr/>
              </a:pPr>
              <a:r>
                <a:rPr lang="zh-CN" altLang="en-US"/>
                <a:t>杂志</a:t>
              </a:r>
              <a:r>
                <a:rPr lang="en-US" altLang="zh-CN"/>
                <a:t>》</a:t>
              </a:r>
              <a:r>
                <a:rPr lang="zh-CN" altLang="en-US"/>
                <a:t>上，并向数学界推荐。</a:t>
              </a:r>
              <a:endParaRPr lang="zh-CN" altLang="en-US"/>
            </a:p>
          </p:txBody>
        </p:sp>
      </p:grpSp>
      <p:grpSp>
        <p:nvGrpSpPr>
          <p:cNvPr id="64535" name="Group 17"/>
          <p:cNvGrpSpPr/>
          <p:nvPr/>
        </p:nvGrpSpPr>
        <p:grpSpPr bwMode="auto">
          <a:xfrm>
            <a:off x="528638" y="531813"/>
            <a:ext cx="4797425" cy="547687"/>
            <a:chOff x="333" y="335"/>
            <a:chExt cx="3022" cy="345"/>
          </a:xfrm>
        </p:grpSpPr>
        <p:sp>
          <p:nvSpPr>
            <p:cNvPr id="155666" name="Rectangle 18"/>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5667" name="Rectangle 19"/>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64536" name="Picture 40"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4537" name="Picture 41" descr="xs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5668"/>
                                        </p:tgtEl>
                                        <p:attrNameLst>
                                          <p:attrName>style.visibility</p:attrName>
                                        </p:attrNameLst>
                                      </p:cBhvr>
                                      <p:to>
                                        <p:strVal val="visible"/>
                                      </p:to>
                                    </p:set>
                                    <p:animEffect transition="in" filter="wipe(left)">
                                      <p:cBhvr>
                                        <p:cTn id="7" dur="1000"/>
                                        <p:tgtEl>
                                          <p:spTgt spid="15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5538" name="Picture 2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5539" name="Picture 2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5540" name="Picture 2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5541" name="Picture 2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5542" name="Picture 2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5543" name="Picture 2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5544" name="Picture 27"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5545" name="Picture 2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5546" name="Picture 2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5547" name="Picture 3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5548" name="Picture 3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5549" name="Picture 3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5550" name="Picture 3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5551" name="Picture 3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5552" name="Picture 3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5553" name="Picture 3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5554" name="Picture 3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5555" name="Picture 3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156691" name="Group 19"/>
          <p:cNvGrpSpPr/>
          <p:nvPr/>
        </p:nvGrpSpPr>
        <p:grpSpPr bwMode="auto">
          <a:xfrm>
            <a:off x="1162050" y="2762250"/>
            <a:ext cx="7981950" cy="1657350"/>
            <a:chOff x="732" y="1740"/>
            <a:chExt cx="5028" cy="1044"/>
          </a:xfrm>
        </p:grpSpPr>
        <p:sp>
          <p:nvSpPr>
            <p:cNvPr id="156674" name="Rectangle 2"/>
            <p:cNvSpPr>
              <a:spLocks noChangeArrowheads="1"/>
            </p:cNvSpPr>
            <p:nvPr/>
          </p:nvSpPr>
          <p:spPr bwMode="auto">
            <a:xfrm>
              <a:off x="888" y="2118"/>
              <a:ext cx="4872" cy="288"/>
            </a:xfrm>
            <a:prstGeom prst="rect">
              <a:avLst/>
            </a:prstGeom>
            <a:noFill/>
            <a:ln>
              <a:noFill/>
            </a:ln>
            <a:effectLst/>
          </p:spPr>
          <p:txBody>
            <a:bodyPr>
              <a:spAutoFit/>
            </a:bodyPr>
            <a:lstStyle/>
            <a:p>
              <a:pPr>
                <a:defRPr/>
              </a:pPr>
              <a:r>
                <a:rPr lang="zh-CN" altLang="en-US"/>
                <a:t>约当根据伽罗华的思想，写成了</a:t>
              </a:r>
              <a:r>
                <a:rPr lang="en-US" altLang="zh-CN"/>
                <a:t>《</a:t>
              </a:r>
              <a:r>
                <a:rPr lang="zh-CN" altLang="en-US"/>
                <a:t>论置换与代数方程</a:t>
              </a:r>
              <a:r>
                <a:rPr lang="en-US" altLang="zh-CN"/>
                <a:t>》</a:t>
              </a:r>
              <a:endParaRPr lang="en-US" altLang="zh-CN"/>
            </a:p>
          </p:txBody>
        </p:sp>
        <p:sp>
          <p:nvSpPr>
            <p:cNvPr id="156675" name="Rectangle 3"/>
            <p:cNvSpPr>
              <a:spLocks noChangeArrowheads="1"/>
            </p:cNvSpPr>
            <p:nvPr/>
          </p:nvSpPr>
          <p:spPr bwMode="auto">
            <a:xfrm>
              <a:off x="732" y="1740"/>
              <a:ext cx="5028" cy="288"/>
            </a:xfrm>
            <a:prstGeom prst="rect">
              <a:avLst/>
            </a:prstGeom>
            <a:noFill/>
            <a:ln>
              <a:noFill/>
            </a:ln>
            <a:effectLst/>
          </p:spPr>
          <p:txBody>
            <a:bodyPr>
              <a:spAutoFit/>
            </a:bodyPr>
            <a:lstStyle/>
            <a:p>
              <a:pPr>
                <a:buSzPct val="90000"/>
                <a:buFontTx/>
                <a:buBlip>
                  <a:blip r:embed="rId2"/>
                </a:buBlip>
                <a:defRPr/>
              </a:pPr>
              <a:r>
                <a:rPr lang="zh-CN" altLang="en-US"/>
                <a:t> </a:t>
              </a:r>
              <a:r>
                <a:rPr lang="en-US" altLang="zh-CN"/>
                <a:t>1870</a:t>
              </a:r>
              <a:r>
                <a:rPr lang="en-US" altLang="zh-CN" baseline="-25000"/>
                <a:t> </a:t>
              </a:r>
              <a:r>
                <a:rPr lang="zh-CN" altLang="en-US"/>
                <a:t>年，即</a:t>
              </a:r>
              <a:r>
                <a:rPr lang="zh-CN" altLang="en-US">
                  <a:solidFill>
                    <a:schemeClr val="tx1"/>
                  </a:solidFill>
                </a:rPr>
                <a:t>伽罗华去世三</a:t>
              </a:r>
              <a:r>
                <a:rPr lang="zh-CN" altLang="en-US"/>
                <a:t>十八年之后，才由法国数学家</a:t>
              </a:r>
              <a:endParaRPr lang="zh-CN" altLang="en-US"/>
            </a:p>
          </p:txBody>
        </p:sp>
        <p:sp>
          <p:nvSpPr>
            <p:cNvPr id="156676" name="Rectangle 4"/>
            <p:cNvSpPr>
              <a:spLocks noChangeArrowheads="1"/>
            </p:cNvSpPr>
            <p:nvPr/>
          </p:nvSpPr>
          <p:spPr bwMode="auto">
            <a:xfrm>
              <a:off x="888" y="2496"/>
              <a:ext cx="4382" cy="288"/>
            </a:xfrm>
            <a:prstGeom prst="rect">
              <a:avLst/>
            </a:prstGeom>
            <a:noFill/>
            <a:ln>
              <a:noFill/>
            </a:ln>
            <a:effectLst/>
          </p:spPr>
          <p:txBody>
            <a:bodyPr>
              <a:spAutoFit/>
            </a:bodyPr>
            <a:lstStyle/>
            <a:p>
              <a:pPr>
                <a:defRPr/>
              </a:pPr>
              <a:r>
                <a:rPr lang="zh-CN" altLang="en-US"/>
                <a:t>一书，该书将伽罗华的思想作了进一步的阐述。</a:t>
              </a:r>
              <a:endParaRPr lang="zh-CN" altLang="en-US"/>
            </a:p>
          </p:txBody>
        </p:sp>
      </p:grpSp>
      <p:sp>
        <p:nvSpPr>
          <p:cNvPr id="156680" name="Rectangle 8"/>
          <p:cNvSpPr>
            <a:spLocks noChangeArrowheads="1"/>
          </p:cNvSpPr>
          <p:nvPr/>
        </p:nvSpPr>
        <p:spPr bwMode="auto">
          <a:xfrm>
            <a:off x="1143000" y="1258888"/>
            <a:ext cx="4629150" cy="457200"/>
          </a:xfrm>
          <a:prstGeom prst="rect">
            <a:avLst/>
          </a:prstGeom>
          <a:noFill/>
          <a:ln>
            <a:noFill/>
          </a:ln>
          <a:effectLst/>
        </p:spPr>
        <p:txBody>
          <a:bodyPr>
            <a:spAutoFit/>
          </a:bodyPr>
          <a:lstStyle/>
          <a:p>
            <a:pPr>
              <a:buSzPct val="90000"/>
              <a:buFontTx/>
              <a:buBlip>
                <a:blip r:embed="rId3"/>
              </a:buBlip>
              <a:defRPr/>
            </a:pPr>
            <a:r>
              <a:rPr lang="zh-CN" altLang="en-US">
                <a:solidFill>
                  <a:schemeClr val="tx1"/>
                </a:solidFill>
              </a:rPr>
              <a:t> 伽罗华只活了短短的 </a:t>
            </a:r>
            <a:r>
              <a:rPr lang="en-US" altLang="zh-CN">
                <a:solidFill>
                  <a:schemeClr val="tx1"/>
                </a:solidFill>
              </a:rPr>
              <a:t>21 </a:t>
            </a:r>
            <a:r>
              <a:rPr lang="zh-CN" altLang="en-US">
                <a:solidFill>
                  <a:schemeClr val="tx1"/>
                </a:solidFill>
              </a:rPr>
              <a:t>年。</a:t>
            </a:r>
            <a:endParaRPr lang="zh-CN" altLang="en-US">
              <a:solidFill>
                <a:schemeClr val="tx1"/>
              </a:solidFill>
            </a:endParaRPr>
          </a:p>
        </p:txBody>
      </p:sp>
      <p:sp>
        <p:nvSpPr>
          <p:cNvPr id="156681" name="Rectangle 9"/>
          <p:cNvSpPr>
            <a:spLocks noChangeArrowheads="1"/>
          </p:cNvSpPr>
          <p:nvPr/>
        </p:nvSpPr>
        <p:spPr bwMode="auto">
          <a:xfrm>
            <a:off x="1150938" y="1924050"/>
            <a:ext cx="5434012" cy="457200"/>
          </a:xfrm>
          <a:prstGeom prst="rect">
            <a:avLst/>
          </a:prstGeom>
          <a:noFill/>
          <a:ln>
            <a:noFill/>
          </a:ln>
          <a:effectLst/>
        </p:spPr>
        <p:txBody>
          <a:bodyPr>
            <a:spAutoFit/>
          </a:bodyPr>
          <a:lstStyle/>
          <a:p>
            <a:pPr>
              <a:buSzPct val="90000"/>
              <a:buFontTx/>
              <a:buBlip>
                <a:blip r:embed="rId3"/>
              </a:buBlip>
              <a:defRPr/>
            </a:pPr>
            <a:r>
              <a:rPr lang="zh-CN" altLang="en-US">
                <a:solidFill>
                  <a:schemeClr val="tx1"/>
                </a:solidFill>
              </a:rPr>
              <a:t> 他的成果在生前没有人能够理解。</a:t>
            </a:r>
            <a:endParaRPr lang="zh-CN" altLang="en-US">
              <a:solidFill>
                <a:schemeClr val="tx1"/>
              </a:solidFill>
            </a:endParaRPr>
          </a:p>
        </p:txBody>
      </p:sp>
      <p:grpSp>
        <p:nvGrpSpPr>
          <p:cNvPr id="65559" name="Group 16"/>
          <p:cNvGrpSpPr/>
          <p:nvPr/>
        </p:nvGrpSpPr>
        <p:grpSpPr bwMode="auto">
          <a:xfrm>
            <a:off x="528638" y="531813"/>
            <a:ext cx="4797425" cy="547687"/>
            <a:chOff x="333" y="335"/>
            <a:chExt cx="3022" cy="345"/>
          </a:xfrm>
        </p:grpSpPr>
        <p:sp>
          <p:nvSpPr>
            <p:cNvPr id="156689" name="Rectangle 17"/>
            <p:cNvSpPr>
              <a:spLocks noChangeArrowheads="1"/>
            </p:cNvSpPr>
            <p:nvPr/>
          </p:nvSpPr>
          <p:spPr bwMode="auto">
            <a:xfrm>
              <a:off x="333" y="335"/>
              <a:ext cx="818"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FF0000"/>
                  </a:solidFill>
                </a:rPr>
                <a:t>附：</a:t>
              </a:r>
              <a:endParaRPr kumimoji="1" lang="zh-CN" altLang="en-US" sz="2800">
                <a:solidFill>
                  <a:srgbClr val="006600"/>
                </a:solidFill>
                <a:ea typeface="楷体_GB2312" charset="0"/>
                <a:cs typeface="楷体_GB2312" charset="0"/>
              </a:endParaRPr>
            </a:p>
          </p:txBody>
        </p:sp>
        <p:sp>
          <p:nvSpPr>
            <p:cNvPr id="156690" name="Rectangle 18"/>
            <p:cNvSpPr>
              <a:spLocks noChangeArrowheads="1"/>
            </p:cNvSpPr>
            <p:nvPr/>
          </p:nvSpPr>
          <p:spPr bwMode="auto">
            <a:xfrm>
              <a:off x="759" y="353"/>
              <a:ext cx="2596" cy="327"/>
            </a:xfrm>
            <a:prstGeom prst="rect">
              <a:avLst/>
            </a:prstGeom>
            <a:noFill/>
            <a:ln>
              <a:noFill/>
            </a:ln>
            <a:effectLst/>
          </p:spPr>
          <p:txBody>
            <a:bodyPr lIns="90000" tIns="46800" rIns="90000" bIns="46800">
              <a:spAutoFit/>
            </a:bodyPr>
            <a:lstStyle/>
            <a:p>
              <a:pPr>
                <a:spcBef>
                  <a:spcPct val="50000"/>
                </a:spcBef>
                <a:defRPr/>
              </a:pPr>
              <a:r>
                <a:rPr kumimoji="1" lang="zh-CN" altLang="en-US" sz="2800">
                  <a:solidFill>
                    <a:srgbClr val="006600"/>
                  </a:solidFill>
                  <a:ea typeface="楷体_GB2312" charset="0"/>
                  <a:cs typeface="楷体_GB2312" charset="0"/>
                </a:rPr>
                <a:t>人物介绍 </a:t>
              </a:r>
              <a:r>
                <a:rPr kumimoji="1" lang="en-US" altLang="zh-CN" sz="2800">
                  <a:solidFill>
                    <a:srgbClr val="006600"/>
                  </a:solidFill>
                  <a:ea typeface="楷体_GB2312" charset="0"/>
                  <a:cs typeface="楷体_GB2312" charset="0"/>
                </a:rPr>
                <a:t>—— </a:t>
              </a:r>
              <a:r>
                <a:rPr lang="zh-CN" altLang="en-US" sz="2800" u="sng">
                  <a:solidFill>
                    <a:srgbClr val="006600"/>
                  </a:solidFill>
                  <a:ea typeface="楷体_GB2312" charset="0"/>
                  <a:cs typeface="楷体_GB2312" charset="0"/>
                </a:rPr>
                <a:t>伽罗华</a:t>
              </a:r>
              <a:endParaRPr lang="zh-CN" altLang="en-US" sz="2800" u="sng">
                <a:solidFill>
                  <a:srgbClr val="006600"/>
                </a:solidFill>
                <a:ea typeface="楷体_GB2312" charset="0"/>
                <a:cs typeface="楷体_GB2312" charset="0"/>
              </a:endParaRPr>
            </a:p>
          </p:txBody>
        </p:sp>
      </p:grpSp>
      <p:pic>
        <p:nvPicPr>
          <p:cNvPr id="156711"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grpSp>
        <p:nvGrpSpPr>
          <p:cNvPr id="156712" name="Group 40"/>
          <p:cNvGrpSpPr/>
          <p:nvPr/>
        </p:nvGrpSpPr>
        <p:grpSpPr bwMode="auto">
          <a:xfrm>
            <a:off x="7291388" y="5995988"/>
            <a:ext cx="800100" cy="627062"/>
            <a:chOff x="2193" y="3321"/>
            <a:chExt cx="504" cy="395"/>
          </a:xfrm>
        </p:grpSpPr>
        <p:sp>
          <p:nvSpPr>
            <p:cNvPr id="156713" name="AutoShape 41">
              <a:hlinkClick r:id="rId5" action="ppaction://hlinksldjump"/>
            </p:cNvPr>
            <p:cNvSpPr>
              <a:spLocks noChangeArrowheads="1"/>
            </p:cNvSpPr>
            <p:nvPr/>
          </p:nvSpPr>
          <p:spPr bwMode="auto">
            <a:xfrm>
              <a:off x="2266" y="3321"/>
              <a:ext cx="357" cy="174"/>
            </a:xfrm>
            <a:prstGeom prst="rightArrow">
              <a:avLst>
                <a:gd name="adj1" fmla="val 50000"/>
                <a:gd name="adj2" fmla="val 51293"/>
              </a:avLst>
            </a:prstGeom>
            <a:solidFill>
              <a:srgbClr val="CCFFFF"/>
            </a:solidFill>
            <a:ln w="9525">
              <a:solidFill>
                <a:srgbClr val="FF0000"/>
              </a:solidFill>
              <a:miter lim="800000"/>
            </a:ln>
            <a:effectLst/>
          </p:spPr>
          <p:txBody>
            <a:bodyPr wrap="none" anchor="ctr"/>
            <a:lstStyle/>
            <a:p>
              <a:pPr>
                <a:defRPr/>
              </a:pPr>
              <a:endParaRPr lang="zh-CN" altLang="en-US"/>
            </a:p>
          </p:txBody>
        </p:sp>
        <p:sp>
          <p:nvSpPr>
            <p:cNvPr id="156714" name="Text Box 42"/>
            <p:cNvSpPr txBox="1">
              <a:spLocks noChangeArrowheads="1"/>
            </p:cNvSpPr>
            <p:nvPr/>
          </p:nvSpPr>
          <p:spPr bwMode="auto">
            <a:xfrm>
              <a:off x="2193" y="3504"/>
              <a:ext cx="504" cy="212"/>
            </a:xfrm>
            <a:prstGeom prst="rect">
              <a:avLst/>
            </a:prstGeom>
            <a:noFill/>
            <a:ln>
              <a:noFill/>
            </a:ln>
            <a:effectLst/>
          </p:spPr>
          <p:txBody>
            <a:bodyPr wrap="none">
              <a:spAutoFit/>
            </a:bodyPr>
            <a:lstStyle/>
            <a:p>
              <a:pPr algn="ctr">
                <a:defRPr/>
              </a:pPr>
              <a:r>
                <a:rPr lang="en-US" altLang="zh-CN" sz="1600">
                  <a:solidFill>
                    <a:srgbClr val="B2B2B2"/>
                  </a:solidFill>
                  <a:latin typeface="楷体_GB2312" charset="0"/>
                  <a:ea typeface="楷体_GB2312" charset="0"/>
                  <a:cs typeface="楷体_GB2312" charset="0"/>
                </a:rPr>
                <a:t>(</a:t>
              </a:r>
              <a:r>
                <a:rPr lang="zh-CN" altLang="en-US" sz="1600">
                  <a:solidFill>
                    <a:srgbClr val="B2B2B2"/>
                  </a:solidFill>
                  <a:latin typeface="楷体_GB2312" charset="0"/>
                  <a:ea typeface="楷体_GB2312" charset="0"/>
                  <a:cs typeface="楷体_GB2312" charset="0"/>
                </a:rPr>
                <a:t>返回</a:t>
              </a:r>
              <a:r>
                <a:rPr lang="en-US" altLang="zh-CN" sz="1600">
                  <a:solidFill>
                    <a:srgbClr val="B2B2B2"/>
                  </a:solidFill>
                  <a:latin typeface="楷体_GB2312" charset="0"/>
                  <a:ea typeface="楷体_GB2312" charset="0"/>
                  <a:cs typeface="楷体_GB2312" charset="0"/>
                </a:rPr>
                <a:t>)</a:t>
              </a:r>
              <a:endParaRPr lang="en-US" altLang="zh-CN" sz="1600">
                <a:solidFill>
                  <a:srgbClr val="B2B2B2"/>
                </a:solidFill>
                <a:ea typeface="楷体_GB2312" charset="0"/>
                <a:cs typeface="楷体_GB2312" charset="0"/>
              </a:endParaRPr>
            </a:p>
          </p:txBody>
        </p:sp>
      </p:grpSp>
      <p:pic>
        <p:nvPicPr>
          <p:cNvPr id="65562" name="Picture 43" descr="xs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888" y="5980113"/>
            <a:ext cx="219075" cy="838200"/>
          </a:xfrm>
          <a:prstGeom prst="rect">
            <a:avLst/>
          </a:prstGeom>
          <a:noFill/>
          <a:ln>
            <a:noFill/>
          </a:ln>
        </p:spPr>
      </p:pic>
      <p:pic>
        <p:nvPicPr>
          <p:cNvPr id="65563" name="Picture 44" descr="xs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5981700"/>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6691"/>
                                        </p:tgtEl>
                                        <p:attrNameLst>
                                          <p:attrName>style.visibility</p:attrName>
                                        </p:attrNameLst>
                                      </p:cBhvr>
                                      <p:to>
                                        <p:strVal val="visible"/>
                                      </p:to>
                                    </p:set>
                                    <p:animEffect transition="in" filter="wipe(left)">
                                      <p:cBhvr>
                                        <p:cTn id="7" dur="1000"/>
                                        <p:tgtEl>
                                          <p:spTgt spid="156691"/>
                                        </p:tgtEl>
                                      </p:cBhvr>
                                    </p:animEffect>
                                  </p:childTnLst>
                                </p:cTn>
                              </p:par>
                            </p:childTnLst>
                          </p:cTn>
                        </p:par>
                        <p:par>
                          <p:cTn id="8" fill="hold">
                            <p:stCondLst>
                              <p:cond delay="1000"/>
                            </p:stCondLst>
                            <p:childTnLst>
                              <p:par>
                                <p:cTn id="9" presetID="26" presetClass="entr" presetSubtype="0" fill="hold" nodeType="afterEffect">
                                  <p:stCondLst>
                                    <p:cond delay="0"/>
                                  </p:stCondLst>
                                  <p:childTnLst>
                                    <p:set>
                                      <p:cBhvr>
                                        <p:cTn id="10" dur="1" fill="hold">
                                          <p:stCondLst>
                                            <p:cond delay="0"/>
                                          </p:stCondLst>
                                        </p:cTn>
                                        <p:tgtEl>
                                          <p:spTgt spid="156711"/>
                                        </p:tgtEl>
                                        <p:attrNameLst>
                                          <p:attrName>style.visibility</p:attrName>
                                        </p:attrNameLst>
                                      </p:cBhvr>
                                      <p:to>
                                        <p:strVal val="visible"/>
                                      </p:to>
                                    </p:set>
                                    <p:animEffect transition="in" filter="wipe(down)">
                                      <p:cBhvr>
                                        <p:cTn id="11" dur="580">
                                          <p:stCondLst>
                                            <p:cond delay="0"/>
                                          </p:stCondLst>
                                        </p:cTn>
                                        <p:tgtEl>
                                          <p:spTgt spid="156711"/>
                                        </p:tgtEl>
                                      </p:cBhvr>
                                    </p:animEffect>
                                    <p:anim calcmode="lin" valueType="num">
                                      <p:cBhvr>
                                        <p:cTn id="12" dur="1822" tmFilter="0,0; 0.14,0.36; 0.43,0.73; 0.71,0.91; 1.0,1.0">
                                          <p:stCondLst>
                                            <p:cond delay="0"/>
                                          </p:stCondLst>
                                        </p:cTn>
                                        <p:tgtEl>
                                          <p:spTgt spid="1567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567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567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567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567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56711"/>
                                        </p:tgtEl>
                                      </p:cBhvr>
                                      <p:to x="100000" y="60000"/>
                                    </p:animScale>
                                    <p:animScale>
                                      <p:cBhvr>
                                        <p:cTn id="18" dur="166" decel="50000">
                                          <p:stCondLst>
                                            <p:cond delay="676"/>
                                          </p:stCondLst>
                                        </p:cTn>
                                        <p:tgtEl>
                                          <p:spTgt spid="156711"/>
                                        </p:tgtEl>
                                      </p:cBhvr>
                                      <p:to x="100000" y="100000"/>
                                    </p:animScale>
                                    <p:animScale>
                                      <p:cBhvr>
                                        <p:cTn id="19" dur="26">
                                          <p:stCondLst>
                                            <p:cond delay="1312"/>
                                          </p:stCondLst>
                                        </p:cTn>
                                        <p:tgtEl>
                                          <p:spTgt spid="156711"/>
                                        </p:tgtEl>
                                      </p:cBhvr>
                                      <p:to x="100000" y="80000"/>
                                    </p:animScale>
                                    <p:animScale>
                                      <p:cBhvr>
                                        <p:cTn id="20" dur="166" decel="50000">
                                          <p:stCondLst>
                                            <p:cond delay="1338"/>
                                          </p:stCondLst>
                                        </p:cTn>
                                        <p:tgtEl>
                                          <p:spTgt spid="156711"/>
                                        </p:tgtEl>
                                      </p:cBhvr>
                                      <p:to x="100000" y="100000"/>
                                    </p:animScale>
                                    <p:animScale>
                                      <p:cBhvr>
                                        <p:cTn id="21" dur="26">
                                          <p:stCondLst>
                                            <p:cond delay="1642"/>
                                          </p:stCondLst>
                                        </p:cTn>
                                        <p:tgtEl>
                                          <p:spTgt spid="156711"/>
                                        </p:tgtEl>
                                      </p:cBhvr>
                                      <p:to x="100000" y="90000"/>
                                    </p:animScale>
                                    <p:animScale>
                                      <p:cBhvr>
                                        <p:cTn id="22" dur="166" decel="50000">
                                          <p:stCondLst>
                                            <p:cond delay="1668"/>
                                          </p:stCondLst>
                                        </p:cTn>
                                        <p:tgtEl>
                                          <p:spTgt spid="156711"/>
                                        </p:tgtEl>
                                      </p:cBhvr>
                                      <p:to x="100000" y="100000"/>
                                    </p:animScale>
                                    <p:animScale>
                                      <p:cBhvr>
                                        <p:cTn id="23" dur="26">
                                          <p:stCondLst>
                                            <p:cond delay="1808"/>
                                          </p:stCondLst>
                                        </p:cTn>
                                        <p:tgtEl>
                                          <p:spTgt spid="156711"/>
                                        </p:tgtEl>
                                      </p:cBhvr>
                                      <p:to x="100000" y="95000"/>
                                    </p:animScale>
                                    <p:animScale>
                                      <p:cBhvr>
                                        <p:cTn id="24" dur="166" decel="50000">
                                          <p:stCondLst>
                                            <p:cond delay="1834"/>
                                          </p:stCondLst>
                                        </p:cTn>
                                        <p:tgtEl>
                                          <p:spTgt spid="156711"/>
                                        </p:tgtEl>
                                      </p:cBhvr>
                                      <p:to x="100000" y="100000"/>
                                    </p:animScale>
                                  </p:childTnLst>
                                </p:cTn>
                              </p:par>
                              <p:par>
                                <p:cTn id="25" presetID="1" presetClass="entr" presetSubtype="0" fill="hold" nodeType="withEffect">
                                  <p:stCondLst>
                                    <p:cond delay="0"/>
                                  </p:stCondLst>
                                  <p:childTnLst>
                                    <p:set>
                                      <p:cBhvr>
                                        <p:cTn id="26" dur="1" fill="hold">
                                          <p:stCondLst>
                                            <p:cond delay="0"/>
                                          </p:stCondLst>
                                        </p:cTn>
                                        <p:tgtEl>
                                          <p:spTgt spid="156712"/>
                                        </p:tgtEl>
                                        <p:attrNameLst>
                                          <p:attrName>style.visibility</p:attrName>
                                        </p:attrNameLst>
                                      </p:cBhvr>
                                      <p:to>
                                        <p:strVal val="visible"/>
                                      </p:to>
                                    </p:set>
                                  </p:childTnLst>
                                </p:cTn>
                              </p:par>
                            </p:childTnLst>
                          </p:cTn>
                        </p:par>
                        <p:par>
                          <p:cTn id="27" fill="hold">
                            <p:stCondLst>
                              <p:cond delay="3000"/>
                            </p:stCondLst>
                            <p:childTnLst>
                              <p:par>
                                <p:cTn id="28" presetID="63" presetClass="path" presetSubtype="0" repeatCount="indefinite" accel="50000" decel="50000" autoRev="1" fill="hold" nodeType="afterEffect">
                                  <p:stCondLst>
                                    <p:cond delay="0"/>
                                  </p:stCondLst>
                                  <p:endCondLst>
                                    <p:cond evt="onNext" delay="0">
                                      <p:tgtEl>
                                        <p:sldTgt/>
                                      </p:tgtEl>
                                    </p:cond>
                                  </p:endCondLst>
                                  <p:childTnLst>
                                    <p:animMotion origin="layout" path="M 3.33333E-6 3.33333E-6 L 0.04166 3.33333E-6 " pathEditMode="relative" rAng="0" ptsTypes="AA">
                                      <p:cBhvr>
                                        <p:cTn id="29" dur="1000" fill="hold"/>
                                        <p:tgtEl>
                                          <p:spTgt spid="156712"/>
                                        </p:tgtEl>
                                        <p:attrNameLst>
                                          <p:attrName>ppt_x</p:attrName>
                                          <p:attrName>ppt_y</p:attrName>
                                        </p:attrNameLst>
                                      </p:cBhvr>
                                      <p:rCtr x="20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8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6562" name="Picture 8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6563" name="Picture 8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6564" name="Picture 8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6565" name="Picture 8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6566" name="Picture 8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6567" name="Picture 9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6568" name="Picture 9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6569" name="Picture 9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89713" y="1793875"/>
            <a:ext cx="838200" cy="219075"/>
          </a:xfrm>
          <a:prstGeom prst="rect">
            <a:avLst/>
          </a:prstGeom>
          <a:noFill/>
          <a:ln>
            <a:noFill/>
          </a:ln>
        </p:spPr>
      </p:pic>
      <p:pic>
        <p:nvPicPr>
          <p:cNvPr id="66570" name="Picture 9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88125" y="1792288"/>
            <a:ext cx="838200" cy="219075"/>
          </a:xfrm>
          <a:prstGeom prst="rect">
            <a:avLst/>
          </a:prstGeom>
          <a:noFill/>
          <a:ln>
            <a:noFill/>
          </a:ln>
        </p:spPr>
      </p:pic>
      <p:pic>
        <p:nvPicPr>
          <p:cNvPr id="66571" name="Picture 9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6572" name="Picture 9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6573" name="Picture 9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6574" name="Picture 9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6575" name="Picture 9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6576" name="Picture 9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6577" name="Picture 10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grpSp>
        <p:nvGrpSpPr>
          <p:cNvPr id="48232" name="Group 104"/>
          <p:cNvGrpSpPr/>
          <p:nvPr/>
        </p:nvGrpSpPr>
        <p:grpSpPr bwMode="auto">
          <a:xfrm>
            <a:off x="6330950" y="625475"/>
            <a:ext cx="2727325" cy="1843088"/>
            <a:chOff x="3940" y="346"/>
            <a:chExt cx="1718" cy="1161"/>
          </a:xfrm>
        </p:grpSpPr>
        <p:sp>
          <p:nvSpPr>
            <p:cNvPr id="48146" name="Freeform 18"/>
            <p:cNvSpPr>
              <a:spLocks noChangeAspect="1"/>
            </p:cNvSpPr>
            <p:nvPr/>
          </p:nvSpPr>
          <p:spPr bwMode="auto">
            <a:xfrm>
              <a:off x="3940" y="346"/>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48151" name="Rectangle 23"/>
            <p:cNvSpPr>
              <a:spLocks noChangeArrowheads="1"/>
            </p:cNvSpPr>
            <p:nvPr/>
          </p:nvSpPr>
          <p:spPr bwMode="auto">
            <a:xfrm>
              <a:off x="5047" y="846"/>
              <a:ext cx="318"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48152" name="Rectangle 24"/>
            <p:cNvSpPr>
              <a:spLocks noChangeArrowheads="1"/>
            </p:cNvSpPr>
            <p:nvPr/>
          </p:nvSpPr>
          <p:spPr bwMode="auto">
            <a:xfrm>
              <a:off x="4075" y="774"/>
              <a:ext cx="30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sp>
        <p:nvSpPr>
          <p:cNvPr id="48145" name="Rectangle 17"/>
          <p:cNvSpPr>
            <a:spLocks noChangeArrowheads="1"/>
          </p:cNvSpPr>
          <p:nvPr/>
        </p:nvSpPr>
        <p:spPr bwMode="auto">
          <a:xfrm>
            <a:off x="1350963" y="1898650"/>
            <a:ext cx="1984375" cy="457200"/>
          </a:xfrm>
          <a:prstGeom prst="rect">
            <a:avLst/>
          </a:prstGeom>
          <a:noFill/>
          <a:ln>
            <a:noFill/>
          </a:ln>
          <a:effectLst/>
        </p:spPr>
        <p:txBody>
          <a:bodyPr lIns="90000" tIns="46800" rIns="90000" bIns="46800">
            <a:spAutoFit/>
          </a:bodyPr>
          <a:lstStyle/>
          <a:p>
            <a:pPr>
              <a:defRPr/>
            </a:pPr>
            <a:r>
              <a:rPr kumimoji="1" lang="zh-CN" altLang="en-US">
                <a:solidFill>
                  <a:schemeClr val="tx1"/>
                </a:solidFill>
              </a:rPr>
              <a:t>作圆 </a:t>
            </a:r>
            <a:r>
              <a:rPr kumimoji="1" lang="en-US" altLang="zh-CN" i="1">
                <a:solidFill>
                  <a:schemeClr val="tx1"/>
                </a:solidFill>
                <a:latin typeface="Symbol" charset="0"/>
              </a:rPr>
              <a:t>G</a:t>
            </a:r>
            <a:r>
              <a:rPr kumimoji="1" lang="en-US" altLang="zh-CN" i="1">
                <a:solidFill>
                  <a:schemeClr val="tx1"/>
                </a:solidFill>
              </a:rPr>
              <a:t> </a:t>
            </a:r>
            <a:r>
              <a:rPr kumimoji="1" lang="zh-CN" altLang="en-US">
                <a:solidFill>
                  <a:schemeClr val="tx1"/>
                </a:solidFill>
              </a:rPr>
              <a:t>，</a:t>
            </a:r>
            <a:endParaRPr kumimoji="1" lang="en-US" altLang="zh-CN">
              <a:solidFill>
                <a:schemeClr val="tx1"/>
              </a:solidFill>
            </a:endParaRPr>
          </a:p>
        </p:txBody>
      </p:sp>
      <p:sp>
        <p:nvSpPr>
          <p:cNvPr id="48154" name="Text Box 26"/>
          <p:cNvSpPr txBox="1">
            <a:spLocks noChangeArrowheads="1"/>
          </p:cNvSpPr>
          <p:nvPr/>
        </p:nvSpPr>
        <p:spPr bwMode="auto">
          <a:xfrm>
            <a:off x="536575" y="530225"/>
            <a:ext cx="3867150" cy="519113"/>
          </a:xfrm>
          <a:prstGeom prst="rect">
            <a:avLst/>
          </a:prstGeom>
          <a:noFill/>
          <a:ln>
            <a:noFill/>
          </a:ln>
          <a:effectLst/>
        </p:spPr>
        <p:txBody>
          <a:bodyPr>
            <a:spAutoFit/>
          </a:bodyPr>
          <a:lstStyle/>
          <a:p>
            <a:pPr>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泰勒定理的证明</a:t>
            </a:r>
            <a:endParaRPr lang="zh-CN" altLang="en-US" sz="2800" u="sng">
              <a:solidFill>
                <a:srgbClr val="006600"/>
              </a:solidFill>
              <a:ea typeface="楷体" panose="02010609060101010101" charset="-122"/>
              <a:cs typeface="楷体" panose="02010609060101010101" charset="-122"/>
            </a:endParaRPr>
          </a:p>
        </p:txBody>
      </p:sp>
      <p:grpSp>
        <p:nvGrpSpPr>
          <p:cNvPr id="48207" name="Group 79"/>
          <p:cNvGrpSpPr/>
          <p:nvPr/>
        </p:nvGrpSpPr>
        <p:grpSpPr bwMode="auto">
          <a:xfrm>
            <a:off x="6942138" y="998538"/>
            <a:ext cx="911225" cy="906462"/>
            <a:chOff x="4325" y="581"/>
            <a:chExt cx="574" cy="571"/>
          </a:xfrm>
        </p:grpSpPr>
        <p:sp>
          <p:nvSpPr>
            <p:cNvPr id="48147" name="Oval 19"/>
            <p:cNvSpPr>
              <a:spLocks noChangeAspect="1" noChangeArrowheads="1"/>
            </p:cNvSpPr>
            <p:nvPr/>
          </p:nvSpPr>
          <p:spPr bwMode="auto">
            <a:xfrm>
              <a:off x="4327" y="581"/>
              <a:ext cx="572" cy="571"/>
            </a:xfrm>
            <a:prstGeom prst="ellipse">
              <a:avLst/>
            </a:prstGeom>
            <a:noFill/>
            <a:ln w="9525">
              <a:solidFill>
                <a:srgbClr val="000080"/>
              </a:solidFill>
              <a:prstDash val="dash"/>
              <a:round/>
            </a:ln>
            <a:effectLst/>
          </p:spPr>
          <p:txBody>
            <a:bodyPr wrap="none" lIns="90000" tIns="46800" rIns="90000" bIns="46800" anchor="ctr"/>
            <a:lstStyle/>
            <a:p>
              <a:pPr>
                <a:defRPr/>
              </a:pPr>
              <a:endParaRPr lang="zh-CN" altLang="en-US"/>
            </a:p>
          </p:txBody>
        </p:sp>
        <p:sp>
          <p:nvSpPr>
            <p:cNvPr id="48148" name="Line 20"/>
            <p:cNvSpPr>
              <a:spLocks noChangeAspect="1" noChangeShapeType="1"/>
            </p:cNvSpPr>
            <p:nvPr/>
          </p:nvSpPr>
          <p:spPr bwMode="auto">
            <a:xfrm flipH="1">
              <a:off x="4325" y="869"/>
              <a:ext cx="288" cy="0"/>
            </a:xfrm>
            <a:prstGeom prst="line">
              <a:avLst/>
            </a:prstGeom>
            <a:noFill/>
            <a:ln w="19050">
              <a:solidFill>
                <a:srgbClr val="0000FF"/>
              </a:solidFill>
              <a:round/>
              <a:headEnd type="none" w="sm" len="sm"/>
              <a:tailEnd type="stealth" w="med" len="lg"/>
            </a:ln>
            <a:effectLst/>
          </p:spPr>
          <p:txBody>
            <a:bodyPr lIns="90000" tIns="46800" rIns="90000" bIns="46800"/>
            <a:lstStyle/>
            <a:p>
              <a:pPr>
                <a:defRPr/>
              </a:pPr>
              <a:endParaRPr lang="zh-CN" altLang="en-US"/>
            </a:p>
          </p:txBody>
        </p:sp>
        <p:sp>
          <p:nvSpPr>
            <p:cNvPr id="48150" name="Rectangle 22"/>
            <p:cNvSpPr>
              <a:spLocks noChangeArrowheads="1"/>
            </p:cNvSpPr>
            <p:nvPr/>
          </p:nvSpPr>
          <p:spPr bwMode="auto">
            <a:xfrm>
              <a:off x="4381" y="648"/>
              <a:ext cx="306"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grpSp>
      <p:grpSp>
        <p:nvGrpSpPr>
          <p:cNvPr id="48209" name="Group 81"/>
          <p:cNvGrpSpPr/>
          <p:nvPr/>
        </p:nvGrpSpPr>
        <p:grpSpPr bwMode="auto">
          <a:xfrm>
            <a:off x="7007225" y="1062038"/>
            <a:ext cx="1144588" cy="892175"/>
            <a:chOff x="4366" y="621"/>
            <a:chExt cx="721" cy="562"/>
          </a:xfrm>
        </p:grpSpPr>
        <p:sp>
          <p:nvSpPr>
            <p:cNvPr id="48158" name="Oval 30"/>
            <p:cNvSpPr>
              <a:spLocks noChangeAspect="1" noChangeArrowheads="1"/>
            </p:cNvSpPr>
            <p:nvPr/>
          </p:nvSpPr>
          <p:spPr bwMode="auto">
            <a:xfrm>
              <a:off x="4368" y="622"/>
              <a:ext cx="494" cy="493"/>
            </a:xfrm>
            <a:prstGeom prst="ellipse">
              <a:avLst/>
            </a:prstGeom>
            <a:noFill/>
            <a:ln w="9525">
              <a:solidFill>
                <a:srgbClr val="000080"/>
              </a:solidFill>
              <a:prstDash val="dash"/>
              <a:round/>
            </a:ln>
            <a:effectLst/>
          </p:spPr>
          <p:txBody>
            <a:bodyPr wrap="none" lIns="90000" tIns="46800" rIns="90000" bIns="46800" anchor="ctr"/>
            <a:lstStyle/>
            <a:p>
              <a:pPr>
                <a:defRPr/>
              </a:pPr>
              <a:endParaRPr lang="zh-CN" altLang="en-US"/>
            </a:p>
          </p:txBody>
        </p:sp>
        <p:sp>
          <p:nvSpPr>
            <p:cNvPr id="48159" name="Line 31"/>
            <p:cNvSpPr>
              <a:spLocks noChangeAspect="1" noChangeShapeType="1"/>
            </p:cNvSpPr>
            <p:nvPr/>
          </p:nvSpPr>
          <p:spPr bwMode="auto">
            <a:xfrm flipH="1">
              <a:off x="4366" y="871"/>
              <a:ext cx="249" cy="0"/>
            </a:xfrm>
            <a:prstGeom prst="line">
              <a:avLst/>
            </a:prstGeom>
            <a:noFill/>
            <a:ln w="19050">
              <a:solidFill>
                <a:srgbClr val="0000FF"/>
              </a:solidFill>
              <a:round/>
              <a:headEnd type="oval" w="sm" len="sm"/>
              <a:tailEnd type="stealth" w="med" len="lg"/>
            </a:ln>
            <a:effectLst/>
          </p:spPr>
          <p:txBody>
            <a:bodyPr lIns="90000" tIns="46800" rIns="90000" bIns="46800"/>
            <a:lstStyle/>
            <a:p>
              <a:pPr>
                <a:defRPr/>
              </a:pPr>
              <a:endParaRPr lang="zh-CN" altLang="en-US"/>
            </a:p>
          </p:txBody>
        </p:sp>
        <p:sp>
          <p:nvSpPr>
            <p:cNvPr id="48160" name="Rectangle 32"/>
            <p:cNvSpPr>
              <a:spLocks noChangeArrowheads="1"/>
            </p:cNvSpPr>
            <p:nvPr/>
          </p:nvSpPr>
          <p:spPr bwMode="auto">
            <a:xfrm>
              <a:off x="4440" y="641"/>
              <a:ext cx="244"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sp>
          <p:nvSpPr>
            <p:cNvPr id="48163" name="Rectangle 35"/>
            <p:cNvSpPr>
              <a:spLocks noChangeArrowheads="1"/>
            </p:cNvSpPr>
            <p:nvPr/>
          </p:nvSpPr>
          <p:spPr bwMode="auto">
            <a:xfrm>
              <a:off x="4746" y="933"/>
              <a:ext cx="292" cy="250"/>
            </a:xfrm>
            <a:prstGeom prst="rect">
              <a:avLst/>
            </a:prstGeom>
            <a:noFill/>
            <a:ln>
              <a:noFill/>
            </a:ln>
            <a:effectLst/>
          </p:spPr>
          <p:txBody>
            <a:bodyPr>
              <a:spAutoFit/>
            </a:bodyPr>
            <a:lstStyle/>
            <a:p>
              <a:pPr>
                <a:defRPr/>
              </a:pPr>
              <a:r>
                <a:rPr kumimoji="1" lang="en-US" altLang="zh-CN" sz="2000" i="1">
                  <a:solidFill>
                    <a:schemeClr val="tx1"/>
                  </a:solidFill>
                  <a:latin typeface="Symbol" charset="0"/>
                </a:rPr>
                <a:t>G</a:t>
              </a:r>
              <a:endParaRPr kumimoji="1" lang="zh-CN" altLang="en-US" sz="2000" i="1">
                <a:solidFill>
                  <a:schemeClr val="tx1"/>
                </a:solidFill>
                <a:latin typeface="Symbol" charset="0"/>
              </a:endParaRPr>
            </a:p>
          </p:txBody>
        </p:sp>
        <p:sp>
          <p:nvSpPr>
            <p:cNvPr id="48164" name="Line 36"/>
            <p:cNvSpPr>
              <a:spLocks noChangeShapeType="1"/>
            </p:cNvSpPr>
            <p:nvPr/>
          </p:nvSpPr>
          <p:spPr bwMode="auto">
            <a:xfrm flipV="1">
              <a:off x="4794" y="958"/>
              <a:ext cx="54" cy="81"/>
            </a:xfrm>
            <a:prstGeom prst="line">
              <a:avLst/>
            </a:prstGeom>
            <a:noFill/>
            <a:ln w="3175">
              <a:solidFill>
                <a:srgbClr val="FF0000"/>
              </a:solidFill>
              <a:round/>
              <a:tailEnd type="stealth" w="med" len="lg"/>
            </a:ln>
            <a:effectLst/>
          </p:spPr>
          <p:txBody>
            <a:bodyPr/>
            <a:lstStyle/>
            <a:p>
              <a:pPr>
                <a:defRPr/>
              </a:pPr>
              <a:endParaRPr lang="zh-CN" altLang="en-US"/>
            </a:p>
          </p:txBody>
        </p:sp>
        <p:sp>
          <p:nvSpPr>
            <p:cNvPr id="48166" name="Oval 38"/>
            <p:cNvSpPr>
              <a:spLocks noChangeArrowheads="1"/>
            </p:cNvSpPr>
            <p:nvPr/>
          </p:nvSpPr>
          <p:spPr bwMode="auto">
            <a:xfrm>
              <a:off x="4830" y="779"/>
              <a:ext cx="34" cy="34"/>
            </a:xfrm>
            <a:prstGeom prst="ellipse">
              <a:avLst/>
            </a:prstGeom>
            <a:solidFill>
              <a:srgbClr val="D5EFFF"/>
            </a:solidFill>
            <a:ln w="9525">
              <a:solidFill>
                <a:srgbClr val="009900"/>
              </a:solidFill>
              <a:round/>
            </a:ln>
            <a:effectLst/>
          </p:spPr>
          <p:txBody>
            <a:bodyPr wrap="none" anchor="ctr"/>
            <a:lstStyle/>
            <a:p>
              <a:pPr algn="ctr">
                <a:defRPr/>
              </a:pPr>
              <a:endParaRPr lang="zh-CN" altLang="en-US"/>
            </a:p>
          </p:txBody>
        </p:sp>
        <p:sp>
          <p:nvSpPr>
            <p:cNvPr id="48168" name="Rectangle 40"/>
            <p:cNvSpPr>
              <a:spLocks noChangeArrowheads="1"/>
            </p:cNvSpPr>
            <p:nvPr/>
          </p:nvSpPr>
          <p:spPr bwMode="auto">
            <a:xfrm>
              <a:off x="4820" y="621"/>
              <a:ext cx="267" cy="250"/>
            </a:xfrm>
            <a:prstGeom prst="rect">
              <a:avLst/>
            </a:prstGeom>
            <a:noFill/>
            <a:ln>
              <a:noFill/>
            </a:ln>
            <a:effectLst/>
          </p:spPr>
          <p:txBody>
            <a:bodyPr>
              <a:spAutoFit/>
            </a:bodyPr>
            <a:lstStyle/>
            <a:p>
              <a:pPr>
                <a:defRPr/>
              </a:pPr>
              <a:r>
                <a:rPr kumimoji="1" lang="en-US" altLang="zh-CN" sz="2000" i="1">
                  <a:latin typeface="Symbol" charset="0"/>
                </a:rPr>
                <a:t>z</a:t>
              </a:r>
              <a:endParaRPr kumimoji="1" lang="en-US" altLang="zh-CN" sz="2000" i="1">
                <a:latin typeface="Symbol" charset="0"/>
              </a:endParaRPr>
            </a:p>
          </p:txBody>
        </p:sp>
      </p:grpSp>
      <p:grpSp>
        <p:nvGrpSpPr>
          <p:cNvPr id="48204" name="Group 76"/>
          <p:cNvGrpSpPr/>
          <p:nvPr/>
        </p:nvGrpSpPr>
        <p:grpSpPr bwMode="auto">
          <a:xfrm>
            <a:off x="1355725" y="2513013"/>
            <a:ext cx="5634038" cy="787400"/>
            <a:chOff x="854" y="1583"/>
            <a:chExt cx="3549" cy="496"/>
          </a:xfrm>
        </p:grpSpPr>
        <p:sp>
          <p:nvSpPr>
            <p:cNvPr id="48173" name="Rectangle 45"/>
            <p:cNvSpPr>
              <a:spLocks noChangeArrowheads="1"/>
            </p:cNvSpPr>
            <p:nvPr/>
          </p:nvSpPr>
          <p:spPr bwMode="auto">
            <a:xfrm>
              <a:off x="854" y="1662"/>
              <a:ext cx="2062" cy="288"/>
            </a:xfrm>
            <a:prstGeom prst="rect">
              <a:avLst/>
            </a:prstGeom>
            <a:noFill/>
            <a:ln>
              <a:noFill/>
            </a:ln>
            <a:effectLst/>
          </p:spPr>
          <p:txBody>
            <a:bodyPr>
              <a:spAutoFit/>
            </a:bodyPr>
            <a:lstStyle/>
            <a:p>
              <a:pPr>
                <a:defRPr/>
              </a:pPr>
              <a:r>
                <a:rPr kumimoji="1" lang="zh-CN" altLang="en-US">
                  <a:solidFill>
                    <a:schemeClr val="tx1"/>
                  </a:solidFill>
                </a:rPr>
                <a:t>由</a:t>
              </a:r>
              <a:r>
                <a:rPr kumimoji="1" lang="zh-CN" altLang="en-US" u="sng">
                  <a:solidFill>
                    <a:srgbClr val="009900"/>
                  </a:solidFill>
                  <a:ea typeface="楷体" panose="02010609060101010101" charset="-122"/>
                  <a:cs typeface="楷体" panose="02010609060101010101" charset="-122"/>
                </a:rPr>
                <a:t>柯西积分公式</a:t>
              </a:r>
              <a:r>
                <a:rPr kumimoji="1" lang="zh-CN" altLang="en-US">
                  <a:solidFill>
                    <a:schemeClr val="tx1"/>
                  </a:solidFill>
                </a:rPr>
                <a:t>有</a:t>
              </a:r>
              <a:endParaRPr kumimoji="1" lang="zh-CN" altLang="en-US">
                <a:solidFill>
                  <a:schemeClr val="tx1"/>
                </a:solidFill>
              </a:endParaRPr>
            </a:p>
          </p:txBody>
        </p:sp>
        <p:graphicFrame>
          <p:nvGraphicFramePr>
            <p:cNvPr id="66604" name="Object 46"/>
            <p:cNvGraphicFramePr/>
            <p:nvPr/>
          </p:nvGraphicFramePr>
          <p:xfrm>
            <a:off x="2502" y="1583"/>
            <a:ext cx="1901" cy="496"/>
          </p:xfrm>
          <a:graphic>
            <a:graphicData uri="http://schemas.openxmlformats.org/presentationml/2006/ole">
              <mc:AlternateContent xmlns:mc="http://schemas.openxmlformats.org/markup-compatibility/2006">
                <mc:Choice xmlns:v="urn:schemas-microsoft-com:vml" Requires="v">
                  <p:oleObj spid="_x0000_s735265" name="公式" r:id="rId2" imgW="3086100" imgH="787400" progId="Equation.3">
                    <p:embed/>
                  </p:oleObj>
                </mc:Choice>
                <mc:Fallback>
                  <p:oleObj name="公式" r:id="rId2" imgW="3086100" imgH="787400" progId="Equation.3">
                    <p:embed/>
                    <p:pic>
                      <p:nvPicPr>
                        <p:cNvPr id="0" name="图片 7352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 y="1583"/>
                          <a:ext cx="1901" cy="496"/>
                        </a:xfrm>
                        <a:prstGeom prst="rect">
                          <a:avLst/>
                        </a:prstGeom>
                        <a:noFill/>
                        <a:ln>
                          <a:noFill/>
                        </a:ln>
                      </p:spPr>
                    </p:pic>
                  </p:oleObj>
                </mc:Fallback>
              </mc:AlternateContent>
            </a:graphicData>
          </a:graphic>
        </p:graphicFrame>
      </p:grpSp>
      <p:grpSp>
        <p:nvGrpSpPr>
          <p:cNvPr id="48205" name="Group 77"/>
          <p:cNvGrpSpPr/>
          <p:nvPr/>
        </p:nvGrpSpPr>
        <p:grpSpPr bwMode="auto">
          <a:xfrm>
            <a:off x="1355725" y="3440113"/>
            <a:ext cx="3208338" cy="457200"/>
            <a:chOff x="854" y="2167"/>
            <a:chExt cx="2021" cy="288"/>
          </a:xfrm>
        </p:grpSpPr>
        <p:sp>
          <p:nvSpPr>
            <p:cNvPr id="48181" name="Rectangle 53"/>
            <p:cNvSpPr>
              <a:spLocks noChangeArrowheads="1"/>
            </p:cNvSpPr>
            <p:nvPr/>
          </p:nvSpPr>
          <p:spPr bwMode="auto">
            <a:xfrm>
              <a:off x="854" y="2167"/>
              <a:ext cx="2021" cy="288"/>
            </a:xfrm>
            <a:prstGeom prst="rect">
              <a:avLst/>
            </a:prstGeom>
            <a:noFill/>
            <a:ln>
              <a:noFill/>
            </a:ln>
            <a:effectLst/>
          </p:spPr>
          <p:txBody>
            <a:bodyPr>
              <a:spAutoFit/>
            </a:bodyPr>
            <a:lstStyle/>
            <a:p>
              <a:pPr>
                <a:defRPr/>
              </a:pPr>
              <a:r>
                <a:rPr kumimoji="1" lang="zh-CN" altLang="en-US">
                  <a:solidFill>
                    <a:schemeClr val="tx1"/>
                  </a:solidFill>
                </a:rPr>
                <a:t>由                             有</a:t>
              </a:r>
              <a:endParaRPr kumimoji="1" lang="zh-CN" altLang="en-US">
                <a:solidFill>
                  <a:schemeClr val="tx1"/>
                </a:solidFill>
              </a:endParaRPr>
            </a:p>
          </p:txBody>
        </p:sp>
        <p:graphicFrame>
          <p:nvGraphicFramePr>
            <p:cNvPr id="66602" name="Object 52"/>
            <p:cNvGraphicFramePr/>
            <p:nvPr/>
          </p:nvGraphicFramePr>
          <p:xfrm>
            <a:off x="1150" y="2196"/>
            <a:ext cx="1312" cy="240"/>
          </p:xfrm>
          <a:graphic>
            <a:graphicData uri="http://schemas.openxmlformats.org/presentationml/2006/ole">
              <mc:AlternateContent xmlns:mc="http://schemas.openxmlformats.org/markup-compatibility/2006">
                <mc:Choice xmlns:v="urn:schemas-microsoft-com:vml" Requires="v">
                  <p:oleObj spid="_x0000_s735266" name="公式" r:id="rId4" imgW="2082800" imgH="381000" progId="Equation.3">
                    <p:embed/>
                  </p:oleObj>
                </mc:Choice>
                <mc:Fallback>
                  <p:oleObj name="公式" r:id="rId4" imgW="2082800" imgH="381000" progId="Equation.3">
                    <p:embed/>
                    <p:pic>
                      <p:nvPicPr>
                        <p:cNvPr id="0" name="图片 73526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 y="2196"/>
                          <a:ext cx="1312" cy="240"/>
                        </a:xfrm>
                        <a:prstGeom prst="rect">
                          <a:avLst/>
                        </a:prstGeom>
                        <a:noFill/>
                        <a:ln>
                          <a:noFill/>
                        </a:ln>
                      </p:spPr>
                    </p:pic>
                  </p:oleObj>
                </mc:Fallback>
              </mc:AlternateContent>
            </a:graphicData>
          </a:graphic>
        </p:graphicFrame>
      </p:grpSp>
      <p:graphicFrame>
        <p:nvGraphicFramePr>
          <p:cNvPr id="48182" name="Object 54"/>
          <p:cNvGraphicFramePr/>
          <p:nvPr/>
        </p:nvGraphicFramePr>
        <p:xfrm>
          <a:off x="5130800" y="3983038"/>
          <a:ext cx="2309813" cy="912812"/>
        </p:xfrm>
        <a:graphic>
          <a:graphicData uri="http://schemas.openxmlformats.org/presentationml/2006/ole">
            <mc:AlternateContent xmlns:mc="http://schemas.openxmlformats.org/markup-compatibility/2006">
              <mc:Choice xmlns:v="urn:schemas-microsoft-com:vml" Requires="v">
                <p:oleObj spid="_x0000_s735267" name="公式" r:id="rId6" imgW="2311400" imgH="914400" progId="Equation.3">
                  <p:embed/>
                </p:oleObj>
              </mc:Choice>
              <mc:Fallback>
                <p:oleObj name="公式" r:id="rId6" imgW="2311400" imgH="914400" progId="Equation.3">
                  <p:embed/>
                  <p:pic>
                    <p:nvPicPr>
                      <p:cNvPr id="0" name="图片 73526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0800" y="3983038"/>
                        <a:ext cx="2309813" cy="912812"/>
                      </a:xfrm>
                      <a:prstGeom prst="rect">
                        <a:avLst/>
                      </a:prstGeom>
                      <a:noFill/>
                      <a:ln>
                        <a:noFill/>
                      </a:ln>
                    </p:spPr>
                  </p:pic>
                </p:oleObj>
              </mc:Fallback>
            </mc:AlternateContent>
          </a:graphicData>
        </a:graphic>
      </p:graphicFrame>
      <p:graphicFrame>
        <p:nvGraphicFramePr>
          <p:cNvPr id="48183" name="Object 55"/>
          <p:cNvGraphicFramePr/>
          <p:nvPr/>
        </p:nvGraphicFramePr>
        <p:xfrm>
          <a:off x="1889125" y="4046538"/>
          <a:ext cx="3135313" cy="1181100"/>
        </p:xfrm>
        <a:graphic>
          <a:graphicData uri="http://schemas.openxmlformats.org/presentationml/2006/ole">
            <mc:AlternateContent xmlns:mc="http://schemas.openxmlformats.org/markup-compatibility/2006">
              <mc:Choice xmlns:v="urn:schemas-microsoft-com:vml" Requires="v">
                <p:oleObj spid="_x0000_s735268" name="公式" r:id="rId8" imgW="3136900" imgH="1181100" progId="Equation.3">
                  <p:embed/>
                </p:oleObj>
              </mc:Choice>
              <mc:Fallback>
                <p:oleObj name="公式" r:id="rId8" imgW="3136900" imgH="1181100" progId="Equation.3">
                  <p:embed/>
                  <p:pic>
                    <p:nvPicPr>
                      <p:cNvPr id="0" name="图片 73526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046538"/>
                        <a:ext cx="3135313" cy="1181100"/>
                      </a:xfrm>
                      <a:prstGeom prst="rect">
                        <a:avLst/>
                      </a:prstGeom>
                      <a:noFill/>
                      <a:ln>
                        <a:noFill/>
                      </a:ln>
                    </p:spPr>
                  </p:pic>
                </p:oleObj>
              </mc:Fallback>
            </mc:AlternateContent>
          </a:graphicData>
        </a:graphic>
      </p:graphicFrame>
      <p:graphicFrame>
        <p:nvGraphicFramePr>
          <p:cNvPr id="48185" name="Object 57"/>
          <p:cNvGraphicFramePr/>
          <p:nvPr/>
        </p:nvGraphicFramePr>
        <p:xfrm>
          <a:off x="1492250" y="5476875"/>
          <a:ext cx="5403850" cy="914400"/>
        </p:xfrm>
        <a:graphic>
          <a:graphicData uri="http://schemas.openxmlformats.org/presentationml/2006/ole">
            <mc:AlternateContent xmlns:mc="http://schemas.openxmlformats.org/markup-compatibility/2006">
              <mc:Choice xmlns:v="urn:schemas-microsoft-com:vml" Requires="v">
                <p:oleObj spid="_x0000_s735269" name="公式" r:id="rId10" imgW="5524500" imgH="914400" progId="Equation.3">
                  <p:embed/>
                </p:oleObj>
              </mc:Choice>
              <mc:Fallback>
                <p:oleObj name="公式" r:id="rId10" imgW="5524500" imgH="914400" progId="Equation.3">
                  <p:embed/>
                  <p:pic>
                    <p:nvPicPr>
                      <p:cNvPr id="0" name="图片 73526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2250" y="5476875"/>
                        <a:ext cx="5403850" cy="914400"/>
                      </a:xfrm>
                      <a:prstGeom prst="rect">
                        <a:avLst/>
                      </a:prstGeom>
                      <a:noFill/>
                      <a:ln>
                        <a:noFill/>
                      </a:ln>
                    </p:spPr>
                  </p:pic>
                </p:oleObj>
              </mc:Fallback>
            </mc:AlternateContent>
          </a:graphicData>
        </a:graphic>
      </p:graphicFrame>
      <p:grpSp>
        <p:nvGrpSpPr>
          <p:cNvPr id="48203" name="Group 75"/>
          <p:cNvGrpSpPr/>
          <p:nvPr/>
        </p:nvGrpSpPr>
        <p:grpSpPr bwMode="auto">
          <a:xfrm>
            <a:off x="536575" y="1276350"/>
            <a:ext cx="6010275" cy="490538"/>
            <a:chOff x="338" y="804"/>
            <a:chExt cx="3786" cy="309"/>
          </a:xfrm>
        </p:grpSpPr>
        <p:sp>
          <p:nvSpPr>
            <p:cNvPr id="48144" name="Rectangle 16"/>
            <p:cNvSpPr>
              <a:spLocks noChangeArrowheads="1"/>
            </p:cNvSpPr>
            <p:nvPr/>
          </p:nvSpPr>
          <p:spPr bwMode="auto">
            <a:xfrm>
              <a:off x="849" y="825"/>
              <a:ext cx="3275"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如图以    为圆心，               为半径</a:t>
              </a:r>
              <a:endParaRPr kumimoji="1" lang="zh-CN" altLang="en-US">
                <a:solidFill>
                  <a:schemeClr val="tx1"/>
                </a:solidFill>
              </a:endParaRPr>
            </a:p>
          </p:txBody>
        </p:sp>
        <p:sp>
          <p:nvSpPr>
            <p:cNvPr id="48170" name="Rectangle 42"/>
            <p:cNvSpPr>
              <a:spLocks noChangeArrowheads="1"/>
            </p:cNvSpPr>
            <p:nvPr/>
          </p:nvSpPr>
          <p:spPr bwMode="auto">
            <a:xfrm>
              <a:off x="1464" y="804"/>
              <a:ext cx="255" cy="288"/>
            </a:xfrm>
            <a:prstGeom prst="rect">
              <a:avLst/>
            </a:prstGeom>
            <a:noFill/>
            <a:ln>
              <a:noFill/>
            </a:ln>
            <a:effectLst/>
          </p:spPr>
          <p:txBody>
            <a:bodyPr wrap="none">
              <a:spAutoFit/>
            </a:bodyPr>
            <a:lstStyle/>
            <a:p>
              <a:pPr>
                <a:defRPr/>
              </a:pPr>
              <a:r>
                <a:rPr kumimoji="1" lang="en-US" altLang="zh-CN" i="1">
                  <a:solidFill>
                    <a:schemeClr val="tx1"/>
                  </a:solidFill>
                </a:rPr>
                <a:t>z</a:t>
              </a:r>
              <a:r>
                <a:rPr kumimoji="1" lang="en-US" altLang="zh-CN" baseline="-25000">
                  <a:solidFill>
                    <a:schemeClr val="tx1"/>
                  </a:solidFill>
                </a:rPr>
                <a:t>0</a:t>
              </a:r>
              <a:endParaRPr kumimoji="1" lang="zh-CN" altLang="en-US" baseline="-25000">
                <a:solidFill>
                  <a:schemeClr val="tx1"/>
                </a:solidFill>
              </a:endParaRPr>
            </a:p>
          </p:txBody>
        </p:sp>
        <p:graphicFrame>
          <p:nvGraphicFramePr>
            <p:cNvPr id="66599" name="Object 43"/>
            <p:cNvGraphicFramePr/>
            <p:nvPr/>
          </p:nvGraphicFramePr>
          <p:xfrm>
            <a:off x="2441" y="883"/>
            <a:ext cx="696" cy="216"/>
          </p:xfrm>
          <a:graphic>
            <a:graphicData uri="http://schemas.openxmlformats.org/presentationml/2006/ole">
              <mc:AlternateContent xmlns:mc="http://schemas.openxmlformats.org/markup-compatibility/2006">
                <mc:Choice xmlns:v="urn:schemas-microsoft-com:vml" Requires="v">
                  <p:oleObj spid="_x0000_s735270" name="Equation" r:id="rId12" imgW="1104900" imgH="342900" progId="Equation.DSMT4">
                    <p:embed/>
                  </p:oleObj>
                </mc:Choice>
                <mc:Fallback>
                  <p:oleObj name="Equation" r:id="rId12" imgW="1104900" imgH="342900" progId="Equation.DSMT4">
                    <p:embed/>
                    <p:pic>
                      <p:nvPicPr>
                        <p:cNvPr id="0" name="图片 73526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1" y="883"/>
                          <a:ext cx="696" cy="216"/>
                        </a:xfrm>
                        <a:prstGeom prst="rect">
                          <a:avLst/>
                        </a:prstGeom>
                        <a:noFill/>
                        <a:ln>
                          <a:noFill/>
                        </a:ln>
                      </p:spPr>
                    </p:pic>
                  </p:oleObj>
                </mc:Fallback>
              </mc:AlternateContent>
            </a:graphicData>
          </a:graphic>
        </p:graphicFrame>
        <p:sp>
          <p:nvSpPr>
            <p:cNvPr id="48186" name="Rectangle 58"/>
            <p:cNvSpPr>
              <a:spLocks noChangeArrowheads="1"/>
            </p:cNvSpPr>
            <p:nvPr/>
          </p:nvSpPr>
          <p:spPr bwMode="auto">
            <a:xfrm>
              <a:off x="338" y="810"/>
              <a:ext cx="656" cy="288"/>
            </a:xfrm>
            <a:prstGeom prst="rect">
              <a:avLst/>
            </a:prstGeom>
            <a:noFill/>
            <a:ln>
              <a:noFill/>
            </a:ln>
            <a:effectLst/>
          </p:spPr>
          <p:txBody>
            <a:bodyPr>
              <a:spAutoFit/>
            </a:bodyPr>
            <a:lstStyle/>
            <a:p>
              <a:pPr>
                <a:defRPr/>
              </a:pPr>
              <a:r>
                <a:rPr kumimoji="1" lang="zh-CN" altLang="en-US">
                  <a:solidFill>
                    <a:srgbClr val="0000FF"/>
                  </a:solidFill>
                </a:rPr>
                <a:t>证明</a:t>
              </a:r>
              <a:endParaRPr kumimoji="1" lang="zh-CN" altLang="en-US">
                <a:solidFill>
                  <a:srgbClr val="0000FF"/>
                </a:solidFill>
              </a:endParaRPr>
            </a:p>
          </p:txBody>
        </p:sp>
      </p:grpSp>
      <p:sp>
        <p:nvSpPr>
          <p:cNvPr id="48193" name="Rectangle 65"/>
          <p:cNvSpPr>
            <a:spLocks noChangeArrowheads="1"/>
          </p:cNvSpPr>
          <p:nvPr/>
        </p:nvSpPr>
        <p:spPr bwMode="auto">
          <a:xfrm>
            <a:off x="2646363" y="1892300"/>
            <a:ext cx="3460750" cy="457200"/>
          </a:xfrm>
          <a:prstGeom prst="rect">
            <a:avLst/>
          </a:prstGeom>
          <a:noFill/>
          <a:ln>
            <a:noFill/>
          </a:ln>
          <a:effectLst/>
        </p:spPr>
        <p:txBody>
          <a:bodyPr>
            <a:spAutoFit/>
          </a:bodyPr>
          <a:lstStyle/>
          <a:p>
            <a:pPr>
              <a:defRPr/>
            </a:pPr>
            <a:r>
              <a:rPr kumimoji="1" lang="zh-CN" altLang="en-US">
                <a:solidFill>
                  <a:schemeClr val="tx1"/>
                </a:solidFill>
              </a:rPr>
              <a:t>设 </a:t>
            </a:r>
            <a:r>
              <a:rPr kumimoji="1" lang="en-US" altLang="zh-CN" i="1">
                <a:solidFill>
                  <a:schemeClr val="tx1"/>
                </a:solidFill>
              </a:rPr>
              <a:t>z </a:t>
            </a:r>
            <a:r>
              <a:rPr kumimoji="1" lang="zh-CN" altLang="en-US">
                <a:solidFill>
                  <a:schemeClr val="tx1"/>
                </a:solidFill>
              </a:rPr>
              <a:t>为 </a:t>
            </a:r>
            <a:r>
              <a:rPr kumimoji="1" lang="en-US" altLang="zh-CN" i="1">
                <a:solidFill>
                  <a:schemeClr val="tx1"/>
                </a:solidFill>
                <a:latin typeface="Symbol" charset="0"/>
              </a:rPr>
              <a:t>G</a:t>
            </a:r>
            <a:r>
              <a:rPr kumimoji="1" lang="en-US" altLang="zh-CN" i="1">
                <a:solidFill>
                  <a:schemeClr val="tx1"/>
                </a:solidFill>
              </a:rPr>
              <a:t>  </a:t>
            </a:r>
            <a:r>
              <a:rPr kumimoji="1" lang="zh-CN" altLang="en-US">
                <a:solidFill>
                  <a:schemeClr val="tx1"/>
                </a:solidFill>
              </a:rPr>
              <a:t>内任意一点。</a:t>
            </a:r>
            <a:endParaRPr kumimoji="1" lang="zh-CN" altLang="en-US">
              <a:solidFill>
                <a:schemeClr val="tx1"/>
              </a:solidFill>
            </a:endParaRPr>
          </a:p>
        </p:txBody>
      </p:sp>
      <p:pic>
        <p:nvPicPr>
          <p:cNvPr id="66590" name="Picture 102" descr="xs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48231" name="Group 103"/>
          <p:cNvGrpSpPr/>
          <p:nvPr/>
        </p:nvGrpSpPr>
        <p:grpSpPr bwMode="auto">
          <a:xfrm>
            <a:off x="7251700" y="1344613"/>
            <a:ext cx="500063" cy="396875"/>
            <a:chOff x="4520" y="799"/>
            <a:chExt cx="315" cy="250"/>
          </a:xfrm>
        </p:grpSpPr>
        <p:sp>
          <p:nvSpPr>
            <p:cNvPr id="48149" name="Rectangle 21"/>
            <p:cNvSpPr>
              <a:spLocks noChangeArrowheads="1"/>
            </p:cNvSpPr>
            <p:nvPr/>
          </p:nvSpPr>
          <p:spPr bwMode="auto">
            <a:xfrm>
              <a:off x="4520" y="799"/>
              <a:ext cx="315"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48194" name="Oval 66"/>
            <p:cNvSpPr>
              <a:spLocks noChangeArrowheads="1"/>
            </p:cNvSpPr>
            <p:nvPr/>
          </p:nvSpPr>
          <p:spPr bwMode="auto">
            <a:xfrm>
              <a:off x="4597" y="85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48233" name="Group 105"/>
          <p:cNvGrpSpPr/>
          <p:nvPr/>
        </p:nvGrpSpPr>
        <p:grpSpPr bwMode="auto">
          <a:xfrm>
            <a:off x="7385050" y="1077913"/>
            <a:ext cx="387350" cy="396875"/>
            <a:chOff x="4604" y="631"/>
            <a:chExt cx="244" cy="250"/>
          </a:xfrm>
        </p:grpSpPr>
        <p:sp>
          <p:nvSpPr>
            <p:cNvPr id="48167" name="Rectangle 39"/>
            <p:cNvSpPr>
              <a:spLocks noChangeArrowheads="1"/>
            </p:cNvSpPr>
            <p:nvPr/>
          </p:nvSpPr>
          <p:spPr bwMode="auto">
            <a:xfrm>
              <a:off x="4604" y="631"/>
              <a:ext cx="244" cy="250"/>
            </a:xfrm>
            <a:prstGeom prst="rect">
              <a:avLst/>
            </a:prstGeom>
            <a:noFill/>
            <a:ln>
              <a:noFill/>
            </a:ln>
            <a:effectLst/>
          </p:spPr>
          <p:txBody>
            <a:bodyPr>
              <a:spAutoFit/>
            </a:bodyPr>
            <a:lstStyle/>
            <a:p>
              <a:pPr>
                <a:defRPr/>
              </a:pPr>
              <a:r>
                <a:rPr kumimoji="1" lang="en-US" altLang="zh-CN" sz="2000" i="1"/>
                <a:t>z</a:t>
              </a:r>
              <a:endParaRPr kumimoji="1" lang="zh-CN" altLang="en-US" sz="2000" i="1"/>
            </a:p>
          </p:txBody>
        </p:sp>
        <p:sp>
          <p:nvSpPr>
            <p:cNvPr id="48165" name="Oval 37"/>
            <p:cNvSpPr>
              <a:spLocks noChangeArrowheads="1"/>
            </p:cNvSpPr>
            <p:nvPr/>
          </p:nvSpPr>
          <p:spPr bwMode="auto">
            <a:xfrm>
              <a:off x="4681" y="684"/>
              <a:ext cx="34" cy="34"/>
            </a:xfrm>
            <a:prstGeom prst="ellipse">
              <a:avLst/>
            </a:prstGeom>
            <a:solidFill>
              <a:srgbClr val="FFC9DB"/>
            </a:solidFill>
            <a:ln w="9525">
              <a:solidFill>
                <a:srgbClr val="CC3300"/>
              </a:solidFill>
              <a:round/>
            </a:ln>
            <a:effec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154"/>
                                        </p:tgtEl>
                                        <p:attrNameLst>
                                          <p:attrName>style.visibility</p:attrName>
                                        </p:attrNameLst>
                                      </p:cBhvr>
                                      <p:to>
                                        <p:strVal val="visible"/>
                                      </p:to>
                                    </p:set>
                                    <p:animEffect transition="in" filter="wipe(left)">
                                      <p:cBhvr>
                                        <p:cTn id="7" dur="1000"/>
                                        <p:tgtEl>
                                          <p:spTgt spid="48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232"/>
                                        </p:tgtEl>
                                        <p:attrNameLst>
                                          <p:attrName>style.visibility</p:attrName>
                                        </p:attrNameLst>
                                      </p:cBhvr>
                                      <p:to>
                                        <p:strVal val="visible"/>
                                      </p:to>
                                    </p:set>
                                    <p:animEffect transition="in" filter="wipe(left)">
                                      <p:cBhvr>
                                        <p:cTn id="12" dur="1000"/>
                                        <p:tgtEl>
                                          <p:spTgt spid="48232"/>
                                        </p:tgtEl>
                                      </p:cBhvr>
                                    </p:animEffect>
                                  </p:childTnLst>
                                </p:cTn>
                              </p:par>
                              <p:par>
                                <p:cTn id="13" presetID="22" presetClass="entr" presetSubtype="8" fill="hold" nodeType="withEffect">
                                  <p:stCondLst>
                                    <p:cond delay="0"/>
                                  </p:stCondLst>
                                  <p:childTnLst>
                                    <p:set>
                                      <p:cBhvr>
                                        <p:cTn id="14" dur="1" fill="hold">
                                          <p:stCondLst>
                                            <p:cond delay="0"/>
                                          </p:stCondLst>
                                        </p:cTn>
                                        <p:tgtEl>
                                          <p:spTgt spid="48207"/>
                                        </p:tgtEl>
                                        <p:attrNameLst>
                                          <p:attrName>style.visibility</p:attrName>
                                        </p:attrNameLst>
                                      </p:cBhvr>
                                      <p:to>
                                        <p:strVal val="visible"/>
                                      </p:to>
                                    </p:set>
                                    <p:animEffect transition="in" filter="wipe(left)">
                                      <p:cBhvr>
                                        <p:cTn id="15" dur="1000"/>
                                        <p:tgtEl>
                                          <p:spTgt spid="48207"/>
                                        </p:tgtEl>
                                      </p:cBhvr>
                                    </p:animEffect>
                                  </p:childTnLst>
                                </p:cTn>
                              </p:par>
                              <p:par>
                                <p:cTn id="16" presetID="22" presetClass="entr" presetSubtype="8" fill="hold" nodeType="withEffect">
                                  <p:stCondLst>
                                    <p:cond delay="0"/>
                                  </p:stCondLst>
                                  <p:childTnLst>
                                    <p:set>
                                      <p:cBhvr>
                                        <p:cTn id="17" dur="1" fill="hold">
                                          <p:stCondLst>
                                            <p:cond delay="0"/>
                                          </p:stCondLst>
                                        </p:cTn>
                                        <p:tgtEl>
                                          <p:spTgt spid="48231"/>
                                        </p:tgtEl>
                                        <p:attrNameLst>
                                          <p:attrName>style.visibility</p:attrName>
                                        </p:attrNameLst>
                                      </p:cBhvr>
                                      <p:to>
                                        <p:strVal val="visible"/>
                                      </p:to>
                                    </p:set>
                                    <p:animEffect transition="in" filter="wipe(left)">
                                      <p:cBhvr>
                                        <p:cTn id="18" dur="1000"/>
                                        <p:tgtEl>
                                          <p:spTgt spid="482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8203"/>
                                        </p:tgtEl>
                                        <p:attrNameLst>
                                          <p:attrName>style.visibility</p:attrName>
                                        </p:attrNameLst>
                                      </p:cBhvr>
                                      <p:to>
                                        <p:strVal val="visible"/>
                                      </p:to>
                                    </p:set>
                                    <p:animEffect transition="in" filter="wipe(left)">
                                      <p:cBhvr>
                                        <p:cTn id="23" dur="1000"/>
                                        <p:tgtEl>
                                          <p:spTgt spid="48203"/>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48145"/>
                                        </p:tgtEl>
                                        <p:attrNameLst>
                                          <p:attrName>style.visibility</p:attrName>
                                        </p:attrNameLst>
                                      </p:cBhvr>
                                      <p:to>
                                        <p:strVal val="visible"/>
                                      </p:to>
                                    </p:set>
                                    <p:animEffect transition="in" filter="wipe(left)">
                                      <p:cBhvr>
                                        <p:cTn id="27" dur="1000"/>
                                        <p:tgtEl>
                                          <p:spTgt spid="481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2" fill="hold" nodeType="clickEffect">
                                  <p:stCondLst>
                                    <p:cond delay="0"/>
                                  </p:stCondLst>
                                  <p:childTnLst>
                                    <p:animEffect transition="out" filter="wipe(right)">
                                      <p:cBhvr>
                                        <p:cTn id="31" dur="1000"/>
                                        <p:tgtEl>
                                          <p:spTgt spid="48207"/>
                                        </p:tgtEl>
                                      </p:cBhvr>
                                    </p:animEffect>
                                    <p:set>
                                      <p:cBhvr>
                                        <p:cTn id="32" dur="1" fill="hold">
                                          <p:stCondLst>
                                            <p:cond delay="999"/>
                                          </p:stCondLst>
                                        </p:cTn>
                                        <p:tgtEl>
                                          <p:spTgt spid="48207"/>
                                        </p:tgtEl>
                                        <p:attrNameLst>
                                          <p:attrName>style.visibility</p:attrName>
                                        </p:attrNameLst>
                                      </p:cBhvr>
                                      <p:to>
                                        <p:strVal val="hidden"/>
                                      </p:to>
                                    </p:se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48209"/>
                                        </p:tgtEl>
                                        <p:attrNameLst>
                                          <p:attrName>style.visibility</p:attrName>
                                        </p:attrNameLst>
                                      </p:cBhvr>
                                      <p:to>
                                        <p:strVal val="visible"/>
                                      </p:to>
                                    </p:set>
                                    <p:animEffect transition="in" filter="wipe(left)">
                                      <p:cBhvr>
                                        <p:cTn id="36" dur="1000"/>
                                        <p:tgtEl>
                                          <p:spTgt spid="482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8193"/>
                                        </p:tgtEl>
                                        <p:attrNameLst>
                                          <p:attrName>style.visibility</p:attrName>
                                        </p:attrNameLst>
                                      </p:cBhvr>
                                      <p:to>
                                        <p:strVal val="visible"/>
                                      </p:to>
                                    </p:set>
                                    <p:animEffect transition="in" filter="wipe(left)">
                                      <p:cBhvr>
                                        <p:cTn id="41" dur="1000"/>
                                        <p:tgtEl>
                                          <p:spTgt spid="48193"/>
                                        </p:tgtEl>
                                      </p:cBhvr>
                                    </p:animEffect>
                                  </p:childTnLst>
                                </p:cTn>
                              </p:par>
                              <p:par>
                                <p:cTn id="42" presetID="2" presetClass="entr" presetSubtype="1" fill="hold" nodeType="withEffect">
                                  <p:stCondLst>
                                    <p:cond delay="0"/>
                                  </p:stCondLst>
                                  <p:childTnLst>
                                    <p:set>
                                      <p:cBhvr>
                                        <p:cTn id="43" dur="1" fill="hold">
                                          <p:stCondLst>
                                            <p:cond delay="0"/>
                                          </p:stCondLst>
                                        </p:cTn>
                                        <p:tgtEl>
                                          <p:spTgt spid="48233"/>
                                        </p:tgtEl>
                                        <p:attrNameLst>
                                          <p:attrName>style.visibility</p:attrName>
                                        </p:attrNameLst>
                                      </p:cBhvr>
                                      <p:to>
                                        <p:strVal val="visible"/>
                                      </p:to>
                                    </p:set>
                                    <p:anim calcmode="lin" valueType="num">
                                      <p:cBhvr additive="base">
                                        <p:cTn id="44" dur="1000" fill="hold"/>
                                        <p:tgtEl>
                                          <p:spTgt spid="48233"/>
                                        </p:tgtEl>
                                        <p:attrNameLst>
                                          <p:attrName>ppt_x</p:attrName>
                                        </p:attrNameLst>
                                      </p:cBhvr>
                                      <p:tavLst>
                                        <p:tav tm="0">
                                          <p:val>
                                            <p:strVal val="#ppt_x"/>
                                          </p:val>
                                        </p:tav>
                                        <p:tav tm="100000">
                                          <p:val>
                                            <p:strVal val="#ppt_x"/>
                                          </p:val>
                                        </p:tav>
                                      </p:tavLst>
                                    </p:anim>
                                    <p:anim calcmode="lin" valueType="num">
                                      <p:cBhvr additive="base">
                                        <p:cTn id="45" dur="1000" fill="hold"/>
                                        <p:tgtEl>
                                          <p:spTgt spid="48233"/>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8204"/>
                                        </p:tgtEl>
                                        <p:attrNameLst>
                                          <p:attrName>style.visibility</p:attrName>
                                        </p:attrNameLst>
                                      </p:cBhvr>
                                      <p:to>
                                        <p:strVal val="visible"/>
                                      </p:to>
                                    </p:set>
                                    <p:animEffect transition="in" filter="wipe(left)">
                                      <p:cBhvr>
                                        <p:cTn id="50" dur="1000"/>
                                        <p:tgtEl>
                                          <p:spTgt spid="4820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8205"/>
                                        </p:tgtEl>
                                        <p:attrNameLst>
                                          <p:attrName>style.visibility</p:attrName>
                                        </p:attrNameLst>
                                      </p:cBhvr>
                                      <p:to>
                                        <p:strVal val="visible"/>
                                      </p:to>
                                    </p:set>
                                    <p:animEffect transition="in" filter="wipe(left)">
                                      <p:cBhvr>
                                        <p:cTn id="55" dur="1000"/>
                                        <p:tgtEl>
                                          <p:spTgt spid="4820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183"/>
                                        </p:tgtEl>
                                        <p:attrNameLst>
                                          <p:attrName>style.visibility</p:attrName>
                                        </p:attrNameLst>
                                      </p:cBhvr>
                                      <p:to>
                                        <p:strVal val="visible"/>
                                      </p:to>
                                    </p:set>
                                    <p:animEffect transition="in" filter="wipe(left)">
                                      <p:cBhvr>
                                        <p:cTn id="60" dur="1000"/>
                                        <p:tgtEl>
                                          <p:spTgt spid="4818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8182"/>
                                        </p:tgtEl>
                                        <p:attrNameLst>
                                          <p:attrName>style.visibility</p:attrName>
                                        </p:attrNameLst>
                                      </p:cBhvr>
                                      <p:to>
                                        <p:strVal val="visible"/>
                                      </p:to>
                                    </p:set>
                                    <p:animEffect transition="in" filter="wipe(left)">
                                      <p:cBhvr>
                                        <p:cTn id="65" dur="1000"/>
                                        <p:tgtEl>
                                          <p:spTgt spid="4818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8185"/>
                                        </p:tgtEl>
                                        <p:attrNameLst>
                                          <p:attrName>style.visibility</p:attrName>
                                        </p:attrNameLst>
                                      </p:cBhvr>
                                      <p:to>
                                        <p:strVal val="visible"/>
                                      </p:to>
                                    </p:set>
                                    <p:animEffect transition="in" filter="wipe(left)">
                                      <p:cBhvr>
                                        <p:cTn id="70" dur="1000"/>
                                        <p:tgtEl>
                                          <p:spTgt spid="4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5" grpId="0"/>
      <p:bldP spid="48154" grpId="0"/>
      <p:bldP spid="4819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5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7586" name="Picture 5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7587" name="Picture 5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7588" name="Picture 5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7589" name="Picture 5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7590" name="Picture 5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7591" name="Picture 6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7592" name="Picture 61"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7593" name="Picture 6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7594" name="Picture 6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7595" name="Picture 6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7596" name="Picture 67"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7597" name="Picture 6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7598" name="Picture 6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7599" name="Picture 7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7600" name="Picture 71"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sp>
        <p:nvSpPr>
          <p:cNvPr id="59397" name="Text Box 5"/>
          <p:cNvSpPr txBox="1">
            <a:spLocks noChangeArrowheads="1"/>
          </p:cNvSpPr>
          <p:nvPr/>
        </p:nvSpPr>
        <p:spPr bwMode="auto">
          <a:xfrm>
            <a:off x="536575" y="530225"/>
            <a:ext cx="3781425" cy="519113"/>
          </a:xfrm>
          <a:prstGeom prst="rect">
            <a:avLst/>
          </a:prstGeom>
          <a:noFill/>
          <a:ln>
            <a:noFill/>
          </a:ln>
          <a:effectLst/>
        </p:spPr>
        <p:txBody>
          <a:bodyPr>
            <a:spAutoFit/>
          </a:bodyPr>
          <a:lstStyle/>
          <a:p>
            <a:pPr>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泰勒定理的证明</a:t>
            </a:r>
            <a:endParaRPr lang="zh-CN" altLang="en-US" sz="2800" u="sng">
              <a:solidFill>
                <a:srgbClr val="006600"/>
              </a:solidFill>
              <a:ea typeface="楷体" panose="02010609060101010101" charset="-122"/>
              <a:cs typeface="楷体" panose="02010609060101010101" charset="-122"/>
            </a:endParaRPr>
          </a:p>
        </p:txBody>
      </p:sp>
      <p:sp>
        <p:nvSpPr>
          <p:cNvPr id="59398" name="Rectangle 6"/>
          <p:cNvSpPr>
            <a:spLocks noChangeArrowheads="1"/>
          </p:cNvSpPr>
          <p:nvPr/>
        </p:nvSpPr>
        <p:spPr bwMode="auto">
          <a:xfrm>
            <a:off x="536575" y="1285875"/>
            <a:ext cx="1116013" cy="457200"/>
          </a:xfrm>
          <a:prstGeom prst="rect">
            <a:avLst/>
          </a:prstGeom>
          <a:noFill/>
          <a:ln>
            <a:noFill/>
          </a:ln>
          <a:effectLst/>
        </p:spPr>
        <p:txBody>
          <a:bodyPr>
            <a:spAutoFit/>
          </a:bodyPr>
          <a:lstStyle/>
          <a:p>
            <a:pPr>
              <a:defRPr/>
            </a:pPr>
            <a:r>
              <a:rPr kumimoji="1" lang="zh-CN" altLang="en-US">
                <a:solidFill>
                  <a:srgbClr val="0000FF"/>
                </a:solidFill>
              </a:rPr>
              <a:t>证明</a:t>
            </a:r>
            <a:endParaRPr kumimoji="1" lang="zh-CN" altLang="en-US">
              <a:solidFill>
                <a:srgbClr val="0000FF"/>
              </a:solidFill>
            </a:endParaRPr>
          </a:p>
        </p:txBody>
      </p:sp>
      <p:graphicFrame>
        <p:nvGraphicFramePr>
          <p:cNvPr id="59428" name="Object 36"/>
          <p:cNvGraphicFramePr/>
          <p:nvPr/>
        </p:nvGraphicFramePr>
        <p:xfrm>
          <a:off x="2101850" y="2227263"/>
          <a:ext cx="5302250" cy="914400"/>
        </p:xfrm>
        <a:graphic>
          <a:graphicData uri="http://schemas.openxmlformats.org/presentationml/2006/ole">
            <mc:AlternateContent xmlns:mc="http://schemas.openxmlformats.org/markup-compatibility/2006">
              <mc:Choice xmlns:v="urn:schemas-microsoft-com:vml" Requires="v">
                <p:oleObj spid="_x0000_s736289" name="公式" r:id="rId2" imgW="5422900" imgH="914400" progId="Equation.3">
                  <p:embed/>
                </p:oleObj>
              </mc:Choice>
              <mc:Fallback>
                <p:oleObj name="公式" r:id="rId2" imgW="5422900" imgH="914400" progId="Equation.3">
                  <p:embed/>
                  <p:pic>
                    <p:nvPicPr>
                      <p:cNvPr id="0" name="图片 73628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0" y="2227263"/>
                        <a:ext cx="5302250" cy="914400"/>
                      </a:xfrm>
                      <a:prstGeom prst="rect">
                        <a:avLst/>
                      </a:prstGeom>
                      <a:noFill/>
                      <a:ln>
                        <a:noFill/>
                      </a:ln>
                    </p:spPr>
                  </p:pic>
                </p:oleObj>
              </mc:Fallback>
            </mc:AlternateContent>
          </a:graphicData>
        </a:graphic>
      </p:graphicFrame>
      <p:grpSp>
        <p:nvGrpSpPr>
          <p:cNvPr id="59442" name="Group 50"/>
          <p:cNvGrpSpPr/>
          <p:nvPr/>
        </p:nvGrpSpPr>
        <p:grpSpPr bwMode="auto">
          <a:xfrm>
            <a:off x="1355725" y="4598988"/>
            <a:ext cx="6249988" cy="914400"/>
            <a:chOff x="854" y="2897"/>
            <a:chExt cx="3937" cy="576"/>
          </a:xfrm>
        </p:grpSpPr>
        <p:graphicFrame>
          <p:nvGraphicFramePr>
            <p:cNvPr id="67637" name="Object 40"/>
            <p:cNvGraphicFramePr/>
            <p:nvPr/>
          </p:nvGraphicFramePr>
          <p:xfrm>
            <a:off x="1474" y="2897"/>
            <a:ext cx="3317" cy="576"/>
          </p:xfrm>
          <a:graphic>
            <a:graphicData uri="http://schemas.openxmlformats.org/presentationml/2006/ole">
              <mc:AlternateContent xmlns:mc="http://schemas.openxmlformats.org/markup-compatibility/2006">
                <mc:Choice xmlns:v="urn:schemas-microsoft-com:vml" Requires="v">
                  <p:oleObj spid="_x0000_s736290" name="公式" r:id="rId4" imgW="5384800" imgH="914400" progId="Equation.3">
                    <p:embed/>
                  </p:oleObj>
                </mc:Choice>
                <mc:Fallback>
                  <p:oleObj name="公式" r:id="rId4" imgW="5384800" imgH="914400" progId="Equation.3">
                    <p:embed/>
                    <p:pic>
                      <p:nvPicPr>
                        <p:cNvPr id="0" name="图片 73628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2897"/>
                          <a:ext cx="3317" cy="576"/>
                        </a:xfrm>
                        <a:prstGeom prst="rect">
                          <a:avLst/>
                        </a:prstGeom>
                        <a:noFill/>
                        <a:ln>
                          <a:noFill/>
                        </a:ln>
                      </p:spPr>
                    </p:pic>
                  </p:oleObj>
                </mc:Fallback>
              </mc:AlternateContent>
            </a:graphicData>
          </a:graphic>
        </p:graphicFrame>
        <p:sp>
          <p:nvSpPr>
            <p:cNvPr id="59433" name="Rectangle 41"/>
            <p:cNvSpPr>
              <a:spLocks noChangeArrowheads="1"/>
            </p:cNvSpPr>
            <p:nvPr/>
          </p:nvSpPr>
          <p:spPr bwMode="auto">
            <a:xfrm>
              <a:off x="854" y="3012"/>
              <a:ext cx="1037" cy="288"/>
            </a:xfrm>
            <a:prstGeom prst="rect">
              <a:avLst/>
            </a:prstGeom>
            <a:noFill/>
            <a:ln>
              <a:noFill/>
            </a:ln>
            <a:effectLst/>
          </p:spPr>
          <p:txBody>
            <a:bodyPr>
              <a:spAutoFit/>
            </a:bodyPr>
            <a:lstStyle/>
            <a:p>
              <a:pPr>
                <a:defRPr/>
              </a:pPr>
              <a:r>
                <a:rPr kumimoji="1" lang="zh-CN" altLang="en-US">
                  <a:solidFill>
                    <a:schemeClr val="tx1"/>
                  </a:solidFill>
                </a:rPr>
                <a:t>其中，</a:t>
              </a:r>
              <a:endParaRPr kumimoji="1" lang="zh-CN" altLang="en-US">
                <a:solidFill>
                  <a:schemeClr val="tx1"/>
                </a:solidFill>
              </a:endParaRPr>
            </a:p>
          </p:txBody>
        </p:sp>
      </p:grpSp>
      <p:grpSp>
        <p:nvGrpSpPr>
          <p:cNvPr id="59444" name="Group 52"/>
          <p:cNvGrpSpPr/>
          <p:nvPr/>
        </p:nvGrpSpPr>
        <p:grpSpPr bwMode="auto">
          <a:xfrm>
            <a:off x="2819400" y="3419475"/>
            <a:ext cx="5791200" cy="1552575"/>
            <a:chOff x="1776" y="2154"/>
            <a:chExt cx="3648" cy="978"/>
          </a:xfrm>
        </p:grpSpPr>
        <p:sp>
          <p:nvSpPr>
            <p:cNvPr id="59435" name="Rectangle 43"/>
            <p:cNvSpPr>
              <a:spLocks noChangeArrowheads="1"/>
            </p:cNvSpPr>
            <p:nvPr/>
          </p:nvSpPr>
          <p:spPr bwMode="auto">
            <a:xfrm>
              <a:off x="5190" y="2898"/>
              <a:ext cx="234" cy="234"/>
            </a:xfrm>
            <a:prstGeom prst="rect">
              <a:avLst/>
            </a:prstGeom>
            <a:solidFill>
              <a:srgbClr val="DDFFFF"/>
            </a:solidFill>
            <a:ln w="9525">
              <a:solidFill>
                <a:srgbClr val="FF0000"/>
              </a:solidFill>
              <a:miter lim="800000"/>
            </a:ln>
            <a:effectLst/>
          </p:spPr>
          <p:txBody>
            <a:bodyPr wrap="none" anchor="ctr"/>
            <a:lstStyle/>
            <a:p>
              <a:pPr>
                <a:defRPr/>
              </a:pPr>
              <a:endParaRPr lang="zh-CN" altLang="en-US"/>
            </a:p>
          </p:txBody>
        </p:sp>
        <p:sp>
          <p:nvSpPr>
            <p:cNvPr id="59430" name="Rectangle 38"/>
            <p:cNvSpPr>
              <a:spLocks noChangeArrowheads="1"/>
            </p:cNvSpPr>
            <p:nvPr/>
          </p:nvSpPr>
          <p:spPr bwMode="auto">
            <a:xfrm>
              <a:off x="1776" y="2154"/>
              <a:ext cx="1776" cy="516"/>
            </a:xfrm>
            <a:prstGeom prst="rect">
              <a:avLst/>
            </a:prstGeom>
            <a:solidFill>
              <a:srgbClr val="DDFFFF"/>
            </a:solidFill>
            <a:ln w="9525">
              <a:solidFill>
                <a:srgbClr val="FF0000"/>
              </a:solidFill>
              <a:miter lim="800000"/>
            </a:ln>
            <a:effectLst/>
          </p:spPr>
          <p:txBody>
            <a:bodyPr wrap="none" anchor="ctr"/>
            <a:lstStyle/>
            <a:p>
              <a:pPr>
                <a:defRPr/>
              </a:pPr>
              <a:endParaRPr lang="zh-CN" altLang="en-US"/>
            </a:p>
          </p:txBody>
        </p:sp>
        <p:graphicFrame>
          <p:nvGraphicFramePr>
            <p:cNvPr id="67635" name="Object 42"/>
            <p:cNvGraphicFramePr/>
            <p:nvPr/>
          </p:nvGraphicFramePr>
          <p:xfrm>
            <a:off x="5212" y="2878"/>
            <a:ext cx="195" cy="240"/>
          </p:xfrm>
          <a:graphic>
            <a:graphicData uri="http://schemas.openxmlformats.org/presentationml/2006/ole">
              <mc:AlternateContent xmlns:mc="http://schemas.openxmlformats.org/markup-compatibility/2006">
                <mc:Choice xmlns:v="urn:schemas-microsoft-com:vml" Requires="v">
                  <p:oleObj spid="_x0000_s736291" name="公式" r:id="rId6" imgW="317500" imgH="380365" progId="Equation.3">
                    <p:embed/>
                  </p:oleObj>
                </mc:Choice>
                <mc:Fallback>
                  <p:oleObj name="公式" r:id="rId6" imgW="317500" imgH="380365" progId="Equation.3">
                    <p:embed/>
                    <p:pic>
                      <p:nvPicPr>
                        <p:cNvPr id="0" name="图片 73629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2" y="2878"/>
                          <a:ext cx="195" cy="240"/>
                        </a:xfrm>
                        <a:prstGeom prst="rect">
                          <a:avLst/>
                        </a:prstGeom>
                        <a:noFill/>
                        <a:ln>
                          <a:noFill/>
                        </a:ln>
                      </p:spPr>
                    </p:pic>
                  </p:oleObj>
                </mc:Fallback>
              </mc:AlternateContent>
            </a:graphicData>
          </a:graphic>
        </p:graphicFrame>
        <p:sp>
          <p:nvSpPr>
            <p:cNvPr id="59436" name="Line 44"/>
            <p:cNvSpPr>
              <a:spLocks noChangeShapeType="1"/>
            </p:cNvSpPr>
            <p:nvPr/>
          </p:nvSpPr>
          <p:spPr bwMode="auto">
            <a:xfrm>
              <a:off x="3552" y="2670"/>
              <a:ext cx="1638" cy="228"/>
            </a:xfrm>
            <a:prstGeom prst="line">
              <a:avLst/>
            </a:prstGeom>
            <a:noFill/>
            <a:ln w="9525">
              <a:solidFill>
                <a:srgbClr val="FF0000"/>
              </a:solidFill>
              <a:prstDash val="dash"/>
              <a:round/>
              <a:tailEnd type="stealth" w="med" len="lg"/>
            </a:ln>
            <a:effectLst/>
          </p:spPr>
          <p:txBody>
            <a:bodyPr/>
            <a:lstStyle/>
            <a:p>
              <a:pPr>
                <a:defRPr/>
              </a:pPr>
              <a:endParaRPr lang="zh-CN" altLang="en-US"/>
            </a:p>
          </p:txBody>
        </p:sp>
      </p:grpSp>
      <p:grpSp>
        <p:nvGrpSpPr>
          <p:cNvPr id="59443" name="Group 51"/>
          <p:cNvGrpSpPr/>
          <p:nvPr/>
        </p:nvGrpSpPr>
        <p:grpSpPr bwMode="auto">
          <a:xfrm>
            <a:off x="1354138" y="5810250"/>
            <a:ext cx="4052887" cy="546100"/>
            <a:chOff x="853" y="3660"/>
            <a:chExt cx="2553" cy="344"/>
          </a:xfrm>
        </p:grpSpPr>
        <p:graphicFrame>
          <p:nvGraphicFramePr>
            <p:cNvPr id="67631" name="Object 45"/>
            <p:cNvGraphicFramePr/>
            <p:nvPr/>
          </p:nvGraphicFramePr>
          <p:xfrm>
            <a:off x="2078" y="3684"/>
            <a:ext cx="1328" cy="320"/>
          </p:xfrm>
          <a:graphic>
            <a:graphicData uri="http://schemas.openxmlformats.org/presentationml/2006/ole">
              <mc:AlternateContent xmlns:mc="http://schemas.openxmlformats.org/markup-compatibility/2006">
                <mc:Choice xmlns:v="urn:schemas-microsoft-com:vml" Requires="v">
                  <p:oleObj spid="_x0000_s736292" name="公式" r:id="rId8" imgW="2108200" imgH="508000" progId="Equation.3">
                    <p:embed/>
                  </p:oleObj>
                </mc:Choice>
                <mc:Fallback>
                  <p:oleObj name="公式" r:id="rId8" imgW="2108200" imgH="508000" progId="Equation.3">
                    <p:embed/>
                    <p:pic>
                      <p:nvPicPr>
                        <p:cNvPr id="0" name="图片 73629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 y="3684"/>
                          <a:ext cx="1328" cy="320"/>
                        </a:xfrm>
                        <a:prstGeom prst="rect">
                          <a:avLst/>
                        </a:prstGeom>
                        <a:noFill/>
                        <a:ln>
                          <a:noFill/>
                        </a:ln>
                        <a:effectLst/>
                      </p:spPr>
                    </p:pic>
                  </p:oleObj>
                </mc:Fallback>
              </mc:AlternateContent>
            </a:graphicData>
          </a:graphic>
        </p:graphicFrame>
        <p:sp>
          <p:nvSpPr>
            <p:cNvPr id="59438" name="Rectangle 46"/>
            <p:cNvSpPr>
              <a:spLocks noChangeArrowheads="1"/>
            </p:cNvSpPr>
            <p:nvPr/>
          </p:nvSpPr>
          <p:spPr bwMode="auto">
            <a:xfrm>
              <a:off x="853" y="3660"/>
              <a:ext cx="1484" cy="288"/>
            </a:xfrm>
            <a:prstGeom prst="rect">
              <a:avLst/>
            </a:prstGeom>
            <a:noFill/>
            <a:ln>
              <a:noFill/>
            </a:ln>
            <a:effectLst/>
          </p:spPr>
          <p:txBody>
            <a:bodyPr>
              <a:spAutoFit/>
            </a:bodyPr>
            <a:lstStyle/>
            <a:p>
              <a:pPr>
                <a:buSzPct val="90000"/>
                <a:buFontTx/>
                <a:buBlip>
                  <a:blip r:embed="rId10"/>
                </a:buBlip>
                <a:defRPr/>
              </a:pPr>
              <a:r>
                <a:rPr kumimoji="1" lang="zh-CN" altLang="en-US">
                  <a:solidFill>
                    <a:schemeClr val="tx1"/>
                  </a:solidFill>
                </a:rPr>
                <a:t> </a:t>
              </a:r>
              <a:r>
                <a:rPr kumimoji="1" lang="zh-CN" altLang="en-US">
                  <a:solidFill>
                    <a:srgbClr val="006600"/>
                  </a:solidFill>
                  <a:ea typeface="楷体" panose="02010609060101010101" charset="-122"/>
                  <a:cs typeface="楷体" panose="02010609060101010101" charset="-122"/>
                </a:rPr>
                <a:t>下面需证明</a:t>
              </a:r>
              <a:endParaRPr kumimoji="1" lang="en-US" altLang="zh-CN">
                <a:solidFill>
                  <a:srgbClr val="006600"/>
                </a:solidFill>
                <a:ea typeface="楷体" panose="02010609060101010101" charset="-122"/>
                <a:cs typeface="楷体" panose="02010609060101010101" charset="-122"/>
              </a:endParaRPr>
            </a:p>
          </p:txBody>
        </p:sp>
      </p:grpSp>
      <p:grpSp>
        <p:nvGrpSpPr>
          <p:cNvPr id="59441" name="Group 49"/>
          <p:cNvGrpSpPr/>
          <p:nvPr/>
        </p:nvGrpSpPr>
        <p:grpSpPr bwMode="auto">
          <a:xfrm>
            <a:off x="1479550" y="3359150"/>
            <a:ext cx="6354763" cy="876300"/>
            <a:chOff x="932" y="2116"/>
            <a:chExt cx="4003" cy="552"/>
          </a:xfrm>
        </p:grpSpPr>
        <p:graphicFrame>
          <p:nvGraphicFramePr>
            <p:cNvPr id="67629" name="Object 37"/>
            <p:cNvGraphicFramePr/>
            <p:nvPr/>
          </p:nvGraphicFramePr>
          <p:xfrm>
            <a:off x="1329" y="2116"/>
            <a:ext cx="3606" cy="552"/>
          </p:xfrm>
          <a:graphic>
            <a:graphicData uri="http://schemas.openxmlformats.org/presentationml/2006/ole">
              <mc:AlternateContent xmlns:mc="http://schemas.openxmlformats.org/markup-compatibility/2006">
                <mc:Choice xmlns:v="urn:schemas-microsoft-com:vml" Requires="v">
                  <p:oleObj spid="_x0000_s736293" name="公式" r:id="rId11" imgW="5854700" imgH="876300" progId="Equation.3">
                    <p:embed/>
                  </p:oleObj>
                </mc:Choice>
                <mc:Fallback>
                  <p:oleObj name="公式" r:id="rId11" imgW="5854700" imgH="876300" progId="Equation.3">
                    <p:embed/>
                    <p:pic>
                      <p:nvPicPr>
                        <p:cNvPr id="0" name="图片 73629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9" y="2116"/>
                          <a:ext cx="3606" cy="552"/>
                        </a:xfrm>
                        <a:prstGeom prst="rect">
                          <a:avLst/>
                        </a:prstGeom>
                        <a:noFill/>
                        <a:ln>
                          <a:noFill/>
                        </a:ln>
                      </p:spPr>
                    </p:pic>
                  </p:oleObj>
                </mc:Fallback>
              </mc:AlternateContent>
            </a:graphicData>
          </a:graphic>
        </p:graphicFrame>
        <p:sp>
          <p:nvSpPr>
            <p:cNvPr id="59439" name="Rectangle 47"/>
            <p:cNvSpPr>
              <a:spLocks noChangeArrowheads="1"/>
            </p:cNvSpPr>
            <p:nvPr/>
          </p:nvSpPr>
          <p:spPr bwMode="auto">
            <a:xfrm>
              <a:off x="932" y="2173"/>
              <a:ext cx="525" cy="404"/>
            </a:xfrm>
            <a:prstGeom prst="rect">
              <a:avLst/>
            </a:prstGeom>
            <a:noFill/>
            <a:ln>
              <a:noFill/>
            </a:ln>
            <a:effectLst/>
          </p:spPr>
          <p:txBody>
            <a:bodyPr>
              <a:spAutoFit/>
            </a:bodyPr>
            <a:lstStyle/>
            <a:p>
              <a:pPr>
                <a:defRPr/>
              </a:pPr>
              <a:r>
                <a:rPr kumimoji="1" lang="zh-CN" altLang="en-US" sz="1800">
                  <a:solidFill>
                    <a:srgbClr val="009900"/>
                  </a:solidFill>
                  <a:ea typeface="楷体" panose="02010609060101010101" charset="-122"/>
                  <a:cs typeface="楷体" panose="02010609060101010101" charset="-122"/>
                </a:rPr>
                <a:t>交换</a:t>
              </a:r>
              <a:endParaRPr kumimoji="1" lang="zh-CN" altLang="en-US" sz="1800">
                <a:solidFill>
                  <a:srgbClr val="009900"/>
                </a:solidFill>
                <a:ea typeface="楷体" panose="02010609060101010101" charset="-122"/>
                <a:cs typeface="楷体" panose="02010609060101010101" charset="-122"/>
              </a:endParaRPr>
            </a:p>
            <a:p>
              <a:pPr>
                <a:defRPr/>
              </a:pPr>
              <a:r>
                <a:rPr kumimoji="1" lang="zh-CN" altLang="en-US" sz="1800">
                  <a:solidFill>
                    <a:srgbClr val="009900"/>
                  </a:solidFill>
                  <a:ea typeface="楷体" panose="02010609060101010101" charset="-122"/>
                  <a:cs typeface="楷体" panose="02010609060101010101" charset="-122"/>
                </a:rPr>
                <a:t>次序</a:t>
              </a:r>
              <a:endParaRPr kumimoji="1" lang="zh-CN" altLang="en-US" sz="1800">
                <a:solidFill>
                  <a:srgbClr val="009900"/>
                </a:solidFill>
                <a:ea typeface="楷体" panose="02010609060101010101" charset="-122"/>
                <a:cs typeface="楷体" panose="02010609060101010101" charset="-122"/>
              </a:endParaRPr>
            </a:p>
          </p:txBody>
        </p:sp>
      </p:grpSp>
      <p:pic>
        <p:nvPicPr>
          <p:cNvPr id="67608" name="Picture 74" descr="xs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59467" name="Rectangle 75"/>
          <p:cNvSpPr>
            <a:spLocks noChangeArrowheads="1"/>
          </p:cNvSpPr>
          <p:nvPr/>
        </p:nvSpPr>
        <p:spPr bwMode="auto">
          <a:xfrm>
            <a:off x="1514475" y="3486150"/>
            <a:ext cx="552450" cy="600075"/>
          </a:xfrm>
          <a:prstGeom prst="rect">
            <a:avLst/>
          </a:prstGeom>
          <a:noFill/>
          <a:ln w="3175">
            <a:solidFill>
              <a:srgbClr val="FF0000"/>
            </a:solidFill>
            <a:prstDash val="dash"/>
            <a:miter lim="800000"/>
          </a:ln>
          <a:effectLst/>
        </p:spPr>
        <p:txBody>
          <a:bodyPr wrap="none" anchor="ctr"/>
          <a:lstStyle/>
          <a:p>
            <a:pPr>
              <a:defRPr/>
            </a:pPr>
            <a:endParaRPr lang="zh-CN" altLang="en-US"/>
          </a:p>
        </p:txBody>
      </p:sp>
      <p:grpSp>
        <p:nvGrpSpPr>
          <p:cNvPr id="67610" name="Group 121"/>
          <p:cNvGrpSpPr/>
          <p:nvPr/>
        </p:nvGrpSpPr>
        <p:grpSpPr bwMode="auto">
          <a:xfrm>
            <a:off x="6330950" y="625475"/>
            <a:ext cx="2727325" cy="1843088"/>
            <a:chOff x="3940" y="346"/>
            <a:chExt cx="1718" cy="1161"/>
          </a:xfrm>
        </p:grpSpPr>
        <p:sp>
          <p:nvSpPr>
            <p:cNvPr id="59514" name="Freeform 122"/>
            <p:cNvSpPr>
              <a:spLocks noChangeAspect="1"/>
            </p:cNvSpPr>
            <p:nvPr/>
          </p:nvSpPr>
          <p:spPr bwMode="auto">
            <a:xfrm>
              <a:off x="3940" y="346"/>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59515" name="Rectangle 123"/>
            <p:cNvSpPr>
              <a:spLocks noChangeArrowheads="1"/>
            </p:cNvSpPr>
            <p:nvPr/>
          </p:nvSpPr>
          <p:spPr bwMode="auto">
            <a:xfrm>
              <a:off x="5047" y="846"/>
              <a:ext cx="318"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59516" name="Rectangle 124"/>
            <p:cNvSpPr>
              <a:spLocks noChangeArrowheads="1"/>
            </p:cNvSpPr>
            <p:nvPr/>
          </p:nvSpPr>
          <p:spPr bwMode="auto">
            <a:xfrm>
              <a:off x="4075" y="774"/>
              <a:ext cx="30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grpSp>
        <p:nvGrpSpPr>
          <p:cNvPr id="67611" name="Group 129"/>
          <p:cNvGrpSpPr/>
          <p:nvPr/>
        </p:nvGrpSpPr>
        <p:grpSpPr bwMode="auto">
          <a:xfrm>
            <a:off x="7007225" y="1062038"/>
            <a:ext cx="1144588" cy="892175"/>
            <a:chOff x="4366" y="621"/>
            <a:chExt cx="721" cy="562"/>
          </a:xfrm>
        </p:grpSpPr>
        <p:sp>
          <p:nvSpPr>
            <p:cNvPr id="59522" name="Oval 130"/>
            <p:cNvSpPr>
              <a:spLocks noChangeAspect="1" noChangeArrowheads="1"/>
            </p:cNvSpPr>
            <p:nvPr/>
          </p:nvSpPr>
          <p:spPr bwMode="auto">
            <a:xfrm>
              <a:off x="4368" y="622"/>
              <a:ext cx="494" cy="493"/>
            </a:xfrm>
            <a:prstGeom prst="ellipse">
              <a:avLst/>
            </a:prstGeom>
            <a:noFill/>
            <a:ln w="9525">
              <a:solidFill>
                <a:srgbClr val="000080"/>
              </a:solidFill>
              <a:prstDash val="dash"/>
              <a:round/>
            </a:ln>
            <a:effectLst/>
          </p:spPr>
          <p:txBody>
            <a:bodyPr wrap="none" lIns="90000" tIns="46800" rIns="90000" bIns="46800" anchor="ctr"/>
            <a:lstStyle/>
            <a:p>
              <a:pPr>
                <a:defRPr/>
              </a:pPr>
              <a:endParaRPr lang="zh-CN" altLang="en-US"/>
            </a:p>
          </p:txBody>
        </p:sp>
        <p:sp>
          <p:nvSpPr>
            <p:cNvPr id="59523" name="Line 131"/>
            <p:cNvSpPr>
              <a:spLocks noChangeAspect="1" noChangeShapeType="1"/>
            </p:cNvSpPr>
            <p:nvPr/>
          </p:nvSpPr>
          <p:spPr bwMode="auto">
            <a:xfrm flipH="1">
              <a:off x="4366" y="871"/>
              <a:ext cx="249" cy="0"/>
            </a:xfrm>
            <a:prstGeom prst="line">
              <a:avLst/>
            </a:prstGeom>
            <a:noFill/>
            <a:ln w="19050">
              <a:solidFill>
                <a:srgbClr val="0000FF"/>
              </a:solidFill>
              <a:round/>
              <a:headEnd type="oval" w="sm" len="sm"/>
              <a:tailEnd type="stealth" w="med" len="lg"/>
            </a:ln>
            <a:effectLst/>
          </p:spPr>
          <p:txBody>
            <a:bodyPr lIns="90000" tIns="46800" rIns="90000" bIns="46800"/>
            <a:lstStyle/>
            <a:p>
              <a:pPr>
                <a:defRPr/>
              </a:pPr>
              <a:endParaRPr lang="zh-CN" altLang="en-US"/>
            </a:p>
          </p:txBody>
        </p:sp>
        <p:sp>
          <p:nvSpPr>
            <p:cNvPr id="59524" name="Rectangle 132"/>
            <p:cNvSpPr>
              <a:spLocks noChangeArrowheads="1"/>
            </p:cNvSpPr>
            <p:nvPr/>
          </p:nvSpPr>
          <p:spPr bwMode="auto">
            <a:xfrm>
              <a:off x="4440" y="641"/>
              <a:ext cx="244"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sp>
          <p:nvSpPr>
            <p:cNvPr id="59525" name="Rectangle 133"/>
            <p:cNvSpPr>
              <a:spLocks noChangeArrowheads="1"/>
            </p:cNvSpPr>
            <p:nvPr/>
          </p:nvSpPr>
          <p:spPr bwMode="auto">
            <a:xfrm>
              <a:off x="4746" y="933"/>
              <a:ext cx="292" cy="250"/>
            </a:xfrm>
            <a:prstGeom prst="rect">
              <a:avLst/>
            </a:prstGeom>
            <a:noFill/>
            <a:ln>
              <a:noFill/>
            </a:ln>
            <a:effectLst/>
          </p:spPr>
          <p:txBody>
            <a:bodyPr>
              <a:spAutoFit/>
            </a:bodyPr>
            <a:lstStyle/>
            <a:p>
              <a:pPr>
                <a:defRPr/>
              </a:pPr>
              <a:r>
                <a:rPr kumimoji="1" lang="en-US" altLang="zh-CN" sz="2000" i="1">
                  <a:solidFill>
                    <a:schemeClr val="tx1"/>
                  </a:solidFill>
                  <a:latin typeface="Symbol" charset="0"/>
                </a:rPr>
                <a:t>G</a:t>
              </a:r>
              <a:endParaRPr kumimoji="1" lang="zh-CN" altLang="en-US" sz="2000" i="1">
                <a:solidFill>
                  <a:schemeClr val="tx1"/>
                </a:solidFill>
                <a:latin typeface="Symbol" charset="0"/>
              </a:endParaRPr>
            </a:p>
          </p:txBody>
        </p:sp>
        <p:sp>
          <p:nvSpPr>
            <p:cNvPr id="59526" name="Line 134"/>
            <p:cNvSpPr>
              <a:spLocks noChangeShapeType="1"/>
            </p:cNvSpPr>
            <p:nvPr/>
          </p:nvSpPr>
          <p:spPr bwMode="auto">
            <a:xfrm flipV="1">
              <a:off x="4794" y="958"/>
              <a:ext cx="54" cy="81"/>
            </a:xfrm>
            <a:prstGeom prst="line">
              <a:avLst/>
            </a:prstGeom>
            <a:noFill/>
            <a:ln w="3175">
              <a:solidFill>
                <a:srgbClr val="FF0000"/>
              </a:solidFill>
              <a:round/>
              <a:tailEnd type="stealth" w="med" len="lg"/>
            </a:ln>
            <a:effectLst/>
          </p:spPr>
          <p:txBody>
            <a:bodyPr/>
            <a:lstStyle/>
            <a:p>
              <a:pPr>
                <a:defRPr/>
              </a:pPr>
              <a:endParaRPr lang="zh-CN" altLang="en-US"/>
            </a:p>
          </p:txBody>
        </p:sp>
        <p:sp>
          <p:nvSpPr>
            <p:cNvPr id="59527" name="Oval 135"/>
            <p:cNvSpPr>
              <a:spLocks noChangeArrowheads="1"/>
            </p:cNvSpPr>
            <p:nvPr/>
          </p:nvSpPr>
          <p:spPr bwMode="auto">
            <a:xfrm>
              <a:off x="4830" y="779"/>
              <a:ext cx="34" cy="34"/>
            </a:xfrm>
            <a:prstGeom prst="ellipse">
              <a:avLst/>
            </a:prstGeom>
            <a:solidFill>
              <a:srgbClr val="D5EFFF"/>
            </a:solidFill>
            <a:ln w="9525">
              <a:solidFill>
                <a:srgbClr val="009900"/>
              </a:solidFill>
              <a:round/>
            </a:ln>
            <a:effectLst/>
          </p:spPr>
          <p:txBody>
            <a:bodyPr wrap="none" anchor="ctr"/>
            <a:lstStyle/>
            <a:p>
              <a:pPr algn="ctr">
                <a:defRPr/>
              </a:pPr>
              <a:endParaRPr lang="zh-CN" altLang="en-US"/>
            </a:p>
          </p:txBody>
        </p:sp>
        <p:sp>
          <p:nvSpPr>
            <p:cNvPr id="59528" name="Rectangle 136"/>
            <p:cNvSpPr>
              <a:spLocks noChangeArrowheads="1"/>
            </p:cNvSpPr>
            <p:nvPr/>
          </p:nvSpPr>
          <p:spPr bwMode="auto">
            <a:xfrm>
              <a:off x="4820" y="621"/>
              <a:ext cx="267" cy="250"/>
            </a:xfrm>
            <a:prstGeom prst="rect">
              <a:avLst/>
            </a:prstGeom>
            <a:noFill/>
            <a:ln>
              <a:noFill/>
            </a:ln>
            <a:effectLst/>
          </p:spPr>
          <p:txBody>
            <a:bodyPr>
              <a:spAutoFit/>
            </a:bodyPr>
            <a:lstStyle/>
            <a:p>
              <a:pPr>
                <a:defRPr/>
              </a:pPr>
              <a:r>
                <a:rPr kumimoji="1" lang="en-US" altLang="zh-CN" sz="2000" i="1">
                  <a:latin typeface="Symbol" charset="0"/>
                </a:rPr>
                <a:t>z</a:t>
              </a:r>
              <a:endParaRPr kumimoji="1" lang="en-US" altLang="zh-CN" sz="2000" i="1">
                <a:latin typeface="Symbol" charset="0"/>
              </a:endParaRPr>
            </a:p>
          </p:txBody>
        </p:sp>
      </p:grpSp>
      <p:grpSp>
        <p:nvGrpSpPr>
          <p:cNvPr id="67612" name="Group 137"/>
          <p:cNvGrpSpPr/>
          <p:nvPr/>
        </p:nvGrpSpPr>
        <p:grpSpPr bwMode="auto">
          <a:xfrm>
            <a:off x="7251700" y="1344613"/>
            <a:ext cx="500063" cy="396875"/>
            <a:chOff x="4520" y="799"/>
            <a:chExt cx="315" cy="250"/>
          </a:xfrm>
        </p:grpSpPr>
        <p:sp>
          <p:nvSpPr>
            <p:cNvPr id="59530" name="Rectangle 138"/>
            <p:cNvSpPr>
              <a:spLocks noChangeArrowheads="1"/>
            </p:cNvSpPr>
            <p:nvPr/>
          </p:nvSpPr>
          <p:spPr bwMode="auto">
            <a:xfrm>
              <a:off x="4520" y="799"/>
              <a:ext cx="315"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59531" name="Oval 139"/>
            <p:cNvSpPr>
              <a:spLocks noChangeArrowheads="1"/>
            </p:cNvSpPr>
            <p:nvPr/>
          </p:nvSpPr>
          <p:spPr bwMode="auto">
            <a:xfrm>
              <a:off x="4597" y="85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67613" name="Group 140"/>
          <p:cNvGrpSpPr/>
          <p:nvPr/>
        </p:nvGrpSpPr>
        <p:grpSpPr bwMode="auto">
          <a:xfrm>
            <a:off x="7385050" y="1077913"/>
            <a:ext cx="387350" cy="396875"/>
            <a:chOff x="4604" y="631"/>
            <a:chExt cx="244" cy="250"/>
          </a:xfrm>
        </p:grpSpPr>
        <p:sp>
          <p:nvSpPr>
            <p:cNvPr id="59533" name="Rectangle 141"/>
            <p:cNvSpPr>
              <a:spLocks noChangeArrowheads="1"/>
            </p:cNvSpPr>
            <p:nvPr/>
          </p:nvSpPr>
          <p:spPr bwMode="auto">
            <a:xfrm>
              <a:off x="4604" y="631"/>
              <a:ext cx="244" cy="250"/>
            </a:xfrm>
            <a:prstGeom prst="rect">
              <a:avLst/>
            </a:prstGeom>
            <a:noFill/>
            <a:ln>
              <a:noFill/>
            </a:ln>
            <a:effectLst/>
          </p:spPr>
          <p:txBody>
            <a:bodyPr>
              <a:spAutoFit/>
            </a:bodyPr>
            <a:lstStyle/>
            <a:p>
              <a:pPr>
                <a:defRPr/>
              </a:pPr>
              <a:r>
                <a:rPr kumimoji="1" lang="en-US" altLang="zh-CN" sz="2000" i="1"/>
                <a:t>z</a:t>
              </a:r>
              <a:endParaRPr kumimoji="1" lang="zh-CN" altLang="en-US" sz="2000" i="1"/>
            </a:p>
          </p:txBody>
        </p:sp>
        <p:sp>
          <p:nvSpPr>
            <p:cNvPr id="59534" name="Oval 142"/>
            <p:cNvSpPr>
              <a:spLocks noChangeArrowheads="1"/>
            </p:cNvSpPr>
            <p:nvPr/>
          </p:nvSpPr>
          <p:spPr bwMode="auto">
            <a:xfrm>
              <a:off x="4681" y="684"/>
              <a:ext cx="34" cy="34"/>
            </a:xfrm>
            <a:prstGeom prst="ellipse">
              <a:avLst/>
            </a:prstGeom>
            <a:solidFill>
              <a:srgbClr val="FFC9DB"/>
            </a:solidFill>
            <a:ln w="9525">
              <a:solidFill>
                <a:srgbClr val="CC3300"/>
              </a:solidFill>
              <a:round/>
            </a:ln>
            <a:effectLst/>
          </p:spPr>
          <p:txBody>
            <a:bodyPr wrap="none" anchor="ctr"/>
            <a:lstStyle/>
            <a:p>
              <a:pPr>
                <a:defRPr/>
              </a:pPr>
              <a:endParaRPr lang="zh-CN" altLang="en-US"/>
            </a:p>
          </p:txBody>
        </p:sp>
      </p:grpSp>
      <p:graphicFrame>
        <p:nvGraphicFramePr>
          <p:cNvPr id="59426" name="Object 34"/>
          <p:cNvGraphicFramePr/>
          <p:nvPr/>
        </p:nvGraphicFramePr>
        <p:xfrm>
          <a:off x="1450975" y="1104900"/>
          <a:ext cx="4892675" cy="914400"/>
        </p:xfrm>
        <a:graphic>
          <a:graphicData uri="http://schemas.openxmlformats.org/presentationml/2006/ole">
            <mc:AlternateContent xmlns:mc="http://schemas.openxmlformats.org/markup-compatibility/2006">
              <mc:Choice xmlns:v="urn:schemas-microsoft-com:vml" Requires="v">
                <p:oleObj spid="_x0000_s736294" name="Equation" r:id="rId14" imgW="5003800" imgH="914400" progId="Equation.DSMT4">
                  <p:embed/>
                </p:oleObj>
              </mc:Choice>
              <mc:Fallback>
                <p:oleObj name="Equation" r:id="rId14" imgW="5003800" imgH="914400" progId="Equation.DSMT4">
                  <p:embed/>
                  <p:pic>
                    <p:nvPicPr>
                      <p:cNvPr id="0" name="图片 73629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0975" y="1104900"/>
                        <a:ext cx="4892675" cy="914400"/>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5347 0.63866 L 0.00034 2.22222E-6 " pathEditMode="relative" rAng="0" ptsTypes="AA">
                                      <p:cBhvr>
                                        <p:cTn id="6" dur="1000" fill="hold"/>
                                        <p:tgtEl>
                                          <p:spTgt spid="59426"/>
                                        </p:tgtEl>
                                        <p:attrNameLst>
                                          <p:attrName>ppt_x</p:attrName>
                                          <p:attrName>ppt_y</p:attrName>
                                        </p:attrNameLst>
                                      </p:cBhvr>
                                      <p:rCtr x="-2656" y="-31944"/>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9428"/>
                                        </p:tgtEl>
                                        <p:attrNameLst>
                                          <p:attrName>style.visibility</p:attrName>
                                        </p:attrNameLst>
                                      </p:cBhvr>
                                      <p:to>
                                        <p:strVal val="visible"/>
                                      </p:to>
                                    </p:set>
                                    <p:animEffect transition="in" filter="wipe(left)">
                                      <p:cBhvr>
                                        <p:cTn id="11" dur="1000"/>
                                        <p:tgtEl>
                                          <p:spTgt spid="594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9442"/>
                                        </p:tgtEl>
                                        <p:attrNameLst>
                                          <p:attrName>style.visibility</p:attrName>
                                        </p:attrNameLst>
                                      </p:cBhvr>
                                      <p:to>
                                        <p:strVal val="visible"/>
                                      </p:to>
                                    </p:set>
                                    <p:animEffect transition="in" filter="wipe(left)">
                                      <p:cBhvr>
                                        <p:cTn id="16" dur="1000"/>
                                        <p:tgtEl>
                                          <p:spTgt spid="594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441"/>
                                        </p:tgtEl>
                                        <p:attrNameLst>
                                          <p:attrName>style.visibility</p:attrName>
                                        </p:attrNameLst>
                                      </p:cBhvr>
                                      <p:to>
                                        <p:strVal val="visible"/>
                                      </p:to>
                                    </p:set>
                                    <p:animEffect transition="in" filter="wipe(left)">
                                      <p:cBhvr>
                                        <p:cTn id="21" dur="1000"/>
                                        <p:tgtEl>
                                          <p:spTgt spid="5944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467"/>
                                        </p:tgtEl>
                                        <p:attrNameLst>
                                          <p:attrName>style.visibility</p:attrName>
                                        </p:attrNameLst>
                                      </p:cBhvr>
                                      <p:to>
                                        <p:strVal val="visible"/>
                                      </p:to>
                                    </p:set>
                                    <p:animEffect transition="in" filter="wipe(left)">
                                      <p:cBhvr>
                                        <p:cTn id="24" dur="500"/>
                                        <p:tgtEl>
                                          <p:spTgt spid="5946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9444"/>
                                        </p:tgtEl>
                                        <p:attrNameLst>
                                          <p:attrName>style.visibility</p:attrName>
                                        </p:attrNameLst>
                                      </p:cBhvr>
                                      <p:to>
                                        <p:strVal val="visible"/>
                                      </p:to>
                                    </p:set>
                                    <p:animEffect transition="in" filter="wipe(left)">
                                      <p:cBhvr>
                                        <p:cTn id="29" dur="1000"/>
                                        <p:tgtEl>
                                          <p:spTgt spid="5944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9443"/>
                                        </p:tgtEl>
                                        <p:attrNameLst>
                                          <p:attrName>style.visibility</p:attrName>
                                        </p:attrNameLst>
                                      </p:cBhvr>
                                      <p:to>
                                        <p:strVal val="visible"/>
                                      </p:to>
                                    </p:set>
                                    <p:animEffect transition="in" filter="wipe(left)">
                                      <p:cBhvr>
                                        <p:cTn id="34" dur="1000"/>
                                        <p:tgtEl>
                                          <p:spTgt spid="5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6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8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8610" name="Picture 8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8611" name="Picture 8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8612" name="Picture 8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8613" name="Picture 8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8614" name="Picture 9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8615" name="Picture 9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8616" name="Picture 92"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8617" name="Picture 9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8618" name="Picture 9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8619" name="Picture 9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8620" name="Picture 9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8621" name="Picture 9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8622" name="Picture 98"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8623" name="Picture 9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8624" name="Picture 10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8625" name="Picture 10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8626" name="Picture 10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8627" name="Picture 10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60419" name="Text Box 3"/>
          <p:cNvSpPr txBox="1">
            <a:spLocks noChangeArrowheads="1"/>
          </p:cNvSpPr>
          <p:nvPr/>
        </p:nvSpPr>
        <p:spPr bwMode="auto">
          <a:xfrm>
            <a:off x="536575" y="530225"/>
            <a:ext cx="3770313" cy="519113"/>
          </a:xfrm>
          <a:prstGeom prst="rect">
            <a:avLst/>
          </a:prstGeom>
          <a:noFill/>
          <a:ln>
            <a:noFill/>
          </a:ln>
          <a:effectLst/>
        </p:spPr>
        <p:txBody>
          <a:bodyPr>
            <a:spAutoFit/>
          </a:bodyPr>
          <a:lstStyle/>
          <a:p>
            <a:pPr>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泰勒定理的证明</a:t>
            </a:r>
            <a:endParaRPr lang="zh-CN" altLang="en-US" sz="2800" u="sng">
              <a:solidFill>
                <a:srgbClr val="006600"/>
              </a:solidFill>
              <a:ea typeface="楷体" panose="02010609060101010101" charset="-122"/>
              <a:cs typeface="楷体" panose="02010609060101010101" charset="-122"/>
            </a:endParaRPr>
          </a:p>
        </p:txBody>
      </p:sp>
      <p:sp>
        <p:nvSpPr>
          <p:cNvPr id="60420" name="Rectangle 4"/>
          <p:cNvSpPr>
            <a:spLocks noChangeArrowheads="1"/>
          </p:cNvSpPr>
          <p:nvPr/>
        </p:nvSpPr>
        <p:spPr bwMode="auto">
          <a:xfrm>
            <a:off x="536575" y="1285875"/>
            <a:ext cx="1168400" cy="457200"/>
          </a:xfrm>
          <a:prstGeom prst="rect">
            <a:avLst/>
          </a:prstGeom>
          <a:noFill/>
          <a:ln>
            <a:noFill/>
          </a:ln>
          <a:effectLst/>
        </p:spPr>
        <p:txBody>
          <a:bodyPr>
            <a:spAutoFit/>
          </a:bodyPr>
          <a:lstStyle/>
          <a:p>
            <a:pPr>
              <a:defRPr/>
            </a:pPr>
            <a:r>
              <a:rPr kumimoji="1" lang="zh-CN" altLang="en-US">
                <a:solidFill>
                  <a:srgbClr val="0000FF"/>
                </a:solidFill>
              </a:rPr>
              <a:t>证明</a:t>
            </a:r>
            <a:endParaRPr kumimoji="1" lang="zh-CN" altLang="en-US">
              <a:solidFill>
                <a:srgbClr val="0000FF"/>
              </a:solidFill>
            </a:endParaRPr>
          </a:p>
        </p:txBody>
      </p:sp>
      <p:grpSp>
        <p:nvGrpSpPr>
          <p:cNvPr id="60494" name="Group 78"/>
          <p:cNvGrpSpPr/>
          <p:nvPr/>
        </p:nvGrpSpPr>
        <p:grpSpPr bwMode="auto">
          <a:xfrm>
            <a:off x="1355725" y="2173288"/>
            <a:ext cx="3313113" cy="457200"/>
            <a:chOff x="854" y="1369"/>
            <a:chExt cx="2087" cy="288"/>
          </a:xfrm>
        </p:grpSpPr>
        <p:sp>
          <p:nvSpPr>
            <p:cNvPr id="60449" name="Rectangle 33"/>
            <p:cNvSpPr>
              <a:spLocks noChangeArrowheads="1"/>
            </p:cNvSpPr>
            <p:nvPr/>
          </p:nvSpPr>
          <p:spPr bwMode="auto">
            <a:xfrm>
              <a:off x="854" y="1369"/>
              <a:ext cx="2087"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由         在 </a:t>
              </a:r>
              <a:r>
                <a:rPr kumimoji="1" lang="en-US" altLang="zh-CN" i="1">
                  <a:solidFill>
                    <a:schemeClr val="tx1"/>
                  </a:solidFill>
                </a:rPr>
                <a:t>D </a:t>
              </a:r>
              <a:r>
                <a:rPr kumimoji="1" lang="zh-CN" altLang="en-US">
                  <a:solidFill>
                    <a:schemeClr val="tx1"/>
                  </a:solidFill>
                </a:rPr>
                <a:t>内解析，</a:t>
              </a:r>
              <a:endParaRPr kumimoji="1" lang="en-US" altLang="zh-CN">
                <a:solidFill>
                  <a:schemeClr val="tx2"/>
                </a:solidFill>
              </a:endParaRPr>
            </a:p>
          </p:txBody>
        </p:sp>
        <p:graphicFrame>
          <p:nvGraphicFramePr>
            <p:cNvPr id="68677" name="Object 35"/>
            <p:cNvGraphicFramePr/>
            <p:nvPr/>
          </p:nvGraphicFramePr>
          <p:xfrm>
            <a:off x="1122" y="1419"/>
            <a:ext cx="400" cy="216"/>
          </p:xfrm>
          <a:graphic>
            <a:graphicData uri="http://schemas.openxmlformats.org/presentationml/2006/ole">
              <mc:AlternateContent xmlns:mc="http://schemas.openxmlformats.org/markup-compatibility/2006">
                <mc:Choice xmlns:v="urn:schemas-microsoft-com:vml" Requires="v">
                  <p:oleObj spid="_x0000_s737338" name="公式" r:id="rId2" imgW="635000" imgH="342900" progId="Equation.3">
                    <p:embed/>
                  </p:oleObj>
                </mc:Choice>
                <mc:Fallback>
                  <p:oleObj name="公式" r:id="rId2" imgW="635000" imgH="342900" progId="Equation.3">
                    <p:embed/>
                    <p:pic>
                      <p:nvPicPr>
                        <p:cNvPr id="0" name="图片 7373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 y="1419"/>
                          <a:ext cx="400" cy="216"/>
                        </a:xfrm>
                        <a:prstGeom prst="rect">
                          <a:avLst/>
                        </a:prstGeom>
                        <a:noFill/>
                        <a:ln>
                          <a:noFill/>
                        </a:ln>
                      </p:spPr>
                    </p:pic>
                  </p:oleObj>
                </mc:Fallback>
              </mc:AlternateContent>
            </a:graphicData>
          </a:graphic>
        </p:graphicFrame>
      </p:grpSp>
      <p:grpSp>
        <p:nvGrpSpPr>
          <p:cNvPr id="60495" name="Group 79"/>
          <p:cNvGrpSpPr/>
          <p:nvPr/>
        </p:nvGrpSpPr>
        <p:grpSpPr bwMode="auto">
          <a:xfrm>
            <a:off x="4360863" y="2143125"/>
            <a:ext cx="2371725" cy="457200"/>
            <a:chOff x="2747" y="1350"/>
            <a:chExt cx="1494" cy="288"/>
          </a:xfrm>
        </p:grpSpPr>
        <p:graphicFrame>
          <p:nvGraphicFramePr>
            <p:cNvPr id="68674" name="Object 36"/>
            <p:cNvGraphicFramePr/>
            <p:nvPr/>
          </p:nvGraphicFramePr>
          <p:xfrm>
            <a:off x="2747" y="1406"/>
            <a:ext cx="688" cy="216"/>
          </p:xfrm>
          <a:graphic>
            <a:graphicData uri="http://schemas.openxmlformats.org/presentationml/2006/ole">
              <mc:AlternateContent xmlns:mc="http://schemas.openxmlformats.org/markup-compatibility/2006">
                <mc:Choice xmlns:v="urn:schemas-microsoft-com:vml" Requires="v">
                  <p:oleObj spid="_x0000_s737339" name="公式" r:id="rId4" imgW="1091565" imgH="342900" progId="Equation.3">
                    <p:embed/>
                  </p:oleObj>
                </mc:Choice>
                <mc:Fallback>
                  <p:oleObj name="公式" r:id="rId4" imgW="1091565" imgH="342900" progId="Equation.3">
                    <p:embed/>
                    <p:pic>
                      <p:nvPicPr>
                        <p:cNvPr id="0" name="图片 7373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 y="1406"/>
                          <a:ext cx="688" cy="216"/>
                        </a:xfrm>
                        <a:prstGeom prst="rect">
                          <a:avLst/>
                        </a:prstGeom>
                        <a:noFill/>
                        <a:ln>
                          <a:noFill/>
                        </a:ln>
                      </p:spPr>
                    </p:pic>
                  </p:oleObj>
                </mc:Fallback>
              </mc:AlternateContent>
            </a:graphicData>
          </a:graphic>
        </p:graphicFrame>
        <p:sp>
          <p:nvSpPr>
            <p:cNvPr id="60453" name="Rectangle 37"/>
            <p:cNvSpPr>
              <a:spLocks noChangeArrowheads="1"/>
            </p:cNvSpPr>
            <p:nvPr/>
          </p:nvSpPr>
          <p:spPr bwMode="auto">
            <a:xfrm>
              <a:off x="3408" y="1350"/>
              <a:ext cx="833" cy="288"/>
            </a:xfrm>
            <a:prstGeom prst="rect">
              <a:avLst/>
            </a:prstGeom>
            <a:noFill/>
            <a:ln>
              <a:noFill/>
            </a:ln>
            <a:effectLst/>
          </p:spPr>
          <p:txBody>
            <a:bodyPr>
              <a:spAutoFit/>
            </a:bodyPr>
            <a:lstStyle/>
            <a:p>
              <a:pPr>
                <a:defRPr/>
              </a:pPr>
              <a:r>
                <a:rPr kumimoji="1" lang="zh-CN" altLang="en-US">
                  <a:solidFill>
                    <a:schemeClr val="tx1"/>
                  </a:solidFill>
                </a:rPr>
                <a:t>连续，</a:t>
              </a:r>
              <a:endParaRPr kumimoji="1" lang="zh-CN" altLang="en-US">
                <a:solidFill>
                  <a:schemeClr val="tx1"/>
                </a:solidFill>
              </a:endParaRPr>
            </a:p>
          </p:txBody>
        </p:sp>
      </p:grpSp>
      <p:grpSp>
        <p:nvGrpSpPr>
          <p:cNvPr id="60497" name="Group 81"/>
          <p:cNvGrpSpPr/>
          <p:nvPr/>
        </p:nvGrpSpPr>
        <p:grpSpPr bwMode="auto">
          <a:xfrm>
            <a:off x="1797050" y="2779713"/>
            <a:ext cx="2349500" cy="457200"/>
            <a:chOff x="1132" y="1751"/>
            <a:chExt cx="1480" cy="288"/>
          </a:xfrm>
        </p:grpSpPr>
        <p:graphicFrame>
          <p:nvGraphicFramePr>
            <p:cNvPr id="68672" name="Object 38"/>
            <p:cNvGraphicFramePr/>
            <p:nvPr/>
          </p:nvGraphicFramePr>
          <p:xfrm>
            <a:off x="1132" y="1813"/>
            <a:ext cx="688" cy="216"/>
          </p:xfrm>
          <a:graphic>
            <a:graphicData uri="http://schemas.openxmlformats.org/presentationml/2006/ole">
              <mc:AlternateContent xmlns:mc="http://schemas.openxmlformats.org/markup-compatibility/2006">
                <mc:Choice xmlns:v="urn:schemas-microsoft-com:vml" Requires="v">
                  <p:oleObj spid="_x0000_s737340" name="公式" r:id="rId6" imgW="1091565" imgH="342900" progId="Equation.3">
                    <p:embed/>
                  </p:oleObj>
                </mc:Choice>
                <mc:Fallback>
                  <p:oleObj name="公式" r:id="rId6" imgW="1091565" imgH="342900" progId="Equation.3">
                    <p:embed/>
                    <p:pic>
                      <p:nvPicPr>
                        <p:cNvPr id="0" name="图片 7373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 y="1813"/>
                          <a:ext cx="688" cy="216"/>
                        </a:xfrm>
                        <a:prstGeom prst="rect">
                          <a:avLst/>
                        </a:prstGeom>
                        <a:noFill/>
                        <a:ln>
                          <a:noFill/>
                        </a:ln>
                      </p:spPr>
                    </p:pic>
                  </p:oleObj>
                </mc:Fallback>
              </mc:AlternateContent>
            </a:graphicData>
          </a:graphic>
        </p:graphicFrame>
        <p:sp>
          <p:nvSpPr>
            <p:cNvPr id="60455" name="Rectangle 39"/>
            <p:cNvSpPr>
              <a:spLocks noChangeArrowheads="1"/>
            </p:cNvSpPr>
            <p:nvPr/>
          </p:nvSpPr>
          <p:spPr bwMode="auto">
            <a:xfrm>
              <a:off x="1793" y="1751"/>
              <a:ext cx="819" cy="288"/>
            </a:xfrm>
            <a:prstGeom prst="rect">
              <a:avLst/>
            </a:prstGeom>
            <a:noFill/>
            <a:ln>
              <a:noFill/>
            </a:ln>
            <a:effectLst/>
          </p:spPr>
          <p:txBody>
            <a:bodyPr>
              <a:spAutoFit/>
            </a:bodyPr>
            <a:lstStyle/>
            <a:p>
              <a:pPr>
                <a:defRPr/>
              </a:pPr>
              <a:r>
                <a:rPr kumimoji="1" lang="zh-CN" altLang="en-US">
                  <a:solidFill>
                    <a:schemeClr val="tx1"/>
                  </a:solidFill>
                </a:rPr>
                <a:t>有界，</a:t>
              </a:r>
              <a:endParaRPr kumimoji="1" lang="zh-CN" altLang="en-US">
                <a:solidFill>
                  <a:schemeClr val="tx1"/>
                </a:solidFill>
              </a:endParaRPr>
            </a:p>
          </p:txBody>
        </p:sp>
      </p:grpSp>
      <p:grpSp>
        <p:nvGrpSpPr>
          <p:cNvPr id="60498" name="Group 82"/>
          <p:cNvGrpSpPr/>
          <p:nvPr/>
        </p:nvGrpSpPr>
        <p:grpSpPr bwMode="auto">
          <a:xfrm>
            <a:off x="3744913" y="2792413"/>
            <a:ext cx="1952625" cy="457200"/>
            <a:chOff x="2359" y="1759"/>
            <a:chExt cx="1230" cy="288"/>
          </a:xfrm>
        </p:grpSpPr>
        <p:sp>
          <p:nvSpPr>
            <p:cNvPr id="60450" name="Rectangle 34"/>
            <p:cNvSpPr>
              <a:spLocks noChangeArrowheads="1"/>
            </p:cNvSpPr>
            <p:nvPr/>
          </p:nvSpPr>
          <p:spPr bwMode="auto">
            <a:xfrm>
              <a:off x="2359" y="1759"/>
              <a:ext cx="494" cy="288"/>
            </a:xfrm>
            <a:prstGeom prst="rect">
              <a:avLst/>
            </a:prstGeom>
            <a:noFill/>
            <a:ln>
              <a:noFill/>
            </a:ln>
            <a:effectLst/>
          </p:spPr>
          <p:txBody>
            <a:bodyPr lIns="90000" tIns="46800" rIns="90000" bIns="46800">
              <a:spAutoFit/>
            </a:bodyPr>
            <a:lstStyle/>
            <a:p>
              <a:pPr>
                <a:defRPr/>
              </a:pPr>
              <a:r>
                <a:rPr kumimoji="1" lang="zh-CN" altLang="en-US">
                  <a:solidFill>
                    <a:schemeClr val="tx1"/>
                  </a:solidFill>
                </a:rPr>
                <a:t>即</a:t>
              </a:r>
              <a:endParaRPr kumimoji="1" lang="zh-CN" altLang="en-US">
                <a:solidFill>
                  <a:schemeClr val="tx1"/>
                </a:solidFill>
                <a:sym typeface="Symbol" charset="0"/>
              </a:endParaRPr>
            </a:p>
          </p:txBody>
        </p:sp>
        <p:graphicFrame>
          <p:nvGraphicFramePr>
            <p:cNvPr id="68671" name="Object 40"/>
            <p:cNvGraphicFramePr/>
            <p:nvPr/>
          </p:nvGraphicFramePr>
          <p:xfrm>
            <a:off x="2653" y="1808"/>
            <a:ext cx="936" cy="216"/>
          </p:xfrm>
          <a:graphic>
            <a:graphicData uri="http://schemas.openxmlformats.org/presentationml/2006/ole">
              <mc:AlternateContent xmlns:mc="http://schemas.openxmlformats.org/markup-compatibility/2006">
                <mc:Choice xmlns:v="urn:schemas-microsoft-com:vml" Requires="v">
                  <p:oleObj spid="_x0000_s737341" name="公式" r:id="rId7" imgW="1485900" imgH="342900" progId="Equation.3">
                    <p:embed/>
                  </p:oleObj>
                </mc:Choice>
                <mc:Fallback>
                  <p:oleObj name="公式" r:id="rId7" imgW="1485900" imgH="342900" progId="Equation.3">
                    <p:embed/>
                    <p:pic>
                      <p:nvPicPr>
                        <p:cNvPr id="0" name="图片 7373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1808"/>
                          <a:ext cx="936" cy="216"/>
                        </a:xfrm>
                        <a:prstGeom prst="rect">
                          <a:avLst/>
                        </a:prstGeom>
                        <a:noFill/>
                        <a:ln>
                          <a:noFill/>
                        </a:ln>
                      </p:spPr>
                    </p:pic>
                  </p:oleObj>
                </mc:Fallback>
              </mc:AlternateContent>
            </a:graphicData>
          </a:graphic>
        </p:graphicFrame>
      </p:grpSp>
      <p:grpSp>
        <p:nvGrpSpPr>
          <p:cNvPr id="60499" name="Group 83"/>
          <p:cNvGrpSpPr/>
          <p:nvPr/>
        </p:nvGrpSpPr>
        <p:grpSpPr bwMode="auto">
          <a:xfrm>
            <a:off x="1355725" y="3444875"/>
            <a:ext cx="3663950" cy="800100"/>
            <a:chOff x="854" y="2170"/>
            <a:chExt cx="2308" cy="504"/>
          </a:xfrm>
        </p:grpSpPr>
        <p:graphicFrame>
          <p:nvGraphicFramePr>
            <p:cNvPr id="68668" name="Object 13"/>
            <p:cNvGraphicFramePr/>
            <p:nvPr/>
          </p:nvGraphicFramePr>
          <p:xfrm>
            <a:off x="1170" y="2170"/>
            <a:ext cx="1992" cy="504"/>
          </p:xfrm>
          <a:graphic>
            <a:graphicData uri="http://schemas.openxmlformats.org/presentationml/2006/ole">
              <mc:AlternateContent xmlns:mc="http://schemas.openxmlformats.org/markup-compatibility/2006">
                <mc:Choice xmlns:v="urn:schemas-microsoft-com:vml" Requires="v">
                  <p:oleObj spid="_x0000_s737342" name="公式" r:id="rId9" imgW="3162300" imgH="800100" progId="Equation.3">
                    <p:embed/>
                  </p:oleObj>
                </mc:Choice>
                <mc:Fallback>
                  <p:oleObj name="公式" r:id="rId9" imgW="3162300" imgH="800100" progId="Equation.3">
                    <p:embed/>
                    <p:pic>
                      <p:nvPicPr>
                        <p:cNvPr id="0" name="图片 73734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0" y="2170"/>
                          <a:ext cx="1992" cy="504"/>
                        </a:xfrm>
                        <a:prstGeom prst="rect">
                          <a:avLst/>
                        </a:prstGeom>
                        <a:noFill/>
                        <a:ln>
                          <a:noFill/>
                        </a:ln>
                      </p:spPr>
                    </p:pic>
                  </p:oleObj>
                </mc:Fallback>
              </mc:AlternateContent>
            </a:graphicData>
          </a:graphic>
        </p:graphicFrame>
        <p:sp>
          <p:nvSpPr>
            <p:cNvPr id="60457" name="Rectangle 41"/>
            <p:cNvSpPr>
              <a:spLocks noChangeArrowheads="1"/>
            </p:cNvSpPr>
            <p:nvPr/>
          </p:nvSpPr>
          <p:spPr bwMode="auto">
            <a:xfrm>
              <a:off x="854" y="2250"/>
              <a:ext cx="490" cy="288"/>
            </a:xfrm>
            <a:prstGeom prst="rect">
              <a:avLst/>
            </a:prstGeom>
            <a:noFill/>
            <a:ln>
              <a:noFill/>
            </a:ln>
            <a:effectLst/>
          </p:spPr>
          <p:txBody>
            <a:bodyPr>
              <a:spAutoFit/>
            </a:bodyPr>
            <a:lstStyle/>
            <a:p>
              <a:pPr>
                <a:defRPr/>
              </a:pPr>
              <a:r>
                <a:rPr kumimoji="1" lang="zh-CN" altLang="en-US">
                  <a:solidFill>
                    <a:schemeClr val="tx1"/>
                  </a:solidFill>
                </a:rPr>
                <a:t>又</a:t>
              </a:r>
              <a:endParaRPr kumimoji="1" lang="zh-CN" altLang="en-US">
                <a:solidFill>
                  <a:schemeClr val="tx1"/>
                </a:solidFill>
              </a:endParaRPr>
            </a:p>
          </p:txBody>
        </p:sp>
      </p:grpSp>
      <p:graphicFrame>
        <p:nvGraphicFramePr>
          <p:cNvPr id="60458" name="Object 42"/>
          <p:cNvGraphicFramePr/>
          <p:nvPr/>
        </p:nvGraphicFramePr>
        <p:xfrm>
          <a:off x="1889125" y="4464050"/>
          <a:ext cx="5364163" cy="914400"/>
        </p:xfrm>
        <a:graphic>
          <a:graphicData uri="http://schemas.openxmlformats.org/presentationml/2006/ole">
            <mc:AlternateContent xmlns:mc="http://schemas.openxmlformats.org/markup-compatibility/2006">
              <mc:Choice xmlns:v="urn:schemas-microsoft-com:vml" Requires="v">
                <p:oleObj spid="_x0000_s737343" name="公式" r:id="rId11" imgW="5486400" imgH="914400" progId="Equation.3">
                  <p:embed/>
                </p:oleObj>
              </mc:Choice>
              <mc:Fallback>
                <p:oleObj name="公式" r:id="rId11" imgW="5486400" imgH="914400" progId="Equation.3">
                  <p:embed/>
                  <p:pic>
                    <p:nvPicPr>
                      <p:cNvPr id="0" name="图片 73734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9125" y="4464050"/>
                        <a:ext cx="5364163" cy="914400"/>
                      </a:xfrm>
                      <a:prstGeom prst="rect">
                        <a:avLst/>
                      </a:prstGeom>
                      <a:noFill/>
                      <a:ln>
                        <a:noFill/>
                      </a:ln>
                    </p:spPr>
                  </p:pic>
                </p:oleObj>
              </mc:Fallback>
            </mc:AlternateContent>
          </a:graphicData>
        </a:graphic>
      </p:graphicFrame>
      <p:sp>
        <p:nvSpPr>
          <p:cNvPr id="60460" name="Rectangle 44"/>
          <p:cNvSpPr>
            <a:spLocks noChangeArrowheads="1"/>
          </p:cNvSpPr>
          <p:nvPr/>
        </p:nvSpPr>
        <p:spPr bwMode="auto">
          <a:xfrm>
            <a:off x="5070475" y="3571875"/>
            <a:ext cx="723900" cy="457200"/>
          </a:xfrm>
          <a:prstGeom prst="rect">
            <a:avLst/>
          </a:prstGeom>
          <a:noFill/>
          <a:ln>
            <a:noFill/>
          </a:ln>
          <a:effectLst/>
        </p:spPr>
        <p:txBody>
          <a:bodyPr>
            <a:spAutoFit/>
          </a:bodyPr>
          <a:lstStyle/>
          <a:p>
            <a:pPr>
              <a:defRPr/>
            </a:pPr>
            <a:r>
              <a:rPr kumimoji="1" lang="zh-CN" altLang="en-US">
                <a:solidFill>
                  <a:schemeClr val="tx1"/>
                </a:solidFill>
              </a:rPr>
              <a:t>有</a:t>
            </a:r>
            <a:endParaRPr kumimoji="1" lang="zh-CN" altLang="en-US">
              <a:solidFill>
                <a:schemeClr val="tx1"/>
              </a:solidFill>
            </a:endParaRPr>
          </a:p>
        </p:txBody>
      </p:sp>
      <p:graphicFrame>
        <p:nvGraphicFramePr>
          <p:cNvPr id="60461" name="Object 45"/>
          <p:cNvGraphicFramePr/>
          <p:nvPr/>
        </p:nvGraphicFramePr>
        <p:xfrm>
          <a:off x="5738813" y="5521325"/>
          <a:ext cx="989012" cy="849313"/>
        </p:xfrm>
        <a:graphic>
          <a:graphicData uri="http://schemas.openxmlformats.org/presentationml/2006/ole">
            <mc:AlternateContent xmlns:mc="http://schemas.openxmlformats.org/markup-compatibility/2006">
              <mc:Choice xmlns:v="urn:schemas-microsoft-com:vml" Requires="v">
                <p:oleObj spid="_x0000_s737344" name="公式" r:id="rId13" imgW="989965" imgH="850265" progId="Equation.3">
                  <p:embed/>
                </p:oleObj>
              </mc:Choice>
              <mc:Fallback>
                <p:oleObj name="公式" r:id="rId13" imgW="989965" imgH="850265" progId="Equation.3">
                  <p:embed/>
                  <p:pic>
                    <p:nvPicPr>
                      <p:cNvPr id="0" name="图片 73734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8813" y="5521325"/>
                        <a:ext cx="989012" cy="849313"/>
                      </a:xfrm>
                      <a:prstGeom prst="rect">
                        <a:avLst/>
                      </a:prstGeom>
                      <a:noFill/>
                      <a:ln>
                        <a:noFill/>
                      </a:ln>
                    </p:spPr>
                  </p:pic>
                </p:oleObj>
              </mc:Fallback>
            </mc:AlternateContent>
          </a:graphicData>
        </a:graphic>
      </p:graphicFrame>
      <p:graphicFrame>
        <p:nvGraphicFramePr>
          <p:cNvPr id="60462" name="Object 46"/>
          <p:cNvGraphicFramePr/>
          <p:nvPr/>
        </p:nvGraphicFramePr>
        <p:xfrm>
          <a:off x="2833688" y="5521325"/>
          <a:ext cx="2857500" cy="874713"/>
        </p:xfrm>
        <a:graphic>
          <a:graphicData uri="http://schemas.openxmlformats.org/presentationml/2006/ole">
            <mc:AlternateContent xmlns:mc="http://schemas.openxmlformats.org/markup-compatibility/2006">
              <mc:Choice xmlns:v="urn:schemas-microsoft-com:vml" Requires="v">
                <p:oleObj spid="_x0000_s737345" name="公式" r:id="rId15" imgW="2857500" imgH="876300" progId="Equation.3">
                  <p:embed/>
                </p:oleObj>
              </mc:Choice>
              <mc:Fallback>
                <p:oleObj name="公式" r:id="rId15" imgW="2857500" imgH="876300" progId="Equation.3">
                  <p:embed/>
                  <p:pic>
                    <p:nvPicPr>
                      <p:cNvPr id="0" name="图片 73734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3688" y="5521325"/>
                        <a:ext cx="2857500" cy="874713"/>
                      </a:xfrm>
                      <a:prstGeom prst="rect">
                        <a:avLst/>
                      </a:prstGeom>
                      <a:noFill/>
                      <a:ln>
                        <a:noFill/>
                      </a:ln>
                    </p:spPr>
                  </p:pic>
                </p:oleObj>
              </mc:Fallback>
            </mc:AlternateContent>
          </a:graphicData>
        </a:graphic>
      </p:graphicFrame>
      <p:grpSp>
        <p:nvGrpSpPr>
          <p:cNvPr id="60500" name="Group 84"/>
          <p:cNvGrpSpPr/>
          <p:nvPr/>
        </p:nvGrpSpPr>
        <p:grpSpPr bwMode="auto">
          <a:xfrm>
            <a:off x="6791325" y="5534025"/>
            <a:ext cx="1300163" cy="628650"/>
            <a:chOff x="4314" y="3486"/>
            <a:chExt cx="819" cy="396"/>
          </a:xfrm>
        </p:grpSpPr>
        <p:graphicFrame>
          <p:nvGraphicFramePr>
            <p:cNvPr id="68665" name="Object 47"/>
            <p:cNvGraphicFramePr/>
            <p:nvPr/>
          </p:nvGraphicFramePr>
          <p:xfrm>
            <a:off x="4361" y="3486"/>
            <a:ext cx="448" cy="240"/>
          </p:xfrm>
          <a:graphic>
            <a:graphicData uri="http://schemas.openxmlformats.org/presentationml/2006/ole">
              <mc:AlternateContent xmlns:mc="http://schemas.openxmlformats.org/markup-compatibility/2006">
                <mc:Choice xmlns:v="urn:schemas-microsoft-com:vml" Requires="v">
                  <p:oleObj spid="_x0000_s737346" name="公式" r:id="rId17" imgW="711200" imgH="381000" progId="Equation.3">
                    <p:embed/>
                  </p:oleObj>
                </mc:Choice>
                <mc:Fallback>
                  <p:oleObj name="公式" r:id="rId17" imgW="711200" imgH="381000" progId="Equation.3">
                    <p:embed/>
                    <p:pic>
                      <p:nvPicPr>
                        <p:cNvPr id="0" name="图片 73734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1" y="3486"/>
                          <a:ext cx="448" cy="240"/>
                        </a:xfrm>
                        <a:prstGeom prst="rect">
                          <a:avLst/>
                        </a:prstGeom>
                        <a:noFill/>
                        <a:ln>
                          <a:noFill/>
                        </a:ln>
                      </p:spPr>
                    </p:pic>
                  </p:oleObj>
                </mc:Fallback>
              </mc:AlternateContent>
            </a:graphicData>
          </a:graphic>
        </p:graphicFrame>
        <p:sp>
          <p:nvSpPr>
            <p:cNvPr id="60464" name="Line 48"/>
            <p:cNvSpPr>
              <a:spLocks noChangeShapeType="1"/>
            </p:cNvSpPr>
            <p:nvPr/>
          </p:nvSpPr>
          <p:spPr bwMode="auto">
            <a:xfrm>
              <a:off x="4314" y="3756"/>
              <a:ext cx="582" cy="0"/>
            </a:xfrm>
            <a:prstGeom prst="line">
              <a:avLst/>
            </a:prstGeom>
            <a:noFill/>
            <a:ln w="12700">
              <a:solidFill>
                <a:schemeClr val="tx1"/>
              </a:solidFill>
              <a:round/>
              <a:tailEnd type="stealth" w="med" len="lg"/>
            </a:ln>
            <a:effectLst/>
          </p:spPr>
          <p:txBody>
            <a:bodyPr/>
            <a:lstStyle/>
            <a:p>
              <a:pPr>
                <a:defRPr/>
              </a:pPr>
              <a:endParaRPr lang="zh-CN" altLang="en-US"/>
            </a:p>
          </p:txBody>
        </p:sp>
        <p:graphicFrame>
          <p:nvGraphicFramePr>
            <p:cNvPr id="68667" name="Object 49"/>
            <p:cNvGraphicFramePr/>
            <p:nvPr/>
          </p:nvGraphicFramePr>
          <p:xfrm>
            <a:off x="4949" y="3666"/>
            <a:ext cx="184" cy="216"/>
          </p:xfrm>
          <a:graphic>
            <a:graphicData uri="http://schemas.openxmlformats.org/presentationml/2006/ole">
              <mc:AlternateContent xmlns:mc="http://schemas.openxmlformats.org/markup-compatibility/2006">
                <mc:Choice xmlns:v="urn:schemas-microsoft-com:vml" Requires="v">
                  <p:oleObj spid="_x0000_s737347" name="公式" r:id="rId19" imgW="292100" imgH="342900" progId="Equation.3">
                    <p:embed/>
                  </p:oleObj>
                </mc:Choice>
                <mc:Fallback>
                  <p:oleObj name="公式" r:id="rId19" imgW="292100" imgH="342900" progId="Equation.3">
                    <p:embed/>
                    <p:pic>
                      <p:nvPicPr>
                        <p:cNvPr id="0" name="图片 73734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9" y="3666"/>
                          <a:ext cx="184" cy="216"/>
                        </a:xfrm>
                        <a:prstGeom prst="rect">
                          <a:avLst/>
                        </a:prstGeom>
                        <a:noFill/>
                        <a:ln>
                          <a:noFill/>
                        </a:ln>
                      </p:spPr>
                    </p:pic>
                  </p:oleObj>
                </mc:Fallback>
              </mc:AlternateContent>
            </a:graphicData>
          </a:graphic>
        </p:graphicFrame>
      </p:grpSp>
      <p:pic>
        <p:nvPicPr>
          <p:cNvPr id="60520" name="Picture 10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grpSp>
        <p:nvGrpSpPr>
          <p:cNvPr id="60521" name="Group 105"/>
          <p:cNvGrpSpPr/>
          <p:nvPr/>
        </p:nvGrpSpPr>
        <p:grpSpPr bwMode="auto">
          <a:xfrm>
            <a:off x="7899400" y="4976813"/>
            <a:ext cx="901700" cy="639762"/>
            <a:chOff x="2162" y="3321"/>
            <a:chExt cx="568" cy="403"/>
          </a:xfrm>
        </p:grpSpPr>
        <p:sp>
          <p:nvSpPr>
            <p:cNvPr id="60522" name="AutoShape 106">
              <a:hlinkClick r:id="rId22" action="ppaction://hlinksldjump"/>
            </p:cNvPr>
            <p:cNvSpPr>
              <a:spLocks noChangeArrowheads="1"/>
            </p:cNvSpPr>
            <p:nvPr/>
          </p:nvSpPr>
          <p:spPr bwMode="auto">
            <a:xfrm>
              <a:off x="2266" y="3321"/>
              <a:ext cx="357" cy="174"/>
            </a:xfrm>
            <a:prstGeom prst="rightArrow">
              <a:avLst>
                <a:gd name="adj1" fmla="val 50000"/>
                <a:gd name="adj2" fmla="val 51293"/>
              </a:avLst>
            </a:prstGeom>
            <a:solidFill>
              <a:srgbClr val="CCFFFF"/>
            </a:solidFill>
            <a:ln w="9525">
              <a:solidFill>
                <a:srgbClr val="FF0000"/>
              </a:solidFill>
              <a:miter lim="800000"/>
            </a:ln>
            <a:effectLst/>
          </p:spPr>
          <p:txBody>
            <a:bodyPr wrap="none" anchor="ctr"/>
            <a:lstStyle/>
            <a:p>
              <a:pPr>
                <a:defRPr/>
              </a:pPr>
              <a:endParaRPr lang="zh-CN" altLang="en-US"/>
            </a:p>
          </p:txBody>
        </p:sp>
        <p:sp>
          <p:nvSpPr>
            <p:cNvPr id="60523" name="Text Box 107"/>
            <p:cNvSpPr txBox="1">
              <a:spLocks noChangeArrowheads="1"/>
            </p:cNvSpPr>
            <p:nvPr/>
          </p:nvSpPr>
          <p:spPr bwMode="auto">
            <a:xfrm>
              <a:off x="2162" y="3512"/>
              <a:ext cx="568" cy="212"/>
            </a:xfrm>
            <a:prstGeom prst="rect">
              <a:avLst/>
            </a:prstGeom>
            <a:noFill/>
            <a:ln>
              <a:noFill/>
            </a:ln>
            <a:effectLst/>
          </p:spPr>
          <p:txBody>
            <a:bodyPr wrap="none">
              <a:spAutoFit/>
            </a:bodyPr>
            <a:lstStyle/>
            <a:p>
              <a:pPr algn="ctr">
                <a:defRPr/>
              </a:pPr>
              <a:r>
                <a:rPr lang="en-US" altLang="zh-CN" sz="1600">
                  <a:solidFill>
                    <a:srgbClr val="B2B2B2"/>
                  </a:solidFill>
                  <a:latin typeface="宋体" panose="02010600030101010101" charset="-122"/>
                </a:rPr>
                <a:t>(</a:t>
              </a:r>
              <a:r>
                <a:rPr lang="zh-CN" altLang="en-US" sz="1600">
                  <a:solidFill>
                    <a:srgbClr val="B2B2B2"/>
                  </a:solidFill>
                  <a:latin typeface="楷体" panose="02010609060101010101" charset="-122"/>
                  <a:ea typeface="楷体" panose="02010609060101010101" charset="-122"/>
                  <a:cs typeface="楷体" panose="02010609060101010101" charset="-122"/>
                </a:rPr>
                <a:t>返回</a:t>
              </a:r>
              <a:r>
                <a:rPr lang="en-US" altLang="zh-CN" sz="1600">
                  <a:solidFill>
                    <a:srgbClr val="B2B2B2"/>
                  </a:solidFill>
                  <a:latin typeface="宋体" panose="02010600030101010101" charset="-122"/>
                </a:rPr>
                <a:t>)</a:t>
              </a:r>
              <a:r>
                <a:rPr lang="en-US" altLang="zh-CN" sz="1600">
                  <a:solidFill>
                    <a:srgbClr val="B2B2B2"/>
                  </a:solidFill>
                  <a:cs typeface="Times New Roman" panose="02020703060505090304" charset="0"/>
                </a:rPr>
                <a:t>  </a:t>
              </a:r>
              <a:endParaRPr lang="en-US" altLang="zh-CN" sz="1600">
                <a:solidFill>
                  <a:srgbClr val="B2B2B2"/>
                </a:solidFill>
                <a:cs typeface="Times New Roman" panose="02020703060505090304" charset="0"/>
              </a:endParaRPr>
            </a:p>
          </p:txBody>
        </p:sp>
      </p:grpSp>
      <p:pic>
        <p:nvPicPr>
          <p:cNvPr id="68642" name="Picture 109" descr="xsf"/>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60548" name="Group 132"/>
          <p:cNvGrpSpPr/>
          <p:nvPr/>
        </p:nvGrpSpPr>
        <p:grpSpPr bwMode="auto">
          <a:xfrm>
            <a:off x="5937250" y="2620963"/>
            <a:ext cx="2727325" cy="1843087"/>
            <a:chOff x="3862" y="1522"/>
            <a:chExt cx="1718" cy="1161"/>
          </a:xfrm>
        </p:grpSpPr>
        <p:grpSp>
          <p:nvGrpSpPr>
            <p:cNvPr id="68645" name="Group 110"/>
            <p:cNvGrpSpPr/>
            <p:nvPr/>
          </p:nvGrpSpPr>
          <p:grpSpPr bwMode="auto">
            <a:xfrm>
              <a:off x="3862" y="1522"/>
              <a:ext cx="1718" cy="1161"/>
              <a:chOff x="3940" y="346"/>
              <a:chExt cx="1718" cy="1161"/>
            </a:xfrm>
          </p:grpSpPr>
          <p:sp>
            <p:nvSpPr>
              <p:cNvPr id="60527" name="Freeform 111"/>
              <p:cNvSpPr>
                <a:spLocks noChangeAspect="1"/>
              </p:cNvSpPr>
              <p:nvPr/>
            </p:nvSpPr>
            <p:spPr bwMode="auto">
              <a:xfrm>
                <a:off x="3940" y="346"/>
                <a:ext cx="1718" cy="1161"/>
              </a:xfrm>
              <a:custGeom>
                <a:avLst/>
                <a:gdLst>
                  <a:gd name="T0" fmla="*/ 560 w 1767"/>
                  <a:gd name="T1" fmla="*/ 16 h 1194"/>
                  <a:gd name="T2" fmla="*/ 462 w 1767"/>
                  <a:gd name="T3" fmla="*/ 32 h 1194"/>
                  <a:gd name="T4" fmla="*/ 422 w 1767"/>
                  <a:gd name="T5" fmla="*/ 26 h 1194"/>
                  <a:gd name="T6" fmla="*/ 344 w 1767"/>
                  <a:gd name="T7" fmla="*/ 34 h 1194"/>
                  <a:gd name="T8" fmla="*/ 324 w 1767"/>
                  <a:gd name="T9" fmla="*/ 94 h 1194"/>
                  <a:gd name="T10" fmla="*/ 348 w 1767"/>
                  <a:gd name="T11" fmla="*/ 172 h 1194"/>
                  <a:gd name="T12" fmla="*/ 332 w 1767"/>
                  <a:gd name="T13" fmla="*/ 235 h 1194"/>
                  <a:gd name="T14" fmla="*/ 294 w 1767"/>
                  <a:gd name="T15" fmla="*/ 253 h 1194"/>
                  <a:gd name="T16" fmla="*/ 261 w 1767"/>
                  <a:gd name="T17" fmla="*/ 283 h 1194"/>
                  <a:gd name="T18" fmla="*/ 267 w 1767"/>
                  <a:gd name="T19" fmla="*/ 328 h 1194"/>
                  <a:gd name="T20" fmla="*/ 252 w 1767"/>
                  <a:gd name="T21" fmla="*/ 388 h 1194"/>
                  <a:gd name="T22" fmla="*/ 294 w 1767"/>
                  <a:gd name="T23" fmla="*/ 428 h 1194"/>
                  <a:gd name="T24" fmla="*/ 369 w 1767"/>
                  <a:gd name="T25" fmla="*/ 479 h 1194"/>
                  <a:gd name="T26" fmla="*/ 389 w 1767"/>
                  <a:gd name="T27" fmla="*/ 563 h 1194"/>
                  <a:gd name="T28" fmla="*/ 362 w 1767"/>
                  <a:gd name="T29" fmla="*/ 682 h 1194"/>
                  <a:gd name="T30" fmla="*/ 306 w 1767"/>
                  <a:gd name="T31" fmla="*/ 716 h 1194"/>
                  <a:gd name="T32" fmla="*/ 192 w 1767"/>
                  <a:gd name="T33" fmla="*/ 731 h 1194"/>
                  <a:gd name="T34" fmla="*/ 126 w 1767"/>
                  <a:gd name="T35" fmla="*/ 725 h 1194"/>
                  <a:gd name="T36" fmla="*/ 62 w 1767"/>
                  <a:gd name="T37" fmla="*/ 760 h 1194"/>
                  <a:gd name="T38" fmla="*/ 0 w 1767"/>
                  <a:gd name="T39" fmla="*/ 818 h 1194"/>
                  <a:gd name="T40" fmla="*/ 27 w 1767"/>
                  <a:gd name="T41" fmla="*/ 919 h 1194"/>
                  <a:gd name="T42" fmla="*/ 80 w 1767"/>
                  <a:gd name="T43" fmla="*/ 1006 h 1194"/>
                  <a:gd name="T44" fmla="*/ 158 w 1767"/>
                  <a:gd name="T45" fmla="*/ 1051 h 1194"/>
                  <a:gd name="T46" fmla="*/ 200 w 1767"/>
                  <a:gd name="T47" fmla="*/ 1097 h 1194"/>
                  <a:gd name="T48" fmla="*/ 245 w 1767"/>
                  <a:gd name="T49" fmla="*/ 1028 h 1194"/>
                  <a:gd name="T50" fmla="*/ 324 w 1767"/>
                  <a:gd name="T51" fmla="*/ 991 h 1194"/>
                  <a:gd name="T52" fmla="*/ 440 w 1767"/>
                  <a:gd name="T53" fmla="*/ 971 h 1194"/>
                  <a:gd name="T54" fmla="*/ 485 w 1767"/>
                  <a:gd name="T55" fmla="*/ 866 h 1194"/>
                  <a:gd name="T56" fmla="*/ 593 w 1767"/>
                  <a:gd name="T57" fmla="*/ 850 h 1194"/>
                  <a:gd name="T58" fmla="*/ 669 w 1767"/>
                  <a:gd name="T59" fmla="*/ 869 h 1194"/>
                  <a:gd name="T60" fmla="*/ 770 w 1767"/>
                  <a:gd name="T61" fmla="*/ 887 h 1194"/>
                  <a:gd name="T62" fmla="*/ 869 w 1767"/>
                  <a:gd name="T63" fmla="*/ 940 h 1194"/>
                  <a:gd name="T64" fmla="*/ 956 w 1767"/>
                  <a:gd name="T65" fmla="*/ 970 h 1194"/>
                  <a:gd name="T66" fmla="*/ 1035 w 1767"/>
                  <a:gd name="T67" fmla="*/ 941 h 1194"/>
                  <a:gd name="T68" fmla="*/ 1151 w 1767"/>
                  <a:gd name="T69" fmla="*/ 932 h 1194"/>
                  <a:gd name="T70" fmla="*/ 1232 w 1767"/>
                  <a:gd name="T71" fmla="*/ 1004 h 1194"/>
                  <a:gd name="T72" fmla="*/ 1269 w 1767"/>
                  <a:gd name="T73" fmla="*/ 1088 h 1194"/>
                  <a:gd name="T74" fmla="*/ 1320 w 1767"/>
                  <a:gd name="T75" fmla="*/ 1163 h 1194"/>
                  <a:gd name="T76" fmla="*/ 1374 w 1767"/>
                  <a:gd name="T77" fmla="*/ 1163 h 1194"/>
                  <a:gd name="T78" fmla="*/ 1422 w 1767"/>
                  <a:gd name="T79" fmla="*/ 1075 h 1194"/>
                  <a:gd name="T80" fmla="*/ 1485 w 1767"/>
                  <a:gd name="T81" fmla="*/ 986 h 1194"/>
                  <a:gd name="T82" fmla="*/ 1557 w 1767"/>
                  <a:gd name="T83" fmla="*/ 937 h 1194"/>
                  <a:gd name="T84" fmla="*/ 1637 w 1767"/>
                  <a:gd name="T85" fmla="*/ 892 h 1194"/>
                  <a:gd name="T86" fmla="*/ 1757 w 1767"/>
                  <a:gd name="T87" fmla="*/ 869 h 1194"/>
                  <a:gd name="T88" fmla="*/ 1713 w 1767"/>
                  <a:gd name="T89" fmla="*/ 788 h 1194"/>
                  <a:gd name="T90" fmla="*/ 1677 w 1767"/>
                  <a:gd name="T91" fmla="*/ 716 h 1194"/>
                  <a:gd name="T92" fmla="*/ 1701 w 1767"/>
                  <a:gd name="T93" fmla="*/ 626 h 1194"/>
                  <a:gd name="T94" fmla="*/ 1629 w 1767"/>
                  <a:gd name="T95" fmla="*/ 527 h 1194"/>
                  <a:gd name="T96" fmla="*/ 1569 w 1767"/>
                  <a:gd name="T97" fmla="*/ 451 h 1194"/>
                  <a:gd name="T98" fmla="*/ 1488 w 1767"/>
                  <a:gd name="T99" fmla="*/ 422 h 1194"/>
                  <a:gd name="T100" fmla="*/ 1416 w 1767"/>
                  <a:gd name="T101" fmla="*/ 398 h 1194"/>
                  <a:gd name="T102" fmla="*/ 1296 w 1767"/>
                  <a:gd name="T103" fmla="*/ 371 h 1194"/>
                  <a:gd name="T104" fmla="*/ 1200 w 1767"/>
                  <a:gd name="T105" fmla="*/ 277 h 1194"/>
                  <a:gd name="T106" fmla="*/ 1124 w 1767"/>
                  <a:gd name="T107" fmla="*/ 232 h 1194"/>
                  <a:gd name="T108" fmla="*/ 1017 w 1767"/>
                  <a:gd name="T109" fmla="*/ 257 h 1194"/>
                  <a:gd name="T110" fmla="*/ 888 w 1767"/>
                  <a:gd name="T111" fmla="*/ 263 h 1194"/>
                  <a:gd name="T112" fmla="*/ 777 w 1767"/>
                  <a:gd name="T113" fmla="*/ 191 h 1194"/>
                  <a:gd name="T114" fmla="*/ 684 w 1767"/>
                  <a:gd name="T115" fmla="*/ 122 h 1194"/>
                  <a:gd name="T116" fmla="*/ 575 w 1767"/>
                  <a:gd name="T117" fmla="*/ 11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7" h="1194">
                    <a:moveTo>
                      <a:pt x="575" y="11"/>
                    </a:moveTo>
                    <a:cubicBezTo>
                      <a:pt x="569" y="0"/>
                      <a:pt x="571" y="13"/>
                      <a:pt x="570" y="13"/>
                    </a:cubicBezTo>
                    <a:cubicBezTo>
                      <a:pt x="569" y="13"/>
                      <a:pt x="569" y="11"/>
                      <a:pt x="567" y="11"/>
                    </a:cubicBezTo>
                    <a:cubicBezTo>
                      <a:pt x="565" y="11"/>
                      <a:pt x="564" y="15"/>
                      <a:pt x="560" y="16"/>
                    </a:cubicBezTo>
                    <a:cubicBezTo>
                      <a:pt x="556" y="17"/>
                      <a:pt x="551" y="18"/>
                      <a:pt x="542" y="20"/>
                    </a:cubicBezTo>
                    <a:cubicBezTo>
                      <a:pt x="533" y="22"/>
                      <a:pt x="517" y="23"/>
                      <a:pt x="507" y="26"/>
                    </a:cubicBezTo>
                    <a:cubicBezTo>
                      <a:pt x="499" y="31"/>
                      <a:pt x="480" y="38"/>
                      <a:pt x="480" y="38"/>
                    </a:cubicBezTo>
                    <a:cubicBezTo>
                      <a:pt x="474" y="36"/>
                      <a:pt x="468" y="34"/>
                      <a:pt x="462" y="32"/>
                    </a:cubicBezTo>
                    <a:cubicBezTo>
                      <a:pt x="459" y="31"/>
                      <a:pt x="453" y="32"/>
                      <a:pt x="453" y="32"/>
                    </a:cubicBezTo>
                    <a:cubicBezTo>
                      <a:pt x="447" y="37"/>
                      <a:pt x="444" y="35"/>
                      <a:pt x="441" y="35"/>
                    </a:cubicBezTo>
                    <a:cubicBezTo>
                      <a:pt x="438" y="35"/>
                      <a:pt x="435" y="36"/>
                      <a:pt x="432" y="35"/>
                    </a:cubicBezTo>
                    <a:cubicBezTo>
                      <a:pt x="429" y="34"/>
                      <a:pt x="426" y="28"/>
                      <a:pt x="422" y="26"/>
                    </a:cubicBezTo>
                    <a:cubicBezTo>
                      <a:pt x="418" y="24"/>
                      <a:pt x="414" y="25"/>
                      <a:pt x="410" y="25"/>
                    </a:cubicBezTo>
                    <a:cubicBezTo>
                      <a:pt x="406" y="24"/>
                      <a:pt x="402" y="21"/>
                      <a:pt x="396" y="23"/>
                    </a:cubicBezTo>
                    <a:cubicBezTo>
                      <a:pt x="390" y="25"/>
                      <a:pt x="384" y="36"/>
                      <a:pt x="375" y="38"/>
                    </a:cubicBezTo>
                    <a:cubicBezTo>
                      <a:pt x="366" y="40"/>
                      <a:pt x="351" y="34"/>
                      <a:pt x="344" y="34"/>
                    </a:cubicBezTo>
                    <a:cubicBezTo>
                      <a:pt x="337" y="34"/>
                      <a:pt x="336" y="35"/>
                      <a:pt x="333" y="38"/>
                    </a:cubicBezTo>
                    <a:cubicBezTo>
                      <a:pt x="331" y="44"/>
                      <a:pt x="326" y="46"/>
                      <a:pt x="326" y="52"/>
                    </a:cubicBezTo>
                    <a:cubicBezTo>
                      <a:pt x="324" y="58"/>
                      <a:pt x="322" y="56"/>
                      <a:pt x="324" y="73"/>
                    </a:cubicBezTo>
                    <a:cubicBezTo>
                      <a:pt x="324" y="80"/>
                      <a:pt x="324" y="88"/>
                      <a:pt x="324" y="94"/>
                    </a:cubicBezTo>
                    <a:cubicBezTo>
                      <a:pt x="324" y="100"/>
                      <a:pt x="325" y="106"/>
                      <a:pt x="327" y="112"/>
                    </a:cubicBezTo>
                    <a:cubicBezTo>
                      <a:pt x="329" y="118"/>
                      <a:pt x="332" y="124"/>
                      <a:pt x="335" y="131"/>
                    </a:cubicBezTo>
                    <a:cubicBezTo>
                      <a:pt x="338" y="138"/>
                      <a:pt x="342" y="148"/>
                      <a:pt x="344" y="155"/>
                    </a:cubicBezTo>
                    <a:cubicBezTo>
                      <a:pt x="345" y="161"/>
                      <a:pt x="352" y="159"/>
                      <a:pt x="348" y="172"/>
                    </a:cubicBezTo>
                    <a:cubicBezTo>
                      <a:pt x="348" y="178"/>
                      <a:pt x="348" y="184"/>
                      <a:pt x="347" y="190"/>
                    </a:cubicBezTo>
                    <a:cubicBezTo>
                      <a:pt x="346" y="196"/>
                      <a:pt x="345" y="201"/>
                      <a:pt x="344" y="206"/>
                    </a:cubicBezTo>
                    <a:cubicBezTo>
                      <a:pt x="343" y="211"/>
                      <a:pt x="343" y="216"/>
                      <a:pt x="341" y="221"/>
                    </a:cubicBezTo>
                    <a:cubicBezTo>
                      <a:pt x="339" y="226"/>
                      <a:pt x="336" y="233"/>
                      <a:pt x="332" y="235"/>
                    </a:cubicBezTo>
                    <a:cubicBezTo>
                      <a:pt x="328" y="237"/>
                      <a:pt x="322" y="231"/>
                      <a:pt x="318" y="233"/>
                    </a:cubicBezTo>
                    <a:cubicBezTo>
                      <a:pt x="314" y="234"/>
                      <a:pt x="316" y="244"/>
                      <a:pt x="309" y="247"/>
                    </a:cubicBezTo>
                    <a:cubicBezTo>
                      <a:pt x="307" y="250"/>
                      <a:pt x="305" y="252"/>
                      <a:pt x="303" y="253"/>
                    </a:cubicBezTo>
                    <a:cubicBezTo>
                      <a:pt x="301" y="254"/>
                      <a:pt x="299" y="253"/>
                      <a:pt x="294" y="253"/>
                    </a:cubicBezTo>
                    <a:cubicBezTo>
                      <a:pt x="289" y="253"/>
                      <a:pt x="277" y="250"/>
                      <a:pt x="273" y="250"/>
                    </a:cubicBezTo>
                    <a:cubicBezTo>
                      <a:pt x="269" y="250"/>
                      <a:pt x="269" y="248"/>
                      <a:pt x="267" y="250"/>
                    </a:cubicBezTo>
                    <a:cubicBezTo>
                      <a:pt x="265" y="252"/>
                      <a:pt x="261" y="258"/>
                      <a:pt x="260" y="263"/>
                    </a:cubicBezTo>
                    <a:cubicBezTo>
                      <a:pt x="259" y="268"/>
                      <a:pt x="261" y="278"/>
                      <a:pt x="261" y="283"/>
                    </a:cubicBezTo>
                    <a:cubicBezTo>
                      <a:pt x="261" y="288"/>
                      <a:pt x="262" y="291"/>
                      <a:pt x="263" y="295"/>
                    </a:cubicBezTo>
                    <a:cubicBezTo>
                      <a:pt x="264" y="299"/>
                      <a:pt x="266" y="304"/>
                      <a:pt x="267" y="307"/>
                    </a:cubicBezTo>
                    <a:cubicBezTo>
                      <a:pt x="267" y="310"/>
                      <a:pt x="276" y="295"/>
                      <a:pt x="272" y="314"/>
                    </a:cubicBezTo>
                    <a:cubicBezTo>
                      <a:pt x="272" y="317"/>
                      <a:pt x="269" y="324"/>
                      <a:pt x="267" y="328"/>
                    </a:cubicBezTo>
                    <a:cubicBezTo>
                      <a:pt x="265" y="332"/>
                      <a:pt x="261" y="336"/>
                      <a:pt x="260" y="340"/>
                    </a:cubicBezTo>
                    <a:cubicBezTo>
                      <a:pt x="259" y="344"/>
                      <a:pt x="258" y="350"/>
                      <a:pt x="258" y="355"/>
                    </a:cubicBezTo>
                    <a:cubicBezTo>
                      <a:pt x="258" y="360"/>
                      <a:pt x="258" y="368"/>
                      <a:pt x="257" y="373"/>
                    </a:cubicBezTo>
                    <a:cubicBezTo>
                      <a:pt x="256" y="378"/>
                      <a:pt x="253" y="383"/>
                      <a:pt x="252" y="388"/>
                    </a:cubicBezTo>
                    <a:cubicBezTo>
                      <a:pt x="251" y="393"/>
                      <a:pt x="250" y="401"/>
                      <a:pt x="249" y="406"/>
                    </a:cubicBezTo>
                    <a:cubicBezTo>
                      <a:pt x="248" y="411"/>
                      <a:pt x="243" y="412"/>
                      <a:pt x="245" y="416"/>
                    </a:cubicBezTo>
                    <a:cubicBezTo>
                      <a:pt x="248" y="419"/>
                      <a:pt x="256" y="426"/>
                      <a:pt x="264" y="428"/>
                    </a:cubicBezTo>
                    <a:cubicBezTo>
                      <a:pt x="272" y="430"/>
                      <a:pt x="286" y="428"/>
                      <a:pt x="294" y="428"/>
                    </a:cubicBezTo>
                    <a:cubicBezTo>
                      <a:pt x="305" y="432"/>
                      <a:pt x="307" y="425"/>
                      <a:pt x="312" y="428"/>
                    </a:cubicBezTo>
                    <a:cubicBezTo>
                      <a:pt x="317" y="431"/>
                      <a:pt x="321" y="443"/>
                      <a:pt x="327" y="449"/>
                    </a:cubicBezTo>
                    <a:cubicBezTo>
                      <a:pt x="348" y="463"/>
                      <a:pt x="332" y="441"/>
                      <a:pt x="347" y="467"/>
                    </a:cubicBezTo>
                    <a:cubicBezTo>
                      <a:pt x="352" y="475"/>
                      <a:pt x="364" y="478"/>
                      <a:pt x="369" y="479"/>
                    </a:cubicBezTo>
                    <a:cubicBezTo>
                      <a:pt x="376" y="485"/>
                      <a:pt x="374" y="498"/>
                      <a:pt x="377" y="505"/>
                    </a:cubicBezTo>
                    <a:cubicBezTo>
                      <a:pt x="380" y="512"/>
                      <a:pt x="387" y="514"/>
                      <a:pt x="389" y="520"/>
                    </a:cubicBezTo>
                    <a:cubicBezTo>
                      <a:pt x="391" y="526"/>
                      <a:pt x="387" y="532"/>
                      <a:pt x="387" y="539"/>
                    </a:cubicBezTo>
                    <a:cubicBezTo>
                      <a:pt x="390" y="553"/>
                      <a:pt x="389" y="553"/>
                      <a:pt x="389" y="563"/>
                    </a:cubicBezTo>
                    <a:cubicBezTo>
                      <a:pt x="389" y="573"/>
                      <a:pt x="384" y="587"/>
                      <a:pt x="384" y="599"/>
                    </a:cubicBezTo>
                    <a:cubicBezTo>
                      <a:pt x="384" y="611"/>
                      <a:pt x="391" y="629"/>
                      <a:pt x="389" y="638"/>
                    </a:cubicBezTo>
                    <a:cubicBezTo>
                      <a:pt x="387" y="647"/>
                      <a:pt x="375" y="646"/>
                      <a:pt x="371" y="653"/>
                    </a:cubicBezTo>
                    <a:cubicBezTo>
                      <a:pt x="367" y="676"/>
                      <a:pt x="367" y="676"/>
                      <a:pt x="362" y="682"/>
                    </a:cubicBezTo>
                    <a:cubicBezTo>
                      <a:pt x="357" y="688"/>
                      <a:pt x="347" y="685"/>
                      <a:pt x="344" y="689"/>
                    </a:cubicBezTo>
                    <a:cubicBezTo>
                      <a:pt x="341" y="693"/>
                      <a:pt x="345" y="700"/>
                      <a:pt x="342" y="704"/>
                    </a:cubicBezTo>
                    <a:cubicBezTo>
                      <a:pt x="342" y="704"/>
                      <a:pt x="328" y="710"/>
                      <a:pt x="323" y="712"/>
                    </a:cubicBezTo>
                    <a:cubicBezTo>
                      <a:pt x="320" y="713"/>
                      <a:pt x="306" y="716"/>
                      <a:pt x="306" y="716"/>
                    </a:cubicBezTo>
                    <a:cubicBezTo>
                      <a:pt x="302" y="728"/>
                      <a:pt x="295" y="726"/>
                      <a:pt x="288" y="737"/>
                    </a:cubicBezTo>
                    <a:cubicBezTo>
                      <a:pt x="279" y="741"/>
                      <a:pt x="266" y="735"/>
                      <a:pt x="257" y="736"/>
                    </a:cubicBezTo>
                    <a:cubicBezTo>
                      <a:pt x="248" y="737"/>
                      <a:pt x="245" y="743"/>
                      <a:pt x="234" y="742"/>
                    </a:cubicBezTo>
                    <a:cubicBezTo>
                      <a:pt x="223" y="741"/>
                      <a:pt x="200" y="734"/>
                      <a:pt x="192" y="731"/>
                    </a:cubicBezTo>
                    <a:cubicBezTo>
                      <a:pt x="188" y="730"/>
                      <a:pt x="189" y="724"/>
                      <a:pt x="186" y="722"/>
                    </a:cubicBezTo>
                    <a:cubicBezTo>
                      <a:pt x="181" y="717"/>
                      <a:pt x="168" y="727"/>
                      <a:pt x="168" y="727"/>
                    </a:cubicBezTo>
                    <a:cubicBezTo>
                      <a:pt x="132" y="734"/>
                      <a:pt x="165" y="721"/>
                      <a:pt x="144" y="722"/>
                    </a:cubicBezTo>
                    <a:cubicBezTo>
                      <a:pt x="138" y="725"/>
                      <a:pt x="126" y="725"/>
                      <a:pt x="126" y="725"/>
                    </a:cubicBezTo>
                    <a:cubicBezTo>
                      <a:pt x="117" y="738"/>
                      <a:pt x="114" y="736"/>
                      <a:pt x="98" y="739"/>
                    </a:cubicBezTo>
                    <a:cubicBezTo>
                      <a:pt x="95" y="741"/>
                      <a:pt x="90" y="746"/>
                      <a:pt x="87" y="749"/>
                    </a:cubicBezTo>
                    <a:cubicBezTo>
                      <a:pt x="84" y="752"/>
                      <a:pt x="84" y="756"/>
                      <a:pt x="81" y="758"/>
                    </a:cubicBezTo>
                    <a:cubicBezTo>
                      <a:pt x="77" y="761"/>
                      <a:pt x="68" y="759"/>
                      <a:pt x="62" y="760"/>
                    </a:cubicBezTo>
                    <a:cubicBezTo>
                      <a:pt x="56" y="761"/>
                      <a:pt x="48" y="763"/>
                      <a:pt x="42" y="767"/>
                    </a:cubicBezTo>
                    <a:cubicBezTo>
                      <a:pt x="33" y="772"/>
                      <a:pt x="32" y="779"/>
                      <a:pt x="27" y="785"/>
                    </a:cubicBezTo>
                    <a:cubicBezTo>
                      <a:pt x="22" y="791"/>
                      <a:pt x="16" y="795"/>
                      <a:pt x="12" y="800"/>
                    </a:cubicBezTo>
                    <a:cubicBezTo>
                      <a:pt x="8" y="806"/>
                      <a:pt x="0" y="818"/>
                      <a:pt x="0" y="818"/>
                    </a:cubicBezTo>
                    <a:cubicBezTo>
                      <a:pt x="0" y="824"/>
                      <a:pt x="13" y="827"/>
                      <a:pt x="17" y="833"/>
                    </a:cubicBezTo>
                    <a:cubicBezTo>
                      <a:pt x="21" y="839"/>
                      <a:pt x="23" y="847"/>
                      <a:pt x="24" y="856"/>
                    </a:cubicBezTo>
                    <a:cubicBezTo>
                      <a:pt x="31" y="877"/>
                      <a:pt x="13" y="872"/>
                      <a:pt x="23" y="886"/>
                    </a:cubicBezTo>
                    <a:cubicBezTo>
                      <a:pt x="25" y="896"/>
                      <a:pt x="25" y="908"/>
                      <a:pt x="27" y="919"/>
                    </a:cubicBezTo>
                    <a:cubicBezTo>
                      <a:pt x="29" y="930"/>
                      <a:pt x="30" y="942"/>
                      <a:pt x="33" y="950"/>
                    </a:cubicBezTo>
                    <a:cubicBezTo>
                      <a:pt x="37" y="956"/>
                      <a:pt x="38" y="966"/>
                      <a:pt x="45" y="968"/>
                    </a:cubicBezTo>
                    <a:cubicBezTo>
                      <a:pt x="54" y="971"/>
                      <a:pt x="72" y="977"/>
                      <a:pt x="72" y="977"/>
                    </a:cubicBezTo>
                    <a:cubicBezTo>
                      <a:pt x="78" y="983"/>
                      <a:pt x="75" y="1001"/>
                      <a:pt x="80" y="1006"/>
                    </a:cubicBezTo>
                    <a:cubicBezTo>
                      <a:pt x="85" y="1011"/>
                      <a:pt x="94" y="1008"/>
                      <a:pt x="102" y="1010"/>
                    </a:cubicBezTo>
                    <a:cubicBezTo>
                      <a:pt x="110" y="1018"/>
                      <a:pt x="123" y="1014"/>
                      <a:pt x="129" y="1019"/>
                    </a:cubicBezTo>
                    <a:cubicBezTo>
                      <a:pt x="135" y="1024"/>
                      <a:pt x="133" y="1035"/>
                      <a:pt x="138" y="1040"/>
                    </a:cubicBezTo>
                    <a:cubicBezTo>
                      <a:pt x="146" y="1063"/>
                      <a:pt x="142" y="1032"/>
                      <a:pt x="158" y="1051"/>
                    </a:cubicBezTo>
                    <a:cubicBezTo>
                      <a:pt x="163" y="1056"/>
                      <a:pt x="165" y="1062"/>
                      <a:pt x="170" y="1066"/>
                    </a:cubicBezTo>
                    <a:cubicBezTo>
                      <a:pt x="175" y="1070"/>
                      <a:pt x="182" y="1072"/>
                      <a:pt x="186" y="1078"/>
                    </a:cubicBezTo>
                    <a:cubicBezTo>
                      <a:pt x="194" y="1089"/>
                      <a:pt x="184" y="1090"/>
                      <a:pt x="192" y="1102"/>
                    </a:cubicBezTo>
                    <a:cubicBezTo>
                      <a:pt x="194" y="1105"/>
                      <a:pt x="198" y="1099"/>
                      <a:pt x="200" y="1097"/>
                    </a:cubicBezTo>
                    <a:cubicBezTo>
                      <a:pt x="203" y="1093"/>
                      <a:pt x="213" y="1086"/>
                      <a:pt x="216" y="1085"/>
                    </a:cubicBezTo>
                    <a:cubicBezTo>
                      <a:pt x="223" y="1074"/>
                      <a:pt x="208" y="1068"/>
                      <a:pt x="219" y="1061"/>
                    </a:cubicBezTo>
                    <a:cubicBezTo>
                      <a:pt x="223" y="1054"/>
                      <a:pt x="221" y="1051"/>
                      <a:pt x="225" y="1045"/>
                    </a:cubicBezTo>
                    <a:cubicBezTo>
                      <a:pt x="229" y="1039"/>
                      <a:pt x="239" y="1033"/>
                      <a:pt x="245" y="1028"/>
                    </a:cubicBezTo>
                    <a:cubicBezTo>
                      <a:pt x="251" y="1023"/>
                      <a:pt x="256" y="1018"/>
                      <a:pt x="263" y="1015"/>
                    </a:cubicBezTo>
                    <a:cubicBezTo>
                      <a:pt x="270" y="1012"/>
                      <a:pt x="279" y="1013"/>
                      <a:pt x="285" y="1010"/>
                    </a:cubicBezTo>
                    <a:cubicBezTo>
                      <a:pt x="297" y="1001"/>
                      <a:pt x="293" y="998"/>
                      <a:pt x="299" y="995"/>
                    </a:cubicBezTo>
                    <a:cubicBezTo>
                      <a:pt x="305" y="992"/>
                      <a:pt x="315" y="992"/>
                      <a:pt x="324" y="991"/>
                    </a:cubicBezTo>
                    <a:cubicBezTo>
                      <a:pt x="332" y="987"/>
                      <a:pt x="341" y="991"/>
                      <a:pt x="351" y="991"/>
                    </a:cubicBezTo>
                    <a:cubicBezTo>
                      <a:pt x="361" y="991"/>
                      <a:pt x="375" y="991"/>
                      <a:pt x="386" y="992"/>
                    </a:cubicBezTo>
                    <a:cubicBezTo>
                      <a:pt x="397" y="993"/>
                      <a:pt x="411" y="999"/>
                      <a:pt x="420" y="995"/>
                    </a:cubicBezTo>
                    <a:cubicBezTo>
                      <a:pt x="439" y="991"/>
                      <a:pt x="431" y="975"/>
                      <a:pt x="440" y="971"/>
                    </a:cubicBezTo>
                    <a:cubicBezTo>
                      <a:pt x="449" y="967"/>
                      <a:pt x="464" y="978"/>
                      <a:pt x="474" y="971"/>
                    </a:cubicBezTo>
                    <a:cubicBezTo>
                      <a:pt x="487" y="958"/>
                      <a:pt x="498" y="946"/>
                      <a:pt x="501" y="929"/>
                    </a:cubicBezTo>
                    <a:cubicBezTo>
                      <a:pt x="504" y="919"/>
                      <a:pt x="492" y="920"/>
                      <a:pt x="489" y="910"/>
                    </a:cubicBezTo>
                    <a:cubicBezTo>
                      <a:pt x="486" y="900"/>
                      <a:pt x="483" y="875"/>
                      <a:pt x="485" y="866"/>
                    </a:cubicBezTo>
                    <a:cubicBezTo>
                      <a:pt x="485" y="853"/>
                      <a:pt x="495" y="860"/>
                      <a:pt x="501" y="857"/>
                    </a:cubicBezTo>
                    <a:cubicBezTo>
                      <a:pt x="507" y="854"/>
                      <a:pt x="513" y="849"/>
                      <a:pt x="521" y="847"/>
                    </a:cubicBezTo>
                    <a:cubicBezTo>
                      <a:pt x="529" y="845"/>
                      <a:pt x="540" y="841"/>
                      <a:pt x="552" y="842"/>
                    </a:cubicBezTo>
                    <a:cubicBezTo>
                      <a:pt x="564" y="843"/>
                      <a:pt x="584" y="847"/>
                      <a:pt x="593" y="850"/>
                    </a:cubicBezTo>
                    <a:cubicBezTo>
                      <a:pt x="616" y="848"/>
                      <a:pt x="601" y="860"/>
                      <a:pt x="605" y="863"/>
                    </a:cubicBezTo>
                    <a:cubicBezTo>
                      <a:pt x="609" y="866"/>
                      <a:pt x="616" y="868"/>
                      <a:pt x="620" y="868"/>
                    </a:cubicBezTo>
                    <a:cubicBezTo>
                      <a:pt x="624" y="868"/>
                      <a:pt x="624" y="865"/>
                      <a:pt x="632" y="865"/>
                    </a:cubicBezTo>
                    <a:cubicBezTo>
                      <a:pt x="640" y="865"/>
                      <a:pt x="658" y="868"/>
                      <a:pt x="669" y="869"/>
                    </a:cubicBezTo>
                    <a:cubicBezTo>
                      <a:pt x="676" y="867"/>
                      <a:pt x="689" y="862"/>
                      <a:pt x="696" y="869"/>
                    </a:cubicBezTo>
                    <a:cubicBezTo>
                      <a:pt x="710" y="883"/>
                      <a:pt x="693" y="889"/>
                      <a:pt x="711" y="890"/>
                    </a:cubicBezTo>
                    <a:cubicBezTo>
                      <a:pt x="719" y="893"/>
                      <a:pt x="734" y="892"/>
                      <a:pt x="744" y="892"/>
                    </a:cubicBezTo>
                    <a:cubicBezTo>
                      <a:pt x="754" y="892"/>
                      <a:pt x="763" y="887"/>
                      <a:pt x="770" y="887"/>
                    </a:cubicBezTo>
                    <a:cubicBezTo>
                      <a:pt x="777" y="887"/>
                      <a:pt x="781" y="889"/>
                      <a:pt x="789" y="893"/>
                    </a:cubicBezTo>
                    <a:cubicBezTo>
                      <a:pt x="802" y="897"/>
                      <a:pt x="804" y="907"/>
                      <a:pt x="816" y="914"/>
                    </a:cubicBezTo>
                    <a:cubicBezTo>
                      <a:pt x="825" y="919"/>
                      <a:pt x="852" y="920"/>
                      <a:pt x="855" y="920"/>
                    </a:cubicBezTo>
                    <a:cubicBezTo>
                      <a:pt x="865" y="924"/>
                      <a:pt x="862" y="934"/>
                      <a:pt x="869" y="940"/>
                    </a:cubicBezTo>
                    <a:cubicBezTo>
                      <a:pt x="876" y="946"/>
                      <a:pt x="887" y="953"/>
                      <a:pt x="897" y="955"/>
                    </a:cubicBezTo>
                    <a:cubicBezTo>
                      <a:pt x="907" y="957"/>
                      <a:pt x="920" y="951"/>
                      <a:pt x="927" y="953"/>
                    </a:cubicBezTo>
                    <a:cubicBezTo>
                      <a:pt x="942" y="960"/>
                      <a:pt x="934" y="965"/>
                      <a:pt x="939" y="968"/>
                    </a:cubicBezTo>
                    <a:cubicBezTo>
                      <a:pt x="944" y="971"/>
                      <a:pt x="952" y="971"/>
                      <a:pt x="956" y="970"/>
                    </a:cubicBezTo>
                    <a:cubicBezTo>
                      <a:pt x="960" y="969"/>
                      <a:pt x="957" y="960"/>
                      <a:pt x="963" y="959"/>
                    </a:cubicBezTo>
                    <a:cubicBezTo>
                      <a:pt x="974" y="957"/>
                      <a:pt x="993" y="962"/>
                      <a:pt x="993" y="962"/>
                    </a:cubicBezTo>
                    <a:cubicBezTo>
                      <a:pt x="1006" y="942"/>
                      <a:pt x="990" y="962"/>
                      <a:pt x="1026" y="950"/>
                    </a:cubicBezTo>
                    <a:cubicBezTo>
                      <a:pt x="1030" y="949"/>
                      <a:pt x="1032" y="944"/>
                      <a:pt x="1035" y="941"/>
                    </a:cubicBezTo>
                    <a:cubicBezTo>
                      <a:pt x="1046" y="932"/>
                      <a:pt x="1054" y="930"/>
                      <a:pt x="1068" y="928"/>
                    </a:cubicBezTo>
                    <a:cubicBezTo>
                      <a:pt x="1077" y="919"/>
                      <a:pt x="1080" y="912"/>
                      <a:pt x="1092" y="908"/>
                    </a:cubicBezTo>
                    <a:cubicBezTo>
                      <a:pt x="1103" y="910"/>
                      <a:pt x="1125" y="917"/>
                      <a:pt x="1125" y="917"/>
                    </a:cubicBezTo>
                    <a:cubicBezTo>
                      <a:pt x="1134" y="921"/>
                      <a:pt x="1141" y="929"/>
                      <a:pt x="1151" y="932"/>
                    </a:cubicBezTo>
                    <a:cubicBezTo>
                      <a:pt x="1161" y="935"/>
                      <a:pt x="1177" y="929"/>
                      <a:pt x="1185" y="932"/>
                    </a:cubicBezTo>
                    <a:cubicBezTo>
                      <a:pt x="1197" y="939"/>
                      <a:pt x="1197" y="948"/>
                      <a:pt x="1202" y="953"/>
                    </a:cubicBezTo>
                    <a:cubicBezTo>
                      <a:pt x="1207" y="958"/>
                      <a:pt x="1213" y="954"/>
                      <a:pt x="1218" y="962"/>
                    </a:cubicBezTo>
                    <a:cubicBezTo>
                      <a:pt x="1225" y="974"/>
                      <a:pt x="1230" y="992"/>
                      <a:pt x="1232" y="1004"/>
                    </a:cubicBezTo>
                    <a:cubicBezTo>
                      <a:pt x="1234" y="1016"/>
                      <a:pt x="1228" y="1026"/>
                      <a:pt x="1230" y="1033"/>
                    </a:cubicBezTo>
                    <a:cubicBezTo>
                      <a:pt x="1232" y="1040"/>
                      <a:pt x="1241" y="1041"/>
                      <a:pt x="1245" y="1048"/>
                    </a:cubicBezTo>
                    <a:cubicBezTo>
                      <a:pt x="1249" y="1055"/>
                      <a:pt x="1250" y="1066"/>
                      <a:pt x="1254" y="1073"/>
                    </a:cubicBezTo>
                    <a:cubicBezTo>
                      <a:pt x="1262" y="1094"/>
                      <a:pt x="1263" y="1083"/>
                      <a:pt x="1269" y="1088"/>
                    </a:cubicBezTo>
                    <a:cubicBezTo>
                      <a:pt x="1275" y="1093"/>
                      <a:pt x="1285" y="1097"/>
                      <a:pt x="1290" y="1106"/>
                    </a:cubicBezTo>
                    <a:cubicBezTo>
                      <a:pt x="1294" y="1117"/>
                      <a:pt x="1292" y="1138"/>
                      <a:pt x="1302" y="1144"/>
                    </a:cubicBezTo>
                    <a:cubicBezTo>
                      <a:pt x="1305" y="1146"/>
                      <a:pt x="1316" y="1146"/>
                      <a:pt x="1319" y="1148"/>
                    </a:cubicBezTo>
                    <a:cubicBezTo>
                      <a:pt x="1322" y="1149"/>
                      <a:pt x="1317" y="1161"/>
                      <a:pt x="1320" y="1163"/>
                    </a:cubicBezTo>
                    <a:cubicBezTo>
                      <a:pt x="1326" y="1167"/>
                      <a:pt x="1341" y="1172"/>
                      <a:pt x="1341" y="1172"/>
                    </a:cubicBezTo>
                    <a:cubicBezTo>
                      <a:pt x="1345" y="1175"/>
                      <a:pt x="1341" y="1184"/>
                      <a:pt x="1344" y="1187"/>
                    </a:cubicBezTo>
                    <a:cubicBezTo>
                      <a:pt x="1347" y="1190"/>
                      <a:pt x="1354" y="1194"/>
                      <a:pt x="1359" y="1190"/>
                    </a:cubicBezTo>
                    <a:cubicBezTo>
                      <a:pt x="1373" y="1169"/>
                      <a:pt x="1369" y="1179"/>
                      <a:pt x="1374" y="1163"/>
                    </a:cubicBezTo>
                    <a:cubicBezTo>
                      <a:pt x="1377" y="1145"/>
                      <a:pt x="1375" y="1136"/>
                      <a:pt x="1392" y="1130"/>
                    </a:cubicBezTo>
                    <a:cubicBezTo>
                      <a:pt x="1396" y="1120"/>
                      <a:pt x="1409" y="1120"/>
                      <a:pt x="1412" y="1112"/>
                    </a:cubicBezTo>
                    <a:cubicBezTo>
                      <a:pt x="1415" y="1104"/>
                      <a:pt x="1408" y="1087"/>
                      <a:pt x="1410" y="1081"/>
                    </a:cubicBezTo>
                    <a:cubicBezTo>
                      <a:pt x="1411" y="1074"/>
                      <a:pt x="1418" y="1079"/>
                      <a:pt x="1422" y="1075"/>
                    </a:cubicBezTo>
                    <a:cubicBezTo>
                      <a:pt x="1426" y="1071"/>
                      <a:pt x="1426" y="1065"/>
                      <a:pt x="1434" y="1058"/>
                    </a:cubicBezTo>
                    <a:cubicBezTo>
                      <a:pt x="1452" y="1031"/>
                      <a:pt x="1421" y="1038"/>
                      <a:pt x="1470" y="1031"/>
                    </a:cubicBezTo>
                    <a:cubicBezTo>
                      <a:pt x="1477" y="1023"/>
                      <a:pt x="1486" y="1019"/>
                      <a:pt x="1488" y="1012"/>
                    </a:cubicBezTo>
                    <a:cubicBezTo>
                      <a:pt x="1490" y="1005"/>
                      <a:pt x="1483" y="991"/>
                      <a:pt x="1485" y="986"/>
                    </a:cubicBezTo>
                    <a:cubicBezTo>
                      <a:pt x="1490" y="982"/>
                      <a:pt x="1497" y="982"/>
                      <a:pt x="1503" y="980"/>
                    </a:cubicBezTo>
                    <a:cubicBezTo>
                      <a:pt x="1510" y="978"/>
                      <a:pt x="1521" y="968"/>
                      <a:pt x="1521" y="968"/>
                    </a:cubicBezTo>
                    <a:cubicBezTo>
                      <a:pt x="1525" y="962"/>
                      <a:pt x="1532" y="952"/>
                      <a:pt x="1538" y="947"/>
                    </a:cubicBezTo>
                    <a:cubicBezTo>
                      <a:pt x="1544" y="942"/>
                      <a:pt x="1551" y="940"/>
                      <a:pt x="1557" y="937"/>
                    </a:cubicBezTo>
                    <a:cubicBezTo>
                      <a:pt x="1561" y="931"/>
                      <a:pt x="1569" y="930"/>
                      <a:pt x="1575" y="926"/>
                    </a:cubicBezTo>
                    <a:cubicBezTo>
                      <a:pt x="1579" y="922"/>
                      <a:pt x="1583" y="911"/>
                      <a:pt x="1590" y="908"/>
                    </a:cubicBezTo>
                    <a:cubicBezTo>
                      <a:pt x="1597" y="905"/>
                      <a:pt x="1609" y="913"/>
                      <a:pt x="1617" y="910"/>
                    </a:cubicBezTo>
                    <a:cubicBezTo>
                      <a:pt x="1630" y="906"/>
                      <a:pt x="1624" y="898"/>
                      <a:pt x="1637" y="892"/>
                    </a:cubicBezTo>
                    <a:cubicBezTo>
                      <a:pt x="1644" y="888"/>
                      <a:pt x="1654" y="886"/>
                      <a:pt x="1664" y="886"/>
                    </a:cubicBezTo>
                    <a:cubicBezTo>
                      <a:pt x="1674" y="886"/>
                      <a:pt x="1685" y="890"/>
                      <a:pt x="1695" y="890"/>
                    </a:cubicBezTo>
                    <a:cubicBezTo>
                      <a:pt x="1709" y="887"/>
                      <a:pt x="1717" y="889"/>
                      <a:pt x="1727" y="886"/>
                    </a:cubicBezTo>
                    <a:cubicBezTo>
                      <a:pt x="1737" y="883"/>
                      <a:pt x="1751" y="875"/>
                      <a:pt x="1757" y="869"/>
                    </a:cubicBezTo>
                    <a:cubicBezTo>
                      <a:pt x="1767" y="862"/>
                      <a:pt x="1764" y="853"/>
                      <a:pt x="1761" y="847"/>
                    </a:cubicBezTo>
                    <a:cubicBezTo>
                      <a:pt x="1758" y="841"/>
                      <a:pt x="1746" y="835"/>
                      <a:pt x="1740" y="830"/>
                    </a:cubicBezTo>
                    <a:cubicBezTo>
                      <a:pt x="1735" y="819"/>
                      <a:pt x="1728" y="824"/>
                      <a:pt x="1724" y="817"/>
                    </a:cubicBezTo>
                    <a:cubicBezTo>
                      <a:pt x="1720" y="810"/>
                      <a:pt x="1717" y="795"/>
                      <a:pt x="1713" y="788"/>
                    </a:cubicBezTo>
                    <a:cubicBezTo>
                      <a:pt x="1707" y="777"/>
                      <a:pt x="1703" y="782"/>
                      <a:pt x="1701" y="775"/>
                    </a:cubicBezTo>
                    <a:cubicBezTo>
                      <a:pt x="1699" y="768"/>
                      <a:pt x="1701" y="749"/>
                      <a:pt x="1698" y="743"/>
                    </a:cubicBezTo>
                    <a:cubicBezTo>
                      <a:pt x="1694" y="734"/>
                      <a:pt x="1686" y="743"/>
                      <a:pt x="1683" y="739"/>
                    </a:cubicBezTo>
                    <a:cubicBezTo>
                      <a:pt x="1680" y="735"/>
                      <a:pt x="1679" y="725"/>
                      <a:pt x="1677" y="716"/>
                    </a:cubicBezTo>
                    <a:cubicBezTo>
                      <a:pt x="1674" y="706"/>
                      <a:pt x="1671" y="696"/>
                      <a:pt x="1671" y="685"/>
                    </a:cubicBezTo>
                    <a:cubicBezTo>
                      <a:pt x="1671" y="674"/>
                      <a:pt x="1677" y="657"/>
                      <a:pt x="1680" y="650"/>
                    </a:cubicBezTo>
                    <a:cubicBezTo>
                      <a:pt x="1681" y="646"/>
                      <a:pt x="1687" y="647"/>
                      <a:pt x="1689" y="644"/>
                    </a:cubicBezTo>
                    <a:cubicBezTo>
                      <a:pt x="1694" y="639"/>
                      <a:pt x="1701" y="626"/>
                      <a:pt x="1701" y="626"/>
                    </a:cubicBezTo>
                    <a:cubicBezTo>
                      <a:pt x="1697" y="611"/>
                      <a:pt x="1697" y="608"/>
                      <a:pt x="1710" y="599"/>
                    </a:cubicBezTo>
                    <a:cubicBezTo>
                      <a:pt x="1712" y="596"/>
                      <a:pt x="1720" y="586"/>
                      <a:pt x="1719" y="581"/>
                    </a:cubicBezTo>
                    <a:cubicBezTo>
                      <a:pt x="1719" y="581"/>
                      <a:pt x="1676" y="531"/>
                      <a:pt x="1671" y="530"/>
                    </a:cubicBezTo>
                    <a:cubicBezTo>
                      <a:pt x="1657" y="527"/>
                      <a:pt x="1643" y="528"/>
                      <a:pt x="1629" y="527"/>
                    </a:cubicBezTo>
                    <a:cubicBezTo>
                      <a:pt x="1597" y="522"/>
                      <a:pt x="1611" y="517"/>
                      <a:pt x="1590" y="503"/>
                    </a:cubicBezTo>
                    <a:cubicBezTo>
                      <a:pt x="1583" y="496"/>
                      <a:pt x="1592" y="487"/>
                      <a:pt x="1590" y="481"/>
                    </a:cubicBezTo>
                    <a:cubicBezTo>
                      <a:pt x="1588" y="475"/>
                      <a:pt x="1578" y="472"/>
                      <a:pt x="1575" y="467"/>
                    </a:cubicBezTo>
                    <a:cubicBezTo>
                      <a:pt x="1572" y="458"/>
                      <a:pt x="1570" y="459"/>
                      <a:pt x="1569" y="451"/>
                    </a:cubicBezTo>
                    <a:cubicBezTo>
                      <a:pt x="1568" y="443"/>
                      <a:pt x="1571" y="425"/>
                      <a:pt x="1568" y="421"/>
                    </a:cubicBezTo>
                    <a:cubicBezTo>
                      <a:pt x="1565" y="417"/>
                      <a:pt x="1557" y="424"/>
                      <a:pt x="1548" y="424"/>
                    </a:cubicBezTo>
                    <a:cubicBezTo>
                      <a:pt x="1539" y="424"/>
                      <a:pt x="1525" y="424"/>
                      <a:pt x="1515" y="424"/>
                    </a:cubicBezTo>
                    <a:cubicBezTo>
                      <a:pt x="1505" y="424"/>
                      <a:pt x="1503" y="422"/>
                      <a:pt x="1488" y="422"/>
                    </a:cubicBezTo>
                    <a:cubicBezTo>
                      <a:pt x="1473" y="422"/>
                      <a:pt x="1434" y="425"/>
                      <a:pt x="1422" y="425"/>
                    </a:cubicBezTo>
                    <a:cubicBezTo>
                      <a:pt x="1395" y="417"/>
                      <a:pt x="1419" y="421"/>
                      <a:pt x="1418" y="419"/>
                    </a:cubicBezTo>
                    <a:cubicBezTo>
                      <a:pt x="1417" y="417"/>
                      <a:pt x="1416" y="418"/>
                      <a:pt x="1416" y="415"/>
                    </a:cubicBezTo>
                    <a:cubicBezTo>
                      <a:pt x="1416" y="412"/>
                      <a:pt x="1422" y="399"/>
                      <a:pt x="1416" y="398"/>
                    </a:cubicBezTo>
                    <a:cubicBezTo>
                      <a:pt x="1410" y="397"/>
                      <a:pt x="1392" y="406"/>
                      <a:pt x="1380" y="406"/>
                    </a:cubicBezTo>
                    <a:cubicBezTo>
                      <a:pt x="1368" y="406"/>
                      <a:pt x="1349" y="403"/>
                      <a:pt x="1341" y="398"/>
                    </a:cubicBezTo>
                    <a:cubicBezTo>
                      <a:pt x="1324" y="391"/>
                      <a:pt x="1336" y="378"/>
                      <a:pt x="1329" y="374"/>
                    </a:cubicBezTo>
                    <a:cubicBezTo>
                      <a:pt x="1322" y="370"/>
                      <a:pt x="1305" y="375"/>
                      <a:pt x="1296" y="371"/>
                    </a:cubicBezTo>
                    <a:cubicBezTo>
                      <a:pt x="1287" y="365"/>
                      <a:pt x="1283" y="355"/>
                      <a:pt x="1272" y="350"/>
                    </a:cubicBezTo>
                    <a:cubicBezTo>
                      <a:pt x="1240" y="336"/>
                      <a:pt x="1265" y="352"/>
                      <a:pt x="1245" y="338"/>
                    </a:cubicBezTo>
                    <a:cubicBezTo>
                      <a:pt x="1235" y="329"/>
                      <a:pt x="1231" y="300"/>
                      <a:pt x="1224" y="290"/>
                    </a:cubicBezTo>
                    <a:cubicBezTo>
                      <a:pt x="1217" y="280"/>
                      <a:pt x="1207" y="283"/>
                      <a:pt x="1200" y="277"/>
                    </a:cubicBezTo>
                    <a:cubicBezTo>
                      <a:pt x="1193" y="271"/>
                      <a:pt x="1192" y="260"/>
                      <a:pt x="1184" y="254"/>
                    </a:cubicBezTo>
                    <a:cubicBezTo>
                      <a:pt x="1176" y="248"/>
                      <a:pt x="1159" y="245"/>
                      <a:pt x="1152" y="242"/>
                    </a:cubicBezTo>
                    <a:cubicBezTo>
                      <a:pt x="1149" y="240"/>
                      <a:pt x="1147" y="236"/>
                      <a:pt x="1143" y="236"/>
                    </a:cubicBezTo>
                    <a:cubicBezTo>
                      <a:pt x="1137" y="236"/>
                      <a:pt x="1130" y="231"/>
                      <a:pt x="1124" y="232"/>
                    </a:cubicBezTo>
                    <a:cubicBezTo>
                      <a:pt x="1109" y="250"/>
                      <a:pt x="1103" y="244"/>
                      <a:pt x="1092" y="245"/>
                    </a:cubicBezTo>
                    <a:cubicBezTo>
                      <a:pt x="1090" y="253"/>
                      <a:pt x="1093" y="264"/>
                      <a:pt x="1086" y="269"/>
                    </a:cubicBezTo>
                    <a:cubicBezTo>
                      <a:pt x="1081" y="273"/>
                      <a:pt x="1068" y="275"/>
                      <a:pt x="1068" y="275"/>
                    </a:cubicBezTo>
                    <a:cubicBezTo>
                      <a:pt x="1019" y="271"/>
                      <a:pt x="1043" y="274"/>
                      <a:pt x="1017" y="257"/>
                    </a:cubicBezTo>
                    <a:cubicBezTo>
                      <a:pt x="1007" y="264"/>
                      <a:pt x="997" y="259"/>
                      <a:pt x="986" y="263"/>
                    </a:cubicBezTo>
                    <a:cubicBezTo>
                      <a:pt x="965" y="249"/>
                      <a:pt x="973" y="253"/>
                      <a:pt x="957" y="248"/>
                    </a:cubicBezTo>
                    <a:cubicBezTo>
                      <a:pt x="939" y="249"/>
                      <a:pt x="924" y="255"/>
                      <a:pt x="906" y="257"/>
                    </a:cubicBezTo>
                    <a:cubicBezTo>
                      <a:pt x="900" y="258"/>
                      <a:pt x="888" y="263"/>
                      <a:pt x="888" y="263"/>
                    </a:cubicBezTo>
                    <a:cubicBezTo>
                      <a:pt x="869" y="258"/>
                      <a:pt x="857" y="235"/>
                      <a:pt x="843" y="233"/>
                    </a:cubicBezTo>
                    <a:cubicBezTo>
                      <a:pt x="834" y="232"/>
                      <a:pt x="825" y="231"/>
                      <a:pt x="816" y="230"/>
                    </a:cubicBezTo>
                    <a:cubicBezTo>
                      <a:pt x="806" y="216"/>
                      <a:pt x="811" y="224"/>
                      <a:pt x="804" y="203"/>
                    </a:cubicBezTo>
                    <a:cubicBezTo>
                      <a:pt x="801" y="194"/>
                      <a:pt x="777" y="191"/>
                      <a:pt x="777" y="191"/>
                    </a:cubicBezTo>
                    <a:cubicBezTo>
                      <a:pt x="768" y="182"/>
                      <a:pt x="753" y="191"/>
                      <a:pt x="743" y="184"/>
                    </a:cubicBezTo>
                    <a:cubicBezTo>
                      <a:pt x="733" y="170"/>
                      <a:pt x="750" y="156"/>
                      <a:pt x="729" y="149"/>
                    </a:cubicBezTo>
                    <a:cubicBezTo>
                      <a:pt x="723" y="147"/>
                      <a:pt x="708" y="152"/>
                      <a:pt x="708" y="152"/>
                    </a:cubicBezTo>
                    <a:cubicBezTo>
                      <a:pt x="701" y="148"/>
                      <a:pt x="692" y="125"/>
                      <a:pt x="684" y="122"/>
                    </a:cubicBezTo>
                    <a:cubicBezTo>
                      <a:pt x="676" y="119"/>
                      <a:pt x="669" y="134"/>
                      <a:pt x="660" y="131"/>
                    </a:cubicBezTo>
                    <a:cubicBezTo>
                      <a:pt x="646" y="126"/>
                      <a:pt x="642" y="112"/>
                      <a:pt x="630" y="104"/>
                    </a:cubicBezTo>
                    <a:cubicBezTo>
                      <a:pt x="621" y="91"/>
                      <a:pt x="623" y="77"/>
                      <a:pt x="606" y="71"/>
                    </a:cubicBezTo>
                    <a:cubicBezTo>
                      <a:pt x="593" y="51"/>
                      <a:pt x="609" y="11"/>
                      <a:pt x="575" y="11"/>
                    </a:cubicBezTo>
                    <a:close/>
                  </a:path>
                </a:pathLst>
              </a:custGeom>
              <a:solidFill>
                <a:srgbClr val="FFE2C5"/>
              </a:solidFill>
              <a:ln w="3175" cap="flat" cmpd="sng">
                <a:solidFill>
                  <a:srgbClr val="FF0000"/>
                </a:solidFill>
                <a:prstDash val="dash"/>
                <a:round/>
              </a:ln>
              <a:effectLst/>
            </p:spPr>
            <p:txBody>
              <a:bodyPr/>
              <a:lstStyle/>
              <a:p>
                <a:pPr>
                  <a:defRPr/>
                </a:pPr>
                <a:endParaRPr lang="zh-CN" altLang="en-US"/>
              </a:p>
            </p:txBody>
          </p:sp>
          <p:sp>
            <p:nvSpPr>
              <p:cNvPr id="60528" name="Rectangle 112"/>
              <p:cNvSpPr>
                <a:spLocks noChangeArrowheads="1"/>
              </p:cNvSpPr>
              <p:nvPr/>
            </p:nvSpPr>
            <p:spPr bwMode="auto">
              <a:xfrm>
                <a:off x="5047" y="846"/>
                <a:ext cx="318" cy="250"/>
              </a:xfrm>
              <a:prstGeom prst="rect">
                <a:avLst/>
              </a:prstGeom>
              <a:noFill/>
              <a:ln>
                <a:noFill/>
              </a:ln>
              <a:effectLst/>
            </p:spPr>
            <p:txBody>
              <a:bodyPr>
                <a:spAutoFit/>
              </a:bodyPr>
              <a:lstStyle/>
              <a:p>
                <a:pPr>
                  <a:defRPr/>
                </a:pPr>
                <a:r>
                  <a:rPr kumimoji="1" lang="en-US" altLang="zh-CN" sz="2000" i="1"/>
                  <a:t>D</a:t>
                </a:r>
                <a:endParaRPr kumimoji="1" lang="en-US" altLang="zh-CN" sz="2000" baseline="-25000"/>
              </a:p>
            </p:txBody>
          </p:sp>
          <p:sp>
            <p:nvSpPr>
              <p:cNvPr id="60529" name="Rectangle 113"/>
              <p:cNvSpPr>
                <a:spLocks noChangeArrowheads="1"/>
              </p:cNvSpPr>
              <p:nvPr/>
            </p:nvSpPr>
            <p:spPr bwMode="auto">
              <a:xfrm>
                <a:off x="4075" y="774"/>
                <a:ext cx="306" cy="250"/>
              </a:xfrm>
              <a:prstGeom prst="rect">
                <a:avLst/>
              </a:prstGeom>
              <a:noFill/>
              <a:ln>
                <a:noFill/>
              </a:ln>
              <a:effectLst/>
            </p:spPr>
            <p:txBody>
              <a:bodyPr>
                <a:spAutoFit/>
              </a:bodyPr>
              <a:lstStyle/>
              <a:p>
                <a:pPr>
                  <a:defRPr/>
                </a:pPr>
                <a:r>
                  <a:rPr kumimoji="1" lang="en-US" altLang="zh-CN" sz="2000" i="1"/>
                  <a:t>C</a:t>
                </a:r>
                <a:endParaRPr kumimoji="1" lang="en-US" altLang="zh-CN" sz="2000" baseline="-25000"/>
              </a:p>
            </p:txBody>
          </p:sp>
        </p:grpSp>
        <p:grpSp>
          <p:nvGrpSpPr>
            <p:cNvPr id="68646" name="Group 118"/>
            <p:cNvGrpSpPr/>
            <p:nvPr/>
          </p:nvGrpSpPr>
          <p:grpSpPr bwMode="auto">
            <a:xfrm>
              <a:off x="4288" y="1797"/>
              <a:ext cx="721" cy="562"/>
              <a:chOff x="4366" y="621"/>
              <a:chExt cx="721" cy="562"/>
            </a:xfrm>
          </p:grpSpPr>
          <p:sp>
            <p:nvSpPr>
              <p:cNvPr id="60535" name="Oval 119"/>
              <p:cNvSpPr>
                <a:spLocks noChangeAspect="1" noChangeArrowheads="1"/>
              </p:cNvSpPr>
              <p:nvPr/>
            </p:nvSpPr>
            <p:spPr bwMode="auto">
              <a:xfrm>
                <a:off x="4368" y="622"/>
                <a:ext cx="494" cy="493"/>
              </a:xfrm>
              <a:prstGeom prst="ellipse">
                <a:avLst/>
              </a:prstGeom>
              <a:noFill/>
              <a:ln w="9525">
                <a:solidFill>
                  <a:srgbClr val="000080"/>
                </a:solidFill>
                <a:prstDash val="dash"/>
                <a:round/>
              </a:ln>
              <a:effectLst/>
            </p:spPr>
            <p:txBody>
              <a:bodyPr wrap="none" lIns="90000" tIns="46800" rIns="90000" bIns="46800" anchor="ctr"/>
              <a:lstStyle/>
              <a:p>
                <a:pPr>
                  <a:defRPr/>
                </a:pPr>
                <a:endParaRPr lang="zh-CN" altLang="en-US"/>
              </a:p>
            </p:txBody>
          </p:sp>
          <p:sp>
            <p:nvSpPr>
              <p:cNvPr id="60536" name="Line 120"/>
              <p:cNvSpPr>
                <a:spLocks noChangeAspect="1" noChangeShapeType="1"/>
              </p:cNvSpPr>
              <p:nvPr/>
            </p:nvSpPr>
            <p:spPr bwMode="auto">
              <a:xfrm flipH="1">
                <a:off x="4366" y="871"/>
                <a:ext cx="249" cy="0"/>
              </a:xfrm>
              <a:prstGeom prst="line">
                <a:avLst/>
              </a:prstGeom>
              <a:noFill/>
              <a:ln w="19050">
                <a:solidFill>
                  <a:srgbClr val="0000FF"/>
                </a:solidFill>
                <a:round/>
                <a:headEnd type="oval" w="sm" len="sm"/>
                <a:tailEnd type="stealth" w="med" len="lg"/>
              </a:ln>
              <a:effectLst/>
            </p:spPr>
            <p:txBody>
              <a:bodyPr lIns="90000" tIns="46800" rIns="90000" bIns="46800"/>
              <a:lstStyle/>
              <a:p>
                <a:pPr>
                  <a:defRPr/>
                </a:pPr>
                <a:endParaRPr lang="zh-CN" altLang="en-US"/>
              </a:p>
            </p:txBody>
          </p:sp>
          <p:sp>
            <p:nvSpPr>
              <p:cNvPr id="60537" name="Rectangle 121"/>
              <p:cNvSpPr>
                <a:spLocks noChangeArrowheads="1"/>
              </p:cNvSpPr>
              <p:nvPr/>
            </p:nvSpPr>
            <p:spPr bwMode="auto">
              <a:xfrm>
                <a:off x="4440" y="641"/>
                <a:ext cx="244" cy="250"/>
              </a:xfrm>
              <a:prstGeom prst="rect">
                <a:avLst/>
              </a:prstGeom>
              <a:noFill/>
              <a:ln>
                <a:noFill/>
              </a:ln>
              <a:effectLst/>
            </p:spPr>
            <p:txBody>
              <a:bodyPr>
                <a:spAutoFit/>
              </a:bodyPr>
              <a:lstStyle/>
              <a:p>
                <a:pPr>
                  <a:defRPr/>
                </a:pPr>
                <a:r>
                  <a:rPr kumimoji="1" lang="en-US" altLang="zh-CN" sz="2000" i="1"/>
                  <a:t>r</a:t>
                </a:r>
                <a:endParaRPr kumimoji="1" lang="en-US" altLang="zh-CN" sz="2000" baseline="-25000"/>
              </a:p>
            </p:txBody>
          </p:sp>
          <p:sp>
            <p:nvSpPr>
              <p:cNvPr id="60538" name="Rectangle 122"/>
              <p:cNvSpPr>
                <a:spLocks noChangeArrowheads="1"/>
              </p:cNvSpPr>
              <p:nvPr/>
            </p:nvSpPr>
            <p:spPr bwMode="auto">
              <a:xfrm>
                <a:off x="4746" y="933"/>
                <a:ext cx="292" cy="250"/>
              </a:xfrm>
              <a:prstGeom prst="rect">
                <a:avLst/>
              </a:prstGeom>
              <a:noFill/>
              <a:ln>
                <a:noFill/>
              </a:ln>
              <a:effectLst/>
            </p:spPr>
            <p:txBody>
              <a:bodyPr>
                <a:spAutoFit/>
              </a:bodyPr>
              <a:lstStyle/>
              <a:p>
                <a:pPr>
                  <a:defRPr/>
                </a:pPr>
                <a:r>
                  <a:rPr kumimoji="1" lang="en-US" altLang="zh-CN" sz="2000" i="1">
                    <a:solidFill>
                      <a:schemeClr val="tx1"/>
                    </a:solidFill>
                    <a:latin typeface="Symbol" charset="0"/>
                  </a:rPr>
                  <a:t>G</a:t>
                </a:r>
                <a:endParaRPr kumimoji="1" lang="zh-CN" altLang="en-US" sz="2000" i="1">
                  <a:solidFill>
                    <a:schemeClr val="tx1"/>
                  </a:solidFill>
                  <a:latin typeface="Symbol" charset="0"/>
                </a:endParaRPr>
              </a:p>
            </p:txBody>
          </p:sp>
          <p:sp>
            <p:nvSpPr>
              <p:cNvPr id="60539" name="Line 123"/>
              <p:cNvSpPr>
                <a:spLocks noChangeShapeType="1"/>
              </p:cNvSpPr>
              <p:nvPr/>
            </p:nvSpPr>
            <p:spPr bwMode="auto">
              <a:xfrm flipV="1">
                <a:off x="4794" y="958"/>
                <a:ext cx="54" cy="81"/>
              </a:xfrm>
              <a:prstGeom prst="line">
                <a:avLst/>
              </a:prstGeom>
              <a:noFill/>
              <a:ln w="3175">
                <a:solidFill>
                  <a:srgbClr val="FF0000"/>
                </a:solidFill>
                <a:round/>
                <a:tailEnd type="stealth" w="med" len="lg"/>
              </a:ln>
              <a:effectLst/>
            </p:spPr>
            <p:txBody>
              <a:bodyPr/>
              <a:lstStyle/>
              <a:p>
                <a:pPr>
                  <a:defRPr/>
                </a:pPr>
                <a:endParaRPr lang="zh-CN" altLang="en-US"/>
              </a:p>
            </p:txBody>
          </p:sp>
          <p:sp>
            <p:nvSpPr>
              <p:cNvPr id="60540" name="Oval 124"/>
              <p:cNvSpPr>
                <a:spLocks noChangeArrowheads="1"/>
              </p:cNvSpPr>
              <p:nvPr/>
            </p:nvSpPr>
            <p:spPr bwMode="auto">
              <a:xfrm>
                <a:off x="4830" y="779"/>
                <a:ext cx="34" cy="34"/>
              </a:xfrm>
              <a:prstGeom prst="ellipse">
                <a:avLst/>
              </a:prstGeom>
              <a:solidFill>
                <a:srgbClr val="D5EFFF"/>
              </a:solidFill>
              <a:ln w="9525">
                <a:solidFill>
                  <a:srgbClr val="009900"/>
                </a:solidFill>
                <a:round/>
              </a:ln>
              <a:effectLst/>
            </p:spPr>
            <p:txBody>
              <a:bodyPr wrap="none" anchor="ctr"/>
              <a:lstStyle/>
              <a:p>
                <a:pPr algn="ctr">
                  <a:defRPr/>
                </a:pPr>
                <a:endParaRPr lang="zh-CN" altLang="en-US"/>
              </a:p>
            </p:txBody>
          </p:sp>
          <p:sp>
            <p:nvSpPr>
              <p:cNvPr id="60541" name="Rectangle 125"/>
              <p:cNvSpPr>
                <a:spLocks noChangeArrowheads="1"/>
              </p:cNvSpPr>
              <p:nvPr/>
            </p:nvSpPr>
            <p:spPr bwMode="auto">
              <a:xfrm>
                <a:off x="4820" y="621"/>
                <a:ext cx="267" cy="250"/>
              </a:xfrm>
              <a:prstGeom prst="rect">
                <a:avLst/>
              </a:prstGeom>
              <a:noFill/>
              <a:ln>
                <a:noFill/>
              </a:ln>
              <a:effectLst/>
            </p:spPr>
            <p:txBody>
              <a:bodyPr>
                <a:spAutoFit/>
              </a:bodyPr>
              <a:lstStyle/>
              <a:p>
                <a:pPr>
                  <a:defRPr/>
                </a:pPr>
                <a:r>
                  <a:rPr kumimoji="1" lang="en-US" altLang="zh-CN" sz="2000" i="1">
                    <a:latin typeface="Symbol" charset="0"/>
                  </a:rPr>
                  <a:t>z</a:t>
                </a:r>
                <a:endParaRPr kumimoji="1" lang="en-US" altLang="zh-CN" sz="2000" i="1">
                  <a:latin typeface="Symbol" charset="0"/>
                </a:endParaRPr>
              </a:p>
            </p:txBody>
          </p:sp>
        </p:grpSp>
        <p:grpSp>
          <p:nvGrpSpPr>
            <p:cNvPr id="68647" name="Group 126"/>
            <p:cNvGrpSpPr/>
            <p:nvPr/>
          </p:nvGrpSpPr>
          <p:grpSpPr bwMode="auto">
            <a:xfrm>
              <a:off x="4442" y="1975"/>
              <a:ext cx="315" cy="250"/>
              <a:chOff x="4520" y="799"/>
              <a:chExt cx="315" cy="250"/>
            </a:xfrm>
          </p:grpSpPr>
          <p:sp>
            <p:nvSpPr>
              <p:cNvPr id="60543" name="Rectangle 127"/>
              <p:cNvSpPr>
                <a:spLocks noChangeArrowheads="1"/>
              </p:cNvSpPr>
              <p:nvPr/>
            </p:nvSpPr>
            <p:spPr bwMode="auto">
              <a:xfrm>
                <a:off x="4520" y="799"/>
                <a:ext cx="315" cy="250"/>
              </a:xfrm>
              <a:prstGeom prst="rect">
                <a:avLst/>
              </a:prstGeom>
              <a:noFill/>
              <a:ln>
                <a:noFill/>
              </a:ln>
              <a:effectLst/>
            </p:spPr>
            <p:txBody>
              <a:bodyPr>
                <a:spAutoFit/>
              </a:bodyPr>
              <a:lstStyle/>
              <a:p>
                <a:pPr>
                  <a:defRPr/>
                </a:pPr>
                <a:r>
                  <a:rPr kumimoji="1" lang="en-US" altLang="zh-CN" sz="2000" i="1"/>
                  <a:t>z</a:t>
                </a:r>
                <a:r>
                  <a:rPr kumimoji="1" lang="en-US" altLang="zh-CN" sz="2000" baseline="-25000"/>
                  <a:t>0</a:t>
                </a:r>
                <a:endParaRPr kumimoji="1" lang="en-US" altLang="zh-CN" sz="2000" baseline="-25000"/>
              </a:p>
            </p:txBody>
          </p:sp>
          <p:sp>
            <p:nvSpPr>
              <p:cNvPr id="60544" name="Oval 128"/>
              <p:cNvSpPr>
                <a:spLocks noChangeArrowheads="1"/>
              </p:cNvSpPr>
              <p:nvPr/>
            </p:nvSpPr>
            <p:spPr bwMode="auto">
              <a:xfrm>
                <a:off x="4597" y="852"/>
                <a:ext cx="34" cy="34"/>
              </a:xfrm>
              <a:prstGeom prst="ellipse">
                <a:avLst/>
              </a:prstGeom>
              <a:solidFill>
                <a:srgbClr val="FFFF00"/>
              </a:solidFill>
              <a:ln w="9525">
                <a:solidFill>
                  <a:srgbClr val="FF0000"/>
                </a:solidFill>
                <a:round/>
              </a:ln>
              <a:effectLst/>
            </p:spPr>
            <p:txBody>
              <a:bodyPr wrap="none" anchor="ctr"/>
              <a:lstStyle/>
              <a:p>
                <a:pPr>
                  <a:defRPr/>
                </a:pPr>
                <a:endParaRPr lang="zh-CN" altLang="en-US"/>
              </a:p>
            </p:txBody>
          </p:sp>
        </p:grpSp>
        <p:grpSp>
          <p:nvGrpSpPr>
            <p:cNvPr id="68648" name="Group 129"/>
            <p:cNvGrpSpPr/>
            <p:nvPr/>
          </p:nvGrpSpPr>
          <p:grpSpPr bwMode="auto">
            <a:xfrm>
              <a:off x="4526" y="1807"/>
              <a:ext cx="244" cy="250"/>
              <a:chOff x="4604" y="631"/>
              <a:chExt cx="244" cy="250"/>
            </a:xfrm>
          </p:grpSpPr>
          <p:sp>
            <p:nvSpPr>
              <p:cNvPr id="60546" name="Rectangle 130"/>
              <p:cNvSpPr>
                <a:spLocks noChangeArrowheads="1"/>
              </p:cNvSpPr>
              <p:nvPr/>
            </p:nvSpPr>
            <p:spPr bwMode="auto">
              <a:xfrm>
                <a:off x="4604" y="631"/>
                <a:ext cx="244" cy="250"/>
              </a:xfrm>
              <a:prstGeom prst="rect">
                <a:avLst/>
              </a:prstGeom>
              <a:noFill/>
              <a:ln>
                <a:noFill/>
              </a:ln>
              <a:effectLst/>
            </p:spPr>
            <p:txBody>
              <a:bodyPr>
                <a:spAutoFit/>
              </a:bodyPr>
              <a:lstStyle/>
              <a:p>
                <a:pPr>
                  <a:defRPr/>
                </a:pPr>
                <a:r>
                  <a:rPr kumimoji="1" lang="en-US" altLang="zh-CN" sz="2000" i="1"/>
                  <a:t>z</a:t>
                </a:r>
                <a:endParaRPr kumimoji="1" lang="zh-CN" altLang="en-US" sz="2000" i="1"/>
              </a:p>
            </p:txBody>
          </p:sp>
          <p:sp>
            <p:nvSpPr>
              <p:cNvPr id="60547" name="Oval 131"/>
              <p:cNvSpPr>
                <a:spLocks noChangeArrowheads="1"/>
              </p:cNvSpPr>
              <p:nvPr/>
            </p:nvSpPr>
            <p:spPr bwMode="auto">
              <a:xfrm>
                <a:off x="4681" y="684"/>
                <a:ext cx="34" cy="34"/>
              </a:xfrm>
              <a:prstGeom prst="ellipse">
                <a:avLst/>
              </a:prstGeom>
              <a:solidFill>
                <a:srgbClr val="FFC9DB"/>
              </a:solidFill>
              <a:ln w="9525">
                <a:solidFill>
                  <a:srgbClr val="CC3300"/>
                </a:solidFill>
                <a:round/>
              </a:ln>
              <a:effectLst/>
            </p:spPr>
            <p:txBody>
              <a:bodyPr wrap="none" anchor="ctr"/>
              <a:lstStyle/>
              <a:p>
                <a:pPr>
                  <a:defRPr/>
                </a:pPr>
                <a:endParaRPr lang="zh-CN" altLang="en-US"/>
              </a:p>
            </p:txBody>
          </p:sp>
        </p:grpSp>
      </p:grpSp>
      <p:graphicFrame>
        <p:nvGraphicFramePr>
          <p:cNvPr id="60425" name="Object 9"/>
          <p:cNvGraphicFramePr/>
          <p:nvPr/>
        </p:nvGraphicFramePr>
        <p:xfrm>
          <a:off x="1454150" y="1103313"/>
          <a:ext cx="5265738" cy="914400"/>
        </p:xfrm>
        <a:graphic>
          <a:graphicData uri="http://schemas.openxmlformats.org/presentationml/2006/ole">
            <mc:AlternateContent xmlns:mc="http://schemas.openxmlformats.org/markup-compatibility/2006">
              <mc:Choice xmlns:v="urn:schemas-microsoft-com:vml" Requires="v">
                <p:oleObj spid="_x0000_s737348" name="Equation" r:id="rId24" imgW="5384800" imgH="914400" progId="Equation.DSMT4">
                  <p:embed/>
                </p:oleObj>
              </mc:Choice>
              <mc:Fallback>
                <p:oleObj name="Equation" r:id="rId24" imgW="5384800" imgH="914400" progId="Equation.DSMT4">
                  <p:embed/>
                  <p:pic>
                    <p:nvPicPr>
                      <p:cNvPr id="0" name="图片 737347"/>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54150" y="1103313"/>
                        <a:ext cx="5265738" cy="914400"/>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4375 -0.28889 L 4.16667E-6 3.7037E-6 " pathEditMode="relative" rAng="0" ptsTypes="AA">
                                      <p:cBhvr>
                                        <p:cTn id="6" dur="1000" fill="hold"/>
                                        <p:tgtEl>
                                          <p:spTgt spid="60548"/>
                                        </p:tgtEl>
                                        <p:attrNameLst>
                                          <p:attrName>ppt_x</p:attrName>
                                          <p:attrName>ppt_y</p:attrName>
                                        </p:attrNameLst>
                                      </p:cBhvr>
                                      <p:rCtr x="-2187" y="14444"/>
                                    </p:animMotion>
                                  </p:childTnLst>
                                </p:cTn>
                              </p:par>
                              <p:par>
                                <p:cTn id="7" presetID="64" presetClass="path" presetSubtype="0" accel="50000" decel="50000" fill="hold" nodeType="withEffect">
                                  <p:stCondLst>
                                    <p:cond delay="0"/>
                                  </p:stCondLst>
                                  <p:childTnLst>
                                    <p:animMotion origin="layout" path="M 0.09532 0.51319 L 0.00035 3.7037E-6 " pathEditMode="relative" rAng="0" ptsTypes="AA">
                                      <p:cBhvr>
                                        <p:cTn id="8" dur="1000" fill="hold"/>
                                        <p:tgtEl>
                                          <p:spTgt spid="60425"/>
                                        </p:tgtEl>
                                        <p:attrNameLst>
                                          <p:attrName>ppt_x</p:attrName>
                                          <p:attrName>ppt_y</p:attrName>
                                        </p:attrNameLst>
                                      </p:cBhvr>
                                      <p:rCtr x="-4757" y="-25671"/>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0494"/>
                                        </p:tgtEl>
                                        <p:attrNameLst>
                                          <p:attrName>style.visibility</p:attrName>
                                        </p:attrNameLst>
                                      </p:cBhvr>
                                      <p:to>
                                        <p:strVal val="visible"/>
                                      </p:to>
                                    </p:set>
                                    <p:animEffect transition="in" filter="wipe(left)">
                                      <p:cBhvr>
                                        <p:cTn id="13" dur="1000"/>
                                        <p:tgtEl>
                                          <p:spTgt spid="6049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0495"/>
                                        </p:tgtEl>
                                        <p:attrNameLst>
                                          <p:attrName>style.visibility</p:attrName>
                                        </p:attrNameLst>
                                      </p:cBhvr>
                                      <p:to>
                                        <p:strVal val="visible"/>
                                      </p:to>
                                    </p:set>
                                    <p:animEffect transition="in" filter="wipe(left)">
                                      <p:cBhvr>
                                        <p:cTn id="18" dur="1000"/>
                                        <p:tgtEl>
                                          <p:spTgt spid="6049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0497"/>
                                        </p:tgtEl>
                                        <p:attrNameLst>
                                          <p:attrName>style.visibility</p:attrName>
                                        </p:attrNameLst>
                                      </p:cBhvr>
                                      <p:to>
                                        <p:strVal val="visible"/>
                                      </p:to>
                                    </p:set>
                                    <p:animEffect transition="in" filter="wipe(left)">
                                      <p:cBhvr>
                                        <p:cTn id="23" dur="1000"/>
                                        <p:tgtEl>
                                          <p:spTgt spid="6049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0498"/>
                                        </p:tgtEl>
                                        <p:attrNameLst>
                                          <p:attrName>style.visibility</p:attrName>
                                        </p:attrNameLst>
                                      </p:cBhvr>
                                      <p:to>
                                        <p:strVal val="visible"/>
                                      </p:to>
                                    </p:set>
                                    <p:animEffect transition="in" filter="wipe(left)">
                                      <p:cBhvr>
                                        <p:cTn id="28" dur="1000"/>
                                        <p:tgtEl>
                                          <p:spTgt spid="6049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0499"/>
                                        </p:tgtEl>
                                        <p:attrNameLst>
                                          <p:attrName>style.visibility</p:attrName>
                                        </p:attrNameLst>
                                      </p:cBhvr>
                                      <p:to>
                                        <p:strVal val="visible"/>
                                      </p:to>
                                    </p:set>
                                    <p:animEffect transition="in" filter="wipe(left)">
                                      <p:cBhvr>
                                        <p:cTn id="33" dur="1000"/>
                                        <p:tgtEl>
                                          <p:spTgt spid="6049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0460"/>
                                        </p:tgtEl>
                                        <p:attrNameLst>
                                          <p:attrName>style.visibility</p:attrName>
                                        </p:attrNameLst>
                                      </p:cBhvr>
                                      <p:to>
                                        <p:strVal val="visible"/>
                                      </p:to>
                                    </p:set>
                                    <p:animEffect transition="in" filter="wipe(left)">
                                      <p:cBhvr>
                                        <p:cTn id="38" dur="1000"/>
                                        <p:tgtEl>
                                          <p:spTgt spid="60460"/>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60458"/>
                                        </p:tgtEl>
                                        <p:attrNameLst>
                                          <p:attrName>style.visibility</p:attrName>
                                        </p:attrNameLst>
                                      </p:cBhvr>
                                      <p:to>
                                        <p:strVal val="visible"/>
                                      </p:to>
                                    </p:set>
                                    <p:animEffect transition="in" filter="wipe(left)">
                                      <p:cBhvr>
                                        <p:cTn id="42" dur="1000"/>
                                        <p:tgtEl>
                                          <p:spTgt spid="604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0462"/>
                                        </p:tgtEl>
                                        <p:attrNameLst>
                                          <p:attrName>style.visibility</p:attrName>
                                        </p:attrNameLst>
                                      </p:cBhvr>
                                      <p:to>
                                        <p:strVal val="visible"/>
                                      </p:to>
                                    </p:set>
                                    <p:animEffect transition="in" filter="wipe(left)">
                                      <p:cBhvr>
                                        <p:cTn id="47" dur="1000"/>
                                        <p:tgtEl>
                                          <p:spTgt spid="604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0461"/>
                                        </p:tgtEl>
                                        <p:attrNameLst>
                                          <p:attrName>style.visibility</p:attrName>
                                        </p:attrNameLst>
                                      </p:cBhvr>
                                      <p:to>
                                        <p:strVal val="visible"/>
                                      </p:to>
                                    </p:set>
                                    <p:animEffect transition="in" filter="wipe(left)">
                                      <p:cBhvr>
                                        <p:cTn id="52" dur="1000"/>
                                        <p:tgtEl>
                                          <p:spTgt spid="604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0500"/>
                                        </p:tgtEl>
                                        <p:attrNameLst>
                                          <p:attrName>style.visibility</p:attrName>
                                        </p:attrNameLst>
                                      </p:cBhvr>
                                      <p:to>
                                        <p:strVal val="visible"/>
                                      </p:to>
                                    </p:set>
                                    <p:animEffect transition="in" filter="wipe(left)">
                                      <p:cBhvr>
                                        <p:cTn id="57" dur="1000"/>
                                        <p:tgtEl>
                                          <p:spTgt spid="60500"/>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60521"/>
                                        </p:tgtEl>
                                        <p:attrNameLst>
                                          <p:attrName>style.visibility</p:attrName>
                                        </p:attrNameLst>
                                      </p:cBhvr>
                                      <p:to>
                                        <p:strVal val="visible"/>
                                      </p:to>
                                    </p:set>
                                    <p:animEffect transition="in" filter="wipe(left)">
                                      <p:cBhvr>
                                        <p:cTn id="61" dur="1000"/>
                                        <p:tgtEl>
                                          <p:spTgt spid="60521"/>
                                        </p:tgtEl>
                                      </p:cBhvr>
                                    </p:animEffect>
                                  </p:childTnLst>
                                </p:cTn>
                              </p:par>
                              <p:par>
                                <p:cTn id="62" presetID="63" presetClass="path" presetSubtype="0" repeatCount="indefinite" accel="50000" decel="50000" autoRev="1" fill="hold" nodeType="withEffect">
                                  <p:stCondLst>
                                    <p:cond delay="0"/>
                                  </p:stCondLst>
                                  <p:endCondLst>
                                    <p:cond evt="onNext" delay="0">
                                      <p:tgtEl>
                                        <p:sldTgt/>
                                      </p:tgtEl>
                                    </p:cond>
                                  </p:endCondLst>
                                  <p:childTnLst>
                                    <p:animMotion origin="layout" path="M 3.33333E-6 3.33333E-6 L 0.04166 3.33333E-6 " pathEditMode="relative" rAng="0" ptsTypes="AA">
                                      <p:cBhvr>
                                        <p:cTn id="63" dur="1000" fill="hold"/>
                                        <p:tgtEl>
                                          <p:spTgt spid="60521"/>
                                        </p:tgtEl>
                                        <p:attrNameLst>
                                          <p:attrName>ppt_x</p:attrName>
                                          <p:attrName>ppt_y</p:attrName>
                                        </p:attrNameLst>
                                      </p:cBhvr>
                                      <p:rCtr x="2083" y="0"/>
                                    </p:animMotion>
                                  </p:childTnLst>
                                </p:cTn>
                              </p:par>
                              <p:par>
                                <p:cTn id="64" presetID="26" presetClass="entr" presetSubtype="0" fill="hold" nodeType="withEffect">
                                  <p:stCondLst>
                                    <p:cond delay="0"/>
                                  </p:stCondLst>
                                  <p:childTnLst>
                                    <p:set>
                                      <p:cBhvr>
                                        <p:cTn id="65" dur="1" fill="hold">
                                          <p:stCondLst>
                                            <p:cond delay="0"/>
                                          </p:stCondLst>
                                        </p:cTn>
                                        <p:tgtEl>
                                          <p:spTgt spid="60520"/>
                                        </p:tgtEl>
                                        <p:attrNameLst>
                                          <p:attrName>style.visibility</p:attrName>
                                        </p:attrNameLst>
                                      </p:cBhvr>
                                      <p:to>
                                        <p:strVal val="visible"/>
                                      </p:to>
                                    </p:set>
                                    <p:animEffect transition="in" filter="wipe(down)">
                                      <p:cBhvr>
                                        <p:cTn id="66" dur="580">
                                          <p:stCondLst>
                                            <p:cond delay="0"/>
                                          </p:stCondLst>
                                        </p:cTn>
                                        <p:tgtEl>
                                          <p:spTgt spid="60520"/>
                                        </p:tgtEl>
                                      </p:cBhvr>
                                    </p:animEffect>
                                    <p:anim calcmode="lin" valueType="num">
                                      <p:cBhvr>
                                        <p:cTn id="67" dur="1822" tmFilter="0,0; 0.14,0.36; 0.43,0.73; 0.71,0.91; 1.0,1.0">
                                          <p:stCondLst>
                                            <p:cond delay="0"/>
                                          </p:stCondLst>
                                        </p:cTn>
                                        <p:tgtEl>
                                          <p:spTgt spid="60520"/>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60520"/>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60520"/>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60520"/>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60520"/>
                                        </p:tgtEl>
                                        <p:attrNameLst>
                                          <p:attrName>ppt_y</p:attrName>
                                        </p:attrNameLst>
                                      </p:cBhvr>
                                      <p:tavLst>
                                        <p:tav tm="0" fmla="#ppt_y-sin(pi*$)/81">
                                          <p:val>
                                            <p:fltVal val="0"/>
                                          </p:val>
                                        </p:tav>
                                        <p:tav tm="100000">
                                          <p:val>
                                            <p:fltVal val="1"/>
                                          </p:val>
                                        </p:tav>
                                      </p:tavLst>
                                    </p:anim>
                                    <p:animScale>
                                      <p:cBhvr>
                                        <p:cTn id="72" dur="26">
                                          <p:stCondLst>
                                            <p:cond delay="650"/>
                                          </p:stCondLst>
                                        </p:cTn>
                                        <p:tgtEl>
                                          <p:spTgt spid="60520"/>
                                        </p:tgtEl>
                                      </p:cBhvr>
                                      <p:to x="100000" y="60000"/>
                                    </p:animScale>
                                    <p:animScale>
                                      <p:cBhvr>
                                        <p:cTn id="73" dur="166" decel="50000">
                                          <p:stCondLst>
                                            <p:cond delay="676"/>
                                          </p:stCondLst>
                                        </p:cTn>
                                        <p:tgtEl>
                                          <p:spTgt spid="60520"/>
                                        </p:tgtEl>
                                      </p:cBhvr>
                                      <p:to x="100000" y="100000"/>
                                    </p:animScale>
                                    <p:animScale>
                                      <p:cBhvr>
                                        <p:cTn id="74" dur="26">
                                          <p:stCondLst>
                                            <p:cond delay="1312"/>
                                          </p:stCondLst>
                                        </p:cTn>
                                        <p:tgtEl>
                                          <p:spTgt spid="60520"/>
                                        </p:tgtEl>
                                      </p:cBhvr>
                                      <p:to x="100000" y="80000"/>
                                    </p:animScale>
                                    <p:animScale>
                                      <p:cBhvr>
                                        <p:cTn id="75" dur="166" decel="50000">
                                          <p:stCondLst>
                                            <p:cond delay="1338"/>
                                          </p:stCondLst>
                                        </p:cTn>
                                        <p:tgtEl>
                                          <p:spTgt spid="60520"/>
                                        </p:tgtEl>
                                      </p:cBhvr>
                                      <p:to x="100000" y="100000"/>
                                    </p:animScale>
                                    <p:animScale>
                                      <p:cBhvr>
                                        <p:cTn id="76" dur="26">
                                          <p:stCondLst>
                                            <p:cond delay="1642"/>
                                          </p:stCondLst>
                                        </p:cTn>
                                        <p:tgtEl>
                                          <p:spTgt spid="60520"/>
                                        </p:tgtEl>
                                      </p:cBhvr>
                                      <p:to x="100000" y="90000"/>
                                    </p:animScale>
                                    <p:animScale>
                                      <p:cBhvr>
                                        <p:cTn id="77" dur="166" decel="50000">
                                          <p:stCondLst>
                                            <p:cond delay="1668"/>
                                          </p:stCondLst>
                                        </p:cTn>
                                        <p:tgtEl>
                                          <p:spTgt spid="60520"/>
                                        </p:tgtEl>
                                      </p:cBhvr>
                                      <p:to x="100000" y="100000"/>
                                    </p:animScale>
                                    <p:animScale>
                                      <p:cBhvr>
                                        <p:cTn id="78" dur="26">
                                          <p:stCondLst>
                                            <p:cond delay="1808"/>
                                          </p:stCondLst>
                                        </p:cTn>
                                        <p:tgtEl>
                                          <p:spTgt spid="60520"/>
                                        </p:tgtEl>
                                      </p:cBhvr>
                                      <p:to x="100000" y="95000"/>
                                    </p:animScale>
                                    <p:animScale>
                                      <p:cBhvr>
                                        <p:cTn id="79" dur="166" decel="50000">
                                          <p:stCondLst>
                                            <p:cond delay="1834"/>
                                          </p:stCondLst>
                                        </p:cTn>
                                        <p:tgtEl>
                                          <p:spTgt spid="605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8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69634" name="Picture 9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69635" name="Picture 9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69636" name="Picture 9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69637" name="Picture 9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69638" name="Picture 9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69639" name="Picture 9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69640" name="Picture 96"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69641" name="Picture 9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69642" name="Picture 9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69643" name="Picture 99"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69644" name="Picture 100"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69645" name="Picture 10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69646" name="Picture 102"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69647" name="Picture 10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69648" name="Picture 10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69649" name="Picture 105"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69650" name="Picture 106"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69651" name="Picture 10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2" name="Text Box 2"/>
          <p:cNvSpPr txBox="1">
            <a:spLocks noChangeArrowheads="1"/>
          </p:cNvSpPr>
          <p:nvPr/>
        </p:nvSpPr>
        <p:spPr bwMode="auto">
          <a:xfrm>
            <a:off x="536575" y="530225"/>
            <a:ext cx="4537075" cy="519113"/>
          </a:xfrm>
          <a:prstGeom prst="rect">
            <a:avLst/>
          </a:prstGeom>
          <a:noFill/>
          <a:ln>
            <a:noFill/>
          </a:ln>
          <a:effectLst/>
        </p:spPr>
        <p:txBody>
          <a:bodyPr>
            <a:spAutoFit/>
          </a:bodyPr>
          <a:lstStyle/>
          <a:p>
            <a:pPr>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分式函数的长除法</a:t>
            </a:r>
            <a:endParaRPr lang="zh-CN" altLang="en-US" sz="2800" u="sng">
              <a:solidFill>
                <a:srgbClr val="006600"/>
              </a:solidFill>
              <a:ea typeface="楷体" panose="02010609060101010101" charset="-122"/>
              <a:cs typeface="楷体" panose="02010609060101010101" charset="-122"/>
            </a:endParaRPr>
          </a:p>
        </p:txBody>
      </p:sp>
      <p:graphicFrame>
        <p:nvGraphicFramePr>
          <p:cNvPr id="66603" name="Object 43"/>
          <p:cNvGraphicFramePr/>
          <p:nvPr/>
        </p:nvGraphicFramePr>
        <p:xfrm>
          <a:off x="2151063" y="3146425"/>
          <a:ext cx="571500" cy="292100"/>
        </p:xfrm>
        <a:graphic>
          <a:graphicData uri="http://schemas.openxmlformats.org/presentationml/2006/ole">
            <mc:AlternateContent xmlns:mc="http://schemas.openxmlformats.org/markup-compatibility/2006">
              <mc:Choice xmlns:v="urn:schemas-microsoft-com:vml" Requires="v">
                <p:oleObj spid="_x0000_s738407" name="公式" r:id="rId2" imgW="584200" imgH="292100" progId="Equation.3">
                  <p:embed/>
                </p:oleObj>
              </mc:Choice>
              <mc:Fallback>
                <p:oleObj name="公式" r:id="rId2" imgW="584200" imgH="292100" progId="Equation.3">
                  <p:embed/>
                  <p:pic>
                    <p:nvPicPr>
                      <p:cNvPr id="0" name="图片 7384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3" y="3146425"/>
                        <a:ext cx="571500" cy="292100"/>
                      </a:xfrm>
                      <a:prstGeom prst="rect">
                        <a:avLst/>
                      </a:prstGeom>
                      <a:noFill/>
                      <a:ln>
                        <a:noFill/>
                      </a:ln>
                    </p:spPr>
                  </p:pic>
                </p:oleObj>
              </mc:Fallback>
            </mc:AlternateContent>
          </a:graphicData>
        </a:graphic>
      </p:graphicFrame>
      <p:graphicFrame>
        <p:nvGraphicFramePr>
          <p:cNvPr id="66604" name="Object 44"/>
          <p:cNvGraphicFramePr/>
          <p:nvPr/>
        </p:nvGraphicFramePr>
        <p:xfrm>
          <a:off x="2154238" y="2319338"/>
          <a:ext cx="160337" cy="266700"/>
        </p:xfrm>
        <a:graphic>
          <a:graphicData uri="http://schemas.openxmlformats.org/presentationml/2006/ole">
            <mc:AlternateContent xmlns:mc="http://schemas.openxmlformats.org/markup-compatibility/2006">
              <mc:Choice xmlns:v="urn:schemas-microsoft-com:vml" Requires="v">
                <p:oleObj spid="_x0000_s738408" name="公式" r:id="rId4" imgW="165100" imgH="266065" progId="Equation.3">
                  <p:embed/>
                </p:oleObj>
              </mc:Choice>
              <mc:Fallback>
                <p:oleObj name="公式" r:id="rId4" imgW="165100" imgH="266065" progId="Equation.3">
                  <p:embed/>
                  <p:pic>
                    <p:nvPicPr>
                      <p:cNvPr id="0" name="图片 73840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238" y="2319338"/>
                        <a:ext cx="160337" cy="266700"/>
                      </a:xfrm>
                      <a:prstGeom prst="rect">
                        <a:avLst/>
                      </a:prstGeom>
                      <a:noFill/>
                      <a:ln>
                        <a:noFill/>
                      </a:ln>
                    </p:spPr>
                  </p:pic>
                </p:oleObj>
              </mc:Fallback>
            </mc:AlternateContent>
          </a:graphicData>
        </a:graphic>
      </p:graphicFrame>
      <p:graphicFrame>
        <p:nvGraphicFramePr>
          <p:cNvPr id="66605" name="Object 45"/>
          <p:cNvGraphicFramePr/>
          <p:nvPr/>
        </p:nvGraphicFramePr>
        <p:xfrm>
          <a:off x="2544763" y="3919538"/>
          <a:ext cx="695325" cy="381000"/>
        </p:xfrm>
        <a:graphic>
          <a:graphicData uri="http://schemas.openxmlformats.org/presentationml/2006/ole">
            <mc:AlternateContent xmlns:mc="http://schemas.openxmlformats.org/markup-compatibility/2006">
              <mc:Choice xmlns:v="urn:schemas-microsoft-com:vml" Requires="v">
                <p:oleObj spid="_x0000_s738409" name="公式" r:id="rId6" imgW="711200" imgH="381000" progId="Equation.3">
                  <p:embed/>
                </p:oleObj>
              </mc:Choice>
              <mc:Fallback>
                <p:oleObj name="公式" r:id="rId6" imgW="711200" imgH="381000" progId="Equation.3">
                  <p:embed/>
                  <p:pic>
                    <p:nvPicPr>
                      <p:cNvPr id="0" name="图片 73840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763" y="3919538"/>
                        <a:ext cx="695325" cy="381000"/>
                      </a:xfrm>
                      <a:prstGeom prst="rect">
                        <a:avLst/>
                      </a:prstGeom>
                      <a:noFill/>
                      <a:ln>
                        <a:noFill/>
                      </a:ln>
                    </p:spPr>
                  </p:pic>
                </p:oleObj>
              </mc:Fallback>
            </mc:AlternateContent>
          </a:graphicData>
        </a:graphic>
      </p:graphicFrame>
      <p:graphicFrame>
        <p:nvGraphicFramePr>
          <p:cNvPr id="66606" name="Object 46"/>
          <p:cNvGraphicFramePr/>
          <p:nvPr/>
        </p:nvGraphicFramePr>
        <p:xfrm>
          <a:off x="2954338" y="4946650"/>
          <a:ext cx="844550" cy="381000"/>
        </p:xfrm>
        <a:graphic>
          <a:graphicData uri="http://schemas.openxmlformats.org/presentationml/2006/ole">
            <mc:AlternateContent xmlns:mc="http://schemas.openxmlformats.org/markup-compatibility/2006">
              <mc:Choice xmlns:v="urn:schemas-microsoft-com:vml" Requires="v">
                <p:oleObj spid="_x0000_s738410" name="公式" r:id="rId8" imgW="862965" imgH="381000" progId="Equation.3">
                  <p:embed/>
                </p:oleObj>
              </mc:Choice>
              <mc:Fallback>
                <p:oleObj name="公式" r:id="rId8" imgW="862965" imgH="381000" progId="Equation.3">
                  <p:embed/>
                  <p:pic>
                    <p:nvPicPr>
                      <p:cNvPr id="0" name="图片 73840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4338" y="4946650"/>
                        <a:ext cx="844550" cy="381000"/>
                      </a:xfrm>
                      <a:prstGeom prst="rect">
                        <a:avLst/>
                      </a:prstGeom>
                      <a:noFill/>
                      <a:ln>
                        <a:noFill/>
                      </a:ln>
                    </p:spPr>
                  </p:pic>
                </p:oleObj>
              </mc:Fallback>
            </mc:AlternateContent>
          </a:graphicData>
        </a:graphic>
      </p:graphicFrame>
      <p:graphicFrame>
        <p:nvGraphicFramePr>
          <p:cNvPr id="66611" name="Object 51"/>
          <p:cNvGraphicFramePr/>
          <p:nvPr/>
        </p:nvGraphicFramePr>
        <p:xfrm>
          <a:off x="2314575" y="2359025"/>
          <a:ext cx="407988" cy="241300"/>
        </p:xfrm>
        <a:graphic>
          <a:graphicData uri="http://schemas.openxmlformats.org/presentationml/2006/ole">
            <mc:AlternateContent xmlns:mc="http://schemas.openxmlformats.org/markup-compatibility/2006">
              <mc:Choice xmlns:v="urn:schemas-microsoft-com:vml" Requires="v">
                <p:oleObj spid="_x0000_s738411" name="公式" r:id="rId10" imgW="419100" imgH="241300" progId="Equation.3">
                  <p:embed/>
                </p:oleObj>
              </mc:Choice>
              <mc:Fallback>
                <p:oleObj name="公式" r:id="rId10" imgW="419100" imgH="241300" progId="Equation.3">
                  <p:embed/>
                  <p:pic>
                    <p:nvPicPr>
                      <p:cNvPr id="0" name="图片 7384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4575" y="2359025"/>
                        <a:ext cx="407988" cy="241300"/>
                      </a:xfrm>
                      <a:prstGeom prst="rect">
                        <a:avLst/>
                      </a:prstGeom>
                      <a:noFill/>
                      <a:ln>
                        <a:noFill/>
                      </a:ln>
                    </p:spPr>
                  </p:pic>
                </p:oleObj>
              </mc:Fallback>
            </mc:AlternateContent>
          </a:graphicData>
        </a:graphic>
      </p:graphicFrame>
      <p:graphicFrame>
        <p:nvGraphicFramePr>
          <p:cNvPr id="66612" name="Object 52"/>
          <p:cNvGraphicFramePr/>
          <p:nvPr/>
        </p:nvGraphicFramePr>
        <p:xfrm>
          <a:off x="2724150" y="2220913"/>
          <a:ext cx="522288" cy="381000"/>
        </p:xfrm>
        <a:graphic>
          <a:graphicData uri="http://schemas.openxmlformats.org/presentationml/2006/ole">
            <mc:AlternateContent xmlns:mc="http://schemas.openxmlformats.org/markup-compatibility/2006">
              <mc:Choice xmlns:v="urn:schemas-microsoft-com:vml" Requires="v">
                <p:oleObj spid="_x0000_s738412" name="公式" r:id="rId12" imgW="533400" imgH="381000" progId="Equation.3">
                  <p:embed/>
                </p:oleObj>
              </mc:Choice>
              <mc:Fallback>
                <p:oleObj name="公式" r:id="rId12" imgW="533400" imgH="381000" progId="Equation.3">
                  <p:embed/>
                  <p:pic>
                    <p:nvPicPr>
                      <p:cNvPr id="0" name="图片 7384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4150" y="2220913"/>
                        <a:ext cx="522288" cy="381000"/>
                      </a:xfrm>
                      <a:prstGeom prst="rect">
                        <a:avLst/>
                      </a:prstGeom>
                      <a:noFill/>
                      <a:ln>
                        <a:noFill/>
                      </a:ln>
                    </p:spPr>
                  </p:pic>
                </p:oleObj>
              </mc:Fallback>
            </mc:AlternateContent>
          </a:graphicData>
        </a:graphic>
      </p:graphicFrame>
      <p:grpSp>
        <p:nvGrpSpPr>
          <p:cNvPr id="66645" name="Group 85"/>
          <p:cNvGrpSpPr/>
          <p:nvPr/>
        </p:nvGrpSpPr>
        <p:grpSpPr bwMode="auto">
          <a:xfrm>
            <a:off x="3265488" y="2368550"/>
            <a:ext cx="696912" cy="3821113"/>
            <a:chOff x="2057" y="1492"/>
            <a:chExt cx="439" cy="2407"/>
          </a:xfrm>
        </p:grpSpPr>
        <p:graphicFrame>
          <p:nvGraphicFramePr>
            <p:cNvPr id="69692" name="Object 53"/>
            <p:cNvGraphicFramePr/>
            <p:nvPr/>
          </p:nvGraphicFramePr>
          <p:xfrm>
            <a:off x="2057" y="1492"/>
            <a:ext cx="328" cy="136"/>
          </p:xfrm>
          <a:graphic>
            <a:graphicData uri="http://schemas.openxmlformats.org/presentationml/2006/ole">
              <mc:AlternateContent xmlns:mc="http://schemas.openxmlformats.org/markup-compatibility/2006">
                <mc:Choice xmlns:v="urn:schemas-microsoft-com:vml" Requires="v">
                  <p:oleObj spid="_x0000_s738413" name="公式" r:id="rId14" imgW="532765" imgH="215900" progId="Equation.3">
                    <p:embed/>
                  </p:oleObj>
                </mc:Choice>
                <mc:Fallback>
                  <p:oleObj name="公式" r:id="rId14" imgW="532765" imgH="215900" progId="Equation.3">
                    <p:embed/>
                    <p:pic>
                      <p:nvPicPr>
                        <p:cNvPr id="0" name="图片 7384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 y="1492"/>
                          <a:ext cx="328" cy="136"/>
                        </a:xfrm>
                        <a:prstGeom prst="rect">
                          <a:avLst/>
                        </a:prstGeom>
                        <a:noFill/>
                        <a:ln>
                          <a:noFill/>
                        </a:ln>
                      </p:spPr>
                    </p:pic>
                  </p:oleObj>
                </mc:Fallback>
              </mc:AlternateContent>
            </a:graphicData>
          </a:graphic>
        </p:graphicFrame>
        <p:graphicFrame>
          <p:nvGraphicFramePr>
            <p:cNvPr id="69693" name="Object 54"/>
            <p:cNvGraphicFramePr/>
            <p:nvPr/>
          </p:nvGraphicFramePr>
          <p:xfrm>
            <a:off x="2316" y="3707"/>
            <a:ext cx="180" cy="192"/>
          </p:xfrm>
          <a:graphic>
            <a:graphicData uri="http://schemas.openxmlformats.org/presentationml/2006/ole">
              <mc:AlternateContent xmlns:mc="http://schemas.openxmlformats.org/markup-compatibility/2006">
                <mc:Choice xmlns:v="urn:schemas-microsoft-com:vml" Requires="v">
                  <p:oleObj spid="_x0000_s738414" name="公式" r:id="rId16" imgW="292100" imgH="304800" progId="Equation.3">
                    <p:embed/>
                  </p:oleObj>
                </mc:Choice>
                <mc:Fallback>
                  <p:oleObj name="公式" r:id="rId16" imgW="292100" imgH="304800" progId="Equation.3">
                    <p:embed/>
                    <p:pic>
                      <p:nvPicPr>
                        <p:cNvPr id="0" name="图片 7384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 y="3707"/>
                          <a:ext cx="180" cy="192"/>
                        </a:xfrm>
                        <a:prstGeom prst="rect">
                          <a:avLst/>
                        </a:prstGeom>
                        <a:noFill/>
                        <a:ln>
                          <a:noFill/>
                        </a:ln>
                      </p:spPr>
                    </p:pic>
                  </p:oleObj>
                </mc:Fallback>
              </mc:AlternateContent>
            </a:graphicData>
          </a:graphic>
        </p:graphicFrame>
      </p:grpSp>
      <p:grpSp>
        <p:nvGrpSpPr>
          <p:cNvPr id="66641" name="Group 81"/>
          <p:cNvGrpSpPr/>
          <p:nvPr/>
        </p:nvGrpSpPr>
        <p:grpSpPr bwMode="auto">
          <a:xfrm>
            <a:off x="1323975" y="2695575"/>
            <a:ext cx="2590800" cy="428625"/>
            <a:chOff x="834" y="1698"/>
            <a:chExt cx="1632" cy="270"/>
          </a:xfrm>
        </p:grpSpPr>
        <p:graphicFrame>
          <p:nvGraphicFramePr>
            <p:cNvPr id="69688" name="Object 4"/>
            <p:cNvGraphicFramePr/>
            <p:nvPr/>
          </p:nvGraphicFramePr>
          <p:xfrm>
            <a:off x="834" y="1719"/>
            <a:ext cx="360" cy="184"/>
          </p:xfrm>
          <a:graphic>
            <a:graphicData uri="http://schemas.openxmlformats.org/presentationml/2006/ole">
              <mc:AlternateContent xmlns:mc="http://schemas.openxmlformats.org/markup-compatibility/2006">
                <mc:Choice xmlns:v="urn:schemas-microsoft-com:vml" Requires="v">
                  <p:oleObj spid="_x0000_s738415" name="公式" r:id="rId18" imgW="584200" imgH="292100" progId="Equation.3">
                    <p:embed/>
                  </p:oleObj>
                </mc:Choice>
                <mc:Fallback>
                  <p:oleObj name="公式" r:id="rId18" imgW="584200" imgH="292100" progId="Equation.3">
                    <p:embed/>
                    <p:pic>
                      <p:nvPicPr>
                        <p:cNvPr id="0" name="图片 7384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 y="1719"/>
                          <a:ext cx="360" cy="184"/>
                        </a:xfrm>
                        <a:prstGeom prst="rect">
                          <a:avLst/>
                        </a:prstGeom>
                        <a:noFill/>
                        <a:ln>
                          <a:noFill/>
                        </a:ln>
                      </p:spPr>
                    </p:pic>
                  </p:oleObj>
                </mc:Fallback>
              </mc:AlternateContent>
            </a:graphicData>
          </a:graphic>
        </p:graphicFrame>
        <p:graphicFrame>
          <p:nvGraphicFramePr>
            <p:cNvPr id="69689" name="Object 42"/>
            <p:cNvGraphicFramePr/>
            <p:nvPr/>
          </p:nvGraphicFramePr>
          <p:xfrm>
            <a:off x="1358" y="1726"/>
            <a:ext cx="101" cy="168"/>
          </p:xfrm>
          <a:graphic>
            <a:graphicData uri="http://schemas.openxmlformats.org/presentationml/2006/ole">
              <mc:AlternateContent xmlns:mc="http://schemas.openxmlformats.org/markup-compatibility/2006">
                <mc:Choice xmlns:v="urn:schemas-microsoft-com:vml" Requires="v">
                  <p:oleObj spid="_x0000_s738416" name="公式" r:id="rId20" imgW="165100" imgH="266065" progId="Equation.3">
                    <p:embed/>
                  </p:oleObj>
                </mc:Choice>
                <mc:Fallback>
                  <p:oleObj name="公式" r:id="rId20" imgW="165100" imgH="266065" progId="Equation.3">
                    <p:embed/>
                    <p:pic>
                      <p:nvPicPr>
                        <p:cNvPr id="0" name="图片 7384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8" y="1726"/>
                          <a:ext cx="101" cy="168"/>
                        </a:xfrm>
                        <a:prstGeom prst="rect">
                          <a:avLst/>
                        </a:prstGeom>
                        <a:noFill/>
                        <a:ln>
                          <a:noFill/>
                        </a:ln>
                      </p:spPr>
                    </p:pic>
                  </p:oleObj>
                </mc:Fallback>
              </mc:AlternateContent>
            </a:graphicData>
          </a:graphic>
        </p:graphicFrame>
        <p:sp>
          <p:nvSpPr>
            <p:cNvPr id="66607" name="弧 47"/>
            <p:cNvSpPr/>
            <p:nvPr/>
          </p:nvSpPr>
          <p:spPr bwMode="auto">
            <a:xfrm>
              <a:off x="1152" y="1704"/>
              <a:ext cx="120" cy="264"/>
            </a:xfrm>
            <a:custGeom>
              <a:avLst/>
              <a:gdLst>
                <a:gd name="G0" fmla="+- 0 0 0"/>
                <a:gd name="G1" fmla="+- 2344 0 0"/>
                <a:gd name="G2" fmla="+- 21600 0 0"/>
                <a:gd name="T0" fmla="*/ 21472 w 21600"/>
                <a:gd name="T1" fmla="*/ 0 h 21663"/>
                <a:gd name="T2" fmla="*/ 9661 w 21600"/>
                <a:gd name="T3" fmla="*/ 21663 h 21663"/>
                <a:gd name="T4" fmla="*/ 0 w 21600"/>
                <a:gd name="T5" fmla="*/ 2344 h 21663"/>
              </a:gdLst>
              <a:ahLst/>
              <a:cxnLst>
                <a:cxn ang="0">
                  <a:pos x="T0" y="T1"/>
                </a:cxn>
                <a:cxn ang="0">
                  <a:pos x="T2" y="T3"/>
                </a:cxn>
                <a:cxn ang="0">
                  <a:pos x="T4" y="T5"/>
                </a:cxn>
              </a:cxnLst>
              <a:rect l="0" t="0" r="r" b="b"/>
              <a:pathLst>
                <a:path w="21600" h="21663" fill="none" extrusionOk="0">
                  <a:moveTo>
                    <a:pt x="21472" y="-1"/>
                  </a:moveTo>
                  <a:cubicBezTo>
                    <a:pt x="21557" y="778"/>
                    <a:pt x="21600" y="1560"/>
                    <a:pt x="21600" y="2344"/>
                  </a:cubicBezTo>
                  <a:cubicBezTo>
                    <a:pt x="21600" y="10524"/>
                    <a:pt x="16978" y="18003"/>
                    <a:pt x="9661" y="21663"/>
                  </a:cubicBezTo>
                </a:path>
                <a:path w="21600" h="21663" stroke="0" extrusionOk="0">
                  <a:moveTo>
                    <a:pt x="21472" y="-1"/>
                  </a:moveTo>
                  <a:cubicBezTo>
                    <a:pt x="21557" y="778"/>
                    <a:pt x="21600" y="1560"/>
                    <a:pt x="21600" y="2344"/>
                  </a:cubicBezTo>
                  <a:cubicBezTo>
                    <a:pt x="21600" y="10524"/>
                    <a:pt x="16978" y="18003"/>
                    <a:pt x="9661" y="21663"/>
                  </a:cubicBezTo>
                  <a:lnTo>
                    <a:pt x="0" y="2344"/>
                  </a:lnTo>
                  <a:close/>
                </a:path>
              </a:pathLst>
            </a:custGeom>
            <a:noFill/>
            <a:ln w="12700">
              <a:solidFill>
                <a:srgbClr val="0000FF"/>
              </a:solidFill>
              <a:round/>
            </a:ln>
            <a:effectLst/>
          </p:spPr>
          <p:txBody>
            <a:bodyPr wrap="none" anchor="ctr"/>
            <a:lstStyle/>
            <a:p>
              <a:pPr>
                <a:defRPr/>
              </a:pPr>
              <a:endParaRPr lang="zh-CN" altLang="en-US"/>
            </a:p>
          </p:txBody>
        </p:sp>
        <p:sp>
          <p:nvSpPr>
            <p:cNvPr id="66626" name="Line 66"/>
            <p:cNvSpPr>
              <a:spLocks noChangeShapeType="1"/>
            </p:cNvSpPr>
            <p:nvPr/>
          </p:nvSpPr>
          <p:spPr bwMode="auto">
            <a:xfrm>
              <a:off x="1266" y="1698"/>
              <a:ext cx="1200" cy="0"/>
            </a:xfrm>
            <a:prstGeom prst="line">
              <a:avLst/>
            </a:prstGeom>
            <a:noFill/>
            <a:ln w="12700">
              <a:solidFill>
                <a:srgbClr val="0000FF"/>
              </a:solidFill>
              <a:round/>
            </a:ln>
            <a:effectLst/>
          </p:spPr>
          <p:txBody>
            <a:bodyPr/>
            <a:lstStyle/>
            <a:p>
              <a:pPr>
                <a:defRPr/>
              </a:pPr>
              <a:endParaRPr lang="zh-CN" altLang="en-US"/>
            </a:p>
          </p:txBody>
        </p:sp>
      </p:grpSp>
      <p:grpSp>
        <p:nvGrpSpPr>
          <p:cNvPr id="66642" name="Group 82"/>
          <p:cNvGrpSpPr/>
          <p:nvPr/>
        </p:nvGrpSpPr>
        <p:grpSpPr bwMode="auto">
          <a:xfrm>
            <a:off x="2122488" y="3570288"/>
            <a:ext cx="666750" cy="304800"/>
            <a:chOff x="1337" y="2249"/>
            <a:chExt cx="420" cy="192"/>
          </a:xfrm>
        </p:grpSpPr>
        <p:graphicFrame>
          <p:nvGraphicFramePr>
            <p:cNvPr id="69686" name="Object 48"/>
            <p:cNvGraphicFramePr/>
            <p:nvPr/>
          </p:nvGraphicFramePr>
          <p:xfrm>
            <a:off x="1599" y="2305"/>
            <a:ext cx="109" cy="136"/>
          </p:xfrm>
          <a:graphic>
            <a:graphicData uri="http://schemas.openxmlformats.org/presentationml/2006/ole">
              <mc:AlternateContent xmlns:mc="http://schemas.openxmlformats.org/markup-compatibility/2006">
                <mc:Choice xmlns:v="urn:schemas-microsoft-com:vml" Requires="v">
                  <p:oleObj spid="_x0000_s738417" name="公式" r:id="rId22" imgW="177800" imgH="215900" progId="Equation.3">
                    <p:embed/>
                  </p:oleObj>
                </mc:Choice>
                <mc:Fallback>
                  <p:oleObj name="公式" r:id="rId22" imgW="177800" imgH="215900" progId="Equation.3">
                    <p:embed/>
                    <p:pic>
                      <p:nvPicPr>
                        <p:cNvPr id="0" name="图片 7384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99" y="2305"/>
                          <a:ext cx="109" cy="136"/>
                        </a:xfrm>
                        <a:prstGeom prst="rect">
                          <a:avLst/>
                        </a:prstGeom>
                        <a:noFill/>
                        <a:ln>
                          <a:noFill/>
                        </a:ln>
                      </p:spPr>
                    </p:pic>
                  </p:oleObj>
                </mc:Fallback>
              </mc:AlternateContent>
            </a:graphicData>
          </a:graphic>
        </p:graphicFrame>
        <p:sp>
          <p:nvSpPr>
            <p:cNvPr id="66627" name="Line 67"/>
            <p:cNvSpPr>
              <a:spLocks noChangeShapeType="1"/>
            </p:cNvSpPr>
            <p:nvPr/>
          </p:nvSpPr>
          <p:spPr bwMode="auto">
            <a:xfrm>
              <a:off x="1337" y="2249"/>
              <a:ext cx="420" cy="0"/>
            </a:xfrm>
            <a:prstGeom prst="line">
              <a:avLst/>
            </a:prstGeom>
            <a:noFill/>
            <a:ln w="12700">
              <a:solidFill>
                <a:srgbClr val="0000FF"/>
              </a:solidFill>
              <a:round/>
            </a:ln>
            <a:effectLst/>
          </p:spPr>
          <p:txBody>
            <a:bodyPr/>
            <a:lstStyle/>
            <a:p>
              <a:pPr>
                <a:defRPr/>
              </a:pPr>
              <a:endParaRPr lang="zh-CN" altLang="en-US"/>
            </a:p>
          </p:txBody>
        </p:sp>
      </p:grpSp>
      <p:grpSp>
        <p:nvGrpSpPr>
          <p:cNvPr id="66643" name="Group 83"/>
          <p:cNvGrpSpPr/>
          <p:nvPr/>
        </p:nvGrpSpPr>
        <p:grpSpPr bwMode="auto">
          <a:xfrm>
            <a:off x="2493963" y="4398963"/>
            <a:ext cx="838200" cy="433387"/>
            <a:chOff x="1571" y="2771"/>
            <a:chExt cx="528" cy="273"/>
          </a:xfrm>
        </p:grpSpPr>
        <p:graphicFrame>
          <p:nvGraphicFramePr>
            <p:cNvPr id="69684" name="Object 49"/>
            <p:cNvGraphicFramePr/>
            <p:nvPr/>
          </p:nvGraphicFramePr>
          <p:xfrm>
            <a:off x="1863" y="2804"/>
            <a:ext cx="180" cy="240"/>
          </p:xfrm>
          <a:graphic>
            <a:graphicData uri="http://schemas.openxmlformats.org/presentationml/2006/ole">
              <mc:AlternateContent xmlns:mc="http://schemas.openxmlformats.org/markup-compatibility/2006">
                <mc:Choice xmlns:v="urn:schemas-microsoft-com:vml" Requires="v">
                  <p:oleObj spid="_x0000_s738418" name="公式" r:id="rId24" imgW="292100" imgH="381000" progId="Equation.3">
                    <p:embed/>
                  </p:oleObj>
                </mc:Choice>
                <mc:Fallback>
                  <p:oleObj name="公式" r:id="rId24" imgW="292100" imgH="381000" progId="Equation.3">
                    <p:embed/>
                    <p:pic>
                      <p:nvPicPr>
                        <p:cNvPr id="0" name="图片 738417"/>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63" y="2804"/>
                          <a:ext cx="180" cy="240"/>
                        </a:xfrm>
                        <a:prstGeom prst="rect">
                          <a:avLst/>
                        </a:prstGeom>
                        <a:noFill/>
                        <a:ln>
                          <a:noFill/>
                        </a:ln>
                      </p:spPr>
                    </p:pic>
                  </p:oleObj>
                </mc:Fallback>
              </mc:AlternateContent>
            </a:graphicData>
          </a:graphic>
        </p:graphicFrame>
        <p:sp>
          <p:nvSpPr>
            <p:cNvPr id="66628" name="Line 68"/>
            <p:cNvSpPr>
              <a:spLocks noChangeShapeType="1"/>
            </p:cNvSpPr>
            <p:nvPr/>
          </p:nvSpPr>
          <p:spPr bwMode="auto">
            <a:xfrm>
              <a:off x="1571" y="2771"/>
              <a:ext cx="528" cy="0"/>
            </a:xfrm>
            <a:prstGeom prst="line">
              <a:avLst/>
            </a:prstGeom>
            <a:noFill/>
            <a:ln w="12700">
              <a:solidFill>
                <a:srgbClr val="0000FF"/>
              </a:solidFill>
              <a:round/>
            </a:ln>
            <a:effectLst/>
          </p:spPr>
          <p:txBody>
            <a:bodyPr/>
            <a:lstStyle/>
            <a:p>
              <a:pPr>
                <a:defRPr/>
              </a:pPr>
              <a:endParaRPr lang="zh-CN" altLang="en-US"/>
            </a:p>
          </p:txBody>
        </p:sp>
      </p:grpSp>
      <p:grpSp>
        <p:nvGrpSpPr>
          <p:cNvPr id="66644" name="Group 84"/>
          <p:cNvGrpSpPr/>
          <p:nvPr/>
        </p:nvGrpSpPr>
        <p:grpSpPr bwMode="auto">
          <a:xfrm>
            <a:off x="2903538" y="5427663"/>
            <a:ext cx="971550" cy="431800"/>
            <a:chOff x="1829" y="3419"/>
            <a:chExt cx="612" cy="272"/>
          </a:xfrm>
        </p:grpSpPr>
        <p:graphicFrame>
          <p:nvGraphicFramePr>
            <p:cNvPr id="69682" name="Object 50"/>
            <p:cNvGraphicFramePr/>
            <p:nvPr/>
          </p:nvGraphicFramePr>
          <p:xfrm>
            <a:off x="2204" y="3451"/>
            <a:ext cx="180" cy="240"/>
          </p:xfrm>
          <a:graphic>
            <a:graphicData uri="http://schemas.openxmlformats.org/presentationml/2006/ole">
              <mc:AlternateContent xmlns:mc="http://schemas.openxmlformats.org/markup-compatibility/2006">
                <mc:Choice xmlns:v="urn:schemas-microsoft-com:vml" Requires="v">
                  <p:oleObj spid="_x0000_s738419" name="公式" r:id="rId26" imgW="292100" imgH="381000" progId="Equation.3">
                    <p:embed/>
                  </p:oleObj>
                </mc:Choice>
                <mc:Fallback>
                  <p:oleObj name="公式" r:id="rId26" imgW="292100" imgH="381000" progId="Equation.3">
                    <p:embed/>
                    <p:pic>
                      <p:nvPicPr>
                        <p:cNvPr id="0" name="图片 738418"/>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04" y="3451"/>
                          <a:ext cx="180" cy="240"/>
                        </a:xfrm>
                        <a:prstGeom prst="rect">
                          <a:avLst/>
                        </a:prstGeom>
                        <a:noFill/>
                        <a:ln>
                          <a:noFill/>
                        </a:ln>
                      </p:spPr>
                    </p:pic>
                  </p:oleObj>
                </mc:Fallback>
              </mc:AlternateContent>
            </a:graphicData>
          </a:graphic>
        </p:graphicFrame>
        <p:sp>
          <p:nvSpPr>
            <p:cNvPr id="66629" name="Line 69"/>
            <p:cNvSpPr>
              <a:spLocks noChangeShapeType="1"/>
            </p:cNvSpPr>
            <p:nvPr/>
          </p:nvSpPr>
          <p:spPr bwMode="auto">
            <a:xfrm>
              <a:off x="1829" y="3419"/>
              <a:ext cx="612" cy="0"/>
            </a:xfrm>
            <a:prstGeom prst="line">
              <a:avLst/>
            </a:prstGeom>
            <a:noFill/>
            <a:ln w="12700">
              <a:solidFill>
                <a:srgbClr val="0000FF"/>
              </a:solidFill>
              <a:round/>
            </a:ln>
            <a:effectLst/>
          </p:spPr>
          <p:txBody>
            <a:bodyPr/>
            <a:lstStyle/>
            <a:p>
              <a:pPr>
                <a:defRPr/>
              </a:pPr>
              <a:endParaRPr lang="zh-CN" altLang="en-US"/>
            </a:p>
          </p:txBody>
        </p:sp>
      </p:grpSp>
      <p:sp>
        <p:nvSpPr>
          <p:cNvPr id="66631" name="Line 71"/>
          <p:cNvSpPr>
            <a:spLocks noChangeShapeType="1"/>
          </p:cNvSpPr>
          <p:nvPr/>
        </p:nvSpPr>
        <p:spPr bwMode="auto">
          <a:xfrm flipH="1">
            <a:off x="4248150" y="2266950"/>
            <a:ext cx="0" cy="4048125"/>
          </a:xfrm>
          <a:prstGeom prst="line">
            <a:avLst/>
          </a:prstGeom>
          <a:noFill/>
          <a:ln w="38100" cmpd="dbl">
            <a:solidFill>
              <a:srgbClr val="CC3300"/>
            </a:solidFill>
            <a:round/>
          </a:ln>
          <a:effectLst/>
        </p:spPr>
        <p:txBody>
          <a:bodyPr/>
          <a:lstStyle/>
          <a:p>
            <a:pPr>
              <a:defRPr/>
            </a:pPr>
            <a:endParaRPr lang="zh-CN" altLang="en-US"/>
          </a:p>
        </p:txBody>
      </p:sp>
      <p:grpSp>
        <p:nvGrpSpPr>
          <p:cNvPr id="66646" name="Group 86"/>
          <p:cNvGrpSpPr/>
          <p:nvPr/>
        </p:nvGrpSpPr>
        <p:grpSpPr bwMode="auto">
          <a:xfrm>
            <a:off x="4471988" y="2232025"/>
            <a:ext cx="4379912" cy="860425"/>
            <a:chOff x="2817" y="1406"/>
            <a:chExt cx="2759" cy="542"/>
          </a:xfrm>
        </p:grpSpPr>
        <p:graphicFrame>
          <p:nvGraphicFramePr>
            <p:cNvPr id="69680" name="Object 72"/>
            <p:cNvGraphicFramePr/>
            <p:nvPr/>
          </p:nvGraphicFramePr>
          <p:xfrm>
            <a:off x="2817" y="1451"/>
            <a:ext cx="2208" cy="497"/>
          </p:xfrm>
          <a:graphic>
            <a:graphicData uri="http://schemas.openxmlformats.org/presentationml/2006/ole">
              <mc:AlternateContent xmlns:mc="http://schemas.openxmlformats.org/markup-compatibility/2006">
                <mc:Choice xmlns:v="urn:schemas-microsoft-com:vml" Requires="v">
                  <p:oleObj spid="_x0000_s738420" name="公式" r:id="rId28" imgW="3505200" imgH="787400" progId="Equation.3">
                    <p:embed/>
                  </p:oleObj>
                </mc:Choice>
                <mc:Fallback>
                  <p:oleObj name="公式" r:id="rId28" imgW="3505200" imgH="787400" progId="Equation.3">
                    <p:embed/>
                    <p:pic>
                      <p:nvPicPr>
                        <p:cNvPr id="0" name="图片 738419"/>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17" y="1451"/>
                          <a:ext cx="2208" cy="497"/>
                        </a:xfrm>
                        <a:prstGeom prst="rect">
                          <a:avLst/>
                        </a:prstGeom>
                        <a:noFill/>
                        <a:ln>
                          <a:noFill/>
                        </a:ln>
                      </p:spPr>
                    </p:pic>
                  </p:oleObj>
                </mc:Fallback>
              </mc:AlternateContent>
            </a:graphicData>
          </a:graphic>
        </p:graphicFrame>
        <p:graphicFrame>
          <p:nvGraphicFramePr>
            <p:cNvPr id="69681" name="Object 73"/>
            <p:cNvGraphicFramePr/>
            <p:nvPr/>
          </p:nvGraphicFramePr>
          <p:xfrm>
            <a:off x="5056" y="1406"/>
            <a:ext cx="520" cy="537"/>
          </p:xfrm>
          <a:graphic>
            <a:graphicData uri="http://schemas.openxmlformats.org/presentationml/2006/ole">
              <mc:AlternateContent xmlns:mc="http://schemas.openxmlformats.org/markup-compatibility/2006">
                <mc:Choice xmlns:v="urn:schemas-microsoft-com:vml" Requires="v">
                  <p:oleObj spid="_x0000_s738421" name="公式" r:id="rId30" imgW="825500" imgH="850900" progId="Equation.3">
                    <p:embed/>
                  </p:oleObj>
                </mc:Choice>
                <mc:Fallback>
                  <p:oleObj name="公式" r:id="rId30" imgW="825500" imgH="850900" progId="Equation.3">
                    <p:embed/>
                    <p:pic>
                      <p:nvPicPr>
                        <p:cNvPr id="0" name="图片 738420"/>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56" y="1406"/>
                          <a:ext cx="520" cy="537"/>
                        </a:xfrm>
                        <a:prstGeom prst="rect">
                          <a:avLst/>
                        </a:prstGeom>
                        <a:noFill/>
                        <a:ln>
                          <a:noFill/>
                        </a:ln>
                      </p:spPr>
                    </p:pic>
                  </p:oleObj>
                </mc:Fallback>
              </mc:AlternateContent>
            </a:graphicData>
          </a:graphic>
        </p:graphicFrame>
      </p:grpSp>
      <p:grpSp>
        <p:nvGrpSpPr>
          <p:cNvPr id="66648" name="Group 88"/>
          <p:cNvGrpSpPr/>
          <p:nvPr/>
        </p:nvGrpSpPr>
        <p:grpSpPr bwMode="auto">
          <a:xfrm>
            <a:off x="993775" y="1235075"/>
            <a:ext cx="7045325" cy="788988"/>
            <a:chOff x="626" y="778"/>
            <a:chExt cx="4438" cy="497"/>
          </a:xfrm>
        </p:grpSpPr>
        <p:graphicFrame>
          <p:nvGraphicFramePr>
            <p:cNvPr id="69678" name="Object 74"/>
            <p:cNvGraphicFramePr/>
            <p:nvPr/>
          </p:nvGraphicFramePr>
          <p:xfrm>
            <a:off x="1094" y="778"/>
            <a:ext cx="456" cy="497"/>
          </p:xfrm>
          <a:graphic>
            <a:graphicData uri="http://schemas.openxmlformats.org/presentationml/2006/ole">
              <mc:AlternateContent xmlns:mc="http://schemas.openxmlformats.org/markup-compatibility/2006">
                <mc:Choice xmlns:v="urn:schemas-microsoft-com:vml" Requires="v">
                  <p:oleObj spid="_x0000_s738422" name="公式" r:id="rId32" imgW="723900" imgH="786765" progId="Equation.3">
                    <p:embed/>
                  </p:oleObj>
                </mc:Choice>
                <mc:Fallback>
                  <p:oleObj name="公式" r:id="rId32" imgW="723900" imgH="786765" progId="Equation.3">
                    <p:embed/>
                    <p:pic>
                      <p:nvPicPr>
                        <p:cNvPr id="0" name="图片 738421"/>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94" y="778"/>
                          <a:ext cx="456" cy="497"/>
                        </a:xfrm>
                        <a:prstGeom prst="rect">
                          <a:avLst/>
                        </a:prstGeom>
                        <a:noFill/>
                        <a:ln>
                          <a:noFill/>
                        </a:ln>
                      </p:spPr>
                    </p:pic>
                  </p:oleObj>
                </mc:Fallback>
              </mc:AlternateContent>
            </a:graphicData>
          </a:graphic>
        </p:graphicFrame>
        <p:sp>
          <p:nvSpPr>
            <p:cNvPr id="66635" name="Rectangle 75"/>
            <p:cNvSpPr>
              <a:spLocks noChangeArrowheads="1"/>
            </p:cNvSpPr>
            <p:nvPr/>
          </p:nvSpPr>
          <p:spPr bwMode="auto">
            <a:xfrm>
              <a:off x="626" y="877"/>
              <a:ext cx="4438" cy="288"/>
            </a:xfrm>
            <a:prstGeom prst="rect">
              <a:avLst/>
            </a:prstGeom>
            <a:noFill/>
            <a:ln>
              <a:noFill/>
            </a:ln>
            <a:effectLst/>
          </p:spPr>
          <p:txBody>
            <a:bodyPr lIns="90000" tIns="46800" rIns="90000" bIns="46800">
              <a:spAutoFit/>
            </a:bodyPr>
            <a:lstStyle/>
            <a:p>
              <a:pPr>
                <a:buSzPct val="90000"/>
                <a:buFontTx/>
                <a:buBlip>
                  <a:blip r:embed="rId34"/>
                </a:buBlip>
                <a:defRPr/>
              </a:pPr>
              <a:r>
                <a:rPr kumimoji="1" lang="zh-CN" altLang="en-US">
                  <a:solidFill>
                    <a:schemeClr val="hlink"/>
                  </a:solidFill>
                </a:rPr>
                <a:t> </a:t>
              </a:r>
              <a:r>
                <a:rPr kumimoji="1" lang="zh-CN" altLang="en-US">
                  <a:solidFill>
                    <a:srgbClr val="009900"/>
                  </a:solidFill>
                  <a:ea typeface="楷体" panose="02010609060101010101" charset="-122"/>
                  <a:cs typeface="楷体" panose="02010609060101010101" charset="-122"/>
                </a:rPr>
                <a:t>以           为例</a:t>
              </a:r>
              <a:r>
                <a:rPr kumimoji="1" lang="zh-CN" altLang="en-US">
                  <a:solidFill>
                    <a:srgbClr val="009900"/>
                  </a:solidFill>
                </a:rPr>
                <a:t>：</a:t>
              </a:r>
              <a:r>
                <a:rPr kumimoji="1" lang="en-US" altLang="zh-CN">
                  <a:solidFill>
                    <a:srgbClr val="990033"/>
                  </a:solidFill>
                  <a:latin typeface="宋体" panose="02010600030101010101" charset="-122"/>
                  <a:sym typeface="Wingdings" panose="05000000000000000000" charset="0"/>
                </a:rPr>
                <a:t>(</a:t>
              </a:r>
              <a:r>
                <a:rPr kumimoji="1" lang="zh-CN" altLang="en-US">
                  <a:solidFill>
                    <a:srgbClr val="990033"/>
                  </a:solidFill>
                  <a:latin typeface="楷体" panose="02010609060101010101" charset="-122"/>
                  <a:ea typeface="楷体" panose="02010609060101010101" charset="-122"/>
                  <a:cs typeface="楷体" panose="02010609060101010101" charset="-122"/>
                  <a:sym typeface="Wingdings" panose="05000000000000000000" charset="0"/>
                </a:rPr>
                <a:t>分子与分母均按升幂排列</a:t>
              </a:r>
              <a:r>
                <a:rPr kumimoji="1" lang="en-US" altLang="zh-CN">
                  <a:solidFill>
                    <a:srgbClr val="990033"/>
                  </a:solidFill>
                  <a:latin typeface="宋体" panose="02010600030101010101" charset="-122"/>
                  <a:sym typeface="Wingdings" panose="05000000000000000000" charset="0"/>
                </a:rPr>
                <a:t>)</a:t>
              </a:r>
              <a:endParaRPr kumimoji="1" lang="en-US" altLang="zh-CN">
                <a:solidFill>
                  <a:srgbClr val="990033"/>
                </a:solidFill>
                <a:latin typeface="宋体" panose="02010600030101010101" charset="-122"/>
              </a:endParaRPr>
            </a:p>
          </p:txBody>
        </p:sp>
      </p:grpSp>
      <p:grpSp>
        <p:nvGrpSpPr>
          <p:cNvPr id="66647" name="Group 87"/>
          <p:cNvGrpSpPr/>
          <p:nvPr/>
        </p:nvGrpSpPr>
        <p:grpSpPr bwMode="auto">
          <a:xfrm>
            <a:off x="4403725" y="3332163"/>
            <a:ext cx="3671888" cy="574675"/>
            <a:chOff x="2774" y="2099"/>
            <a:chExt cx="2313" cy="362"/>
          </a:xfrm>
        </p:grpSpPr>
        <p:sp>
          <p:nvSpPr>
            <p:cNvPr id="66638" name="Text Box 78"/>
            <p:cNvSpPr txBox="1">
              <a:spLocks noChangeArrowheads="1"/>
            </p:cNvSpPr>
            <p:nvPr/>
          </p:nvSpPr>
          <p:spPr bwMode="auto">
            <a:xfrm>
              <a:off x="2774" y="2114"/>
              <a:ext cx="1632" cy="288"/>
            </a:xfrm>
            <a:prstGeom prst="rect">
              <a:avLst/>
            </a:prstGeom>
            <a:noFill/>
            <a:ln>
              <a:noFill/>
            </a:ln>
            <a:effectLst/>
          </p:spPr>
          <p:txBody>
            <a:bodyPr>
              <a:spAutoFit/>
            </a:bodyPr>
            <a:lstStyle/>
            <a:p>
              <a:pPr>
                <a:defRPr/>
              </a:pPr>
              <a:r>
                <a:rPr lang="zh-CN" altLang="en-US"/>
                <a:t>当            时，</a:t>
              </a:r>
              <a:endParaRPr lang="zh-CN" altLang="en-US"/>
            </a:p>
          </p:txBody>
        </p:sp>
        <p:graphicFrame>
          <p:nvGraphicFramePr>
            <p:cNvPr id="69676" name="Object 76"/>
            <p:cNvGraphicFramePr/>
            <p:nvPr/>
          </p:nvGraphicFramePr>
          <p:xfrm>
            <a:off x="3080" y="2166"/>
            <a:ext cx="480" cy="217"/>
          </p:xfrm>
          <a:graphic>
            <a:graphicData uri="http://schemas.openxmlformats.org/presentationml/2006/ole">
              <mc:AlternateContent xmlns:mc="http://schemas.openxmlformats.org/markup-compatibility/2006">
                <mc:Choice xmlns:v="urn:schemas-microsoft-com:vml" Requires="v">
                  <p:oleObj spid="_x0000_s738423" name="公式" r:id="rId35" imgW="761365" imgH="342900" progId="Equation.3">
                    <p:embed/>
                  </p:oleObj>
                </mc:Choice>
                <mc:Fallback>
                  <p:oleObj name="公式" r:id="rId35" imgW="761365" imgH="342900" progId="Equation.3">
                    <p:embed/>
                    <p:pic>
                      <p:nvPicPr>
                        <p:cNvPr id="0" name="图片 738422"/>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080" y="2166"/>
                          <a:ext cx="480" cy="217"/>
                        </a:xfrm>
                        <a:prstGeom prst="rect">
                          <a:avLst/>
                        </a:prstGeom>
                        <a:noFill/>
                        <a:ln>
                          <a:noFill/>
                        </a:ln>
                      </p:spPr>
                    </p:pic>
                  </p:oleObj>
                </mc:Fallback>
              </mc:AlternateContent>
            </a:graphicData>
          </a:graphic>
        </p:graphicFrame>
        <p:graphicFrame>
          <p:nvGraphicFramePr>
            <p:cNvPr id="69677" name="Object 77"/>
            <p:cNvGraphicFramePr/>
            <p:nvPr/>
          </p:nvGraphicFramePr>
          <p:xfrm>
            <a:off x="3975" y="2099"/>
            <a:ext cx="1112" cy="362"/>
          </p:xfrm>
          <a:graphic>
            <a:graphicData uri="http://schemas.openxmlformats.org/presentationml/2006/ole">
              <mc:AlternateContent xmlns:mc="http://schemas.openxmlformats.org/markup-compatibility/2006">
                <mc:Choice xmlns:v="urn:schemas-microsoft-com:vml" Requires="v">
                  <p:oleObj spid="_x0000_s738424" name="公式" r:id="rId37" imgW="1765300" imgH="571500" progId="Equation.3">
                    <p:embed/>
                  </p:oleObj>
                </mc:Choice>
                <mc:Fallback>
                  <p:oleObj name="公式" r:id="rId37" imgW="1765300" imgH="571500" progId="Equation.3">
                    <p:embed/>
                    <p:pic>
                      <p:nvPicPr>
                        <p:cNvPr id="0" name="图片 738423"/>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75" y="2099"/>
                          <a:ext cx="1112" cy="362"/>
                        </a:xfrm>
                        <a:prstGeom prst="rect">
                          <a:avLst/>
                        </a:prstGeom>
                        <a:noFill/>
                        <a:ln>
                          <a:noFill/>
                        </a:ln>
                      </p:spPr>
                    </p:pic>
                  </p:oleObj>
                </mc:Fallback>
              </mc:AlternateContent>
            </a:graphicData>
          </a:graphic>
        </p:graphicFrame>
      </p:grpSp>
      <p:graphicFrame>
        <p:nvGraphicFramePr>
          <p:cNvPr id="66639" name="Object 79"/>
          <p:cNvGraphicFramePr/>
          <p:nvPr/>
        </p:nvGraphicFramePr>
        <p:xfrm>
          <a:off x="4470400" y="4149725"/>
          <a:ext cx="3810000" cy="788988"/>
        </p:xfrm>
        <a:graphic>
          <a:graphicData uri="http://schemas.openxmlformats.org/presentationml/2006/ole">
            <mc:AlternateContent xmlns:mc="http://schemas.openxmlformats.org/markup-compatibility/2006">
              <mc:Choice xmlns:v="urn:schemas-microsoft-com:vml" Requires="v">
                <p:oleObj spid="_x0000_s738425" name="公式" r:id="rId39" imgW="3810000" imgH="787400" progId="Equation.3">
                  <p:embed/>
                </p:oleObj>
              </mc:Choice>
              <mc:Fallback>
                <p:oleObj name="公式" r:id="rId39" imgW="3810000" imgH="787400" progId="Equation.3">
                  <p:embed/>
                  <p:pic>
                    <p:nvPicPr>
                      <p:cNvPr id="0" name="图片 738424"/>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70400" y="4149725"/>
                        <a:ext cx="3810000" cy="788988"/>
                      </a:xfrm>
                      <a:prstGeom prst="rect">
                        <a:avLst/>
                      </a:prstGeom>
                      <a:noFill/>
                      <a:ln>
                        <a:noFill/>
                      </a:ln>
                    </p:spPr>
                  </p:pic>
                </p:oleObj>
              </mc:Fallback>
            </mc:AlternateContent>
          </a:graphicData>
        </a:graphic>
      </p:graphicFrame>
      <p:graphicFrame>
        <p:nvGraphicFramePr>
          <p:cNvPr id="66640" name="Object 80"/>
          <p:cNvGraphicFramePr/>
          <p:nvPr/>
        </p:nvGraphicFramePr>
        <p:xfrm>
          <a:off x="5243513" y="5002213"/>
          <a:ext cx="1003300" cy="774700"/>
        </p:xfrm>
        <a:graphic>
          <a:graphicData uri="http://schemas.openxmlformats.org/presentationml/2006/ole">
            <mc:AlternateContent xmlns:mc="http://schemas.openxmlformats.org/markup-compatibility/2006">
              <mc:Choice xmlns:v="urn:schemas-microsoft-com:vml" Requires="v">
                <p:oleObj spid="_x0000_s738426" name="Equation" r:id="rId41" imgW="1002665" imgH="774065" progId="Equation.DSMT4">
                  <p:embed/>
                </p:oleObj>
              </mc:Choice>
              <mc:Fallback>
                <p:oleObj name="Equation" r:id="rId41" imgW="1002665" imgH="774065" progId="Equation.DSMT4">
                  <p:embed/>
                  <p:pic>
                    <p:nvPicPr>
                      <p:cNvPr id="0" name="图片 738425"/>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243513" y="5002213"/>
                        <a:ext cx="1003300" cy="774700"/>
                      </a:xfrm>
                      <a:prstGeom prst="rect">
                        <a:avLst/>
                      </a:prstGeom>
                      <a:noFill/>
                      <a:ln>
                        <a:noFill/>
                      </a:ln>
                    </p:spPr>
                  </p:pic>
                </p:oleObj>
              </mc:Fallback>
            </mc:AlternateContent>
          </a:graphicData>
        </a:graphic>
      </p:graphicFrame>
      <p:pic>
        <p:nvPicPr>
          <p:cNvPr id="66668" name="Picture 10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grpSp>
        <p:nvGrpSpPr>
          <p:cNvPr id="66669" name="Group 109"/>
          <p:cNvGrpSpPr/>
          <p:nvPr/>
        </p:nvGrpSpPr>
        <p:grpSpPr bwMode="auto">
          <a:xfrm>
            <a:off x="7318375" y="5767388"/>
            <a:ext cx="901700" cy="639762"/>
            <a:chOff x="2162" y="3321"/>
            <a:chExt cx="568" cy="403"/>
          </a:xfrm>
        </p:grpSpPr>
        <p:sp>
          <p:nvSpPr>
            <p:cNvPr id="66670" name="AutoShape 110">
              <a:hlinkClick r:id="rId44" action="ppaction://hlinksldjump"/>
            </p:cNvPr>
            <p:cNvSpPr>
              <a:spLocks noChangeArrowheads="1"/>
            </p:cNvSpPr>
            <p:nvPr/>
          </p:nvSpPr>
          <p:spPr bwMode="auto">
            <a:xfrm>
              <a:off x="2266" y="3321"/>
              <a:ext cx="357" cy="174"/>
            </a:xfrm>
            <a:prstGeom prst="rightArrow">
              <a:avLst>
                <a:gd name="adj1" fmla="val 50000"/>
                <a:gd name="adj2" fmla="val 51293"/>
              </a:avLst>
            </a:prstGeom>
            <a:solidFill>
              <a:srgbClr val="CCFFFF"/>
            </a:solidFill>
            <a:ln w="9525">
              <a:solidFill>
                <a:srgbClr val="FF0000"/>
              </a:solidFill>
              <a:miter lim="800000"/>
            </a:ln>
            <a:effectLst/>
          </p:spPr>
          <p:txBody>
            <a:bodyPr wrap="none" anchor="ctr"/>
            <a:lstStyle/>
            <a:p>
              <a:pPr>
                <a:defRPr/>
              </a:pPr>
              <a:endParaRPr lang="zh-CN" altLang="en-US"/>
            </a:p>
          </p:txBody>
        </p:sp>
        <p:sp>
          <p:nvSpPr>
            <p:cNvPr id="66671" name="Text Box 111"/>
            <p:cNvSpPr txBox="1">
              <a:spLocks noChangeArrowheads="1"/>
            </p:cNvSpPr>
            <p:nvPr/>
          </p:nvSpPr>
          <p:spPr bwMode="auto">
            <a:xfrm>
              <a:off x="2162" y="3512"/>
              <a:ext cx="568" cy="212"/>
            </a:xfrm>
            <a:prstGeom prst="rect">
              <a:avLst/>
            </a:prstGeom>
            <a:noFill/>
            <a:ln>
              <a:noFill/>
            </a:ln>
            <a:effectLst/>
          </p:spPr>
          <p:txBody>
            <a:bodyPr wrap="none">
              <a:spAutoFit/>
            </a:bodyPr>
            <a:lstStyle/>
            <a:p>
              <a:pPr algn="ctr">
                <a:defRPr/>
              </a:pPr>
              <a:r>
                <a:rPr lang="en-US" altLang="zh-CN" sz="1600">
                  <a:solidFill>
                    <a:srgbClr val="B2B2B2"/>
                  </a:solidFill>
                  <a:latin typeface="宋体" panose="02010600030101010101" charset="-122"/>
                </a:rPr>
                <a:t>(</a:t>
              </a:r>
              <a:r>
                <a:rPr lang="zh-CN" altLang="en-US" sz="1600">
                  <a:solidFill>
                    <a:srgbClr val="B2B2B2"/>
                  </a:solidFill>
                  <a:latin typeface="楷体" panose="02010609060101010101" charset="-122"/>
                  <a:ea typeface="楷体" panose="02010609060101010101" charset="-122"/>
                  <a:cs typeface="楷体" panose="02010609060101010101" charset="-122"/>
                </a:rPr>
                <a:t>返回</a:t>
              </a:r>
              <a:r>
                <a:rPr lang="en-US" altLang="zh-CN" sz="1600">
                  <a:solidFill>
                    <a:srgbClr val="B2B2B2"/>
                  </a:solidFill>
                  <a:latin typeface="宋体" panose="02010600030101010101" charset="-122"/>
                </a:rPr>
                <a:t>)</a:t>
              </a:r>
              <a:r>
                <a:rPr lang="en-US" altLang="zh-CN" sz="1600">
                  <a:solidFill>
                    <a:srgbClr val="B2B2B2"/>
                  </a:solidFill>
                  <a:cs typeface="Times New Roman" panose="02020703060505090304" charset="0"/>
                </a:rPr>
                <a:t>  </a:t>
              </a:r>
              <a:endParaRPr lang="en-US" altLang="zh-CN" sz="1600">
                <a:solidFill>
                  <a:srgbClr val="B2B2B2"/>
                </a:solidFill>
                <a:cs typeface="Times New Roman" panose="02020703060505090304" charset="0"/>
              </a:endParaRPr>
            </a:p>
          </p:txBody>
        </p:sp>
      </p:grpSp>
      <p:pic>
        <p:nvPicPr>
          <p:cNvPr id="69672" name="Picture 113" descr="xsf"/>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648"/>
                                        </p:tgtEl>
                                        <p:attrNameLst>
                                          <p:attrName>style.visibility</p:attrName>
                                        </p:attrNameLst>
                                      </p:cBhvr>
                                      <p:to>
                                        <p:strVal val="visible"/>
                                      </p:to>
                                    </p:set>
                                    <p:animEffect transition="in" filter="wipe(left)">
                                      <p:cBhvr>
                                        <p:cTn id="12" dur="1000"/>
                                        <p:tgtEl>
                                          <p:spTgt spid="666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641"/>
                                        </p:tgtEl>
                                        <p:attrNameLst>
                                          <p:attrName>style.visibility</p:attrName>
                                        </p:attrNameLst>
                                      </p:cBhvr>
                                      <p:to>
                                        <p:strVal val="visible"/>
                                      </p:to>
                                    </p:set>
                                    <p:animEffect transition="in" filter="wipe(left)">
                                      <p:cBhvr>
                                        <p:cTn id="17" dur="1000"/>
                                        <p:tgtEl>
                                          <p:spTgt spid="666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604"/>
                                        </p:tgtEl>
                                        <p:attrNameLst>
                                          <p:attrName>style.visibility</p:attrName>
                                        </p:attrNameLst>
                                      </p:cBhvr>
                                      <p:to>
                                        <p:strVal val="visible"/>
                                      </p:to>
                                    </p:set>
                                    <p:animEffect transition="in" filter="wipe(left)">
                                      <p:cBhvr>
                                        <p:cTn id="22" dur="1000"/>
                                        <p:tgtEl>
                                          <p:spTgt spid="6660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66603"/>
                                        </p:tgtEl>
                                        <p:attrNameLst>
                                          <p:attrName>style.visibility</p:attrName>
                                        </p:attrNameLst>
                                      </p:cBhvr>
                                      <p:to>
                                        <p:strVal val="visible"/>
                                      </p:to>
                                    </p:set>
                                    <p:animEffect transition="in" filter="wipe(left)">
                                      <p:cBhvr>
                                        <p:cTn id="26" dur="1000"/>
                                        <p:tgtEl>
                                          <p:spTgt spid="6660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6642"/>
                                        </p:tgtEl>
                                        <p:attrNameLst>
                                          <p:attrName>style.visibility</p:attrName>
                                        </p:attrNameLst>
                                      </p:cBhvr>
                                      <p:to>
                                        <p:strVal val="visible"/>
                                      </p:to>
                                    </p:set>
                                    <p:animEffect transition="in" filter="wipe(left)">
                                      <p:cBhvr>
                                        <p:cTn id="31" dur="1000"/>
                                        <p:tgtEl>
                                          <p:spTgt spid="666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611"/>
                                        </p:tgtEl>
                                        <p:attrNameLst>
                                          <p:attrName>style.visibility</p:attrName>
                                        </p:attrNameLst>
                                      </p:cBhvr>
                                      <p:to>
                                        <p:strVal val="visible"/>
                                      </p:to>
                                    </p:set>
                                    <p:animEffect transition="in" filter="wipe(left)">
                                      <p:cBhvr>
                                        <p:cTn id="36" dur="1000"/>
                                        <p:tgtEl>
                                          <p:spTgt spid="6661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66605"/>
                                        </p:tgtEl>
                                        <p:attrNameLst>
                                          <p:attrName>style.visibility</p:attrName>
                                        </p:attrNameLst>
                                      </p:cBhvr>
                                      <p:to>
                                        <p:strVal val="visible"/>
                                      </p:to>
                                    </p:set>
                                    <p:animEffect transition="in" filter="wipe(left)">
                                      <p:cBhvr>
                                        <p:cTn id="40" dur="1000"/>
                                        <p:tgtEl>
                                          <p:spTgt spid="666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6643"/>
                                        </p:tgtEl>
                                        <p:attrNameLst>
                                          <p:attrName>style.visibility</p:attrName>
                                        </p:attrNameLst>
                                      </p:cBhvr>
                                      <p:to>
                                        <p:strVal val="visible"/>
                                      </p:to>
                                    </p:set>
                                    <p:animEffect transition="in" filter="wipe(left)">
                                      <p:cBhvr>
                                        <p:cTn id="45" dur="1000"/>
                                        <p:tgtEl>
                                          <p:spTgt spid="6664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6612"/>
                                        </p:tgtEl>
                                        <p:attrNameLst>
                                          <p:attrName>style.visibility</p:attrName>
                                        </p:attrNameLst>
                                      </p:cBhvr>
                                      <p:to>
                                        <p:strVal val="visible"/>
                                      </p:to>
                                    </p:set>
                                    <p:animEffect transition="in" filter="wipe(left)">
                                      <p:cBhvr>
                                        <p:cTn id="50" dur="1000"/>
                                        <p:tgtEl>
                                          <p:spTgt spid="66612"/>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66606"/>
                                        </p:tgtEl>
                                        <p:attrNameLst>
                                          <p:attrName>style.visibility</p:attrName>
                                        </p:attrNameLst>
                                      </p:cBhvr>
                                      <p:to>
                                        <p:strVal val="visible"/>
                                      </p:to>
                                    </p:set>
                                    <p:animEffect transition="in" filter="wipe(left)">
                                      <p:cBhvr>
                                        <p:cTn id="54" dur="1000"/>
                                        <p:tgtEl>
                                          <p:spTgt spid="6660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6644"/>
                                        </p:tgtEl>
                                        <p:attrNameLst>
                                          <p:attrName>style.visibility</p:attrName>
                                        </p:attrNameLst>
                                      </p:cBhvr>
                                      <p:to>
                                        <p:strVal val="visible"/>
                                      </p:to>
                                    </p:set>
                                    <p:animEffect transition="in" filter="wipe(left)">
                                      <p:cBhvr>
                                        <p:cTn id="59" dur="1000"/>
                                        <p:tgtEl>
                                          <p:spTgt spid="666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6645"/>
                                        </p:tgtEl>
                                        <p:attrNameLst>
                                          <p:attrName>style.visibility</p:attrName>
                                        </p:attrNameLst>
                                      </p:cBhvr>
                                      <p:to>
                                        <p:strVal val="visible"/>
                                      </p:to>
                                    </p:set>
                                    <p:animEffect transition="in" filter="wipe(left)">
                                      <p:cBhvr>
                                        <p:cTn id="64" dur="1000"/>
                                        <p:tgtEl>
                                          <p:spTgt spid="666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6631"/>
                                        </p:tgtEl>
                                        <p:attrNameLst>
                                          <p:attrName>style.visibility</p:attrName>
                                        </p:attrNameLst>
                                      </p:cBhvr>
                                      <p:to>
                                        <p:strVal val="visible"/>
                                      </p:to>
                                    </p:set>
                                    <p:animEffect transition="in" filter="wipe(up)">
                                      <p:cBhvr>
                                        <p:cTn id="69" dur="1000"/>
                                        <p:tgtEl>
                                          <p:spTgt spid="66631"/>
                                        </p:tgtEl>
                                      </p:cBhvr>
                                    </p:animEffect>
                                  </p:childTnLst>
                                </p:cTn>
                              </p:par>
                              <p:par>
                                <p:cTn id="70" presetID="22" presetClass="entr" presetSubtype="8" fill="hold" nodeType="withEffect">
                                  <p:stCondLst>
                                    <p:cond delay="0"/>
                                  </p:stCondLst>
                                  <p:childTnLst>
                                    <p:set>
                                      <p:cBhvr>
                                        <p:cTn id="71" dur="1" fill="hold">
                                          <p:stCondLst>
                                            <p:cond delay="0"/>
                                          </p:stCondLst>
                                        </p:cTn>
                                        <p:tgtEl>
                                          <p:spTgt spid="66646"/>
                                        </p:tgtEl>
                                        <p:attrNameLst>
                                          <p:attrName>style.visibility</p:attrName>
                                        </p:attrNameLst>
                                      </p:cBhvr>
                                      <p:to>
                                        <p:strVal val="visible"/>
                                      </p:to>
                                    </p:set>
                                    <p:animEffect transition="in" filter="wipe(left)">
                                      <p:cBhvr>
                                        <p:cTn id="72" dur="1000"/>
                                        <p:tgtEl>
                                          <p:spTgt spid="6664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6647"/>
                                        </p:tgtEl>
                                        <p:attrNameLst>
                                          <p:attrName>style.visibility</p:attrName>
                                        </p:attrNameLst>
                                      </p:cBhvr>
                                      <p:to>
                                        <p:strVal val="visible"/>
                                      </p:to>
                                    </p:set>
                                    <p:animEffect transition="in" filter="wipe(left)">
                                      <p:cBhvr>
                                        <p:cTn id="77" dur="1000"/>
                                        <p:tgtEl>
                                          <p:spTgt spid="666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6639"/>
                                        </p:tgtEl>
                                        <p:attrNameLst>
                                          <p:attrName>style.visibility</p:attrName>
                                        </p:attrNameLst>
                                      </p:cBhvr>
                                      <p:to>
                                        <p:strVal val="visible"/>
                                      </p:to>
                                    </p:set>
                                    <p:animEffect transition="in" filter="wipe(left)">
                                      <p:cBhvr>
                                        <p:cTn id="82" dur="1000"/>
                                        <p:tgtEl>
                                          <p:spTgt spid="6663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6640"/>
                                        </p:tgtEl>
                                        <p:attrNameLst>
                                          <p:attrName>style.visibility</p:attrName>
                                        </p:attrNameLst>
                                      </p:cBhvr>
                                      <p:to>
                                        <p:strVal val="visible"/>
                                      </p:to>
                                    </p:set>
                                    <p:animEffect transition="in" filter="wipe(left)">
                                      <p:cBhvr>
                                        <p:cTn id="87" dur="1000"/>
                                        <p:tgtEl>
                                          <p:spTgt spid="66640"/>
                                        </p:tgtEl>
                                      </p:cBhvr>
                                    </p:animEffect>
                                  </p:childTnLst>
                                </p:cTn>
                              </p:par>
                              <p:par>
                                <p:cTn id="88" presetID="22" presetClass="entr" presetSubtype="8" fill="hold" nodeType="withEffect">
                                  <p:stCondLst>
                                    <p:cond delay="0"/>
                                  </p:stCondLst>
                                  <p:childTnLst>
                                    <p:set>
                                      <p:cBhvr>
                                        <p:cTn id="89" dur="1" fill="hold">
                                          <p:stCondLst>
                                            <p:cond delay="0"/>
                                          </p:stCondLst>
                                        </p:cTn>
                                        <p:tgtEl>
                                          <p:spTgt spid="66669"/>
                                        </p:tgtEl>
                                        <p:attrNameLst>
                                          <p:attrName>style.visibility</p:attrName>
                                        </p:attrNameLst>
                                      </p:cBhvr>
                                      <p:to>
                                        <p:strVal val="visible"/>
                                      </p:to>
                                    </p:set>
                                    <p:animEffect transition="in" filter="wipe(left)">
                                      <p:cBhvr>
                                        <p:cTn id="90" dur="1000"/>
                                        <p:tgtEl>
                                          <p:spTgt spid="66669"/>
                                        </p:tgtEl>
                                      </p:cBhvr>
                                    </p:animEffect>
                                  </p:childTnLst>
                                </p:cTn>
                              </p:par>
                              <p:par>
                                <p:cTn id="91" presetID="63" presetClass="path" presetSubtype="0" repeatCount="indefinite" accel="50000" decel="50000" autoRev="1" fill="hold" nodeType="withEffect">
                                  <p:stCondLst>
                                    <p:cond delay="0"/>
                                  </p:stCondLst>
                                  <p:endCondLst>
                                    <p:cond evt="onNext" delay="0">
                                      <p:tgtEl>
                                        <p:sldTgt/>
                                      </p:tgtEl>
                                    </p:cond>
                                  </p:endCondLst>
                                  <p:childTnLst>
                                    <p:animMotion origin="layout" path="M 3.33333E-6 3.33333E-6 L 0.04166 3.33333E-6 " pathEditMode="relative" rAng="0" ptsTypes="AA">
                                      <p:cBhvr>
                                        <p:cTn id="92" dur="1000" fill="hold"/>
                                        <p:tgtEl>
                                          <p:spTgt spid="66669"/>
                                        </p:tgtEl>
                                        <p:attrNameLst>
                                          <p:attrName>ppt_x</p:attrName>
                                          <p:attrName>ppt_y</p:attrName>
                                        </p:attrNameLst>
                                      </p:cBhvr>
                                      <p:rCtr x="2083" y="0"/>
                                    </p:animMotion>
                                  </p:childTnLst>
                                </p:cTn>
                              </p:par>
                              <p:par>
                                <p:cTn id="93" presetID="26" presetClass="entr" presetSubtype="0" fill="hold" nodeType="withEffect">
                                  <p:stCondLst>
                                    <p:cond delay="0"/>
                                  </p:stCondLst>
                                  <p:childTnLst>
                                    <p:set>
                                      <p:cBhvr>
                                        <p:cTn id="94" dur="1" fill="hold">
                                          <p:stCondLst>
                                            <p:cond delay="0"/>
                                          </p:stCondLst>
                                        </p:cTn>
                                        <p:tgtEl>
                                          <p:spTgt spid="66668"/>
                                        </p:tgtEl>
                                        <p:attrNameLst>
                                          <p:attrName>style.visibility</p:attrName>
                                        </p:attrNameLst>
                                      </p:cBhvr>
                                      <p:to>
                                        <p:strVal val="visible"/>
                                      </p:to>
                                    </p:set>
                                    <p:animEffect transition="in" filter="wipe(down)">
                                      <p:cBhvr>
                                        <p:cTn id="95" dur="580">
                                          <p:stCondLst>
                                            <p:cond delay="0"/>
                                          </p:stCondLst>
                                        </p:cTn>
                                        <p:tgtEl>
                                          <p:spTgt spid="66668"/>
                                        </p:tgtEl>
                                      </p:cBhvr>
                                    </p:animEffect>
                                    <p:anim calcmode="lin" valueType="num">
                                      <p:cBhvr>
                                        <p:cTn id="96" dur="1822" tmFilter="0,0; 0.14,0.36; 0.43,0.73; 0.71,0.91; 1.0,1.0">
                                          <p:stCondLst>
                                            <p:cond delay="0"/>
                                          </p:stCondLst>
                                        </p:cTn>
                                        <p:tgtEl>
                                          <p:spTgt spid="66668"/>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66668"/>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66668"/>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66668"/>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66668"/>
                                        </p:tgtEl>
                                        <p:attrNameLst>
                                          <p:attrName>ppt_y</p:attrName>
                                        </p:attrNameLst>
                                      </p:cBhvr>
                                      <p:tavLst>
                                        <p:tav tm="0" fmla="#ppt_y-sin(pi*$)/81">
                                          <p:val>
                                            <p:fltVal val="0"/>
                                          </p:val>
                                        </p:tav>
                                        <p:tav tm="100000">
                                          <p:val>
                                            <p:fltVal val="1"/>
                                          </p:val>
                                        </p:tav>
                                      </p:tavLst>
                                    </p:anim>
                                    <p:animScale>
                                      <p:cBhvr>
                                        <p:cTn id="101" dur="26">
                                          <p:stCondLst>
                                            <p:cond delay="650"/>
                                          </p:stCondLst>
                                        </p:cTn>
                                        <p:tgtEl>
                                          <p:spTgt spid="66668"/>
                                        </p:tgtEl>
                                      </p:cBhvr>
                                      <p:to x="100000" y="60000"/>
                                    </p:animScale>
                                    <p:animScale>
                                      <p:cBhvr>
                                        <p:cTn id="102" dur="166" decel="50000">
                                          <p:stCondLst>
                                            <p:cond delay="676"/>
                                          </p:stCondLst>
                                        </p:cTn>
                                        <p:tgtEl>
                                          <p:spTgt spid="66668"/>
                                        </p:tgtEl>
                                      </p:cBhvr>
                                      <p:to x="100000" y="100000"/>
                                    </p:animScale>
                                    <p:animScale>
                                      <p:cBhvr>
                                        <p:cTn id="103" dur="26">
                                          <p:stCondLst>
                                            <p:cond delay="1312"/>
                                          </p:stCondLst>
                                        </p:cTn>
                                        <p:tgtEl>
                                          <p:spTgt spid="66668"/>
                                        </p:tgtEl>
                                      </p:cBhvr>
                                      <p:to x="100000" y="80000"/>
                                    </p:animScale>
                                    <p:animScale>
                                      <p:cBhvr>
                                        <p:cTn id="104" dur="166" decel="50000">
                                          <p:stCondLst>
                                            <p:cond delay="1338"/>
                                          </p:stCondLst>
                                        </p:cTn>
                                        <p:tgtEl>
                                          <p:spTgt spid="66668"/>
                                        </p:tgtEl>
                                      </p:cBhvr>
                                      <p:to x="100000" y="100000"/>
                                    </p:animScale>
                                    <p:animScale>
                                      <p:cBhvr>
                                        <p:cTn id="105" dur="26">
                                          <p:stCondLst>
                                            <p:cond delay="1642"/>
                                          </p:stCondLst>
                                        </p:cTn>
                                        <p:tgtEl>
                                          <p:spTgt spid="66668"/>
                                        </p:tgtEl>
                                      </p:cBhvr>
                                      <p:to x="100000" y="90000"/>
                                    </p:animScale>
                                    <p:animScale>
                                      <p:cBhvr>
                                        <p:cTn id="106" dur="166" decel="50000">
                                          <p:stCondLst>
                                            <p:cond delay="1668"/>
                                          </p:stCondLst>
                                        </p:cTn>
                                        <p:tgtEl>
                                          <p:spTgt spid="66668"/>
                                        </p:tgtEl>
                                      </p:cBhvr>
                                      <p:to x="100000" y="100000"/>
                                    </p:animScale>
                                    <p:animScale>
                                      <p:cBhvr>
                                        <p:cTn id="107" dur="26">
                                          <p:stCondLst>
                                            <p:cond delay="1808"/>
                                          </p:stCondLst>
                                        </p:cTn>
                                        <p:tgtEl>
                                          <p:spTgt spid="66668"/>
                                        </p:tgtEl>
                                      </p:cBhvr>
                                      <p:to x="100000" y="95000"/>
                                    </p:animScale>
                                    <p:animScale>
                                      <p:cBhvr>
                                        <p:cTn id="108" dur="166" decel="50000">
                                          <p:stCondLst>
                                            <p:cond delay="1834"/>
                                          </p:stCondLst>
                                        </p:cTn>
                                        <p:tgtEl>
                                          <p:spTgt spid="666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70658"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70659"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70660" name="Picture 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70661" name="Picture 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70662" name="Picture 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70663"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70664"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70665"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70666"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70667"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70668"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70669"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70670" name="Picture 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70671"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70672"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70673"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70674" name="Picture 1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70675"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02421" name="Text Box 21"/>
          <p:cNvSpPr txBox="1">
            <a:spLocks noChangeArrowheads="1"/>
          </p:cNvSpPr>
          <p:nvPr/>
        </p:nvSpPr>
        <p:spPr bwMode="auto">
          <a:xfrm>
            <a:off x="536575" y="558800"/>
            <a:ext cx="8474075" cy="519113"/>
          </a:xfrm>
          <a:prstGeom prst="rect">
            <a:avLst/>
          </a:prstGeom>
          <a:noFill/>
          <a:ln>
            <a:noFill/>
          </a:ln>
          <a:effectLst/>
        </p:spPr>
        <p:txBody>
          <a:bodyPr>
            <a:spAutoFit/>
          </a:bodyPr>
          <a:lstStyle/>
          <a:p>
            <a:pPr>
              <a:buSzPct val="90000"/>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泰勒级数的应用举例</a:t>
            </a:r>
            <a:r>
              <a:rPr lang="zh-CN" altLang="en-US" sz="2800" baseline="-25000">
                <a:solidFill>
                  <a:srgbClr val="006600"/>
                </a:solidFill>
                <a:ea typeface="楷体" panose="02010609060101010101" charset="-122"/>
                <a:cs typeface="楷体" panose="02010609060101010101" charset="-122"/>
              </a:rPr>
              <a:t> </a:t>
            </a:r>
            <a:r>
              <a:rPr lang="en-US" altLang="zh-CN" sz="2800">
                <a:solidFill>
                  <a:srgbClr val="006600"/>
                </a:solidFill>
                <a:latin typeface="楷体" panose="02010609060101010101" charset="-122"/>
                <a:ea typeface="楷体" panose="02010609060101010101" charset="-122"/>
                <a:cs typeface="楷体" panose="02010609060101010101" charset="-122"/>
              </a:rPr>
              <a:t>——</a:t>
            </a:r>
            <a:r>
              <a:rPr lang="en-US" altLang="zh-CN" sz="2800" baseline="-25000">
                <a:solidFill>
                  <a:srgbClr val="006600"/>
                </a:solidFill>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求斐波拉契数列的通项  </a:t>
            </a:r>
            <a:endParaRPr kumimoji="1" lang="zh-CN" altLang="en-US">
              <a:solidFill>
                <a:schemeClr val="hlink"/>
              </a:solidFill>
              <a:ea typeface="楷体" panose="02010609060101010101" charset="-122"/>
              <a:cs typeface="楷体" panose="02010609060101010101" charset="-122"/>
            </a:endParaRPr>
          </a:p>
        </p:txBody>
      </p:sp>
      <p:sp>
        <p:nvSpPr>
          <p:cNvPr id="102422" name="Text Box 22"/>
          <p:cNvSpPr txBox="1">
            <a:spLocks noChangeArrowheads="1"/>
          </p:cNvSpPr>
          <p:nvPr/>
        </p:nvSpPr>
        <p:spPr bwMode="auto">
          <a:xfrm>
            <a:off x="536575" y="1250950"/>
            <a:ext cx="2686050" cy="457200"/>
          </a:xfrm>
          <a:prstGeom prst="rect">
            <a:avLst/>
          </a:prstGeom>
          <a:noFill/>
          <a:ln>
            <a:noFill/>
          </a:ln>
          <a:effectLst/>
        </p:spPr>
        <p:txBody>
          <a:bodyPr>
            <a:spAutoFit/>
          </a:bodyPr>
          <a:lstStyle/>
          <a:p>
            <a:pPr>
              <a:defRPr/>
            </a:pPr>
            <a:r>
              <a:rPr lang="en-US" altLang="zh-CN">
                <a:solidFill>
                  <a:srgbClr val="000099"/>
                </a:solidFill>
              </a:rPr>
              <a:t>1. </a:t>
            </a:r>
            <a:r>
              <a:rPr lang="zh-CN" altLang="en-US">
                <a:solidFill>
                  <a:srgbClr val="000099"/>
                </a:solidFill>
              </a:rPr>
              <a:t>斐波拉契简介</a:t>
            </a:r>
            <a:endParaRPr lang="zh-CN" altLang="en-US">
              <a:solidFill>
                <a:srgbClr val="000099"/>
              </a:solidFill>
            </a:endParaRPr>
          </a:p>
        </p:txBody>
      </p:sp>
      <p:sp>
        <p:nvSpPr>
          <p:cNvPr id="102424" name="Rectangle 24"/>
          <p:cNvSpPr>
            <a:spLocks noChangeArrowheads="1"/>
          </p:cNvSpPr>
          <p:nvPr/>
        </p:nvSpPr>
        <p:spPr bwMode="auto">
          <a:xfrm>
            <a:off x="855663" y="1781175"/>
            <a:ext cx="8029575" cy="457200"/>
          </a:xfrm>
          <a:prstGeom prst="rect">
            <a:avLst/>
          </a:prstGeom>
          <a:noFill/>
          <a:ln>
            <a:noFill/>
          </a:ln>
          <a:effectLst/>
        </p:spPr>
        <p:txBody>
          <a:bodyPr wrap="none" anchor="ctr">
            <a:spAutoFit/>
          </a:bodyPr>
          <a:lstStyle/>
          <a:p>
            <a:pPr>
              <a:buSzPct val="85000"/>
              <a:buFontTx/>
              <a:buBlip>
                <a:blip r:embed="rId2"/>
              </a:buBlip>
              <a:defRPr/>
            </a:pPr>
            <a:r>
              <a:rPr lang="en-US" altLang="zh-CN"/>
              <a:t> Leonardo Fibonacci</a:t>
            </a:r>
            <a:r>
              <a:rPr lang="zh-CN" altLang="en-US"/>
              <a:t>，约</a:t>
            </a:r>
            <a:r>
              <a:rPr lang="zh-CN" altLang="en-US" sz="1200"/>
              <a:t> </a:t>
            </a:r>
            <a:r>
              <a:rPr lang="en-US" altLang="zh-CN"/>
              <a:t>1170 ~ </a:t>
            </a:r>
            <a:r>
              <a:rPr lang="zh-CN" altLang="en-US"/>
              <a:t>约</a:t>
            </a:r>
            <a:r>
              <a:rPr lang="zh-CN" altLang="en-US" sz="1200"/>
              <a:t> </a:t>
            </a:r>
            <a:r>
              <a:rPr lang="en-US" altLang="zh-CN"/>
              <a:t>1240</a:t>
            </a:r>
            <a:r>
              <a:rPr lang="zh-CN" altLang="en-US"/>
              <a:t>，意大利数学家。</a:t>
            </a:r>
            <a:endParaRPr lang="zh-CN" altLang="en-US"/>
          </a:p>
        </p:txBody>
      </p:sp>
      <p:sp>
        <p:nvSpPr>
          <p:cNvPr id="102427" name="Text Box 27"/>
          <p:cNvSpPr txBox="1">
            <a:spLocks noChangeArrowheads="1"/>
          </p:cNvSpPr>
          <p:nvPr/>
        </p:nvSpPr>
        <p:spPr bwMode="auto">
          <a:xfrm>
            <a:off x="534988" y="4459288"/>
            <a:ext cx="2847975" cy="457200"/>
          </a:xfrm>
          <a:prstGeom prst="rect">
            <a:avLst/>
          </a:prstGeom>
          <a:noFill/>
          <a:ln>
            <a:noFill/>
          </a:ln>
          <a:effectLst/>
        </p:spPr>
        <p:txBody>
          <a:bodyPr>
            <a:spAutoFit/>
          </a:bodyPr>
          <a:lstStyle/>
          <a:p>
            <a:pPr>
              <a:defRPr/>
            </a:pPr>
            <a:r>
              <a:rPr lang="en-US" altLang="zh-CN">
                <a:solidFill>
                  <a:srgbClr val="000099"/>
                </a:solidFill>
              </a:rPr>
              <a:t>3. </a:t>
            </a:r>
            <a:r>
              <a:rPr lang="zh-CN" altLang="en-US">
                <a:solidFill>
                  <a:srgbClr val="000099"/>
                </a:solidFill>
              </a:rPr>
              <a:t>斐波拉契数列</a:t>
            </a:r>
            <a:endParaRPr lang="zh-CN" altLang="en-US">
              <a:solidFill>
                <a:srgbClr val="000099"/>
              </a:solidFill>
            </a:endParaRPr>
          </a:p>
        </p:txBody>
      </p:sp>
      <p:sp>
        <p:nvSpPr>
          <p:cNvPr id="102428" name="Text Box 28"/>
          <p:cNvSpPr txBox="1">
            <a:spLocks noChangeArrowheads="1"/>
          </p:cNvSpPr>
          <p:nvPr/>
        </p:nvSpPr>
        <p:spPr bwMode="auto">
          <a:xfrm>
            <a:off x="534988" y="2630488"/>
            <a:ext cx="2135187" cy="457200"/>
          </a:xfrm>
          <a:prstGeom prst="rect">
            <a:avLst/>
          </a:prstGeom>
          <a:noFill/>
          <a:ln>
            <a:noFill/>
          </a:ln>
          <a:effectLst/>
        </p:spPr>
        <p:txBody>
          <a:bodyPr>
            <a:spAutoFit/>
          </a:bodyPr>
          <a:lstStyle/>
          <a:p>
            <a:pPr>
              <a:defRPr/>
            </a:pPr>
            <a:r>
              <a:rPr lang="en-US" altLang="zh-CN">
                <a:solidFill>
                  <a:srgbClr val="000099"/>
                </a:solidFill>
              </a:rPr>
              <a:t>2. </a:t>
            </a:r>
            <a:r>
              <a:rPr lang="zh-CN" altLang="en-US">
                <a:solidFill>
                  <a:srgbClr val="000099"/>
                </a:solidFill>
              </a:rPr>
              <a:t>兔子问题</a:t>
            </a:r>
            <a:endParaRPr lang="zh-CN" altLang="en-US">
              <a:solidFill>
                <a:srgbClr val="000099"/>
              </a:solidFill>
            </a:endParaRPr>
          </a:p>
        </p:txBody>
      </p:sp>
      <p:grpSp>
        <p:nvGrpSpPr>
          <p:cNvPr id="102439" name="Group 39"/>
          <p:cNvGrpSpPr/>
          <p:nvPr/>
        </p:nvGrpSpPr>
        <p:grpSpPr bwMode="auto">
          <a:xfrm>
            <a:off x="857250" y="3136900"/>
            <a:ext cx="8251825" cy="1016000"/>
            <a:chOff x="540" y="1976"/>
            <a:chExt cx="5198" cy="640"/>
          </a:xfrm>
        </p:grpSpPr>
        <p:sp>
          <p:nvSpPr>
            <p:cNvPr id="102429" name="Rectangle 29"/>
            <p:cNvSpPr>
              <a:spLocks noChangeArrowheads="1"/>
            </p:cNvSpPr>
            <p:nvPr/>
          </p:nvSpPr>
          <p:spPr bwMode="auto">
            <a:xfrm>
              <a:off x="540" y="1976"/>
              <a:ext cx="5198" cy="288"/>
            </a:xfrm>
            <a:prstGeom prst="rect">
              <a:avLst/>
            </a:prstGeom>
            <a:noFill/>
            <a:ln>
              <a:noFill/>
            </a:ln>
            <a:effectLst/>
          </p:spPr>
          <p:txBody>
            <a:bodyPr wrap="none">
              <a:spAutoFit/>
            </a:bodyPr>
            <a:lstStyle/>
            <a:p>
              <a:pPr>
                <a:buSzPct val="85000"/>
                <a:buFontTx/>
                <a:buBlip>
                  <a:blip r:embed="rId2"/>
                </a:buBlip>
                <a:defRPr/>
              </a:pPr>
              <a:r>
                <a:rPr lang="zh-CN" altLang="en-US"/>
                <a:t> </a:t>
              </a:r>
              <a:r>
                <a:rPr lang="zh-CN" altLang="en-US">
                  <a:ea typeface="楷体" panose="02010609060101010101" charset="-122"/>
                  <a:cs typeface="楷体" panose="02010609060101010101" charset="-122"/>
                </a:rPr>
                <a:t>一对</a:t>
              </a:r>
              <a:r>
                <a:rPr lang="en-US" altLang="zh-CN">
                  <a:solidFill>
                    <a:srgbClr val="969696"/>
                  </a:solidFill>
                  <a:latin typeface="宋体" panose="02010600030101010101" charset="-122"/>
                </a:rPr>
                <a:t>(</a:t>
              </a:r>
              <a:r>
                <a:rPr lang="zh-CN" altLang="en-US">
                  <a:solidFill>
                    <a:srgbClr val="969696"/>
                  </a:solidFill>
                  <a:latin typeface="楷体" panose="02010609060101010101" charset="-122"/>
                  <a:ea typeface="楷体" panose="02010609060101010101" charset="-122"/>
                  <a:cs typeface="楷体" panose="02010609060101010101" charset="-122"/>
                </a:rPr>
                <a:t>超级</a:t>
              </a:r>
              <a:r>
                <a:rPr lang="en-US" altLang="zh-CN">
                  <a:solidFill>
                    <a:srgbClr val="969696"/>
                  </a:solidFill>
                  <a:latin typeface="宋体" panose="02010600030101010101" charset="-122"/>
                </a:rPr>
                <a:t>)</a:t>
              </a:r>
              <a:r>
                <a:rPr lang="zh-CN" altLang="en-US">
                  <a:ea typeface="楷体" panose="02010609060101010101" charset="-122"/>
                  <a:cs typeface="楷体" panose="02010609060101010101" charset="-122"/>
                </a:rPr>
                <a:t>小兔，在它们出生的第三个月开始，每月又可</a:t>
              </a:r>
              <a:r>
                <a:rPr lang="zh-CN" altLang="en-US"/>
                <a:t>  </a:t>
              </a:r>
              <a:endParaRPr lang="zh-CN" altLang="en-US"/>
            </a:p>
          </p:txBody>
        </p:sp>
        <p:sp>
          <p:nvSpPr>
            <p:cNvPr id="102430" name="Rectangle 30"/>
            <p:cNvSpPr>
              <a:spLocks noChangeArrowheads="1"/>
            </p:cNvSpPr>
            <p:nvPr/>
          </p:nvSpPr>
          <p:spPr bwMode="auto">
            <a:xfrm>
              <a:off x="705" y="2328"/>
              <a:ext cx="4935" cy="288"/>
            </a:xfrm>
            <a:prstGeom prst="rect">
              <a:avLst/>
            </a:prstGeom>
            <a:noFill/>
            <a:ln>
              <a:noFill/>
            </a:ln>
            <a:effectLst/>
          </p:spPr>
          <p:txBody>
            <a:bodyPr wrap="none">
              <a:spAutoFit/>
            </a:bodyPr>
            <a:lstStyle/>
            <a:p>
              <a:pPr>
                <a:defRPr/>
              </a:pPr>
              <a:r>
                <a:rPr lang="zh-CN" altLang="en-US">
                  <a:ea typeface="楷体" panose="02010609060101010101" charset="-122"/>
                  <a:cs typeface="楷体" panose="02010609060101010101" charset="-122"/>
                </a:rPr>
                <a:t>生一对</a:t>
              </a:r>
              <a:r>
                <a:rPr lang="en-US" altLang="zh-CN">
                  <a:solidFill>
                    <a:srgbClr val="969696"/>
                  </a:solidFill>
                  <a:latin typeface="宋体" panose="02010600030101010101" charset="-122"/>
                </a:rPr>
                <a:t>(</a:t>
              </a:r>
              <a:r>
                <a:rPr lang="zh-CN" altLang="en-US">
                  <a:solidFill>
                    <a:srgbClr val="969696"/>
                  </a:solidFill>
                  <a:latin typeface="楷体" panose="02010609060101010101" charset="-122"/>
                  <a:ea typeface="楷体" panose="02010609060101010101" charset="-122"/>
                  <a:cs typeface="楷体" panose="02010609060101010101" charset="-122"/>
                </a:rPr>
                <a:t>超级</a:t>
              </a:r>
              <a:r>
                <a:rPr lang="en-US" altLang="zh-CN">
                  <a:solidFill>
                    <a:srgbClr val="969696"/>
                  </a:solidFill>
                  <a:latin typeface="宋体" panose="02010600030101010101" charset="-122"/>
                </a:rPr>
                <a:t>)</a:t>
              </a:r>
              <a:r>
                <a:rPr lang="zh-CN" altLang="en-US">
                  <a:ea typeface="楷体" panose="02010609060101010101" charset="-122"/>
                  <a:cs typeface="楷体" panose="02010609060101010101" charset="-122"/>
                </a:rPr>
                <a:t>小兔，问</a:t>
              </a:r>
              <a:r>
                <a:rPr lang="zh-CN" altLang="en-US" baseline="-25000">
                  <a:ea typeface="楷体" panose="02010609060101010101" charset="-122"/>
                  <a:cs typeface="楷体" panose="02010609060101010101" charset="-122"/>
                </a:rPr>
                <a:t> </a:t>
              </a:r>
              <a:r>
                <a:rPr lang="en-US" altLang="zh-CN" i="1">
                  <a:ea typeface="楷体" panose="02010609060101010101" charset="-122"/>
                  <a:cs typeface="楷体" panose="02010609060101010101" charset="-122"/>
                </a:rPr>
                <a:t>n</a:t>
              </a:r>
              <a:r>
                <a:rPr lang="en-US" altLang="zh-CN" baseline="-25000">
                  <a:ea typeface="楷体" panose="02010609060101010101" charset="-122"/>
                  <a:cs typeface="楷体" panose="02010609060101010101" charset="-122"/>
                </a:rPr>
                <a:t> </a:t>
              </a:r>
              <a:r>
                <a:rPr lang="zh-CN" altLang="en-US">
                  <a:ea typeface="楷体" panose="02010609060101010101" charset="-122"/>
                  <a:cs typeface="楷体" panose="02010609060101010101" charset="-122"/>
                </a:rPr>
                <a:t>个月后，共可得到多少对兔子</a:t>
              </a:r>
              <a:r>
                <a:rPr lang="zh-CN" altLang="en-US" sz="800">
                  <a:ea typeface="楷体" panose="02010609060101010101" charset="-122"/>
                  <a:cs typeface="楷体" panose="02010609060101010101" charset="-122"/>
                </a:rPr>
                <a:t> </a:t>
              </a:r>
              <a:r>
                <a:rPr lang="en-US" altLang="zh-CN">
                  <a:ea typeface="楷体" panose="02010609060101010101" charset="-122"/>
                  <a:cs typeface="楷体" panose="02010609060101010101" charset="-122"/>
                </a:rPr>
                <a:t>?  </a:t>
              </a:r>
              <a:endParaRPr lang="en-US" altLang="zh-CN">
                <a:ea typeface="楷体" panose="02010609060101010101" charset="-122"/>
                <a:cs typeface="楷体" panose="02010609060101010101" charset="-122"/>
              </a:endParaRPr>
            </a:p>
          </p:txBody>
        </p:sp>
      </p:grpSp>
      <p:graphicFrame>
        <p:nvGraphicFramePr>
          <p:cNvPr id="102431" name="Object 31"/>
          <p:cNvGraphicFramePr/>
          <p:nvPr/>
        </p:nvGraphicFramePr>
        <p:xfrm>
          <a:off x="1235075" y="5722938"/>
          <a:ext cx="5016500" cy="382587"/>
        </p:xfrm>
        <a:graphic>
          <a:graphicData uri="http://schemas.openxmlformats.org/presentationml/2006/ole">
            <mc:AlternateContent xmlns:mc="http://schemas.openxmlformats.org/markup-compatibility/2006">
              <mc:Choice xmlns:v="urn:schemas-microsoft-com:vml" Requires="v">
                <p:oleObj spid="_x0000_s739346" name="公式" r:id="rId3" imgW="5016500" imgH="381000" progId="Equation.3">
                  <p:embed/>
                </p:oleObj>
              </mc:Choice>
              <mc:Fallback>
                <p:oleObj name="公式" r:id="rId3" imgW="5016500" imgH="381000" progId="Equation.3">
                  <p:embed/>
                  <p:pic>
                    <p:nvPicPr>
                      <p:cNvPr id="0" name="图片 7393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5075" y="5722938"/>
                        <a:ext cx="5016500" cy="382587"/>
                      </a:xfrm>
                      <a:prstGeom prst="rect">
                        <a:avLst/>
                      </a:prstGeom>
                      <a:noFill/>
                      <a:ln>
                        <a:noFill/>
                      </a:ln>
                    </p:spPr>
                  </p:pic>
                </p:oleObj>
              </mc:Fallback>
            </mc:AlternateContent>
          </a:graphicData>
        </a:graphic>
      </p:graphicFrame>
      <p:grpSp>
        <p:nvGrpSpPr>
          <p:cNvPr id="102437" name="Group 37"/>
          <p:cNvGrpSpPr/>
          <p:nvPr/>
        </p:nvGrpSpPr>
        <p:grpSpPr bwMode="auto">
          <a:xfrm>
            <a:off x="1244600" y="5073650"/>
            <a:ext cx="6142038" cy="382588"/>
            <a:chOff x="940" y="3196"/>
            <a:chExt cx="3869" cy="241"/>
          </a:xfrm>
        </p:grpSpPr>
        <p:graphicFrame>
          <p:nvGraphicFramePr>
            <p:cNvPr id="70685" name="Object 33"/>
            <p:cNvGraphicFramePr/>
            <p:nvPr/>
          </p:nvGraphicFramePr>
          <p:xfrm>
            <a:off x="940" y="3196"/>
            <a:ext cx="2688" cy="241"/>
          </p:xfrm>
          <a:graphic>
            <a:graphicData uri="http://schemas.openxmlformats.org/presentationml/2006/ole">
              <mc:AlternateContent xmlns:mc="http://schemas.openxmlformats.org/markup-compatibility/2006">
                <mc:Choice xmlns:v="urn:schemas-microsoft-com:vml" Requires="v">
                  <p:oleObj spid="_x0000_s739347" name="公式" r:id="rId5" imgW="4267200" imgH="381000" progId="Equation.3">
                    <p:embed/>
                  </p:oleObj>
                </mc:Choice>
                <mc:Fallback>
                  <p:oleObj name="公式" r:id="rId5" imgW="4267200" imgH="381000" progId="Equation.3">
                    <p:embed/>
                    <p:pic>
                      <p:nvPicPr>
                        <p:cNvPr id="0" name="图片 73934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 y="3196"/>
                          <a:ext cx="2688" cy="241"/>
                        </a:xfrm>
                        <a:prstGeom prst="rect">
                          <a:avLst/>
                        </a:prstGeom>
                        <a:noFill/>
                        <a:ln>
                          <a:noFill/>
                        </a:ln>
                      </p:spPr>
                    </p:pic>
                  </p:oleObj>
                </mc:Fallback>
              </mc:AlternateContent>
            </a:graphicData>
          </a:graphic>
        </p:graphicFrame>
        <p:graphicFrame>
          <p:nvGraphicFramePr>
            <p:cNvPr id="70686" name="Object 34"/>
            <p:cNvGraphicFramePr>
              <a:graphicFrameLocks noChangeAspect="1"/>
            </p:cNvGraphicFramePr>
            <p:nvPr/>
          </p:nvGraphicFramePr>
          <p:xfrm>
            <a:off x="3668" y="3251"/>
            <a:ext cx="1141" cy="179"/>
          </p:xfrm>
          <a:graphic>
            <a:graphicData uri="http://schemas.openxmlformats.org/presentationml/2006/ole">
              <mc:AlternateContent xmlns:mc="http://schemas.openxmlformats.org/markup-compatibility/2006">
                <mc:Choice xmlns:v="urn:schemas-microsoft-com:vml" Requires="v">
                  <p:oleObj spid="_x0000_s739348" name="Equation" r:id="rId7" imgW="2171700" imgH="342900" progId="Equation.DSMT4">
                    <p:embed/>
                  </p:oleObj>
                </mc:Choice>
                <mc:Fallback>
                  <p:oleObj name="Equation" r:id="rId7" imgW="2171700" imgH="342900" progId="Equation.DSMT4">
                    <p:embed/>
                    <p:pic>
                      <p:nvPicPr>
                        <p:cNvPr id="0" name="图片 7393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8" y="3251"/>
                          <a:ext cx="1141" cy="179"/>
                        </a:xfrm>
                        <a:prstGeom prst="rect">
                          <a:avLst/>
                        </a:prstGeom>
                        <a:noFill/>
                        <a:ln>
                          <a:noFill/>
                        </a:ln>
                      </p:spPr>
                    </p:pic>
                  </p:oleObj>
                </mc:Fallback>
              </mc:AlternateContent>
            </a:graphicData>
          </a:graphic>
        </p:graphicFrame>
      </p:grpSp>
      <p:pic>
        <p:nvPicPr>
          <p:cNvPr id="70684" name="Picture 36" descr="xs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421"/>
                                        </p:tgtEl>
                                        <p:attrNameLst>
                                          <p:attrName>style.visibility</p:attrName>
                                        </p:attrNameLst>
                                      </p:cBhvr>
                                      <p:to>
                                        <p:strVal val="visible"/>
                                      </p:to>
                                    </p:set>
                                    <p:animEffect transition="in" filter="wipe(left)">
                                      <p:cBhvr>
                                        <p:cTn id="7" dur="1000"/>
                                        <p:tgtEl>
                                          <p:spTgt spid="102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22"/>
                                        </p:tgtEl>
                                        <p:attrNameLst>
                                          <p:attrName>style.visibility</p:attrName>
                                        </p:attrNameLst>
                                      </p:cBhvr>
                                      <p:to>
                                        <p:strVal val="visible"/>
                                      </p:to>
                                    </p:set>
                                    <p:animEffect transition="in" filter="wipe(left)">
                                      <p:cBhvr>
                                        <p:cTn id="12" dur="1000"/>
                                        <p:tgtEl>
                                          <p:spTgt spid="102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24"/>
                                        </p:tgtEl>
                                        <p:attrNameLst>
                                          <p:attrName>style.visibility</p:attrName>
                                        </p:attrNameLst>
                                      </p:cBhvr>
                                      <p:to>
                                        <p:strVal val="visible"/>
                                      </p:to>
                                    </p:set>
                                    <p:animEffect transition="in" filter="wipe(left)">
                                      <p:cBhvr>
                                        <p:cTn id="17" dur="1000"/>
                                        <p:tgtEl>
                                          <p:spTgt spid="1024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28"/>
                                        </p:tgtEl>
                                        <p:attrNameLst>
                                          <p:attrName>style.visibility</p:attrName>
                                        </p:attrNameLst>
                                      </p:cBhvr>
                                      <p:to>
                                        <p:strVal val="visible"/>
                                      </p:to>
                                    </p:set>
                                    <p:animEffect transition="in" filter="wipe(left)">
                                      <p:cBhvr>
                                        <p:cTn id="22" dur="1000"/>
                                        <p:tgtEl>
                                          <p:spTgt spid="1024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39"/>
                                        </p:tgtEl>
                                        <p:attrNameLst>
                                          <p:attrName>style.visibility</p:attrName>
                                        </p:attrNameLst>
                                      </p:cBhvr>
                                      <p:to>
                                        <p:strVal val="visible"/>
                                      </p:to>
                                    </p:set>
                                    <p:animEffect transition="in" filter="wipe(left)">
                                      <p:cBhvr>
                                        <p:cTn id="27" dur="1000"/>
                                        <p:tgtEl>
                                          <p:spTgt spid="1024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27"/>
                                        </p:tgtEl>
                                        <p:attrNameLst>
                                          <p:attrName>style.visibility</p:attrName>
                                        </p:attrNameLst>
                                      </p:cBhvr>
                                      <p:to>
                                        <p:strVal val="visible"/>
                                      </p:to>
                                    </p:set>
                                    <p:animEffect transition="in" filter="wipe(left)">
                                      <p:cBhvr>
                                        <p:cTn id="32" dur="1000"/>
                                        <p:tgtEl>
                                          <p:spTgt spid="1024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37"/>
                                        </p:tgtEl>
                                        <p:attrNameLst>
                                          <p:attrName>style.visibility</p:attrName>
                                        </p:attrNameLst>
                                      </p:cBhvr>
                                      <p:to>
                                        <p:strVal val="visible"/>
                                      </p:to>
                                    </p:set>
                                    <p:animEffect transition="in" filter="wipe(left)">
                                      <p:cBhvr>
                                        <p:cTn id="37" dur="1000"/>
                                        <p:tgtEl>
                                          <p:spTgt spid="1024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431"/>
                                        </p:tgtEl>
                                        <p:attrNameLst>
                                          <p:attrName>style.visibility</p:attrName>
                                        </p:attrNameLst>
                                      </p:cBhvr>
                                      <p:to>
                                        <p:strVal val="visible"/>
                                      </p:to>
                                    </p:set>
                                    <p:animEffect transition="in" filter="wipe(left)">
                                      <p:cBhvr>
                                        <p:cTn id="42" dur="1000"/>
                                        <p:tgtEl>
                                          <p:spTgt spid="102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1" grpId="0"/>
      <p:bldP spid="102422" grpId="0"/>
      <p:bldP spid="102424" grpId="0"/>
      <p:bldP spid="102427" grpId="0"/>
      <p:bldP spid="10242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71682"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71683"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71684" name="Picture 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71685" name="Picture 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71686" name="Picture 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71687"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71688"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71689"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71690"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71691"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71692"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71693"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71694" name="Picture 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71695"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71696"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71697"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71698" name="Picture 1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71699"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03445" name="Text Box 21"/>
          <p:cNvSpPr txBox="1">
            <a:spLocks noChangeArrowheads="1"/>
          </p:cNvSpPr>
          <p:nvPr/>
        </p:nvSpPr>
        <p:spPr bwMode="auto">
          <a:xfrm>
            <a:off x="536575" y="1193800"/>
            <a:ext cx="4191000" cy="457200"/>
          </a:xfrm>
          <a:prstGeom prst="rect">
            <a:avLst/>
          </a:prstGeom>
          <a:noFill/>
          <a:ln>
            <a:noFill/>
          </a:ln>
          <a:effectLst/>
        </p:spPr>
        <p:txBody>
          <a:bodyPr>
            <a:spAutoFit/>
          </a:bodyPr>
          <a:lstStyle/>
          <a:p>
            <a:pPr>
              <a:defRPr/>
            </a:pPr>
            <a:r>
              <a:rPr lang="en-US" altLang="zh-CN">
                <a:solidFill>
                  <a:srgbClr val="000099"/>
                </a:solidFill>
              </a:rPr>
              <a:t>4. </a:t>
            </a:r>
            <a:r>
              <a:rPr lang="zh-CN" altLang="en-US">
                <a:solidFill>
                  <a:srgbClr val="000099"/>
                </a:solidFill>
              </a:rPr>
              <a:t>计算斐波拉契数列的通项</a:t>
            </a:r>
            <a:endParaRPr lang="zh-CN" altLang="en-US">
              <a:solidFill>
                <a:srgbClr val="000099"/>
              </a:solidFill>
            </a:endParaRPr>
          </a:p>
        </p:txBody>
      </p:sp>
      <p:grpSp>
        <p:nvGrpSpPr>
          <p:cNvPr id="103446" name="Group 22"/>
          <p:cNvGrpSpPr/>
          <p:nvPr/>
        </p:nvGrpSpPr>
        <p:grpSpPr bwMode="auto">
          <a:xfrm>
            <a:off x="531813" y="1743075"/>
            <a:ext cx="1712912" cy="485775"/>
            <a:chOff x="335" y="1098"/>
            <a:chExt cx="1079" cy="306"/>
          </a:xfrm>
        </p:grpSpPr>
        <p:sp>
          <p:nvSpPr>
            <p:cNvPr id="103447" name="Rectangle 23"/>
            <p:cNvSpPr>
              <a:spLocks noChangeArrowheads="1"/>
            </p:cNvSpPr>
            <p:nvPr/>
          </p:nvSpPr>
          <p:spPr bwMode="auto">
            <a:xfrm>
              <a:off x="335" y="1116"/>
              <a:ext cx="1079" cy="288"/>
            </a:xfrm>
            <a:prstGeom prst="rect">
              <a:avLst/>
            </a:prstGeom>
            <a:noFill/>
            <a:ln>
              <a:noFill/>
            </a:ln>
            <a:effectLst/>
          </p:spPr>
          <p:txBody>
            <a:bodyPr>
              <a:spAutoFit/>
            </a:bodyPr>
            <a:lstStyle/>
            <a:p>
              <a:pPr>
                <a:defRPr/>
              </a:pPr>
              <a:r>
                <a:rPr lang="en-US" altLang="zh-CN">
                  <a:solidFill>
                    <a:srgbClr val="0000FF"/>
                  </a:solidFill>
                </a:rPr>
                <a:t>(1)    </a:t>
              </a:r>
              <a:r>
                <a:rPr lang="zh-CN" altLang="en-US">
                  <a:solidFill>
                    <a:srgbClr val="0000FF"/>
                  </a:solidFill>
                </a:rPr>
                <a:t>变换</a:t>
              </a:r>
              <a:endParaRPr lang="zh-CN" altLang="en-US">
                <a:solidFill>
                  <a:srgbClr val="0000FF"/>
                </a:solidFill>
              </a:endParaRPr>
            </a:p>
          </p:txBody>
        </p:sp>
        <p:sp>
          <p:nvSpPr>
            <p:cNvPr id="103448" name="Rectangle 24"/>
            <p:cNvSpPr>
              <a:spLocks noChangeArrowheads="1"/>
            </p:cNvSpPr>
            <p:nvPr/>
          </p:nvSpPr>
          <p:spPr bwMode="auto">
            <a:xfrm>
              <a:off x="636" y="1098"/>
              <a:ext cx="298" cy="288"/>
            </a:xfrm>
            <a:prstGeom prst="rect">
              <a:avLst/>
            </a:prstGeom>
            <a:noFill/>
            <a:ln>
              <a:noFill/>
            </a:ln>
            <a:effectLst/>
          </p:spPr>
          <p:txBody>
            <a:bodyPr>
              <a:spAutoFit/>
            </a:bodyPr>
            <a:lstStyle/>
            <a:p>
              <a:pPr>
                <a:defRPr/>
              </a:pPr>
              <a:r>
                <a:rPr lang="en-US" altLang="zh-CN" i="1">
                  <a:solidFill>
                    <a:srgbClr val="0000FF"/>
                  </a:solidFill>
                </a:rPr>
                <a:t>z</a:t>
              </a:r>
              <a:endParaRPr lang="zh-CN" altLang="en-US" i="1">
                <a:solidFill>
                  <a:srgbClr val="0000FF"/>
                </a:solidFill>
              </a:endParaRPr>
            </a:p>
          </p:txBody>
        </p:sp>
      </p:grpSp>
      <p:grpSp>
        <p:nvGrpSpPr>
          <p:cNvPr id="103449" name="Group 25"/>
          <p:cNvGrpSpPr/>
          <p:nvPr/>
        </p:nvGrpSpPr>
        <p:grpSpPr bwMode="auto">
          <a:xfrm>
            <a:off x="974725" y="2176463"/>
            <a:ext cx="5368925" cy="771525"/>
            <a:chOff x="614" y="1371"/>
            <a:chExt cx="3382" cy="486"/>
          </a:xfrm>
        </p:grpSpPr>
        <p:sp>
          <p:nvSpPr>
            <p:cNvPr id="103450" name="Rectangle 26"/>
            <p:cNvSpPr>
              <a:spLocks noChangeArrowheads="1"/>
            </p:cNvSpPr>
            <p:nvPr/>
          </p:nvSpPr>
          <p:spPr bwMode="auto">
            <a:xfrm>
              <a:off x="614" y="1470"/>
              <a:ext cx="503" cy="288"/>
            </a:xfrm>
            <a:prstGeom prst="rect">
              <a:avLst/>
            </a:prstGeom>
            <a:noFill/>
            <a:ln>
              <a:noFill/>
            </a:ln>
            <a:effectLst/>
          </p:spPr>
          <p:txBody>
            <a:bodyPr>
              <a:spAutoFit/>
            </a:bodyPr>
            <a:lstStyle/>
            <a:p>
              <a:pPr>
                <a:defRPr/>
              </a:pPr>
              <a:r>
                <a:rPr lang="zh-CN" altLang="en-US"/>
                <a:t>令</a:t>
              </a:r>
              <a:endParaRPr lang="zh-CN" altLang="en-US"/>
            </a:p>
          </p:txBody>
        </p:sp>
        <p:graphicFrame>
          <p:nvGraphicFramePr>
            <p:cNvPr id="71725" name="Object 27"/>
            <p:cNvGraphicFramePr/>
            <p:nvPr/>
          </p:nvGraphicFramePr>
          <p:xfrm>
            <a:off x="924" y="1371"/>
            <a:ext cx="3072" cy="486"/>
          </p:xfrm>
          <a:graphic>
            <a:graphicData uri="http://schemas.openxmlformats.org/presentationml/2006/ole">
              <mc:AlternateContent xmlns:mc="http://schemas.openxmlformats.org/markup-compatibility/2006">
                <mc:Choice xmlns:v="urn:schemas-microsoft-com:vml" Requires="v">
                  <p:oleObj spid="_x0000_s740405" name="公式" r:id="rId2" imgW="4876800" imgH="774700" progId="Equation.3">
                    <p:embed/>
                  </p:oleObj>
                </mc:Choice>
                <mc:Fallback>
                  <p:oleObj name="公式" r:id="rId2" imgW="4876800" imgH="774700" progId="Equation.3">
                    <p:embed/>
                    <p:pic>
                      <p:nvPicPr>
                        <p:cNvPr id="0" name="图片 74040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1371"/>
                          <a:ext cx="3072" cy="486"/>
                        </a:xfrm>
                        <a:prstGeom prst="rect">
                          <a:avLst/>
                        </a:prstGeom>
                        <a:noFill/>
                        <a:ln>
                          <a:noFill/>
                        </a:ln>
                      </p:spPr>
                    </p:pic>
                  </p:oleObj>
                </mc:Fallback>
              </mc:AlternateContent>
            </a:graphicData>
          </a:graphic>
        </p:graphicFrame>
      </p:grpSp>
      <p:grpSp>
        <p:nvGrpSpPr>
          <p:cNvPr id="103452" name="Group 28"/>
          <p:cNvGrpSpPr/>
          <p:nvPr/>
        </p:nvGrpSpPr>
        <p:grpSpPr bwMode="auto">
          <a:xfrm>
            <a:off x="973138" y="3219450"/>
            <a:ext cx="2560637" cy="457200"/>
            <a:chOff x="613" y="2028"/>
            <a:chExt cx="1613" cy="288"/>
          </a:xfrm>
        </p:grpSpPr>
        <p:sp>
          <p:nvSpPr>
            <p:cNvPr id="103453" name="Rectangle 29"/>
            <p:cNvSpPr>
              <a:spLocks noChangeArrowheads="1"/>
            </p:cNvSpPr>
            <p:nvPr/>
          </p:nvSpPr>
          <p:spPr bwMode="auto">
            <a:xfrm>
              <a:off x="613" y="2028"/>
              <a:ext cx="615" cy="288"/>
            </a:xfrm>
            <a:prstGeom prst="rect">
              <a:avLst/>
            </a:prstGeom>
            <a:noFill/>
            <a:ln>
              <a:noFill/>
            </a:ln>
            <a:effectLst/>
          </p:spPr>
          <p:txBody>
            <a:bodyPr>
              <a:spAutoFit/>
            </a:bodyPr>
            <a:lstStyle/>
            <a:p>
              <a:pPr>
                <a:defRPr/>
              </a:pPr>
              <a:r>
                <a:rPr lang="zh-CN" altLang="en-US"/>
                <a:t>由 </a:t>
              </a:r>
              <a:endParaRPr lang="zh-CN" altLang="en-US"/>
            </a:p>
          </p:txBody>
        </p:sp>
        <p:graphicFrame>
          <p:nvGraphicFramePr>
            <p:cNvPr id="71723" name="Object 30"/>
            <p:cNvGraphicFramePr/>
            <p:nvPr/>
          </p:nvGraphicFramePr>
          <p:xfrm>
            <a:off x="914" y="2056"/>
            <a:ext cx="1312" cy="241"/>
          </p:xfrm>
          <a:graphic>
            <a:graphicData uri="http://schemas.openxmlformats.org/presentationml/2006/ole">
              <mc:AlternateContent xmlns:mc="http://schemas.openxmlformats.org/markup-compatibility/2006">
                <mc:Choice xmlns:v="urn:schemas-microsoft-com:vml" Requires="v">
                  <p:oleObj spid="_x0000_s740406" name="公式" r:id="rId4" imgW="2082800" imgH="381000" progId="Equation.3">
                    <p:embed/>
                  </p:oleObj>
                </mc:Choice>
                <mc:Fallback>
                  <p:oleObj name="公式" r:id="rId4" imgW="2082800" imgH="381000" progId="Equation.3">
                    <p:embed/>
                    <p:pic>
                      <p:nvPicPr>
                        <p:cNvPr id="0" name="图片 74040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2056"/>
                          <a:ext cx="1312" cy="241"/>
                        </a:xfrm>
                        <a:prstGeom prst="rect">
                          <a:avLst/>
                        </a:prstGeom>
                        <a:noFill/>
                        <a:ln>
                          <a:noFill/>
                        </a:ln>
                      </p:spPr>
                    </p:pic>
                  </p:oleObj>
                </mc:Fallback>
              </mc:AlternateContent>
            </a:graphicData>
          </a:graphic>
        </p:graphicFrame>
      </p:grpSp>
      <p:grpSp>
        <p:nvGrpSpPr>
          <p:cNvPr id="103455" name="Group 31"/>
          <p:cNvGrpSpPr/>
          <p:nvPr/>
        </p:nvGrpSpPr>
        <p:grpSpPr bwMode="auto">
          <a:xfrm>
            <a:off x="3613150" y="3192463"/>
            <a:ext cx="4148138" cy="465137"/>
            <a:chOff x="2276" y="2011"/>
            <a:chExt cx="2613" cy="293"/>
          </a:xfrm>
        </p:grpSpPr>
        <p:graphicFrame>
          <p:nvGraphicFramePr>
            <p:cNvPr id="71720" name="Object 32"/>
            <p:cNvGraphicFramePr/>
            <p:nvPr/>
          </p:nvGraphicFramePr>
          <p:xfrm>
            <a:off x="2593" y="2011"/>
            <a:ext cx="2296" cy="282"/>
          </p:xfrm>
          <a:graphic>
            <a:graphicData uri="http://schemas.openxmlformats.org/presentationml/2006/ole">
              <mc:AlternateContent xmlns:mc="http://schemas.openxmlformats.org/markup-compatibility/2006">
                <mc:Choice xmlns:v="urn:schemas-microsoft-com:vml" Requires="v">
                  <p:oleObj spid="_x0000_s740407" name="公式" r:id="rId6" imgW="3644900" imgH="444500" progId="Equation.3">
                    <p:embed/>
                  </p:oleObj>
                </mc:Choice>
                <mc:Fallback>
                  <p:oleObj name="公式" r:id="rId6" imgW="3644900" imgH="444500" progId="Equation.3">
                    <p:embed/>
                    <p:pic>
                      <p:nvPicPr>
                        <p:cNvPr id="0" name="图片 74040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3" y="2011"/>
                          <a:ext cx="2296" cy="282"/>
                        </a:xfrm>
                        <a:prstGeom prst="rect">
                          <a:avLst/>
                        </a:prstGeom>
                        <a:noFill/>
                        <a:ln>
                          <a:noFill/>
                        </a:ln>
                      </p:spPr>
                    </p:pic>
                  </p:oleObj>
                </mc:Fallback>
              </mc:AlternateContent>
            </a:graphicData>
          </a:graphic>
        </p:graphicFrame>
        <p:sp>
          <p:nvSpPr>
            <p:cNvPr id="103457" name="Rectangle 33"/>
            <p:cNvSpPr>
              <a:spLocks noChangeArrowheads="1"/>
            </p:cNvSpPr>
            <p:nvPr/>
          </p:nvSpPr>
          <p:spPr bwMode="auto">
            <a:xfrm>
              <a:off x="2276" y="2016"/>
              <a:ext cx="483" cy="288"/>
            </a:xfrm>
            <a:prstGeom prst="rect">
              <a:avLst/>
            </a:prstGeom>
            <a:noFill/>
            <a:ln>
              <a:noFill/>
            </a:ln>
            <a:effectLst/>
          </p:spPr>
          <p:txBody>
            <a:bodyPr>
              <a:spAutoFit/>
            </a:bodyPr>
            <a:lstStyle/>
            <a:p>
              <a:pPr>
                <a:defRPr/>
              </a:pPr>
              <a:r>
                <a:rPr lang="zh-CN" altLang="en-US"/>
                <a:t>有</a:t>
              </a:r>
              <a:endParaRPr lang="zh-CN" altLang="en-US"/>
            </a:p>
          </p:txBody>
        </p:sp>
      </p:grpSp>
      <p:graphicFrame>
        <p:nvGraphicFramePr>
          <p:cNvPr id="103458" name="Object 34"/>
          <p:cNvGraphicFramePr/>
          <p:nvPr/>
        </p:nvGraphicFramePr>
        <p:xfrm>
          <a:off x="1698625" y="3967163"/>
          <a:ext cx="5600700" cy="781050"/>
        </p:xfrm>
        <a:graphic>
          <a:graphicData uri="http://schemas.openxmlformats.org/presentationml/2006/ole">
            <mc:AlternateContent xmlns:mc="http://schemas.openxmlformats.org/markup-compatibility/2006">
              <mc:Choice xmlns:v="urn:schemas-microsoft-com:vml" Requires="v">
                <p:oleObj spid="_x0000_s740408" name="公式" r:id="rId8" imgW="5600700" imgH="774700" progId="Equation.3">
                  <p:embed/>
                </p:oleObj>
              </mc:Choice>
              <mc:Fallback>
                <p:oleObj name="公式" r:id="rId8" imgW="5600700" imgH="774700" progId="Equation.3">
                  <p:embed/>
                  <p:pic>
                    <p:nvPicPr>
                      <p:cNvPr id="0" name="图片 74040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8625" y="3967163"/>
                        <a:ext cx="5600700" cy="781050"/>
                      </a:xfrm>
                      <a:prstGeom prst="rect">
                        <a:avLst/>
                      </a:prstGeom>
                      <a:noFill/>
                      <a:ln>
                        <a:noFill/>
                      </a:ln>
                    </p:spPr>
                  </p:pic>
                </p:oleObj>
              </mc:Fallback>
            </mc:AlternateContent>
          </a:graphicData>
        </a:graphic>
      </p:graphicFrame>
      <p:pic>
        <p:nvPicPr>
          <p:cNvPr id="71706" name="Picture 42" descr="xs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103467" name="Text Box 43"/>
          <p:cNvSpPr txBox="1">
            <a:spLocks noChangeArrowheads="1"/>
          </p:cNvSpPr>
          <p:nvPr/>
        </p:nvSpPr>
        <p:spPr bwMode="auto">
          <a:xfrm>
            <a:off x="536575" y="558800"/>
            <a:ext cx="8474075" cy="519113"/>
          </a:xfrm>
          <a:prstGeom prst="rect">
            <a:avLst/>
          </a:prstGeom>
          <a:noFill/>
          <a:ln>
            <a:noFill/>
          </a:ln>
          <a:effectLst/>
        </p:spPr>
        <p:txBody>
          <a:bodyPr>
            <a:spAutoFit/>
          </a:bodyPr>
          <a:lstStyle/>
          <a:p>
            <a:pPr>
              <a:buSzPct val="90000"/>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泰勒级数的应用举例</a:t>
            </a:r>
            <a:r>
              <a:rPr lang="zh-CN" altLang="en-US" sz="2800" baseline="-25000">
                <a:solidFill>
                  <a:srgbClr val="006600"/>
                </a:solidFill>
                <a:ea typeface="楷体" panose="02010609060101010101" charset="-122"/>
                <a:cs typeface="楷体" panose="02010609060101010101" charset="-122"/>
              </a:rPr>
              <a:t> </a:t>
            </a:r>
            <a:r>
              <a:rPr lang="en-US" altLang="zh-CN" sz="2800">
                <a:solidFill>
                  <a:srgbClr val="006600"/>
                </a:solidFill>
                <a:latin typeface="楷体" panose="02010609060101010101" charset="-122"/>
                <a:ea typeface="楷体" panose="02010609060101010101" charset="-122"/>
                <a:cs typeface="楷体" panose="02010609060101010101" charset="-122"/>
              </a:rPr>
              <a:t>——</a:t>
            </a:r>
            <a:r>
              <a:rPr lang="en-US" altLang="zh-CN" sz="2800" baseline="-25000">
                <a:solidFill>
                  <a:srgbClr val="006600"/>
                </a:solidFill>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求斐波拉契数列的通项  </a:t>
            </a:r>
            <a:endParaRPr kumimoji="1" lang="zh-CN" altLang="en-US">
              <a:solidFill>
                <a:schemeClr val="hlink"/>
              </a:solidFill>
              <a:ea typeface="楷体" panose="02010609060101010101" charset="-122"/>
              <a:cs typeface="楷体" panose="02010609060101010101" charset="-122"/>
            </a:endParaRPr>
          </a:p>
        </p:txBody>
      </p:sp>
      <p:grpSp>
        <p:nvGrpSpPr>
          <p:cNvPr id="71708" name="Group 45"/>
          <p:cNvGrpSpPr/>
          <p:nvPr/>
        </p:nvGrpSpPr>
        <p:grpSpPr bwMode="auto">
          <a:xfrm>
            <a:off x="1235075" y="5073650"/>
            <a:ext cx="6151563" cy="1031875"/>
            <a:chOff x="778" y="3196"/>
            <a:chExt cx="3875" cy="650"/>
          </a:xfrm>
        </p:grpSpPr>
        <p:graphicFrame>
          <p:nvGraphicFramePr>
            <p:cNvPr id="71716" name="Object 46"/>
            <p:cNvGraphicFramePr/>
            <p:nvPr/>
          </p:nvGraphicFramePr>
          <p:xfrm>
            <a:off x="778" y="3605"/>
            <a:ext cx="3160" cy="241"/>
          </p:xfrm>
          <a:graphic>
            <a:graphicData uri="http://schemas.openxmlformats.org/presentationml/2006/ole">
              <mc:AlternateContent xmlns:mc="http://schemas.openxmlformats.org/markup-compatibility/2006">
                <mc:Choice xmlns:v="urn:schemas-microsoft-com:vml" Requires="v">
                  <p:oleObj spid="_x0000_s740409" name="公式" r:id="rId11" imgW="5016500" imgH="381000" progId="Equation.3">
                    <p:embed/>
                  </p:oleObj>
                </mc:Choice>
                <mc:Fallback>
                  <p:oleObj name="公式" r:id="rId11" imgW="5016500" imgH="381000" progId="Equation.3">
                    <p:embed/>
                    <p:pic>
                      <p:nvPicPr>
                        <p:cNvPr id="0" name="图片 74040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 y="3605"/>
                          <a:ext cx="3160" cy="241"/>
                        </a:xfrm>
                        <a:prstGeom prst="rect">
                          <a:avLst/>
                        </a:prstGeom>
                        <a:noFill/>
                        <a:ln>
                          <a:noFill/>
                        </a:ln>
                      </p:spPr>
                    </p:pic>
                  </p:oleObj>
                </mc:Fallback>
              </mc:AlternateContent>
            </a:graphicData>
          </a:graphic>
        </p:graphicFrame>
        <p:grpSp>
          <p:nvGrpSpPr>
            <p:cNvPr id="71717" name="Group 47"/>
            <p:cNvGrpSpPr/>
            <p:nvPr/>
          </p:nvGrpSpPr>
          <p:grpSpPr bwMode="auto">
            <a:xfrm>
              <a:off x="784" y="3196"/>
              <a:ext cx="3869" cy="241"/>
              <a:chOff x="940" y="3196"/>
              <a:chExt cx="3869" cy="241"/>
            </a:xfrm>
          </p:grpSpPr>
          <p:graphicFrame>
            <p:nvGraphicFramePr>
              <p:cNvPr id="71718" name="Object 48"/>
              <p:cNvGraphicFramePr/>
              <p:nvPr/>
            </p:nvGraphicFramePr>
            <p:xfrm>
              <a:off x="940" y="3196"/>
              <a:ext cx="2688" cy="241"/>
            </p:xfrm>
            <a:graphic>
              <a:graphicData uri="http://schemas.openxmlformats.org/presentationml/2006/ole">
                <mc:AlternateContent xmlns:mc="http://schemas.openxmlformats.org/markup-compatibility/2006">
                  <mc:Choice xmlns:v="urn:schemas-microsoft-com:vml" Requires="v">
                    <p:oleObj spid="_x0000_s740410" name="公式" r:id="rId13" imgW="4267200" imgH="381000" progId="Equation.3">
                      <p:embed/>
                    </p:oleObj>
                  </mc:Choice>
                  <mc:Fallback>
                    <p:oleObj name="公式" r:id="rId13" imgW="4267200" imgH="381000" progId="Equation.3">
                      <p:embed/>
                      <p:pic>
                        <p:nvPicPr>
                          <p:cNvPr id="0" name="图片 74040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0" y="3196"/>
                            <a:ext cx="2688" cy="241"/>
                          </a:xfrm>
                          <a:prstGeom prst="rect">
                            <a:avLst/>
                          </a:prstGeom>
                          <a:noFill/>
                          <a:ln>
                            <a:noFill/>
                          </a:ln>
                        </p:spPr>
                      </p:pic>
                    </p:oleObj>
                  </mc:Fallback>
                </mc:AlternateContent>
              </a:graphicData>
            </a:graphic>
          </p:graphicFrame>
          <p:graphicFrame>
            <p:nvGraphicFramePr>
              <p:cNvPr id="71719" name="Object 49"/>
              <p:cNvGraphicFramePr>
                <a:graphicFrameLocks noChangeAspect="1"/>
              </p:cNvGraphicFramePr>
              <p:nvPr/>
            </p:nvGraphicFramePr>
            <p:xfrm>
              <a:off x="3668" y="3251"/>
              <a:ext cx="1141" cy="179"/>
            </p:xfrm>
            <a:graphic>
              <a:graphicData uri="http://schemas.openxmlformats.org/presentationml/2006/ole">
                <mc:AlternateContent xmlns:mc="http://schemas.openxmlformats.org/markup-compatibility/2006">
                  <mc:Choice xmlns:v="urn:schemas-microsoft-com:vml" Requires="v">
                    <p:oleObj spid="_x0000_s740411" name="公式" r:id="rId15" imgW="2171700" imgH="342900" progId="Equation.3">
                      <p:embed/>
                    </p:oleObj>
                  </mc:Choice>
                  <mc:Fallback>
                    <p:oleObj name="公式" r:id="rId15" imgW="2171700" imgH="342900" progId="Equation.3">
                      <p:embed/>
                      <p:pic>
                        <p:nvPicPr>
                          <p:cNvPr id="0" name="图片 7404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8" y="3251"/>
                            <a:ext cx="1141" cy="179"/>
                          </a:xfrm>
                          <a:prstGeom prst="rect">
                            <a:avLst/>
                          </a:prstGeom>
                          <a:noFill/>
                          <a:ln>
                            <a:noFill/>
                          </a:ln>
                        </p:spPr>
                      </p:pic>
                    </p:oleObj>
                  </mc:Fallback>
                </mc:AlternateContent>
              </a:graphicData>
            </a:graphic>
          </p:graphicFrame>
        </p:grpSp>
      </p:grpSp>
      <p:sp>
        <p:nvSpPr>
          <p:cNvPr id="103474" name="Rectangle 50"/>
          <p:cNvSpPr>
            <a:spLocks noChangeArrowheads="1"/>
          </p:cNvSpPr>
          <p:nvPr/>
        </p:nvSpPr>
        <p:spPr bwMode="auto">
          <a:xfrm>
            <a:off x="1162050" y="5029200"/>
            <a:ext cx="6324600" cy="1152525"/>
          </a:xfrm>
          <a:prstGeom prst="rect">
            <a:avLst/>
          </a:prstGeom>
          <a:noFill/>
          <a:ln w="3175">
            <a:solidFill>
              <a:srgbClr val="FF0000"/>
            </a:solidFill>
            <a:prstDash val="dash"/>
            <a:miter lim="800000"/>
          </a:ln>
          <a:effectLst/>
        </p:spPr>
        <p:txBody>
          <a:bodyPr wrap="none" anchor="ctr"/>
          <a:lstStyle/>
          <a:p>
            <a:pPr>
              <a:defRPr/>
            </a:pPr>
            <a:endParaRPr lang="zh-CN" altLang="en-US"/>
          </a:p>
        </p:txBody>
      </p:sp>
      <p:sp>
        <p:nvSpPr>
          <p:cNvPr id="103475" name="Rectangle 51"/>
          <p:cNvSpPr>
            <a:spLocks noChangeArrowheads="1"/>
          </p:cNvSpPr>
          <p:nvPr/>
        </p:nvSpPr>
        <p:spPr bwMode="auto">
          <a:xfrm>
            <a:off x="1133475" y="4991100"/>
            <a:ext cx="6410325" cy="1247775"/>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grpSp>
        <p:nvGrpSpPr>
          <p:cNvPr id="103460" name="Group 36"/>
          <p:cNvGrpSpPr/>
          <p:nvPr/>
        </p:nvGrpSpPr>
        <p:grpSpPr bwMode="auto">
          <a:xfrm>
            <a:off x="971550" y="5629275"/>
            <a:ext cx="6673850" cy="804863"/>
            <a:chOff x="714" y="3546"/>
            <a:chExt cx="4204" cy="507"/>
          </a:xfrm>
        </p:grpSpPr>
        <p:sp>
          <p:nvSpPr>
            <p:cNvPr id="103461" name="Rectangle 37"/>
            <p:cNvSpPr>
              <a:spLocks noChangeArrowheads="1"/>
            </p:cNvSpPr>
            <p:nvPr/>
          </p:nvSpPr>
          <p:spPr bwMode="auto">
            <a:xfrm>
              <a:off x="714" y="3641"/>
              <a:ext cx="3154" cy="288"/>
            </a:xfrm>
            <a:prstGeom prst="rect">
              <a:avLst/>
            </a:prstGeom>
            <a:noFill/>
            <a:ln>
              <a:noFill/>
            </a:ln>
            <a:effectLst/>
          </p:spPr>
          <p:txBody>
            <a:bodyPr>
              <a:spAutoFit/>
            </a:bodyPr>
            <a:lstStyle/>
            <a:p>
              <a:pPr>
                <a:defRPr/>
              </a:pPr>
              <a:r>
                <a:rPr lang="zh-CN" altLang="en-US"/>
                <a:t>将                   代入上式并求解得 </a:t>
              </a:r>
              <a:endParaRPr lang="zh-CN" altLang="en-US"/>
            </a:p>
          </p:txBody>
        </p:sp>
        <p:graphicFrame>
          <p:nvGraphicFramePr>
            <p:cNvPr id="71714" name="Object 38"/>
            <p:cNvGraphicFramePr/>
            <p:nvPr/>
          </p:nvGraphicFramePr>
          <p:xfrm>
            <a:off x="992" y="3674"/>
            <a:ext cx="856" cy="233"/>
          </p:xfrm>
          <a:graphic>
            <a:graphicData uri="http://schemas.openxmlformats.org/presentationml/2006/ole">
              <mc:AlternateContent xmlns:mc="http://schemas.openxmlformats.org/markup-compatibility/2006">
                <mc:Choice xmlns:v="urn:schemas-microsoft-com:vml" Requires="v">
                  <p:oleObj spid="_x0000_s740412" name="公式" r:id="rId17" imgW="1358900" imgH="368300" progId="Equation.3">
                    <p:embed/>
                  </p:oleObj>
                </mc:Choice>
                <mc:Fallback>
                  <p:oleObj name="公式" r:id="rId17" imgW="1358900" imgH="368300" progId="Equation.3">
                    <p:embed/>
                    <p:pic>
                      <p:nvPicPr>
                        <p:cNvPr id="0" name="图片 74041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2" y="3674"/>
                          <a:ext cx="856" cy="233"/>
                        </a:xfrm>
                        <a:prstGeom prst="rect">
                          <a:avLst/>
                        </a:prstGeom>
                        <a:noFill/>
                        <a:ln>
                          <a:noFill/>
                        </a:ln>
                      </p:spPr>
                    </p:pic>
                  </p:oleObj>
                </mc:Fallback>
              </mc:AlternateContent>
            </a:graphicData>
          </a:graphic>
        </p:graphicFrame>
        <p:graphicFrame>
          <p:nvGraphicFramePr>
            <p:cNvPr id="71715" name="Object 39"/>
            <p:cNvGraphicFramePr/>
            <p:nvPr/>
          </p:nvGraphicFramePr>
          <p:xfrm>
            <a:off x="3470" y="3546"/>
            <a:ext cx="1448" cy="507"/>
          </p:xfrm>
          <a:graphic>
            <a:graphicData uri="http://schemas.openxmlformats.org/presentationml/2006/ole">
              <mc:AlternateContent xmlns:mc="http://schemas.openxmlformats.org/markup-compatibility/2006">
                <mc:Choice xmlns:v="urn:schemas-microsoft-com:vml" Requires="v">
                  <p:oleObj spid="_x0000_s740413" name="公式" r:id="rId19" imgW="2298700" imgH="800100" progId="Equation.3">
                    <p:embed/>
                  </p:oleObj>
                </mc:Choice>
                <mc:Fallback>
                  <p:oleObj name="公式" r:id="rId19" imgW="2298700" imgH="800100" progId="Equation.3">
                    <p:embed/>
                    <p:pic>
                      <p:nvPicPr>
                        <p:cNvPr id="0" name="图片 74041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70" y="3546"/>
                          <a:ext cx="1448" cy="507"/>
                        </a:xfrm>
                        <a:prstGeom prst="rect">
                          <a:avLst/>
                        </a:prstGeom>
                        <a:noFill/>
                        <a:ln>
                          <a:noFill/>
                        </a:ln>
                      </p:spPr>
                    </p:pic>
                  </p:oleObj>
                </mc:Fallback>
              </mc:AlternateContent>
            </a:graphicData>
          </a:graphic>
        </p:graphicFrame>
      </p:grpSp>
      <p:graphicFrame>
        <p:nvGraphicFramePr>
          <p:cNvPr id="103459" name="Object 35"/>
          <p:cNvGraphicFramePr/>
          <p:nvPr/>
        </p:nvGraphicFramePr>
        <p:xfrm>
          <a:off x="1693863" y="5024438"/>
          <a:ext cx="5778500" cy="434975"/>
        </p:xfrm>
        <a:graphic>
          <a:graphicData uri="http://schemas.openxmlformats.org/presentationml/2006/ole">
            <mc:AlternateContent xmlns:mc="http://schemas.openxmlformats.org/markup-compatibility/2006">
              <mc:Choice xmlns:v="urn:schemas-microsoft-com:vml" Requires="v">
                <p:oleObj spid="_x0000_s740414" name="Equation" r:id="rId21" imgW="5778500" imgH="431800" progId="Equation.DSMT4">
                  <p:embed/>
                </p:oleObj>
              </mc:Choice>
              <mc:Fallback>
                <p:oleObj name="Equation" r:id="rId21" imgW="5778500" imgH="431800" progId="Equation.DSMT4">
                  <p:embed/>
                  <p:pic>
                    <p:nvPicPr>
                      <p:cNvPr id="0" name="图片 74041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3863" y="5024438"/>
                        <a:ext cx="5778500" cy="434975"/>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445"/>
                                        </p:tgtEl>
                                        <p:attrNameLst>
                                          <p:attrName>style.visibility</p:attrName>
                                        </p:attrNameLst>
                                      </p:cBhvr>
                                      <p:to>
                                        <p:strVal val="visible"/>
                                      </p:to>
                                    </p:set>
                                    <p:animEffect transition="in" filter="wipe(left)">
                                      <p:cBhvr>
                                        <p:cTn id="7" dur="1000"/>
                                        <p:tgtEl>
                                          <p:spTgt spid="10344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474"/>
                                        </p:tgtEl>
                                        <p:attrNameLst>
                                          <p:attrName>style.visibility</p:attrName>
                                        </p:attrNameLst>
                                      </p:cBhvr>
                                      <p:to>
                                        <p:strVal val="visible"/>
                                      </p:to>
                                    </p:set>
                                    <p:animEffect transition="in" filter="wipe(left)">
                                      <p:cBhvr>
                                        <p:cTn id="10" dur="1000"/>
                                        <p:tgtEl>
                                          <p:spTgt spid="1034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3446"/>
                                        </p:tgtEl>
                                        <p:attrNameLst>
                                          <p:attrName>style.visibility</p:attrName>
                                        </p:attrNameLst>
                                      </p:cBhvr>
                                      <p:to>
                                        <p:strVal val="visible"/>
                                      </p:to>
                                    </p:set>
                                    <p:animEffect transition="in" filter="wipe(left)">
                                      <p:cBhvr>
                                        <p:cTn id="15" dur="1000"/>
                                        <p:tgtEl>
                                          <p:spTgt spid="1034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3449"/>
                                        </p:tgtEl>
                                        <p:attrNameLst>
                                          <p:attrName>style.visibility</p:attrName>
                                        </p:attrNameLst>
                                      </p:cBhvr>
                                      <p:to>
                                        <p:strVal val="visible"/>
                                      </p:to>
                                    </p:set>
                                    <p:animEffect transition="in" filter="wipe(left)">
                                      <p:cBhvr>
                                        <p:cTn id="20" dur="1000"/>
                                        <p:tgtEl>
                                          <p:spTgt spid="1034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3452"/>
                                        </p:tgtEl>
                                        <p:attrNameLst>
                                          <p:attrName>style.visibility</p:attrName>
                                        </p:attrNameLst>
                                      </p:cBhvr>
                                      <p:to>
                                        <p:strVal val="visible"/>
                                      </p:to>
                                    </p:set>
                                    <p:animEffect transition="in" filter="wipe(left)">
                                      <p:cBhvr>
                                        <p:cTn id="25" dur="1000"/>
                                        <p:tgtEl>
                                          <p:spTgt spid="1034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3455"/>
                                        </p:tgtEl>
                                        <p:attrNameLst>
                                          <p:attrName>style.visibility</p:attrName>
                                        </p:attrNameLst>
                                      </p:cBhvr>
                                      <p:to>
                                        <p:strVal val="visible"/>
                                      </p:to>
                                    </p:set>
                                    <p:animEffect transition="in" filter="wipe(left)">
                                      <p:cBhvr>
                                        <p:cTn id="30" dur="1000"/>
                                        <p:tgtEl>
                                          <p:spTgt spid="1034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3458"/>
                                        </p:tgtEl>
                                        <p:attrNameLst>
                                          <p:attrName>style.visibility</p:attrName>
                                        </p:attrNameLst>
                                      </p:cBhvr>
                                      <p:to>
                                        <p:strVal val="visible"/>
                                      </p:to>
                                    </p:set>
                                    <p:animEffect transition="in" filter="wipe(left)">
                                      <p:cBhvr>
                                        <p:cTn id="35" dur="1000"/>
                                        <p:tgtEl>
                                          <p:spTgt spid="103458"/>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3475"/>
                                        </p:tgtEl>
                                        <p:attrNameLst>
                                          <p:attrName>style.visibility</p:attrName>
                                        </p:attrNameLst>
                                      </p:cBhvr>
                                      <p:to>
                                        <p:strVal val="visible"/>
                                      </p:to>
                                    </p:set>
                                    <p:animEffect transition="in" filter="wipe(up)">
                                      <p:cBhvr>
                                        <p:cTn id="38" dur="1000"/>
                                        <p:tgtEl>
                                          <p:spTgt spid="10347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3459"/>
                                        </p:tgtEl>
                                        <p:attrNameLst>
                                          <p:attrName>style.visibility</p:attrName>
                                        </p:attrNameLst>
                                      </p:cBhvr>
                                      <p:to>
                                        <p:strVal val="visible"/>
                                      </p:to>
                                    </p:set>
                                    <p:animEffect transition="in" filter="wipe(left)">
                                      <p:cBhvr>
                                        <p:cTn id="43" dur="1000"/>
                                        <p:tgtEl>
                                          <p:spTgt spid="1034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3460"/>
                                        </p:tgtEl>
                                        <p:attrNameLst>
                                          <p:attrName>style.visibility</p:attrName>
                                        </p:attrNameLst>
                                      </p:cBhvr>
                                      <p:to>
                                        <p:strVal val="visible"/>
                                      </p:to>
                                    </p:set>
                                    <p:animEffect transition="in" filter="wipe(left)">
                                      <p:cBhvr>
                                        <p:cTn id="48" dur="1000"/>
                                        <p:tgtEl>
                                          <p:spTgt spid="1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5" grpId="0"/>
      <p:bldP spid="103474" grpId="0" animBg="1"/>
      <p:bldP spid="1034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72706" name="Picture 3"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72707" name="Picture 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72708" name="Picture 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72709" name="Picture 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72710" name="Picture 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72711" name="Picture 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72712" name="Picture 9" descr="xsf"/>
          <p:cNvPicPr>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72713" name="Picture 1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72714" name="Picture 11"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72715" name="Picture 12"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72716" name="Picture 13"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72717" name="Picture 14"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72718" name="Picture 15"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72719" name="Picture 16"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72720" name="Picture 17"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72721" name="Picture 18"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72722" name="Picture 19" descr="xsf"/>
          <p:cNvPicPr>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72723" name="Picture 20" descr="xs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04469" name="Rectangle 21"/>
          <p:cNvSpPr>
            <a:spLocks noChangeArrowheads="1"/>
          </p:cNvSpPr>
          <p:nvPr/>
        </p:nvSpPr>
        <p:spPr bwMode="auto">
          <a:xfrm>
            <a:off x="4594225" y="4457700"/>
            <a:ext cx="1119188" cy="790575"/>
          </a:xfrm>
          <a:prstGeom prst="rect">
            <a:avLst/>
          </a:prstGeom>
          <a:solidFill>
            <a:srgbClr val="DDFFFF"/>
          </a:solidFill>
          <a:ln w="3175">
            <a:solidFill>
              <a:srgbClr val="FF0000"/>
            </a:solidFill>
            <a:miter lim="800000"/>
          </a:ln>
          <a:effectLst/>
        </p:spPr>
        <p:txBody>
          <a:bodyPr wrap="none" anchor="ctr"/>
          <a:lstStyle/>
          <a:p>
            <a:pPr>
              <a:defRPr/>
            </a:pPr>
            <a:endParaRPr lang="zh-CN" altLang="en-US"/>
          </a:p>
        </p:txBody>
      </p:sp>
      <p:sp>
        <p:nvSpPr>
          <p:cNvPr id="104470" name="Text Box 22"/>
          <p:cNvSpPr txBox="1">
            <a:spLocks noChangeArrowheads="1"/>
          </p:cNvSpPr>
          <p:nvPr/>
        </p:nvSpPr>
        <p:spPr bwMode="auto">
          <a:xfrm>
            <a:off x="536575" y="1193800"/>
            <a:ext cx="4222750" cy="457200"/>
          </a:xfrm>
          <a:prstGeom prst="rect">
            <a:avLst/>
          </a:prstGeom>
          <a:noFill/>
          <a:ln>
            <a:noFill/>
          </a:ln>
          <a:effectLst/>
        </p:spPr>
        <p:txBody>
          <a:bodyPr>
            <a:spAutoFit/>
          </a:bodyPr>
          <a:lstStyle/>
          <a:p>
            <a:pPr>
              <a:defRPr/>
            </a:pPr>
            <a:r>
              <a:rPr lang="en-US" altLang="zh-CN">
                <a:solidFill>
                  <a:srgbClr val="000099"/>
                </a:solidFill>
              </a:rPr>
              <a:t>4. </a:t>
            </a:r>
            <a:r>
              <a:rPr lang="zh-CN" altLang="en-US">
                <a:solidFill>
                  <a:srgbClr val="000099"/>
                </a:solidFill>
              </a:rPr>
              <a:t>计算斐波拉契数列的通项</a:t>
            </a:r>
            <a:endParaRPr lang="zh-CN" altLang="en-US">
              <a:solidFill>
                <a:srgbClr val="000099"/>
              </a:solidFill>
            </a:endParaRPr>
          </a:p>
        </p:txBody>
      </p:sp>
      <p:sp>
        <p:nvSpPr>
          <p:cNvPr id="104471" name="Rectangle 23"/>
          <p:cNvSpPr>
            <a:spLocks noChangeArrowheads="1"/>
          </p:cNvSpPr>
          <p:nvPr/>
        </p:nvSpPr>
        <p:spPr bwMode="auto">
          <a:xfrm>
            <a:off x="531813" y="1771650"/>
            <a:ext cx="2836862" cy="457200"/>
          </a:xfrm>
          <a:prstGeom prst="rect">
            <a:avLst/>
          </a:prstGeom>
          <a:noFill/>
          <a:ln>
            <a:noFill/>
          </a:ln>
          <a:effectLst/>
        </p:spPr>
        <p:txBody>
          <a:bodyPr>
            <a:spAutoFit/>
          </a:bodyPr>
          <a:lstStyle/>
          <a:p>
            <a:pPr>
              <a:defRPr/>
            </a:pPr>
            <a:r>
              <a:rPr lang="en-US" altLang="zh-CN">
                <a:solidFill>
                  <a:srgbClr val="0000FF"/>
                </a:solidFill>
              </a:rPr>
              <a:t>(2) </a:t>
            </a:r>
            <a:r>
              <a:rPr lang="zh-CN" altLang="en-US">
                <a:solidFill>
                  <a:srgbClr val="0000FF"/>
                </a:solidFill>
              </a:rPr>
              <a:t>泰勒级数展开</a:t>
            </a:r>
            <a:endParaRPr lang="zh-CN" altLang="en-US">
              <a:solidFill>
                <a:srgbClr val="0000FF"/>
              </a:solidFill>
            </a:endParaRPr>
          </a:p>
        </p:txBody>
      </p:sp>
      <p:graphicFrame>
        <p:nvGraphicFramePr>
          <p:cNvPr id="104472" name="Object 24"/>
          <p:cNvGraphicFramePr/>
          <p:nvPr/>
        </p:nvGraphicFramePr>
        <p:xfrm>
          <a:off x="1092200" y="2295525"/>
          <a:ext cx="2197100" cy="804863"/>
        </p:xfrm>
        <a:graphic>
          <a:graphicData uri="http://schemas.openxmlformats.org/presentationml/2006/ole">
            <mc:AlternateContent xmlns:mc="http://schemas.openxmlformats.org/markup-compatibility/2006">
              <mc:Choice xmlns:v="urn:schemas-microsoft-com:vml" Requires="v">
                <p:oleObj spid="_x0000_s741434" name="公式" r:id="rId2" imgW="2197100" imgH="800100" progId="Equation.3">
                  <p:embed/>
                </p:oleObj>
              </mc:Choice>
              <mc:Fallback>
                <p:oleObj name="公式" r:id="rId2" imgW="2197100" imgH="800100" progId="Equation.3">
                  <p:embed/>
                  <p:pic>
                    <p:nvPicPr>
                      <p:cNvPr id="0" name="图片 7414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295525"/>
                        <a:ext cx="2197100" cy="804863"/>
                      </a:xfrm>
                      <a:prstGeom prst="rect">
                        <a:avLst/>
                      </a:prstGeom>
                      <a:noFill/>
                      <a:ln>
                        <a:noFill/>
                      </a:ln>
                    </p:spPr>
                  </p:pic>
                </p:oleObj>
              </mc:Fallback>
            </mc:AlternateContent>
          </a:graphicData>
        </a:graphic>
      </p:graphicFrame>
      <p:graphicFrame>
        <p:nvGraphicFramePr>
          <p:cNvPr id="104473" name="Object 25"/>
          <p:cNvGraphicFramePr/>
          <p:nvPr/>
        </p:nvGraphicFramePr>
        <p:xfrm>
          <a:off x="3357563" y="2290763"/>
          <a:ext cx="3721100" cy="792162"/>
        </p:xfrm>
        <a:graphic>
          <a:graphicData uri="http://schemas.openxmlformats.org/presentationml/2006/ole">
            <mc:AlternateContent xmlns:mc="http://schemas.openxmlformats.org/markup-compatibility/2006">
              <mc:Choice xmlns:v="urn:schemas-microsoft-com:vml" Requires="v">
                <p:oleObj spid="_x0000_s741435" name="公式" r:id="rId4" imgW="3721100" imgH="787400" progId="Equation.3">
                  <p:embed/>
                </p:oleObj>
              </mc:Choice>
              <mc:Fallback>
                <p:oleObj name="公式" r:id="rId4" imgW="3721100" imgH="787400" progId="Equation.3">
                  <p:embed/>
                  <p:pic>
                    <p:nvPicPr>
                      <p:cNvPr id="0" name="图片 7414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2290763"/>
                        <a:ext cx="3721100" cy="792162"/>
                      </a:xfrm>
                      <a:prstGeom prst="rect">
                        <a:avLst/>
                      </a:prstGeom>
                      <a:noFill/>
                      <a:ln>
                        <a:noFill/>
                      </a:ln>
                    </p:spPr>
                  </p:pic>
                </p:oleObj>
              </mc:Fallback>
            </mc:AlternateContent>
          </a:graphicData>
        </a:graphic>
      </p:graphicFrame>
      <p:grpSp>
        <p:nvGrpSpPr>
          <p:cNvPr id="104474" name="Group 26"/>
          <p:cNvGrpSpPr/>
          <p:nvPr/>
        </p:nvGrpSpPr>
        <p:grpSpPr bwMode="auto">
          <a:xfrm>
            <a:off x="1898650" y="3375025"/>
            <a:ext cx="6391275" cy="752475"/>
            <a:chOff x="1196" y="2126"/>
            <a:chExt cx="4026" cy="474"/>
          </a:xfrm>
        </p:grpSpPr>
        <p:sp>
          <p:nvSpPr>
            <p:cNvPr id="104475" name="Rectangle 27"/>
            <p:cNvSpPr>
              <a:spLocks noChangeArrowheads="1"/>
            </p:cNvSpPr>
            <p:nvPr/>
          </p:nvSpPr>
          <p:spPr bwMode="auto">
            <a:xfrm>
              <a:off x="1196" y="2220"/>
              <a:ext cx="899" cy="288"/>
            </a:xfrm>
            <a:prstGeom prst="rect">
              <a:avLst/>
            </a:prstGeom>
            <a:noFill/>
            <a:ln>
              <a:noFill/>
            </a:ln>
            <a:effectLst/>
          </p:spPr>
          <p:txBody>
            <a:bodyPr>
              <a:spAutoFit/>
            </a:bodyPr>
            <a:lstStyle/>
            <a:p>
              <a:pPr>
                <a:defRPr/>
              </a:pPr>
              <a:r>
                <a:rPr lang="zh-CN" altLang="en-US"/>
                <a:t>其中，</a:t>
              </a:r>
              <a:endParaRPr lang="zh-CN" altLang="en-US"/>
            </a:p>
          </p:txBody>
        </p:sp>
        <p:graphicFrame>
          <p:nvGraphicFramePr>
            <p:cNvPr id="72746" name="Object 28"/>
            <p:cNvGraphicFramePr/>
            <p:nvPr/>
          </p:nvGraphicFramePr>
          <p:xfrm>
            <a:off x="1806" y="2126"/>
            <a:ext cx="3416" cy="474"/>
          </p:xfrm>
          <a:graphic>
            <a:graphicData uri="http://schemas.openxmlformats.org/presentationml/2006/ole">
              <mc:AlternateContent xmlns:mc="http://schemas.openxmlformats.org/markup-compatibility/2006">
                <mc:Choice xmlns:v="urn:schemas-microsoft-com:vml" Requires="v">
                  <p:oleObj spid="_x0000_s741436" name="公式" r:id="rId6" imgW="5422900" imgH="749300" progId="Equation.3">
                    <p:embed/>
                  </p:oleObj>
                </mc:Choice>
                <mc:Fallback>
                  <p:oleObj name="公式" r:id="rId6" imgW="5422900" imgH="749300" progId="Equation.3">
                    <p:embed/>
                    <p:pic>
                      <p:nvPicPr>
                        <p:cNvPr id="0" name="图片 7414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6" y="2126"/>
                          <a:ext cx="3416" cy="474"/>
                        </a:xfrm>
                        <a:prstGeom prst="rect">
                          <a:avLst/>
                        </a:prstGeom>
                        <a:noFill/>
                        <a:ln>
                          <a:noFill/>
                        </a:ln>
                      </p:spPr>
                    </p:pic>
                  </p:oleObj>
                </mc:Fallback>
              </mc:AlternateContent>
            </a:graphicData>
          </a:graphic>
        </p:graphicFrame>
      </p:grpSp>
      <p:graphicFrame>
        <p:nvGraphicFramePr>
          <p:cNvPr id="104477" name="Object 29"/>
          <p:cNvGraphicFramePr/>
          <p:nvPr/>
        </p:nvGraphicFramePr>
        <p:xfrm>
          <a:off x="1085850" y="4433888"/>
          <a:ext cx="2819400" cy="847725"/>
        </p:xfrm>
        <a:graphic>
          <a:graphicData uri="http://schemas.openxmlformats.org/presentationml/2006/ole">
            <mc:AlternateContent xmlns:mc="http://schemas.openxmlformats.org/markup-compatibility/2006">
              <mc:Choice xmlns:v="urn:schemas-microsoft-com:vml" Requires="v">
                <p:oleObj spid="_x0000_s741437" name="公式" r:id="rId8" imgW="2819400" imgH="850900" progId="Equation.3">
                  <p:embed/>
                </p:oleObj>
              </mc:Choice>
              <mc:Fallback>
                <p:oleObj name="公式" r:id="rId8" imgW="2819400" imgH="850900" progId="Equation.3">
                  <p:embed/>
                  <p:pic>
                    <p:nvPicPr>
                      <p:cNvPr id="0" name="图片 7414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850" y="4433888"/>
                        <a:ext cx="2819400" cy="847725"/>
                      </a:xfrm>
                      <a:prstGeom prst="rect">
                        <a:avLst/>
                      </a:prstGeom>
                      <a:noFill/>
                      <a:ln>
                        <a:noFill/>
                      </a:ln>
                    </p:spPr>
                  </p:pic>
                </p:oleObj>
              </mc:Fallback>
            </mc:AlternateContent>
          </a:graphicData>
        </a:graphic>
      </p:graphicFrame>
      <p:grpSp>
        <p:nvGrpSpPr>
          <p:cNvPr id="104478" name="Group 30"/>
          <p:cNvGrpSpPr/>
          <p:nvPr/>
        </p:nvGrpSpPr>
        <p:grpSpPr bwMode="auto">
          <a:xfrm>
            <a:off x="3922713" y="4441825"/>
            <a:ext cx="2286000" cy="847725"/>
            <a:chOff x="2471" y="2798"/>
            <a:chExt cx="1440" cy="534"/>
          </a:xfrm>
        </p:grpSpPr>
        <p:graphicFrame>
          <p:nvGraphicFramePr>
            <p:cNvPr id="72743" name="Object 31"/>
            <p:cNvGraphicFramePr/>
            <p:nvPr/>
          </p:nvGraphicFramePr>
          <p:xfrm>
            <a:off x="2471" y="2798"/>
            <a:ext cx="1440" cy="534"/>
          </p:xfrm>
          <a:graphic>
            <a:graphicData uri="http://schemas.openxmlformats.org/presentationml/2006/ole">
              <mc:AlternateContent xmlns:mc="http://schemas.openxmlformats.org/markup-compatibility/2006">
                <mc:Choice xmlns:v="urn:schemas-microsoft-com:vml" Requires="v">
                  <p:oleObj spid="_x0000_s741438" name="公式" r:id="rId10" imgW="2286000" imgH="850900" progId="Equation.3">
                    <p:embed/>
                  </p:oleObj>
                </mc:Choice>
                <mc:Fallback>
                  <p:oleObj name="公式" r:id="rId10" imgW="2286000" imgH="850900" progId="Equation.3">
                    <p:embed/>
                    <p:pic>
                      <p:nvPicPr>
                        <p:cNvPr id="0" name="图片 74143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1" y="2798"/>
                          <a:ext cx="1440" cy="534"/>
                        </a:xfrm>
                        <a:prstGeom prst="rect">
                          <a:avLst/>
                        </a:prstGeom>
                        <a:noFill/>
                        <a:ln>
                          <a:noFill/>
                        </a:ln>
                      </p:spPr>
                    </p:pic>
                  </p:oleObj>
                </mc:Fallback>
              </mc:AlternateContent>
            </a:graphicData>
          </a:graphic>
        </p:graphicFrame>
        <p:graphicFrame>
          <p:nvGraphicFramePr>
            <p:cNvPr id="72744" name="Object 32"/>
            <p:cNvGraphicFramePr/>
            <p:nvPr/>
          </p:nvGraphicFramePr>
          <p:xfrm>
            <a:off x="2803" y="3209"/>
            <a:ext cx="80" cy="120"/>
          </p:xfrm>
          <a:graphic>
            <a:graphicData uri="http://schemas.openxmlformats.org/presentationml/2006/ole">
              <mc:AlternateContent xmlns:mc="http://schemas.openxmlformats.org/markup-compatibility/2006">
                <mc:Choice xmlns:v="urn:schemas-microsoft-com:vml" Requires="v">
                  <p:oleObj spid="_x0000_s741439" name="公式" r:id="rId12" imgW="127000" imgH="190500" progId="Equation.3">
                    <p:embed/>
                  </p:oleObj>
                </mc:Choice>
                <mc:Fallback>
                  <p:oleObj name="公式" r:id="rId12" imgW="127000" imgH="190500" progId="Equation.3">
                    <p:embed/>
                    <p:pic>
                      <p:nvPicPr>
                        <p:cNvPr id="0" name="图片 74143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3" y="3209"/>
                          <a:ext cx="80" cy="120"/>
                        </a:xfrm>
                        <a:prstGeom prst="rect">
                          <a:avLst/>
                        </a:prstGeom>
                        <a:solidFill>
                          <a:schemeClr val="bg1"/>
                        </a:solidFill>
                        <a:ln>
                          <a:noFill/>
                        </a:ln>
                      </p:spPr>
                    </p:pic>
                  </p:oleObj>
                </mc:Fallback>
              </mc:AlternateContent>
            </a:graphicData>
          </a:graphic>
        </p:graphicFrame>
      </p:grpSp>
      <p:graphicFrame>
        <p:nvGraphicFramePr>
          <p:cNvPr id="104481" name="Object 33"/>
          <p:cNvGraphicFramePr/>
          <p:nvPr/>
        </p:nvGraphicFramePr>
        <p:xfrm>
          <a:off x="6543675" y="4505325"/>
          <a:ext cx="1968500" cy="720725"/>
        </p:xfrm>
        <a:graphic>
          <a:graphicData uri="http://schemas.openxmlformats.org/presentationml/2006/ole">
            <mc:AlternateContent xmlns:mc="http://schemas.openxmlformats.org/markup-compatibility/2006">
              <mc:Choice xmlns:v="urn:schemas-microsoft-com:vml" Requires="v">
                <p:oleObj spid="_x0000_s741440" name="公式" r:id="rId14" imgW="1968500" imgH="723900" progId="Equation.3">
                  <p:embed/>
                </p:oleObj>
              </mc:Choice>
              <mc:Fallback>
                <p:oleObj name="公式" r:id="rId14" imgW="1968500" imgH="723900" progId="Equation.3">
                  <p:embed/>
                  <p:pic>
                    <p:nvPicPr>
                      <p:cNvPr id="0" name="图片 7414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43675" y="4505325"/>
                        <a:ext cx="1968500" cy="720725"/>
                      </a:xfrm>
                      <a:prstGeom prst="rect">
                        <a:avLst/>
                      </a:prstGeom>
                      <a:noFill/>
                      <a:ln>
                        <a:noFill/>
                      </a:ln>
                    </p:spPr>
                  </p:pic>
                </p:oleObj>
              </mc:Fallback>
            </mc:AlternateContent>
          </a:graphicData>
        </a:graphic>
      </p:graphicFrame>
      <p:graphicFrame>
        <p:nvGraphicFramePr>
          <p:cNvPr id="104482" name="Object 34"/>
          <p:cNvGraphicFramePr/>
          <p:nvPr/>
        </p:nvGraphicFramePr>
        <p:xfrm>
          <a:off x="1120775" y="5541963"/>
          <a:ext cx="2362200" cy="796925"/>
        </p:xfrm>
        <a:graphic>
          <a:graphicData uri="http://schemas.openxmlformats.org/presentationml/2006/ole">
            <mc:AlternateContent xmlns:mc="http://schemas.openxmlformats.org/markup-compatibility/2006">
              <mc:Choice xmlns:v="urn:schemas-microsoft-com:vml" Requires="v">
                <p:oleObj spid="_x0000_s741441" name="公式" r:id="rId16" imgW="2362200" imgH="800100" progId="Equation.3">
                  <p:embed/>
                </p:oleObj>
              </mc:Choice>
              <mc:Fallback>
                <p:oleObj name="公式" r:id="rId16" imgW="2362200" imgH="800100" progId="Equation.3">
                  <p:embed/>
                  <p:pic>
                    <p:nvPicPr>
                      <p:cNvPr id="0" name="图片 7414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0775" y="5541963"/>
                        <a:ext cx="2362200" cy="796925"/>
                      </a:xfrm>
                      <a:prstGeom prst="rect">
                        <a:avLst/>
                      </a:prstGeom>
                      <a:noFill/>
                      <a:ln>
                        <a:noFill/>
                      </a:ln>
                    </p:spPr>
                  </p:pic>
                </p:oleObj>
              </mc:Fallback>
            </mc:AlternateContent>
          </a:graphicData>
        </a:graphic>
      </p:graphicFrame>
      <p:pic>
        <p:nvPicPr>
          <p:cNvPr id="104487"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72735" name="Picture 41" descr="xs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sp>
        <p:nvSpPr>
          <p:cNvPr id="104490" name="Text Box 42"/>
          <p:cNvSpPr txBox="1">
            <a:spLocks noChangeArrowheads="1"/>
          </p:cNvSpPr>
          <p:nvPr/>
        </p:nvSpPr>
        <p:spPr bwMode="auto">
          <a:xfrm>
            <a:off x="536575" y="558800"/>
            <a:ext cx="8474075" cy="519113"/>
          </a:xfrm>
          <a:prstGeom prst="rect">
            <a:avLst/>
          </a:prstGeom>
          <a:noFill/>
          <a:ln>
            <a:noFill/>
          </a:ln>
          <a:effectLst/>
        </p:spPr>
        <p:txBody>
          <a:bodyPr>
            <a:spAutoFit/>
          </a:bodyPr>
          <a:lstStyle/>
          <a:p>
            <a:pPr>
              <a:buSzPct val="90000"/>
              <a:defRPr/>
            </a:pPr>
            <a:r>
              <a:rPr lang="zh-CN" altLang="en-US" sz="2800">
                <a:solidFill>
                  <a:srgbClr val="FF0000"/>
                </a:solidFill>
              </a:rPr>
              <a:t>附：</a:t>
            </a:r>
            <a:r>
              <a:rPr lang="zh-CN" altLang="en-US" sz="2800" u="sng">
                <a:solidFill>
                  <a:srgbClr val="006600"/>
                </a:solidFill>
                <a:ea typeface="楷体" panose="02010609060101010101" charset="-122"/>
                <a:cs typeface="楷体" panose="02010609060101010101" charset="-122"/>
              </a:rPr>
              <a:t>泰勒级数的应用举例</a:t>
            </a:r>
            <a:r>
              <a:rPr lang="zh-CN" altLang="en-US" sz="2800" baseline="-25000">
                <a:solidFill>
                  <a:srgbClr val="006600"/>
                </a:solidFill>
                <a:ea typeface="楷体" panose="02010609060101010101" charset="-122"/>
                <a:cs typeface="楷体" panose="02010609060101010101" charset="-122"/>
              </a:rPr>
              <a:t> </a:t>
            </a:r>
            <a:r>
              <a:rPr lang="en-US" altLang="zh-CN" sz="2800">
                <a:solidFill>
                  <a:srgbClr val="006600"/>
                </a:solidFill>
                <a:latin typeface="楷体" panose="02010609060101010101" charset="-122"/>
                <a:ea typeface="楷体" panose="02010609060101010101" charset="-122"/>
                <a:cs typeface="楷体" panose="02010609060101010101" charset="-122"/>
              </a:rPr>
              <a:t>——</a:t>
            </a:r>
            <a:r>
              <a:rPr lang="en-US" altLang="zh-CN" sz="2800" baseline="-25000">
                <a:solidFill>
                  <a:srgbClr val="006600"/>
                </a:solidFill>
                <a:ea typeface="楷体" panose="02010609060101010101" charset="-122"/>
                <a:cs typeface="楷体" panose="02010609060101010101" charset="-122"/>
              </a:rPr>
              <a:t> </a:t>
            </a:r>
            <a:r>
              <a:rPr kumimoji="1" lang="zh-CN" altLang="en-US">
                <a:solidFill>
                  <a:schemeClr val="hlink"/>
                </a:solidFill>
                <a:ea typeface="楷体" panose="02010609060101010101" charset="-122"/>
                <a:cs typeface="楷体" panose="02010609060101010101" charset="-122"/>
              </a:rPr>
              <a:t>求斐波拉契数列的通项  </a:t>
            </a:r>
            <a:endParaRPr kumimoji="1" lang="zh-CN" altLang="en-US">
              <a:solidFill>
                <a:schemeClr val="hlink"/>
              </a:solidFill>
              <a:ea typeface="楷体" panose="02010609060101010101" charset="-122"/>
              <a:cs typeface="楷体" panose="02010609060101010101" charset="-122"/>
            </a:endParaRPr>
          </a:p>
        </p:txBody>
      </p:sp>
      <p:graphicFrame>
        <p:nvGraphicFramePr>
          <p:cNvPr id="72737" name="Object 46"/>
          <p:cNvGraphicFramePr/>
          <p:nvPr/>
        </p:nvGraphicFramePr>
        <p:xfrm>
          <a:off x="5346700" y="5629275"/>
          <a:ext cx="2298700" cy="804863"/>
        </p:xfrm>
        <a:graphic>
          <a:graphicData uri="http://schemas.openxmlformats.org/presentationml/2006/ole">
            <mc:AlternateContent xmlns:mc="http://schemas.openxmlformats.org/markup-compatibility/2006">
              <mc:Choice xmlns:v="urn:schemas-microsoft-com:vml" Requires="v">
                <p:oleObj spid="_x0000_s741442" name="公式" r:id="rId20" imgW="2298700" imgH="800100" progId="Equation.3">
                  <p:embed/>
                </p:oleObj>
              </mc:Choice>
              <mc:Fallback>
                <p:oleObj name="公式" r:id="rId20" imgW="2298700" imgH="800100" progId="Equation.3">
                  <p:embed/>
                  <p:pic>
                    <p:nvPicPr>
                      <p:cNvPr id="0" name="图片 74144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6700" y="5629275"/>
                        <a:ext cx="2298700" cy="804863"/>
                      </a:xfrm>
                      <a:prstGeom prst="rect">
                        <a:avLst/>
                      </a:prstGeom>
                      <a:noFill/>
                      <a:ln>
                        <a:noFill/>
                      </a:ln>
                    </p:spPr>
                  </p:pic>
                </p:oleObj>
              </mc:Fallback>
            </mc:AlternateContent>
          </a:graphicData>
        </a:graphic>
      </p:graphicFrame>
      <p:sp>
        <p:nvSpPr>
          <p:cNvPr id="104495" name="Rectangle 47"/>
          <p:cNvSpPr>
            <a:spLocks noChangeArrowheads="1"/>
          </p:cNvSpPr>
          <p:nvPr/>
        </p:nvSpPr>
        <p:spPr bwMode="auto">
          <a:xfrm>
            <a:off x="5295900" y="5657850"/>
            <a:ext cx="2428875" cy="800100"/>
          </a:xfrm>
          <a:prstGeom prst="rect">
            <a:avLst/>
          </a:prstGeom>
          <a:noFill/>
          <a:ln w="3175">
            <a:solidFill>
              <a:srgbClr val="FF0000"/>
            </a:solidFill>
            <a:prstDash val="dash"/>
            <a:miter lim="800000"/>
          </a:ln>
          <a:effectLst/>
        </p:spPr>
        <p:txBody>
          <a:bodyPr wrap="none" anchor="ctr"/>
          <a:lstStyle/>
          <a:p>
            <a:pPr>
              <a:defRPr/>
            </a:pPr>
            <a:endParaRPr lang="zh-CN" altLang="en-US"/>
          </a:p>
        </p:txBody>
      </p:sp>
      <p:sp>
        <p:nvSpPr>
          <p:cNvPr id="104496" name="Rectangle 48"/>
          <p:cNvSpPr>
            <a:spLocks noChangeArrowheads="1"/>
          </p:cNvSpPr>
          <p:nvPr/>
        </p:nvSpPr>
        <p:spPr bwMode="auto">
          <a:xfrm>
            <a:off x="5257800" y="5619750"/>
            <a:ext cx="2505075" cy="866775"/>
          </a:xfrm>
          <a:prstGeom prst="rect">
            <a:avLst/>
          </a:prstGeom>
          <a:solidFill>
            <a:schemeClr val="bg1"/>
          </a:solidFill>
          <a:ln w="9525">
            <a:solidFill>
              <a:schemeClr val="bg1"/>
            </a:solidFill>
            <a:miter lim="800000"/>
          </a:ln>
          <a:effectLst/>
        </p:spPr>
        <p:txBody>
          <a:bodyPr wrap="none" anchor="ctr"/>
          <a:lstStyle/>
          <a:p>
            <a:pPr>
              <a:defRPr/>
            </a:pPr>
            <a:endParaRPr lang="zh-CN" altLang="en-US"/>
          </a:p>
        </p:txBody>
      </p:sp>
      <p:grpSp>
        <p:nvGrpSpPr>
          <p:cNvPr id="104484" name="Group 36"/>
          <p:cNvGrpSpPr/>
          <p:nvPr/>
        </p:nvGrpSpPr>
        <p:grpSpPr bwMode="auto">
          <a:xfrm>
            <a:off x="3568700" y="5540375"/>
            <a:ext cx="4999038" cy="865188"/>
            <a:chOff x="2248" y="3490"/>
            <a:chExt cx="3149" cy="545"/>
          </a:xfrm>
        </p:grpSpPr>
        <p:graphicFrame>
          <p:nvGraphicFramePr>
            <p:cNvPr id="72741" name="Object 37"/>
            <p:cNvGraphicFramePr/>
            <p:nvPr/>
          </p:nvGraphicFramePr>
          <p:xfrm>
            <a:off x="2248" y="3490"/>
            <a:ext cx="1936" cy="545"/>
          </p:xfrm>
          <a:graphic>
            <a:graphicData uri="http://schemas.openxmlformats.org/presentationml/2006/ole">
              <mc:AlternateContent xmlns:mc="http://schemas.openxmlformats.org/markup-compatibility/2006">
                <mc:Choice xmlns:v="urn:schemas-microsoft-com:vml" Requires="v">
                  <p:oleObj spid="_x0000_s741443" name="公式" r:id="rId22" imgW="3073400" imgH="863600" progId="Equation.3">
                    <p:embed/>
                  </p:oleObj>
                </mc:Choice>
                <mc:Fallback>
                  <p:oleObj name="公式" r:id="rId22" imgW="3073400" imgH="863600" progId="Equation.3">
                    <p:embed/>
                    <p:pic>
                      <p:nvPicPr>
                        <p:cNvPr id="0" name="图片 74144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48" y="3490"/>
                          <a:ext cx="1936" cy="545"/>
                        </a:xfrm>
                        <a:prstGeom prst="rect">
                          <a:avLst/>
                        </a:prstGeom>
                        <a:noFill/>
                        <a:ln>
                          <a:noFill/>
                        </a:ln>
                      </p:spPr>
                    </p:pic>
                  </p:oleObj>
                </mc:Fallback>
              </mc:AlternateContent>
            </a:graphicData>
          </a:graphic>
        </p:graphicFrame>
        <p:graphicFrame>
          <p:nvGraphicFramePr>
            <p:cNvPr id="72742" name="Object 38"/>
            <p:cNvGraphicFramePr>
              <a:graphicFrameLocks noChangeAspect="1"/>
            </p:cNvGraphicFramePr>
            <p:nvPr/>
          </p:nvGraphicFramePr>
          <p:xfrm>
            <a:off x="4256" y="3697"/>
            <a:ext cx="1141" cy="179"/>
          </p:xfrm>
          <a:graphic>
            <a:graphicData uri="http://schemas.openxmlformats.org/presentationml/2006/ole">
              <mc:AlternateContent xmlns:mc="http://schemas.openxmlformats.org/markup-compatibility/2006">
                <mc:Choice xmlns:v="urn:schemas-microsoft-com:vml" Requires="v">
                  <p:oleObj spid="_x0000_s741444" name="Equation" r:id="rId24" imgW="2171700" imgH="342900" progId="Equation.DSMT4">
                    <p:embed/>
                  </p:oleObj>
                </mc:Choice>
                <mc:Fallback>
                  <p:oleObj name="Equation" r:id="rId24" imgW="2171700" imgH="342900" progId="Equation.DSMT4">
                    <p:embed/>
                    <p:pic>
                      <p:nvPicPr>
                        <p:cNvPr id="0" name="图片 7414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56" y="3697"/>
                          <a:ext cx="1141" cy="179"/>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471"/>
                                        </p:tgtEl>
                                        <p:attrNameLst>
                                          <p:attrName>style.visibility</p:attrName>
                                        </p:attrNameLst>
                                      </p:cBhvr>
                                      <p:to>
                                        <p:strVal val="visible"/>
                                      </p:to>
                                    </p:set>
                                    <p:animEffect transition="in" filter="wipe(left)">
                                      <p:cBhvr>
                                        <p:cTn id="7" dur="1000"/>
                                        <p:tgtEl>
                                          <p:spTgt spid="10447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4495"/>
                                        </p:tgtEl>
                                        <p:attrNameLst>
                                          <p:attrName>style.visibility</p:attrName>
                                        </p:attrNameLst>
                                      </p:cBhvr>
                                      <p:to>
                                        <p:strVal val="visible"/>
                                      </p:to>
                                    </p:set>
                                    <p:animEffect transition="in" filter="wipe(left)">
                                      <p:cBhvr>
                                        <p:cTn id="10" dur="1000"/>
                                        <p:tgtEl>
                                          <p:spTgt spid="1044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4472"/>
                                        </p:tgtEl>
                                        <p:attrNameLst>
                                          <p:attrName>style.visibility</p:attrName>
                                        </p:attrNameLst>
                                      </p:cBhvr>
                                      <p:to>
                                        <p:strVal val="visible"/>
                                      </p:to>
                                    </p:set>
                                    <p:animEffect transition="in" filter="wipe(left)">
                                      <p:cBhvr>
                                        <p:cTn id="15" dur="1000"/>
                                        <p:tgtEl>
                                          <p:spTgt spid="10447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4473"/>
                                        </p:tgtEl>
                                        <p:attrNameLst>
                                          <p:attrName>style.visibility</p:attrName>
                                        </p:attrNameLst>
                                      </p:cBhvr>
                                      <p:to>
                                        <p:strVal val="visible"/>
                                      </p:to>
                                    </p:set>
                                    <p:animEffect transition="in" filter="wipe(left)">
                                      <p:cBhvr>
                                        <p:cTn id="20" dur="1000"/>
                                        <p:tgtEl>
                                          <p:spTgt spid="10447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4496"/>
                                        </p:tgtEl>
                                        <p:attrNameLst>
                                          <p:attrName>style.visibility</p:attrName>
                                        </p:attrNameLst>
                                      </p:cBhvr>
                                      <p:to>
                                        <p:strVal val="visible"/>
                                      </p:to>
                                    </p:set>
                                    <p:animEffect transition="in" filter="wipe(left)">
                                      <p:cBhvr>
                                        <p:cTn id="23" dur="1000"/>
                                        <p:tgtEl>
                                          <p:spTgt spid="1044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4474"/>
                                        </p:tgtEl>
                                        <p:attrNameLst>
                                          <p:attrName>style.visibility</p:attrName>
                                        </p:attrNameLst>
                                      </p:cBhvr>
                                      <p:to>
                                        <p:strVal val="visible"/>
                                      </p:to>
                                    </p:set>
                                    <p:animEffect transition="in" filter="wipe(left)">
                                      <p:cBhvr>
                                        <p:cTn id="28" dur="1000"/>
                                        <p:tgtEl>
                                          <p:spTgt spid="10447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4477"/>
                                        </p:tgtEl>
                                        <p:attrNameLst>
                                          <p:attrName>style.visibility</p:attrName>
                                        </p:attrNameLst>
                                      </p:cBhvr>
                                      <p:to>
                                        <p:strVal val="visible"/>
                                      </p:to>
                                    </p:set>
                                    <p:animEffect transition="in" filter="wipe(left)">
                                      <p:cBhvr>
                                        <p:cTn id="33" dur="1000"/>
                                        <p:tgtEl>
                                          <p:spTgt spid="1044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4481"/>
                                        </p:tgtEl>
                                        <p:attrNameLst>
                                          <p:attrName>style.visibility</p:attrName>
                                        </p:attrNameLst>
                                      </p:cBhvr>
                                      <p:to>
                                        <p:strVal val="visible"/>
                                      </p:to>
                                    </p:set>
                                    <p:animEffect transition="in" filter="wipe(left)">
                                      <p:cBhvr>
                                        <p:cTn id="38" dur="1000"/>
                                        <p:tgtEl>
                                          <p:spTgt spid="10448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4478"/>
                                        </p:tgtEl>
                                        <p:attrNameLst>
                                          <p:attrName>style.visibility</p:attrName>
                                        </p:attrNameLst>
                                      </p:cBhvr>
                                      <p:to>
                                        <p:strVal val="visible"/>
                                      </p:to>
                                    </p:set>
                                    <p:animEffect transition="in" filter="wipe(left)">
                                      <p:cBhvr>
                                        <p:cTn id="43" dur="1000"/>
                                        <p:tgtEl>
                                          <p:spTgt spid="10447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04469"/>
                                        </p:tgtEl>
                                        <p:attrNameLst>
                                          <p:attrName>style.visibility</p:attrName>
                                        </p:attrNameLst>
                                      </p:cBhvr>
                                      <p:to>
                                        <p:strVal val="visible"/>
                                      </p:to>
                                    </p:set>
                                    <p:animEffect transition="in" filter="wipe(up)">
                                      <p:cBhvr>
                                        <p:cTn id="48" dur="1000"/>
                                        <p:tgtEl>
                                          <p:spTgt spid="1044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4482"/>
                                        </p:tgtEl>
                                        <p:attrNameLst>
                                          <p:attrName>style.visibility</p:attrName>
                                        </p:attrNameLst>
                                      </p:cBhvr>
                                      <p:to>
                                        <p:strVal val="visible"/>
                                      </p:to>
                                    </p:set>
                                    <p:animEffect transition="in" filter="wipe(left)">
                                      <p:cBhvr>
                                        <p:cTn id="53" dur="1000"/>
                                        <p:tgtEl>
                                          <p:spTgt spid="1044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4484"/>
                                        </p:tgtEl>
                                        <p:attrNameLst>
                                          <p:attrName>style.visibility</p:attrName>
                                        </p:attrNameLst>
                                      </p:cBhvr>
                                      <p:to>
                                        <p:strVal val="visible"/>
                                      </p:to>
                                    </p:set>
                                    <p:animEffect transition="in" filter="wipe(left)">
                                      <p:cBhvr>
                                        <p:cTn id="58" dur="1000"/>
                                        <p:tgtEl>
                                          <p:spTgt spid="104484"/>
                                        </p:tgtEl>
                                      </p:cBhvr>
                                    </p:animEffect>
                                  </p:childTnLst>
                                </p:cTn>
                              </p:par>
                            </p:childTnLst>
                          </p:cTn>
                        </p:par>
                        <p:par>
                          <p:cTn id="59" fill="hold">
                            <p:stCondLst>
                              <p:cond delay="1000"/>
                            </p:stCondLst>
                            <p:childTnLst>
                              <p:par>
                                <p:cTn id="60" presetID="26" presetClass="entr" presetSubtype="0" fill="hold" nodeType="afterEffect">
                                  <p:stCondLst>
                                    <p:cond delay="0"/>
                                  </p:stCondLst>
                                  <p:childTnLst>
                                    <p:set>
                                      <p:cBhvr>
                                        <p:cTn id="61" dur="1" fill="hold">
                                          <p:stCondLst>
                                            <p:cond delay="0"/>
                                          </p:stCondLst>
                                        </p:cTn>
                                        <p:tgtEl>
                                          <p:spTgt spid="104487"/>
                                        </p:tgtEl>
                                        <p:attrNameLst>
                                          <p:attrName>style.visibility</p:attrName>
                                        </p:attrNameLst>
                                      </p:cBhvr>
                                      <p:to>
                                        <p:strVal val="visible"/>
                                      </p:to>
                                    </p:set>
                                    <p:animEffect transition="in" filter="wipe(down)">
                                      <p:cBhvr>
                                        <p:cTn id="62" dur="580">
                                          <p:stCondLst>
                                            <p:cond delay="0"/>
                                          </p:stCondLst>
                                        </p:cTn>
                                        <p:tgtEl>
                                          <p:spTgt spid="104487"/>
                                        </p:tgtEl>
                                      </p:cBhvr>
                                    </p:animEffect>
                                    <p:anim calcmode="lin" valueType="num">
                                      <p:cBhvr>
                                        <p:cTn id="63" dur="1822" tmFilter="0,0; 0.14,0.36; 0.43,0.73; 0.71,0.91; 1.0,1.0">
                                          <p:stCondLst>
                                            <p:cond delay="0"/>
                                          </p:stCondLst>
                                        </p:cTn>
                                        <p:tgtEl>
                                          <p:spTgt spid="10448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0448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0448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0448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04487"/>
                                        </p:tgtEl>
                                        <p:attrNameLst>
                                          <p:attrName>ppt_y</p:attrName>
                                        </p:attrNameLst>
                                      </p:cBhvr>
                                      <p:tavLst>
                                        <p:tav tm="0" fmla="#ppt_y-sin(pi*$)/81">
                                          <p:val>
                                            <p:fltVal val="0"/>
                                          </p:val>
                                        </p:tav>
                                        <p:tav tm="100000">
                                          <p:val>
                                            <p:fltVal val="1"/>
                                          </p:val>
                                        </p:tav>
                                      </p:tavLst>
                                    </p:anim>
                                    <p:animScale>
                                      <p:cBhvr>
                                        <p:cTn id="68" dur="26">
                                          <p:stCondLst>
                                            <p:cond delay="650"/>
                                          </p:stCondLst>
                                        </p:cTn>
                                        <p:tgtEl>
                                          <p:spTgt spid="104487"/>
                                        </p:tgtEl>
                                      </p:cBhvr>
                                      <p:to x="100000" y="60000"/>
                                    </p:animScale>
                                    <p:animScale>
                                      <p:cBhvr>
                                        <p:cTn id="69" dur="166" decel="50000">
                                          <p:stCondLst>
                                            <p:cond delay="676"/>
                                          </p:stCondLst>
                                        </p:cTn>
                                        <p:tgtEl>
                                          <p:spTgt spid="104487"/>
                                        </p:tgtEl>
                                      </p:cBhvr>
                                      <p:to x="100000" y="100000"/>
                                    </p:animScale>
                                    <p:animScale>
                                      <p:cBhvr>
                                        <p:cTn id="70" dur="26">
                                          <p:stCondLst>
                                            <p:cond delay="1312"/>
                                          </p:stCondLst>
                                        </p:cTn>
                                        <p:tgtEl>
                                          <p:spTgt spid="104487"/>
                                        </p:tgtEl>
                                      </p:cBhvr>
                                      <p:to x="100000" y="80000"/>
                                    </p:animScale>
                                    <p:animScale>
                                      <p:cBhvr>
                                        <p:cTn id="71" dur="166" decel="50000">
                                          <p:stCondLst>
                                            <p:cond delay="1338"/>
                                          </p:stCondLst>
                                        </p:cTn>
                                        <p:tgtEl>
                                          <p:spTgt spid="104487"/>
                                        </p:tgtEl>
                                      </p:cBhvr>
                                      <p:to x="100000" y="100000"/>
                                    </p:animScale>
                                    <p:animScale>
                                      <p:cBhvr>
                                        <p:cTn id="72" dur="26">
                                          <p:stCondLst>
                                            <p:cond delay="1642"/>
                                          </p:stCondLst>
                                        </p:cTn>
                                        <p:tgtEl>
                                          <p:spTgt spid="104487"/>
                                        </p:tgtEl>
                                      </p:cBhvr>
                                      <p:to x="100000" y="90000"/>
                                    </p:animScale>
                                    <p:animScale>
                                      <p:cBhvr>
                                        <p:cTn id="73" dur="166" decel="50000">
                                          <p:stCondLst>
                                            <p:cond delay="1668"/>
                                          </p:stCondLst>
                                        </p:cTn>
                                        <p:tgtEl>
                                          <p:spTgt spid="104487"/>
                                        </p:tgtEl>
                                      </p:cBhvr>
                                      <p:to x="100000" y="100000"/>
                                    </p:animScale>
                                    <p:animScale>
                                      <p:cBhvr>
                                        <p:cTn id="74" dur="26">
                                          <p:stCondLst>
                                            <p:cond delay="1808"/>
                                          </p:stCondLst>
                                        </p:cTn>
                                        <p:tgtEl>
                                          <p:spTgt spid="104487"/>
                                        </p:tgtEl>
                                      </p:cBhvr>
                                      <p:to x="100000" y="95000"/>
                                    </p:animScale>
                                    <p:animScale>
                                      <p:cBhvr>
                                        <p:cTn id="75" dur="166" decel="50000">
                                          <p:stCondLst>
                                            <p:cond delay="1834"/>
                                          </p:stCondLst>
                                        </p:cTn>
                                        <p:tgtEl>
                                          <p:spTgt spid="1044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9" grpId="0" animBg="1"/>
      <p:bldP spid="104471" grpId="0"/>
      <p:bldP spid="104495" grpId="0" animBg="1"/>
      <p:bldP spid="1044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41986" name="Picture 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41987" name="Picture 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41988" name="Picture 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41989" name="Picture 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41990" name="Picture 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41991" name="Picture 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41992" name="Picture 9"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41993" name="Picture 1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41994" name="Picture 1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41995" name="Picture 1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41996" name="Picture 1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41997" name="Picture 1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41998" name="Picture 1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41999" name="Picture 1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42000" name="Picture 1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42001" name="Picture 1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42002" name="Picture 1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42003" name="Picture 2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pic>
        <p:nvPicPr>
          <p:cNvPr id="42004" name="Picture 21" descr="xs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981700"/>
            <a:ext cx="219075" cy="838200"/>
          </a:xfrm>
          <a:prstGeom prst="rect">
            <a:avLst/>
          </a:prstGeom>
          <a:noFill/>
          <a:ln>
            <a:noFill/>
          </a:ln>
        </p:spPr>
      </p:pic>
      <p:grpSp>
        <p:nvGrpSpPr>
          <p:cNvPr id="128022" name="Group 22"/>
          <p:cNvGrpSpPr/>
          <p:nvPr/>
        </p:nvGrpSpPr>
        <p:grpSpPr bwMode="auto">
          <a:xfrm>
            <a:off x="457200" y="466725"/>
            <a:ext cx="8686800" cy="6307138"/>
            <a:chOff x="288" y="294"/>
            <a:chExt cx="5472" cy="3973"/>
          </a:xfrm>
        </p:grpSpPr>
        <p:sp>
          <p:nvSpPr>
            <p:cNvPr id="128023" name="Rectangle 23"/>
            <p:cNvSpPr>
              <a:spLocks noChangeArrowheads="1"/>
            </p:cNvSpPr>
            <p:nvPr/>
          </p:nvSpPr>
          <p:spPr bwMode="auto">
            <a:xfrm>
              <a:off x="3411" y="3730"/>
              <a:ext cx="916" cy="442"/>
            </a:xfrm>
            <a:prstGeom prst="rect">
              <a:avLst/>
            </a:prstGeom>
            <a:noFill/>
            <a:ln>
              <a:noFill/>
            </a:ln>
            <a:effectLst/>
          </p:spPr>
          <p:txBody>
            <a:bodyPr wrap="none">
              <a:spAutoFit/>
            </a:bodyPr>
            <a:lstStyle/>
            <a:p>
              <a:pPr>
                <a:defRPr/>
              </a:pPr>
              <a:r>
                <a:rPr lang="en-US" altLang="zh-CN" sz="4000">
                  <a:solidFill>
                    <a:srgbClr val="FFA449"/>
                  </a:solidFill>
                  <a:latin typeface="Arial" panose="020B0604020202090204"/>
                </a:rPr>
                <a:t>……</a:t>
              </a:r>
              <a:r>
                <a:rPr lang="en-US" altLang="zh-CN" sz="4000">
                  <a:solidFill>
                    <a:srgbClr val="FFA449"/>
                  </a:solidFill>
                </a:rPr>
                <a:t>  </a:t>
              </a:r>
              <a:endParaRPr lang="en-US" altLang="zh-CN" sz="4000">
                <a:solidFill>
                  <a:srgbClr val="FFA449"/>
                </a:solidFill>
              </a:endParaRPr>
            </a:p>
          </p:txBody>
        </p:sp>
        <p:grpSp>
          <p:nvGrpSpPr>
            <p:cNvPr id="42007" name="Group 24"/>
            <p:cNvGrpSpPr/>
            <p:nvPr/>
          </p:nvGrpSpPr>
          <p:grpSpPr bwMode="auto">
            <a:xfrm>
              <a:off x="288" y="294"/>
              <a:ext cx="5472" cy="3973"/>
              <a:chOff x="288" y="294"/>
              <a:chExt cx="5472" cy="3973"/>
            </a:xfrm>
          </p:grpSpPr>
          <p:sp>
            <p:nvSpPr>
              <p:cNvPr id="128025" name="Text Box 25"/>
              <p:cNvSpPr txBox="1">
                <a:spLocks noChangeArrowheads="1"/>
              </p:cNvSpPr>
              <p:nvPr/>
            </p:nvSpPr>
            <p:spPr bwMode="auto">
              <a:xfrm>
                <a:off x="1639" y="3863"/>
                <a:ext cx="1844" cy="404"/>
              </a:xfrm>
              <a:prstGeom prst="rect">
                <a:avLst/>
              </a:prstGeom>
              <a:noFill/>
              <a:ln>
                <a:noFill/>
              </a:ln>
              <a:effectLst/>
            </p:spPr>
            <p:txBody>
              <a:bodyPr wrap="none">
                <a:spAutoFit/>
              </a:bodyPr>
              <a:lstStyle/>
              <a:p>
                <a:pPr>
                  <a:defRPr/>
                </a:pPr>
                <a:r>
                  <a:rPr lang="zh-CN" altLang="en-US" sz="3600">
                    <a:solidFill>
                      <a:srgbClr val="FFA449"/>
                    </a:solidFill>
                    <a:ea typeface="华文行楷" panose="02010800040101010101" charset="-122"/>
                    <a:cs typeface="华文行楷" panose="02010800040101010101" charset="-122"/>
                  </a:rPr>
                  <a:t>放松一下吧</a:t>
                </a:r>
                <a:r>
                  <a:rPr lang="zh-CN" altLang="en-US">
                    <a:solidFill>
                      <a:srgbClr val="FFA449"/>
                    </a:solidFill>
                    <a:ea typeface="华文行楷" panose="02010800040101010101" charset="-122"/>
                    <a:cs typeface="华文行楷" panose="02010800040101010101" charset="-122"/>
                  </a:rPr>
                  <a:t> </a:t>
                </a:r>
                <a:r>
                  <a:rPr lang="en-US" altLang="zh-CN" sz="3600">
                    <a:solidFill>
                      <a:srgbClr val="FFA449"/>
                    </a:solidFill>
                    <a:ea typeface="华文行楷" panose="02010800040101010101" charset="-122"/>
                    <a:cs typeface="华文行楷" panose="02010800040101010101" charset="-122"/>
                  </a:rPr>
                  <a:t>!  </a:t>
                </a:r>
                <a:endParaRPr lang="en-US" altLang="zh-CN" sz="3600">
                  <a:solidFill>
                    <a:srgbClr val="FFA449"/>
                  </a:solidFill>
                  <a:ea typeface="华文行楷" panose="02010800040101010101" charset="-122"/>
                  <a:cs typeface="华文行楷" panose="02010800040101010101" charset="-122"/>
                </a:endParaRPr>
              </a:p>
            </p:txBody>
          </p:sp>
          <p:pic>
            <p:nvPicPr>
              <p:cNvPr id="42009" name="Picture 26" descr="aa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94"/>
                <a:ext cx="5472" cy="3528"/>
              </a:xfrm>
              <a:prstGeom prst="rect">
                <a:avLst/>
              </a:prstGeom>
              <a:noFill/>
              <a:ln>
                <a:noFill/>
              </a:ln>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8022"/>
                                        </p:tgtEl>
                                        <p:attrNameLst>
                                          <p:attrName>style.visibility</p:attrName>
                                        </p:attrNameLst>
                                      </p:cBhvr>
                                      <p:to>
                                        <p:strVal val="visible"/>
                                      </p:to>
                                    </p:set>
                                    <p:animEffect transition="in" filter="wipe(left)">
                                      <p:cBhvr>
                                        <p:cTn id="7" dur="1000"/>
                                        <p:tgtEl>
                                          <p:spTgt spid="128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4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157538"/>
            <a:ext cx="838200" cy="219075"/>
          </a:xfrm>
          <a:prstGeom prst="rect">
            <a:avLst/>
          </a:prstGeom>
          <a:noFill/>
          <a:ln>
            <a:noFill/>
          </a:ln>
        </p:spPr>
      </p:pic>
      <p:pic>
        <p:nvPicPr>
          <p:cNvPr id="10242" name="Picture 4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155950"/>
            <a:ext cx="838200" cy="219075"/>
          </a:xfrm>
          <a:prstGeom prst="rect">
            <a:avLst/>
          </a:prstGeom>
          <a:noFill/>
          <a:ln>
            <a:noFill/>
          </a:ln>
        </p:spPr>
      </p:pic>
      <p:pic>
        <p:nvPicPr>
          <p:cNvPr id="10243" name="Picture 4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157538"/>
            <a:ext cx="838200" cy="219075"/>
          </a:xfrm>
          <a:prstGeom prst="rect">
            <a:avLst/>
          </a:prstGeom>
          <a:noFill/>
          <a:ln>
            <a:noFill/>
          </a:ln>
        </p:spPr>
      </p:pic>
      <p:pic>
        <p:nvPicPr>
          <p:cNvPr id="10244" name="Picture 4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155950"/>
            <a:ext cx="838200" cy="219075"/>
          </a:xfrm>
          <a:prstGeom prst="rect">
            <a:avLst/>
          </a:prstGeom>
          <a:noFill/>
          <a:ln>
            <a:noFill/>
          </a:ln>
        </p:spPr>
      </p:pic>
      <p:pic>
        <p:nvPicPr>
          <p:cNvPr id="10245" name="Picture 4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6425"/>
            <a:ext cx="838200" cy="219075"/>
          </a:xfrm>
          <a:prstGeom prst="rect">
            <a:avLst/>
          </a:prstGeom>
          <a:noFill/>
          <a:ln>
            <a:noFill/>
          </a:ln>
        </p:spPr>
      </p:pic>
      <p:pic>
        <p:nvPicPr>
          <p:cNvPr id="10246" name="Picture 4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144838"/>
            <a:ext cx="838200" cy="219075"/>
          </a:xfrm>
          <a:prstGeom prst="rect">
            <a:avLst/>
          </a:prstGeom>
          <a:noFill/>
          <a:ln>
            <a:noFill/>
          </a:ln>
        </p:spPr>
      </p:pic>
      <p:pic>
        <p:nvPicPr>
          <p:cNvPr id="10247" name="Picture 4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0248" name="Picture 49"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0249" name="Picture 5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0250" name="Picture 5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0251" name="Picture 5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0252" name="Picture 5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0253"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946650"/>
            <a:ext cx="838200" cy="219075"/>
          </a:xfrm>
          <a:prstGeom prst="rect">
            <a:avLst/>
          </a:prstGeom>
          <a:noFill/>
          <a:ln>
            <a:noFill/>
          </a:ln>
        </p:spPr>
      </p:pic>
      <p:pic>
        <p:nvPicPr>
          <p:cNvPr id="10254" name="Picture 5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945063"/>
            <a:ext cx="838200" cy="219075"/>
          </a:xfrm>
          <a:prstGeom prst="rect">
            <a:avLst/>
          </a:prstGeom>
          <a:noFill/>
          <a:ln>
            <a:noFill/>
          </a:ln>
        </p:spPr>
      </p:pic>
      <p:pic>
        <p:nvPicPr>
          <p:cNvPr id="10255" name="Picture 5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946650"/>
            <a:ext cx="838200" cy="219075"/>
          </a:xfrm>
          <a:prstGeom prst="rect">
            <a:avLst/>
          </a:prstGeom>
          <a:noFill/>
          <a:ln>
            <a:noFill/>
          </a:ln>
        </p:spPr>
      </p:pic>
      <p:pic>
        <p:nvPicPr>
          <p:cNvPr id="10256" name="Picture 5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945063"/>
            <a:ext cx="838200" cy="219075"/>
          </a:xfrm>
          <a:prstGeom prst="rect">
            <a:avLst/>
          </a:prstGeom>
          <a:noFill/>
          <a:ln>
            <a:noFill/>
          </a:ln>
        </p:spPr>
      </p:pic>
      <p:pic>
        <p:nvPicPr>
          <p:cNvPr id="10257"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956175"/>
            <a:ext cx="838200" cy="219075"/>
          </a:xfrm>
          <a:prstGeom prst="rect">
            <a:avLst/>
          </a:prstGeom>
          <a:noFill/>
          <a:ln>
            <a:noFill/>
          </a:ln>
        </p:spPr>
      </p:pic>
      <p:pic>
        <p:nvPicPr>
          <p:cNvPr id="10258" name="Picture 5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954588"/>
            <a:ext cx="838200" cy="219075"/>
          </a:xfrm>
          <a:prstGeom prst="rect">
            <a:avLst/>
          </a:prstGeom>
          <a:noFill/>
          <a:ln>
            <a:noFill/>
          </a:ln>
        </p:spPr>
      </p:pic>
      <p:pic>
        <p:nvPicPr>
          <p:cNvPr id="10259" name="Picture 6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17412" name="Rectangle 4"/>
          <p:cNvSpPr>
            <a:spLocks noChangeArrowheads="1"/>
          </p:cNvSpPr>
          <p:nvPr/>
        </p:nvSpPr>
        <p:spPr bwMode="auto">
          <a:xfrm>
            <a:off x="536575" y="530225"/>
            <a:ext cx="2862263" cy="519113"/>
          </a:xfrm>
          <a:prstGeom prst="rect">
            <a:avLst/>
          </a:prstGeom>
          <a:noFill/>
          <a:ln>
            <a:noFill/>
          </a:ln>
          <a:effectLst/>
        </p:spPr>
        <p:txBody>
          <a:bodyPr wrap="none">
            <a:spAutoFit/>
          </a:bodyPr>
          <a:lstStyle/>
          <a:p>
            <a:pPr>
              <a:defRPr/>
            </a:pPr>
            <a:r>
              <a:rPr kumimoji="1" lang="zh-CN" altLang="en-US" sz="2800">
                <a:solidFill>
                  <a:srgbClr val="000099"/>
                </a:solidFill>
              </a:rPr>
              <a:t>二、复数项级数  </a:t>
            </a:r>
            <a:endParaRPr kumimoji="1" lang="zh-CN" altLang="en-US" sz="2800">
              <a:solidFill>
                <a:srgbClr val="000099"/>
              </a:solidFill>
            </a:endParaRPr>
          </a:p>
        </p:txBody>
      </p:sp>
      <p:sp>
        <p:nvSpPr>
          <p:cNvPr id="17413" name="Rectangle 5"/>
          <p:cNvSpPr>
            <a:spLocks noChangeArrowheads="1"/>
          </p:cNvSpPr>
          <p:nvPr/>
        </p:nvSpPr>
        <p:spPr bwMode="auto">
          <a:xfrm>
            <a:off x="533400" y="1133475"/>
            <a:ext cx="1866900" cy="457200"/>
          </a:xfrm>
          <a:prstGeom prst="rect">
            <a:avLst/>
          </a:prstGeom>
          <a:noFill/>
          <a:ln>
            <a:noFill/>
          </a:ln>
          <a:effectLst/>
        </p:spPr>
        <p:txBody>
          <a:bodyPr wrap="none">
            <a:spAutoFit/>
          </a:bodyPr>
          <a:lstStyle/>
          <a:p>
            <a:pPr>
              <a:defRPr/>
            </a:pPr>
            <a:r>
              <a:rPr kumimoji="1" lang="en-US" altLang="zh-CN">
                <a:solidFill>
                  <a:srgbClr val="000099"/>
                </a:solidFill>
              </a:rPr>
              <a:t>1. </a:t>
            </a:r>
            <a:r>
              <a:rPr kumimoji="1" lang="zh-CN" altLang="en-US">
                <a:solidFill>
                  <a:srgbClr val="000099"/>
                </a:solidFill>
              </a:rPr>
              <a:t>基本概念  </a:t>
            </a:r>
            <a:endParaRPr kumimoji="1" lang="zh-CN" altLang="en-US">
              <a:solidFill>
                <a:srgbClr val="000099"/>
              </a:solidFill>
            </a:endParaRPr>
          </a:p>
        </p:txBody>
      </p:sp>
      <p:sp>
        <p:nvSpPr>
          <p:cNvPr id="17414" name="Rectangle 6"/>
          <p:cNvSpPr>
            <a:spLocks noChangeArrowheads="1"/>
          </p:cNvSpPr>
          <p:nvPr/>
        </p:nvSpPr>
        <p:spPr bwMode="auto">
          <a:xfrm>
            <a:off x="536575" y="1733550"/>
            <a:ext cx="949325" cy="457200"/>
          </a:xfrm>
          <a:prstGeom prst="rect">
            <a:avLst/>
          </a:prstGeom>
          <a:noFill/>
          <a:ln>
            <a:noFill/>
          </a:ln>
          <a:effectLst/>
        </p:spPr>
        <p:txBody>
          <a:bodyPr wrap="none">
            <a:spAutoFit/>
          </a:bodyPr>
          <a:lstStyle/>
          <a:p>
            <a:pPr>
              <a:defRPr/>
            </a:pPr>
            <a:r>
              <a:rPr kumimoji="1" lang="zh-CN" altLang="en-US">
                <a:solidFill>
                  <a:srgbClr val="0000FF"/>
                </a:solidFill>
              </a:rPr>
              <a:t>定义  </a:t>
            </a:r>
            <a:endParaRPr kumimoji="1" lang="zh-CN" altLang="en-US">
              <a:solidFill>
                <a:srgbClr val="0000FF"/>
              </a:solidFill>
            </a:endParaRPr>
          </a:p>
        </p:txBody>
      </p:sp>
      <p:grpSp>
        <p:nvGrpSpPr>
          <p:cNvPr id="17477" name="Group 69"/>
          <p:cNvGrpSpPr/>
          <p:nvPr/>
        </p:nvGrpSpPr>
        <p:grpSpPr bwMode="auto">
          <a:xfrm>
            <a:off x="1355725" y="1735138"/>
            <a:ext cx="4387850" cy="457200"/>
            <a:chOff x="854" y="1093"/>
            <a:chExt cx="2764" cy="288"/>
          </a:xfrm>
        </p:grpSpPr>
        <p:sp>
          <p:nvSpPr>
            <p:cNvPr id="17415" name="Rectangle 7"/>
            <p:cNvSpPr>
              <a:spLocks noChangeArrowheads="1"/>
            </p:cNvSpPr>
            <p:nvPr/>
          </p:nvSpPr>
          <p:spPr bwMode="auto">
            <a:xfrm>
              <a:off x="854" y="1093"/>
              <a:ext cx="2764" cy="288"/>
            </a:xfrm>
            <a:prstGeom prst="rect">
              <a:avLst/>
            </a:prstGeom>
            <a:noFill/>
            <a:ln>
              <a:noFill/>
            </a:ln>
            <a:effectLst/>
          </p:spPr>
          <p:txBody>
            <a:bodyPr wrap="none">
              <a:spAutoFit/>
            </a:bodyPr>
            <a:lstStyle/>
            <a:p>
              <a:pPr>
                <a:defRPr/>
              </a:pPr>
              <a:r>
                <a:rPr kumimoji="1" lang="zh-CN" altLang="en-US"/>
                <a:t>设                     为一复数序列，  </a:t>
              </a:r>
              <a:endParaRPr kumimoji="1" lang="zh-CN" altLang="en-US"/>
            </a:p>
          </p:txBody>
        </p:sp>
        <p:graphicFrame>
          <p:nvGraphicFramePr>
            <p:cNvPr id="10287" name="Object 9"/>
            <p:cNvGraphicFramePr/>
            <p:nvPr/>
          </p:nvGraphicFramePr>
          <p:xfrm>
            <a:off x="1159" y="1112"/>
            <a:ext cx="904" cy="264"/>
          </p:xfrm>
          <a:graphic>
            <a:graphicData uri="http://schemas.openxmlformats.org/presentationml/2006/ole">
              <mc:AlternateContent xmlns:mc="http://schemas.openxmlformats.org/markup-compatibility/2006">
                <mc:Choice xmlns:v="urn:schemas-microsoft-com:vml" Requires="v">
                  <p:oleObj spid="_x0000_s654382" name="公式" r:id="rId2" imgW="1435100" imgH="419100" progId="Equation.3">
                    <p:embed/>
                  </p:oleObj>
                </mc:Choice>
                <mc:Fallback>
                  <p:oleObj name="公式" r:id="rId2" imgW="1435100" imgH="419100" progId="Equation.3">
                    <p:embed/>
                    <p:pic>
                      <p:nvPicPr>
                        <p:cNvPr id="0" name="图片 65438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 y="1112"/>
                          <a:ext cx="904" cy="264"/>
                        </a:xfrm>
                        <a:prstGeom prst="rect">
                          <a:avLst/>
                        </a:prstGeom>
                        <a:noFill/>
                        <a:ln>
                          <a:noFill/>
                        </a:ln>
                      </p:spPr>
                    </p:pic>
                  </p:oleObj>
                </mc:Fallback>
              </mc:AlternateContent>
            </a:graphicData>
          </a:graphic>
        </p:graphicFrame>
      </p:grpSp>
      <p:grpSp>
        <p:nvGrpSpPr>
          <p:cNvPr id="17478" name="Group 70"/>
          <p:cNvGrpSpPr/>
          <p:nvPr/>
        </p:nvGrpSpPr>
        <p:grpSpPr bwMode="auto">
          <a:xfrm>
            <a:off x="1352550" y="2311400"/>
            <a:ext cx="5810250" cy="876300"/>
            <a:chOff x="852" y="1456"/>
            <a:chExt cx="3660" cy="552"/>
          </a:xfrm>
        </p:grpSpPr>
        <p:sp>
          <p:nvSpPr>
            <p:cNvPr id="17424" name="Rectangle 16"/>
            <p:cNvSpPr>
              <a:spLocks noChangeArrowheads="1"/>
            </p:cNvSpPr>
            <p:nvPr/>
          </p:nvSpPr>
          <p:spPr bwMode="auto">
            <a:xfrm>
              <a:off x="852" y="1591"/>
              <a:ext cx="3660" cy="288"/>
            </a:xfrm>
            <a:prstGeom prst="rect">
              <a:avLst/>
            </a:prstGeom>
            <a:noFill/>
            <a:ln>
              <a:noFill/>
            </a:ln>
            <a:effectLst/>
          </p:spPr>
          <p:txBody>
            <a:bodyPr wrap="none">
              <a:spAutoFit/>
            </a:bodyPr>
            <a:lstStyle/>
            <a:p>
              <a:pPr>
                <a:defRPr/>
              </a:pPr>
              <a:r>
                <a:rPr kumimoji="1" lang="en-US" altLang="zh-CN" dirty="0"/>
                <a:t>(1) </a:t>
              </a:r>
              <a:r>
                <a:rPr kumimoji="1" lang="zh-CN" altLang="en-US" dirty="0"/>
                <a:t>称                                  为</a:t>
              </a:r>
              <a:r>
                <a:rPr kumimoji="1" lang="zh-CN" altLang="en-US" u="sng" dirty="0">
                  <a:solidFill>
                    <a:schemeClr val="folHlink"/>
                  </a:solidFill>
                  <a:ea typeface="楷体" panose="02010609060101010101" charset="-122"/>
                  <a:cs typeface="楷体" panose="02010609060101010101" charset="-122"/>
                </a:rPr>
                <a:t>复数项级数</a:t>
              </a:r>
              <a:r>
                <a:rPr kumimoji="1" lang="zh-CN" altLang="en-US" dirty="0"/>
                <a:t>，  </a:t>
              </a:r>
              <a:endParaRPr kumimoji="1" lang="zh-CN" altLang="en-US" dirty="0"/>
            </a:p>
          </p:txBody>
        </p:sp>
        <p:graphicFrame>
          <p:nvGraphicFramePr>
            <p:cNvPr id="10285" name="Object 15"/>
            <p:cNvGraphicFramePr/>
            <p:nvPr/>
          </p:nvGraphicFramePr>
          <p:xfrm>
            <a:off x="1413" y="1456"/>
            <a:ext cx="1511" cy="552"/>
          </p:xfrm>
          <a:graphic>
            <a:graphicData uri="http://schemas.openxmlformats.org/presentationml/2006/ole">
              <mc:AlternateContent xmlns:mc="http://schemas.openxmlformats.org/markup-compatibility/2006">
                <mc:Choice xmlns:v="urn:schemas-microsoft-com:vml" Requires="v">
                  <p:oleObj spid="_x0000_s654383" name="公式" r:id="rId4" imgW="2400300" imgH="876300" progId="Equation.3">
                    <p:embed/>
                  </p:oleObj>
                </mc:Choice>
                <mc:Fallback>
                  <p:oleObj name="公式" r:id="rId4" imgW="2400300" imgH="876300" progId="Equation.3">
                    <p:embed/>
                    <p:pic>
                      <p:nvPicPr>
                        <p:cNvPr id="0" name="图片 65438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 y="1456"/>
                          <a:ext cx="1511" cy="552"/>
                        </a:xfrm>
                        <a:prstGeom prst="rect">
                          <a:avLst/>
                        </a:prstGeom>
                        <a:noFill/>
                        <a:ln>
                          <a:noFill/>
                        </a:ln>
                      </p:spPr>
                    </p:pic>
                  </p:oleObj>
                </mc:Fallback>
              </mc:AlternateContent>
            </a:graphicData>
          </a:graphic>
        </p:graphicFrame>
      </p:grpSp>
      <p:grpSp>
        <p:nvGrpSpPr>
          <p:cNvPr id="17480" name="Group 72"/>
          <p:cNvGrpSpPr/>
          <p:nvPr/>
        </p:nvGrpSpPr>
        <p:grpSpPr bwMode="auto">
          <a:xfrm>
            <a:off x="1350963" y="3221038"/>
            <a:ext cx="10777537" cy="863600"/>
            <a:chOff x="851" y="2029"/>
            <a:chExt cx="6789" cy="544"/>
          </a:xfrm>
        </p:grpSpPr>
        <p:sp>
          <p:nvSpPr>
            <p:cNvPr id="17432" name="Rectangle 24"/>
            <p:cNvSpPr>
              <a:spLocks noChangeArrowheads="1"/>
            </p:cNvSpPr>
            <p:nvPr/>
          </p:nvSpPr>
          <p:spPr bwMode="auto">
            <a:xfrm>
              <a:off x="851" y="2160"/>
              <a:ext cx="6789" cy="291"/>
            </a:xfrm>
            <a:prstGeom prst="rect">
              <a:avLst/>
            </a:prstGeom>
            <a:noFill/>
            <a:ln>
              <a:noFill/>
            </a:ln>
            <a:effectLst/>
          </p:spPr>
          <p:txBody>
            <a:bodyPr wrap="none">
              <a:spAutoFit/>
            </a:bodyPr>
            <a:lstStyle/>
            <a:p>
              <a:pPr>
                <a:defRPr/>
              </a:pPr>
              <a:r>
                <a:rPr kumimoji="1" lang="en-US" altLang="zh-CN" dirty="0"/>
                <a:t>(2) </a:t>
              </a:r>
              <a:r>
                <a:rPr kumimoji="1" lang="zh-CN" altLang="en-US" dirty="0"/>
                <a:t>称                        </a:t>
              </a:r>
              <a:r>
                <a:rPr kumimoji="1" lang="zh-CN" altLang="en-US" dirty="0">
                  <a:latin typeface="Times New Roman" panose="02020703060505090304"/>
                  <a:cs typeface="Times New Roman" panose="02020703060505090304"/>
                </a:rPr>
                <a:t>                        </a:t>
              </a:r>
              <a:r>
                <a:rPr kumimoji="1" lang="zh-CN" altLang="en-US" dirty="0"/>
                <a:t>为级数的</a:t>
              </a:r>
              <a:r>
                <a:rPr kumimoji="1" lang="zh-CN" altLang="en-US" u="sng" dirty="0">
                  <a:solidFill>
                    <a:schemeClr val="folHlink"/>
                  </a:solidFill>
                  <a:ea typeface="楷体" panose="02010609060101010101" charset="-122"/>
                  <a:cs typeface="楷体" panose="02010609060101010101" charset="-122"/>
                </a:rPr>
                <a:t>部分和</a:t>
              </a:r>
              <a:r>
                <a:rPr kumimoji="1" lang="zh-CN" altLang="en-US" dirty="0"/>
                <a:t>；  </a:t>
              </a:r>
              <a:endParaRPr kumimoji="1" lang="zh-CN" altLang="en-US" dirty="0"/>
            </a:p>
          </p:txBody>
        </p:sp>
        <p:graphicFrame>
          <p:nvGraphicFramePr>
            <p:cNvPr id="10283" name="Object 25"/>
            <p:cNvGraphicFramePr/>
            <p:nvPr/>
          </p:nvGraphicFramePr>
          <p:xfrm>
            <a:off x="1434" y="2029"/>
            <a:ext cx="2199" cy="544"/>
          </p:xfrm>
          <a:graphic>
            <a:graphicData uri="http://schemas.openxmlformats.org/presentationml/2006/ole">
              <mc:AlternateContent xmlns:mc="http://schemas.openxmlformats.org/markup-compatibility/2006">
                <mc:Choice xmlns:v="urn:schemas-microsoft-com:vml" Requires="v">
                  <p:oleObj spid="_x0000_s654384" name="公式" r:id="rId6" imgW="3492500" imgH="863600" progId="Equation.3">
                    <p:embed/>
                  </p:oleObj>
                </mc:Choice>
                <mc:Fallback>
                  <p:oleObj name="公式" r:id="rId6" imgW="3492500" imgH="863600" progId="Equation.3">
                    <p:embed/>
                    <p:pic>
                      <p:nvPicPr>
                        <p:cNvPr id="0" name="图片 65438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 y="2029"/>
                          <a:ext cx="2199" cy="544"/>
                        </a:xfrm>
                        <a:prstGeom prst="rect">
                          <a:avLst/>
                        </a:prstGeom>
                        <a:noFill/>
                        <a:ln>
                          <a:noFill/>
                        </a:ln>
                      </p:spPr>
                    </p:pic>
                  </p:oleObj>
                </mc:Fallback>
              </mc:AlternateContent>
            </a:graphicData>
          </a:graphic>
        </p:graphicFrame>
      </p:grpSp>
      <p:sp>
        <p:nvSpPr>
          <p:cNvPr id="17434" name="Rectangle 26"/>
          <p:cNvSpPr>
            <a:spLocks noChangeArrowheads="1"/>
          </p:cNvSpPr>
          <p:nvPr/>
        </p:nvSpPr>
        <p:spPr bwMode="auto">
          <a:xfrm>
            <a:off x="1771650" y="4943475"/>
            <a:ext cx="3978275" cy="457200"/>
          </a:xfrm>
          <a:prstGeom prst="rect">
            <a:avLst/>
          </a:prstGeom>
          <a:noFill/>
          <a:ln>
            <a:noFill/>
          </a:ln>
          <a:effectLst/>
        </p:spPr>
        <p:txBody>
          <a:bodyPr wrap="none">
            <a:spAutoFit/>
          </a:bodyPr>
          <a:lstStyle/>
          <a:p>
            <a:pPr>
              <a:defRPr/>
            </a:pPr>
            <a:r>
              <a:rPr lang="zh-CN" altLang="en-US"/>
              <a:t>且极限值 </a:t>
            </a:r>
            <a:r>
              <a:rPr lang="en-US" altLang="zh-CN" i="1"/>
              <a:t>s </a:t>
            </a:r>
            <a:r>
              <a:rPr lang="zh-CN" altLang="en-US"/>
              <a:t>称为级数的</a:t>
            </a:r>
            <a:r>
              <a:rPr lang="zh-CN" altLang="en-US" u="sng">
                <a:solidFill>
                  <a:schemeClr val="folHlink"/>
                </a:solidFill>
                <a:ea typeface="楷体" panose="02010609060101010101" charset="-122"/>
                <a:cs typeface="楷体" panose="02010609060101010101" charset="-122"/>
              </a:rPr>
              <a:t>和</a:t>
            </a:r>
            <a:r>
              <a:rPr lang="zh-CN" altLang="en-US"/>
              <a:t>；  </a:t>
            </a:r>
            <a:endParaRPr lang="zh-CN" altLang="en-US"/>
          </a:p>
        </p:txBody>
      </p:sp>
      <p:grpSp>
        <p:nvGrpSpPr>
          <p:cNvPr id="17481" name="Group 73"/>
          <p:cNvGrpSpPr/>
          <p:nvPr/>
        </p:nvGrpSpPr>
        <p:grpSpPr bwMode="auto">
          <a:xfrm>
            <a:off x="1349375" y="4286250"/>
            <a:ext cx="5807075" cy="571500"/>
            <a:chOff x="850" y="2700"/>
            <a:chExt cx="3658" cy="360"/>
          </a:xfrm>
        </p:grpSpPr>
        <p:sp>
          <p:nvSpPr>
            <p:cNvPr id="17426" name="Rectangle 18"/>
            <p:cNvSpPr>
              <a:spLocks noChangeArrowheads="1"/>
            </p:cNvSpPr>
            <p:nvPr/>
          </p:nvSpPr>
          <p:spPr bwMode="auto">
            <a:xfrm>
              <a:off x="850" y="2700"/>
              <a:ext cx="3658" cy="288"/>
            </a:xfrm>
            <a:prstGeom prst="rect">
              <a:avLst/>
            </a:prstGeom>
            <a:noFill/>
            <a:ln>
              <a:noFill/>
            </a:ln>
            <a:effectLst/>
          </p:spPr>
          <p:txBody>
            <a:bodyPr wrap="none" lIns="90000" tIns="46800" rIns="90000" bIns="46800">
              <a:spAutoFit/>
            </a:bodyPr>
            <a:lstStyle/>
            <a:p>
              <a:pPr>
                <a:defRPr/>
              </a:pPr>
              <a:r>
                <a:rPr kumimoji="1" lang="en-US" altLang="zh-CN">
                  <a:solidFill>
                    <a:schemeClr val="tx1"/>
                  </a:solidFill>
                </a:rPr>
                <a:t>(3) </a:t>
              </a:r>
              <a:r>
                <a:rPr kumimoji="1" lang="zh-CN" altLang="en-US">
                  <a:solidFill>
                    <a:schemeClr val="tx1"/>
                  </a:solidFill>
                </a:rPr>
                <a:t>如果序列         收敛，即                           </a:t>
              </a:r>
              <a:endParaRPr kumimoji="1" lang="zh-CN" altLang="en-US">
                <a:solidFill>
                  <a:schemeClr val="tx1"/>
                </a:solidFill>
              </a:endParaRPr>
            </a:p>
          </p:txBody>
        </p:sp>
        <p:graphicFrame>
          <p:nvGraphicFramePr>
            <p:cNvPr id="10280" name="Object 27"/>
            <p:cNvGraphicFramePr/>
            <p:nvPr/>
          </p:nvGraphicFramePr>
          <p:xfrm>
            <a:off x="2000" y="2719"/>
            <a:ext cx="336" cy="240"/>
          </p:xfrm>
          <a:graphic>
            <a:graphicData uri="http://schemas.openxmlformats.org/presentationml/2006/ole">
              <mc:AlternateContent xmlns:mc="http://schemas.openxmlformats.org/markup-compatibility/2006">
                <mc:Choice xmlns:v="urn:schemas-microsoft-com:vml" Requires="v">
                  <p:oleObj spid="_x0000_s654385" name="公式" r:id="rId8" imgW="533400" imgH="381000" progId="Equation.3">
                    <p:embed/>
                  </p:oleObj>
                </mc:Choice>
                <mc:Fallback>
                  <p:oleObj name="公式" r:id="rId8" imgW="533400" imgH="381000" progId="Equation.3">
                    <p:embed/>
                    <p:pic>
                      <p:nvPicPr>
                        <p:cNvPr id="0" name="图片 65438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 y="2719"/>
                          <a:ext cx="336" cy="240"/>
                        </a:xfrm>
                        <a:prstGeom prst="rect">
                          <a:avLst/>
                        </a:prstGeom>
                        <a:noFill/>
                        <a:ln>
                          <a:noFill/>
                        </a:ln>
                      </p:spPr>
                    </p:pic>
                  </p:oleObj>
                </mc:Fallback>
              </mc:AlternateContent>
            </a:graphicData>
          </a:graphic>
        </p:graphicFrame>
        <p:graphicFrame>
          <p:nvGraphicFramePr>
            <p:cNvPr id="10281" name="Object 28"/>
            <p:cNvGraphicFramePr/>
            <p:nvPr/>
          </p:nvGraphicFramePr>
          <p:xfrm>
            <a:off x="3158" y="2716"/>
            <a:ext cx="999" cy="344"/>
          </p:xfrm>
          <a:graphic>
            <a:graphicData uri="http://schemas.openxmlformats.org/presentationml/2006/ole">
              <mc:AlternateContent xmlns:mc="http://schemas.openxmlformats.org/markup-compatibility/2006">
                <mc:Choice xmlns:v="urn:schemas-microsoft-com:vml" Requires="v">
                  <p:oleObj spid="_x0000_s654386" name="公式" r:id="rId10" imgW="1586865" imgH="546100" progId="Equation.3">
                    <p:embed/>
                  </p:oleObj>
                </mc:Choice>
                <mc:Fallback>
                  <p:oleObj name="公式" r:id="rId10" imgW="1586865" imgH="546100" progId="Equation.3">
                    <p:embed/>
                    <p:pic>
                      <p:nvPicPr>
                        <p:cNvPr id="0" name="图片 65438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8" y="2716"/>
                          <a:ext cx="999" cy="344"/>
                        </a:xfrm>
                        <a:prstGeom prst="rect">
                          <a:avLst/>
                        </a:prstGeom>
                        <a:noFill/>
                        <a:ln>
                          <a:noFill/>
                        </a:ln>
                      </p:spPr>
                    </p:pic>
                  </p:oleObj>
                </mc:Fallback>
              </mc:AlternateContent>
            </a:graphicData>
          </a:graphic>
        </p:graphicFrame>
      </p:grpSp>
      <p:sp>
        <p:nvSpPr>
          <p:cNvPr id="17437" name="Rectangle 29"/>
          <p:cNvSpPr>
            <a:spLocks noChangeArrowheads="1"/>
          </p:cNvSpPr>
          <p:nvPr/>
        </p:nvSpPr>
        <p:spPr bwMode="auto">
          <a:xfrm>
            <a:off x="6661150" y="4286250"/>
            <a:ext cx="2481263" cy="457200"/>
          </a:xfrm>
          <a:prstGeom prst="rect">
            <a:avLst/>
          </a:prstGeom>
          <a:noFill/>
          <a:ln>
            <a:noFill/>
          </a:ln>
          <a:effectLst/>
        </p:spPr>
        <p:txBody>
          <a:bodyPr wrap="none">
            <a:spAutoFit/>
          </a:bodyPr>
          <a:lstStyle/>
          <a:p>
            <a:pPr>
              <a:defRPr/>
            </a:pPr>
            <a:r>
              <a:rPr lang="zh-CN" altLang="en-US"/>
              <a:t>则称级数</a:t>
            </a:r>
            <a:r>
              <a:rPr lang="zh-CN" altLang="en-US" u="sng">
                <a:solidFill>
                  <a:schemeClr val="folHlink"/>
                </a:solidFill>
                <a:ea typeface="楷体" panose="02010609060101010101" charset="-122"/>
                <a:cs typeface="楷体" panose="02010609060101010101" charset="-122"/>
              </a:rPr>
              <a:t>收敛</a:t>
            </a:r>
            <a:r>
              <a:rPr lang="zh-CN" altLang="en-US"/>
              <a:t>，  </a:t>
            </a:r>
            <a:endParaRPr lang="zh-CN" altLang="en-US"/>
          </a:p>
        </p:txBody>
      </p:sp>
      <p:grpSp>
        <p:nvGrpSpPr>
          <p:cNvPr id="17482" name="Group 74"/>
          <p:cNvGrpSpPr/>
          <p:nvPr/>
        </p:nvGrpSpPr>
        <p:grpSpPr bwMode="auto">
          <a:xfrm>
            <a:off x="1347788" y="5618163"/>
            <a:ext cx="6046787" cy="457200"/>
            <a:chOff x="849" y="3539"/>
            <a:chExt cx="3809" cy="288"/>
          </a:xfrm>
        </p:grpSpPr>
        <p:sp>
          <p:nvSpPr>
            <p:cNvPr id="17438" name="Rectangle 30"/>
            <p:cNvSpPr>
              <a:spLocks noChangeArrowheads="1"/>
            </p:cNvSpPr>
            <p:nvPr/>
          </p:nvSpPr>
          <p:spPr bwMode="auto">
            <a:xfrm>
              <a:off x="849" y="3539"/>
              <a:ext cx="3809" cy="288"/>
            </a:xfrm>
            <a:prstGeom prst="rect">
              <a:avLst/>
            </a:prstGeom>
            <a:noFill/>
            <a:ln>
              <a:noFill/>
            </a:ln>
            <a:effectLst/>
          </p:spPr>
          <p:txBody>
            <a:bodyPr wrap="none" lIns="90000" tIns="46800" rIns="90000" bIns="46800">
              <a:spAutoFit/>
            </a:bodyPr>
            <a:lstStyle/>
            <a:p>
              <a:pPr>
                <a:defRPr/>
              </a:pPr>
              <a:r>
                <a:rPr kumimoji="1" lang="en-US" altLang="zh-CN">
                  <a:solidFill>
                    <a:schemeClr val="tx1"/>
                  </a:solidFill>
                </a:rPr>
                <a:t>(4) </a:t>
              </a:r>
              <a:r>
                <a:rPr kumimoji="1" lang="zh-CN" altLang="en-US">
                  <a:solidFill>
                    <a:schemeClr val="tx1"/>
                  </a:solidFill>
                </a:rPr>
                <a:t>如果序列         不收敛，</a:t>
              </a:r>
              <a:r>
                <a:rPr lang="zh-CN" altLang="en-US"/>
                <a:t>则称级数</a:t>
              </a:r>
              <a:r>
                <a:rPr lang="zh-CN" altLang="en-US" u="sng">
                  <a:solidFill>
                    <a:schemeClr val="folHlink"/>
                  </a:solidFill>
                  <a:ea typeface="楷体" panose="02010609060101010101" charset="-122"/>
                  <a:cs typeface="楷体" panose="02010609060101010101" charset="-122"/>
                </a:rPr>
                <a:t>发散</a:t>
              </a:r>
              <a:r>
                <a:rPr lang="zh-CN" altLang="en-US"/>
                <a:t>。  </a:t>
              </a:r>
              <a:endParaRPr lang="zh-CN" altLang="en-US"/>
            </a:p>
          </p:txBody>
        </p:sp>
        <p:graphicFrame>
          <p:nvGraphicFramePr>
            <p:cNvPr id="10278" name="Object 31"/>
            <p:cNvGraphicFramePr/>
            <p:nvPr/>
          </p:nvGraphicFramePr>
          <p:xfrm>
            <a:off x="2005" y="3564"/>
            <a:ext cx="336" cy="240"/>
          </p:xfrm>
          <a:graphic>
            <a:graphicData uri="http://schemas.openxmlformats.org/presentationml/2006/ole">
              <mc:AlternateContent xmlns:mc="http://schemas.openxmlformats.org/markup-compatibility/2006">
                <mc:Choice xmlns:v="urn:schemas-microsoft-com:vml" Requires="v">
                  <p:oleObj spid="_x0000_s654387" name="公式" r:id="rId12" imgW="533400" imgH="381000" progId="Equation.3">
                    <p:embed/>
                  </p:oleObj>
                </mc:Choice>
                <mc:Fallback>
                  <p:oleObj name="公式" r:id="rId12" imgW="533400" imgH="381000" progId="Equation.3">
                    <p:embed/>
                    <p:pic>
                      <p:nvPicPr>
                        <p:cNvPr id="0" name="图片 65438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5" y="3564"/>
                          <a:ext cx="336" cy="240"/>
                        </a:xfrm>
                        <a:prstGeom prst="rect">
                          <a:avLst/>
                        </a:prstGeom>
                        <a:noFill/>
                        <a:ln>
                          <a:noFill/>
                        </a:ln>
                      </p:spPr>
                    </p:pic>
                  </p:oleObj>
                </mc:Fallback>
              </mc:AlternateContent>
            </a:graphicData>
          </a:graphic>
        </p:graphicFrame>
      </p:grpSp>
      <p:grpSp>
        <p:nvGrpSpPr>
          <p:cNvPr id="17479" name="Group 71"/>
          <p:cNvGrpSpPr/>
          <p:nvPr/>
        </p:nvGrpSpPr>
        <p:grpSpPr bwMode="auto">
          <a:xfrm>
            <a:off x="6823075" y="2335213"/>
            <a:ext cx="1738313" cy="825500"/>
            <a:chOff x="4298" y="1471"/>
            <a:chExt cx="1095" cy="520"/>
          </a:xfrm>
        </p:grpSpPr>
        <p:sp>
          <p:nvSpPr>
            <p:cNvPr id="17442" name="Rectangle 34"/>
            <p:cNvSpPr>
              <a:spLocks noChangeArrowheads="1"/>
            </p:cNvSpPr>
            <p:nvPr/>
          </p:nvSpPr>
          <p:spPr bwMode="auto">
            <a:xfrm>
              <a:off x="4298" y="1590"/>
              <a:ext cx="791" cy="288"/>
            </a:xfrm>
            <a:prstGeom prst="rect">
              <a:avLst/>
            </a:prstGeom>
            <a:noFill/>
            <a:ln>
              <a:noFill/>
            </a:ln>
            <a:effectLst/>
          </p:spPr>
          <p:txBody>
            <a:bodyPr wrap="none">
              <a:spAutoFit/>
            </a:bodyPr>
            <a:lstStyle/>
            <a:p>
              <a:pPr>
                <a:defRPr/>
              </a:pPr>
              <a:r>
                <a:rPr kumimoji="1" lang="zh-CN" altLang="en-US">
                  <a:solidFill>
                    <a:srgbClr val="CC0000"/>
                  </a:solidFill>
                  <a:ea typeface="楷体" panose="02010609060101010101" charset="-122"/>
                  <a:cs typeface="楷体" panose="02010609060101010101" charset="-122"/>
                </a:rPr>
                <a:t>简记为</a:t>
              </a:r>
              <a:r>
                <a:rPr kumimoji="1" lang="zh-CN" altLang="en-US">
                  <a:solidFill>
                    <a:srgbClr val="FF0000"/>
                  </a:solidFill>
                  <a:ea typeface="楷体" panose="02010609060101010101" charset="-122"/>
                  <a:cs typeface="楷体" panose="02010609060101010101" charset="-122"/>
                </a:rPr>
                <a:t>  </a:t>
              </a:r>
              <a:endParaRPr kumimoji="1" lang="zh-CN" altLang="en-US">
                <a:solidFill>
                  <a:srgbClr val="FF0000"/>
                </a:solidFill>
                <a:ea typeface="楷体" panose="02010609060101010101" charset="-122"/>
                <a:cs typeface="楷体" panose="02010609060101010101" charset="-122"/>
              </a:endParaRPr>
            </a:p>
          </p:txBody>
        </p:sp>
        <p:graphicFrame>
          <p:nvGraphicFramePr>
            <p:cNvPr id="10276" name="Object 35"/>
            <p:cNvGraphicFramePr/>
            <p:nvPr/>
          </p:nvGraphicFramePr>
          <p:xfrm>
            <a:off x="4953" y="1471"/>
            <a:ext cx="440" cy="520"/>
          </p:xfrm>
          <a:graphic>
            <a:graphicData uri="http://schemas.openxmlformats.org/presentationml/2006/ole">
              <mc:AlternateContent xmlns:mc="http://schemas.openxmlformats.org/markup-compatibility/2006">
                <mc:Choice xmlns:v="urn:schemas-microsoft-com:vml" Requires="v">
                  <p:oleObj spid="_x0000_s654388" name="Equation" r:id="rId13" imgW="698500" imgH="825500" progId="Equation.DSMT4">
                    <p:embed/>
                  </p:oleObj>
                </mc:Choice>
                <mc:Fallback>
                  <p:oleObj name="Equation" r:id="rId13" imgW="698500" imgH="825500" progId="Equation.DSMT4">
                    <p:embed/>
                    <p:pic>
                      <p:nvPicPr>
                        <p:cNvPr id="0" name="图片 65438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 y="1471"/>
                          <a:ext cx="440" cy="520"/>
                        </a:xfrm>
                        <a:prstGeom prst="rect">
                          <a:avLst/>
                        </a:prstGeom>
                        <a:noFill/>
                        <a:ln>
                          <a:noFill/>
                        </a:ln>
                      </p:spPr>
                    </p:pic>
                  </p:oleObj>
                </mc:Fallback>
              </mc:AlternateContent>
            </a:graphicData>
          </a:graphic>
        </p:graphicFrame>
      </p:grpSp>
      <p:pic>
        <p:nvPicPr>
          <p:cNvPr id="10271" name="Picture 62" descr="xs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17476" name="Group 68"/>
          <p:cNvGrpSpPr/>
          <p:nvPr/>
        </p:nvGrpSpPr>
        <p:grpSpPr bwMode="auto">
          <a:xfrm>
            <a:off x="665163" y="2230438"/>
            <a:ext cx="581025" cy="307975"/>
            <a:chOff x="419" y="1813"/>
            <a:chExt cx="366" cy="194"/>
          </a:xfrm>
        </p:grpSpPr>
        <p:sp>
          <p:nvSpPr>
            <p:cNvPr id="17474" name="Rectangle 66"/>
            <p:cNvSpPr>
              <a:spLocks noChangeArrowheads="1"/>
            </p:cNvSpPr>
            <p:nvPr/>
          </p:nvSpPr>
          <p:spPr bwMode="auto">
            <a:xfrm>
              <a:off x="419" y="1835"/>
              <a:ext cx="342" cy="150"/>
            </a:xfrm>
            <a:prstGeom prst="rect">
              <a:avLst/>
            </a:prstGeom>
            <a:solidFill>
              <a:srgbClr val="FFDDDD"/>
            </a:solidFill>
            <a:ln w="9525">
              <a:solidFill>
                <a:srgbClr val="69FFFF"/>
              </a:solidFill>
              <a:miter lim="800000"/>
            </a:ln>
            <a:effectLst/>
          </p:spPr>
          <p:txBody>
            <a:bodyPr wrap="none" anchor="ctr"/>
            <a:lstStyle/>
            <a:p>
              <a:pPr>
                <a:defRPr/>
              </a:pPr>
              <a:endParaRPr lang="zh-CN" altLang="en-US"/>
            </a:p>
          </p:txBody>
        </p:sp>
        <p:sp>
          <p:nvSpPr>
            <p:cNvPr id="17475" name="Rectangle 67"/>
            <p:cNvSpPr>
              <a:spLocks noChangeArrowheads="1"/>
            </p:cNvSpPr>
            <p:nvPr/>
          </p:nvSpPr>
          <p:spPr bwMode="auto">
            <a:xfrm>
              <a:off x="420" y="1813"/>
              <a:ext cx="365"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5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68   </a:t>
              </a:r>
              <a:endParaRPr lang="en-US" altLang="zh-CN" sz="1400" dirty="0">
                <a:solidFill>
                  <a:srgbClr val="916399"/>
                </a:solidFill>
                <a:ea typeface="楷体" panose="02010609060101010101" charset="-122"/>
                <a:cs typeface="楷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10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10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wipe(left)">
                                      <p:cBhvr>
                                        <p:cTn id="17" dur="1000"/>
                                        <p:tgtEl>
                                          <p:spTgt spid="17414"/>
                                        </p:tgtEl>
                                      </p:cBhvr>
                                    </p:animEffect>
                                  </p:childTnLst>
                                </p:cTn>
                              </p:par>
                              <p:par>
                                <p:cTn id="18" presetID="22" presetClass="entr" presetSubtype="8" fill="hold" nodeType="withEffect">
                                  <p:stCondLst>
                                    <p:cond delay="0"/>
                                  </p:stCondLst>
                                  <p:childTnLst>
                                    <p:set>
                                      <p:cBhvr>
                                        <p:cTn id="19" dur="1" fill="hold">
                                          <p:stCondLst>
                                            <p:cond delay="0"/>
                                          </p:stCondLst>
                                        </p:cTn>
                                        <p:tgtEl>
                                          <p:spTgt spid="17476"/>
                                        </p:tgtEl>
                                        <p:attrNameLst>
                                          <p:attrName>style.visibility</p:attrName>
                                        </p:attrNameLst>
                                      </p:cBhvr>
                                      <p:to>
                                        <p:strVal val="visible"/>
                                      </p:to>
                                    </p:set>
                                    <p:animEffect transition="in" filter="wipe(left)">
                                      <p:cBhvr>
                                        <p:cTn id="20" dur="1000"/>
                                        <p:tgtEl>
                                          <p:spTgt spid="174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477"/>
                                        </p:tgtEl>
                                        <p:attrNameLst>
                                          <p:attrName>style.visibility</p:attrName>
                                        </p:attrNameLst>
                                      </p:cBhvr>
                                      <p:to>
                                        <p:strVal val="visible"/>
                                      </p:to>
                                    </p:set>
                                    <p:animEffect transition="in" filter="wipe(left)">
                                      <p:cBhvr>
                                        <p:cTn id="25" dur="1000"/>
                                        <p:tgtEl>
                                          <p:spTgt spid="174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478"/>
                                        </p:tgtEl>
                                        <p:attrNameLst>
                                          <p:attrName>style.visibility</p:attrName>
                                        </p:attrNameLst>
                                      </p:cBhvr>
                                      <p:to>
                                        <p:strVal val="visible"/>
                                      </p:to>
                                    </p:set>
                                    <p:animEffect transition="in" filter="wipe(left)">
                                      <p:cBhvr>
                                        <p:cTn id="30" dur="1000"/>
                                        <p:tgtEl>
                                          <p:spTgt spid="174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479"/>
                                        </p:tgtEl>
                                        <p:attrNameLst>
                                          <p:attrName>style.visibility</p:attrName>
                                        </p:attrNameLst>
                                      </p:cBhvr>
                                      <p:to>
                                        <p:strVal val="visible"/>
                                      </p:to>
                                    </p:set>
                                    <p:animEffect transition="in" filter="wipe(left)">
                                      <p:cBhvr>
                                        <p:cTn id="35" dur="1000"/>
                                        <p:tgtEl>
                                          <p:spTgt spid="1747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7480"/>
                                        </p:tgtEl>
                                        <p:attrNameLst>
                                          <p:attrName>style.visibility</p:attrName>
                                        </p:attrNameLst>
                                      </p:cBhvr>
                                      <p:to>
                                        <p:strVal val="visible"/>
                                      </p:to>
                                    </p:set>
                                    <p:animEffect transition="in" filter="wipe(left)">
                                      <p:cBhvr>
                                        <p:cTn id="40" dur="1000"/>
                                        <p:tgtEl>
                                          <p:spTgt spid="174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481"/>
                                        </p:tgtEl>
                                        <p:attrNameLst>
                                          <p:attrName>style.visibility</p:attrName>
                                        </p:attrNameLst>
                                      </p:cBhvr>
                                      <p:to>
                                        <p:strVal val="visible"/>
                                      </p:to>
                                    </p:set>
                                    <p:animEffect transition="in" filter="wipe(left)">
                                      <p:cBhvr>
                                        <p:cTn id="45" dur="1000"/>
                                        <p:tgtEl>
                                          <p:spTgt spid="174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37"/>
                                        </p:tgtEl>
                                        <p:attrNameLst>
                                          <p:attrName>style.visibility</p:attrName>
                                        </p:attrNameLst>
                                      </p:cBhvr>
                                      <p:to>
                                        <p:strVal val="visible"/>
                                      </p:to>
                                    </p:set>
                                    <p:animEffect transition="in" filter="wipe(left)">
                                      <p:cBhvr>
                                        <p:cTn id="50" dur="1000"/>
                                        <p:tgtEl>
                                          <p:spTgt spid="174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434"/>
                                        </p:tgtEl>
                                        <p:attrNameLst>
                                          <p:attrName>style.visibility</p:attrName>
                                        </p:attrNameLst>
                                      </p:cBhvr>
                                      <p:to>
                                        <p:strVal val="visible"/>
                                      </p:to>
                                    </p:set>
                                    <p:animEffect transition="in" filter="wipe(left)">
                                      <p:cBhvr>
                                        <p:cTn id="55" dur="1000"/>
                                        <p:tgtEl>
                                          <p:spTgt spid="174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7482"/>
                                        </p:tgtEl>
                                        <p:attrNameLst>
                                          <p:attrName>style.visibility</p:attrName>
                                        </p:attrNameLst>
                                      </p:cBhvr>
                                      <p:to>
                                        <p:strVal val="visible"/>
                                      </p:to>
                                    </p:set>
                                    <p:animEffect transition="in" filter="wipe(left)">
                                      <p:cBhvr>
                                        <p:cTn id="60" dur="1000"/>
                                        <p:tgtEl>
                                          <p:spTgt spid="17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p:bldP spid="17434" grpId="0"/>
      <p:bldP spid="174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7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262313"/>
            <a:ext cx="838200" cy="219075"/>
          </a:xfrm>
          <a:prstGeom prst="rect">
            <a:avLst/>
          </a:prstGeom>
          <a:noFill/>
          <a:ln>
            <a:noFill/>
          </a:ln>
        </p:spPr>
      </p:pic>
      <p:pic>
        <p:nvPicPr>
          <p:cNvPr id="11266" name="Picture 7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260725"/>
            <a:ext cx="838200" cy="219075"/>
          </a:xfrm>
          <a:prstGeom prst="rect">
            <a:avLst/>
          </a:prstGeom>
          <a:noFill/>
          <a:ln>
            <a:noFill/>
          </a:ln>
        </p:spPr>
      </p:pic>
      <p:pic>
        <p:nvPicPr>
          <p:cNvPr id="11267" name="Picture 7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262313"/>
            <a:ext cx="838200" cy="219075"/>
          </a:xfrm>
          <a:prstGeom prst="rect">
            <a:avLst/>
          </a:prstGeom>
          <a:noFill/>
          <a:ln>
            <a:noFill/>
          </a:ln>
        </p:spPr>
      </p:pic>
      <p:pic>
        <p:nvPicPr>
          <p:cNvPr id="11268" name="Picture 7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260725"/>
            <a:ext cx="838200" cy="219075"/>
          </a:xfrm>
          <a:prstGeom prst="rect">
            <a:avLst/>
          </a:prstGeom>
          <a:noFill/>
          <a:ln>
            <a:noFill/>
          </a:ln>
        </p:spPr>
      </p:pic>
      <p:pic>
        <p:nvPicPr>
          <p:cNvPr id="11269" name="Picture 7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51200"/>
            <a:ext cx="838200" cy="219075"/>
          </a:xfrm>
          <a:prstGeom prst="rect">
            <a:avLst/>
          </a:prstGeom>
          <a:noFill/>
          <a:ln>
            <a:noFill/>
          </a:ln>
        </p:spPr>
      </p:pic>
      <p:pic>
        <p:nvPicPr>
          <p:cNvPr id="11270" name="Picture 7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249613"/>
            <a:ext cx="838200" cy="219075"/>
          </a:xfrm>
          <a:prstGeom prst="rect">
            <a:avLst/>
          </a:prstGeom>
          <a:noFill/>
          <a:ln>
            <a:noFill/>
          </a:ln>
        </p:spPr>
      </p:pic>
      <p:pic>
        <p:nvPicPr>
          <p:cNvPr id="11271" name="Picture 7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1272" name="Picture 79"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1273" name="Picture 8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1274" name="Picture 8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1275" name="Picture 8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1276" name="Picture 83"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1277" name="Picture 8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4860925"/>
            <a:ext cx="838200" cy="219075"/>
          </a:xfrm>
          <a:prstGeom prst="rect">
            <a:avLst/>
          </a:prstGeom>
          <a:noFill/>
          <a:ln>
            <a:noFill/>
          </a:ln>
        </p:spPr>
      </p:pic>
      <p:pic>
        <p:nvPicPr>
          <p:cNvPr id="11278" name="Picture 85"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4859338"/>
            <a:ext cx="838200" cy="219075"/>
          </a:xfrm>
          <a:prstGeom prst="rect">
            <a:avLst/>
          </a:prstGeom>
          <a:noFill/>
          <a:ln>
            <a:noFill/>
          </a:ln>
        </p:spPr>
      </p:pic>
      <p:pic>
        <p:nvPicPr>
          <p:cNvPr id="11279" name="Picture 86"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4860925"/>
            <a:ext cx="838200" cy="219075"/>
          </a:xfrm>
          <a:prstGeom prst="rect">
            <a:avLst/>
          </a:prstGeom>
          <a:noFill/>
          <a:ln>
            <a:noFill/>
          </a:ln>
        </p:spPr>
      </p:pic>
      <p:pic>
        <p:nvPicPr>
          <p:cNvPr id="11280" name="Picture 8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4859338"/>
            <a:ext cx="838200" cy="219075"/>
          </a:xfrm>
          <a:prstGeom prst="rect">
            <a:avLst/>
          </a:prstGeom>
          <a:noFill/>
          <a:ln>
            <a:noFill/>
          </a:ln>
        </p:spPr>
      </p:pic>
      <p:pic>
        <p:nvPicPr>
          <p:cNvPr id="11281" name="Picture 8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4870450"/>
            <a:ext cx="838200" cy="219075"/>
          </a:xfrm>
          <a:prstGeom prst="rect">
            <a:avLst/>
          </a:prstGeom>
          <a:noFill/>
          <a:ln>
            <a:noFill/>
          </a:ln>
        </p:spPr>
      </p:pic>
      <p:pic>
        <p:nvPicPr>
          <p:cNvPr id="11282" name="Picture 89"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4868863"/>
            <a:ext cx="838200" cy="219075"/>
          </a:xfrm>
          <a:prstGeom prst="rect">
            <a:avLst/>
          </a:prstGeom>
          <a:noFill/>
          <a:ln>
            <a:noFill/>
          </a:ln>
        </p:spPr>
      </p:pic>
      <p:pic>
        <p:nvPicPr>
          <p:cNvPr id="11283" name="Picture 90"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51203" name="Rectangle 3"/>
          <p:cNvSpPr>
            <a:spLocks noChangeArrowheads="1"/>
          </p:cNvSpPr>
          <p:nvPr/>
        </p:nvSpPr>
        <p:spPr bwMode="auto">
          <a:xfrm>
            <a:off x="536575" y="530225"/>
            <a:ext cx="2851150" cy="519113"/>
          </a:xfrm>
          <a:prstGeom prst="rect">
            <a:avLst/>
          </a:prstGeom>
          <a:noFill/>
          <a:ln>
            <a:noFill/>
          </a:ln>
          <a:effectLst/>
        </p:spPr>
        <p:txBody>
          <a:bodyPr wrap="none">
            <a:spAutoFit/>
          </a:bodyPr>
          <a:lstStyle/>
          <a:p>
            <a:pPr>
              <a:defRPr/>
            </a:pPr>
            <a:r>
              <a:rPr kumimoji="1" lang="zh-CN" altLang="en-US" sz="2800">
                <a:solidFill>
                  <a:srgbClr val="000099"/>
                </a:solidFill>
              </a:rPr>
              <a:t>二、复数项级数  </a:t>
            </a:r>
            <a:endParaRPr kumimoji="1" lang="zh-CN" altLang="en-US" sz="2800">
              <a:solidFill>
                <a:srgbClr val="000099"/>
              </a:solidFill>
            </a:endParaRPr>
          </a:p>
        </p:txBody>
      </p:sp>
      <p:sp>
        <p:nvSpPr>
          <p:cNvPr id="51204" name="Rectangle 4"/>
          <p:cNvSpPr>
            <a:spLocks noChangeArrowheads="1"/>
          </p:cNvSpPr>
          <p:nvPr/>
        </p:nvSpPr>
        <p:spPr bwMode="auto">
          <a:xfrm>
            <a:off x="533400" y="1133475"/>
            <a:ext cx="4298950" cy="457200"/>
          </a:xfrm>
          <a:prstGeom prst="rect">
            <a:avLst/>
          </a:prstGeom>
          <a:noFill/>
          <a:ln>
            <a:noFill/>
          </a:ln>
          <a:effectLst/>
        </p:spPr>
        <p:txBody>
          <a:bodyPr wrap="none">
            <a:spAutoFit/>
          </a:bodyPr>
          <a:lstStyle/>
          <a:p>
            <a:pPr>
              <a:defRPr/>
            </a:pPr>
            <a:r>
              <a:rPr kumimoji="1" lang="en-US" altLang="zh-CN">
                <a:solidFill>
                  <a:srgbClr val="000099"/>
                </a:solidFill>
              </a:rPr>
              <a:t>2. </a:t>
            </a:r>
            <a:r>
              <a:rPr kumimoji="1" lang="zh-CN" altLang="en-US">
                <a:solidFill>
                  <a:srgbClr val="000099"/>
                </a:solidFill>
              </a:rPr>
              <a:t>复数项级数收敛的充要条件  </a:t>
            </a:r>
            <a:endParaRPr kumimoji="1" lang="zh-CN" altLang="en-US">
              <a:solidFill>
                <a:srgbClr val="000099"/>
              </a:solidFill>
            </a:endParaRPr>
          </a:p>
        </p:txBody>
      </p:sp>
      <p:sp>
        <p:nvSpPr>
          <p:cNvPr id="51223" name="Rectangle 23"/>
          <p:cNvSpPr>
            <a:spLocks noChangeArrowheads="1"/>
          </p:cNvSpPr>
          <p:nvPr/>
        </p:nvSpPr>
        <p:spPr bwMode="auto">
          <a:xfrm>
            <a:off x="527050" y="1736725"/>
            <a:ext cx="942975"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定理  </a:t>
            </a:r>
            <a:endParaRPr kumimoji="1" lang="zh-CN" altLang="en-US">
              <a:solidFill>
                <a:srgbClr val="0000FF"/>
              </a:solidFill>
            </a:endParaRPr>
          </a:p>
        </p:txBody>
      </p:sp>
      <p:grpSp>
        <p:nvGrpSpPr>
          <p:cNvPr id="51304" name="Group 104"/>
          <p:cNvGrpSpPr/>
          <p:nvPr/>
        </p:nvGrpSpPr>
        <p:grpSpPr bwMode="auto">
          <a:xfrm>
            <a:off x="1349375" y="1549400"/>
            <a:ext cx="6664325" cy="1460500"/>
            <a:chOff x="850" y="976"/>
            <a:chExt cx="4198" cy="920"/>
          </a:xfrm>
        </p:grpSpPr>
        <p:sp>
          <p:nvSpPr>
            <p:cNvPr id="51219" name="Rectangle 19"/>
            <p:cNvSpPr>
              <a:spLocks noChangeArrowheads="1"/>
            </p:cNvSpPr>
            <p:nvPr/>
          </p:nvSpPr>
          <p:spPr bwMode="auto">
            <a:xfrm>
              <a:off x="853" y="1492"/>
              <a:ext cx="2482"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级数         </a:t>
              </a:r>
              <a:r>
                <a:rPr kumimoji="1" lang="zh-CN" altLang="en-US" baseline="-25000">
                  <a:solidFill>
                    <a:schemeClr val="tx1"/>
                  </a:solidFill>
                </a:rPr>
                <a:t> </a:t>
              </a:r>
              <a:r>
                <a:rPr kumimoji="1" lang="zh-CN" altLang="en-US">
                  <a:solidFill>
                    <a:schemeClr val="tx1"/>
                  </a:solidFill>
                </a:rPr>
                <a:t>和         </a:t>
              </a:r>
              <a:r>
                <a:rPr kumimoji="1" lang="zh-CN" altLang="en-US" baseline="-25000">
                  <a:solidFill>
                    <a:schemeClr val="tx1"/>
                  </a:solidFill>
                </a:rPr>
                <a:t> </a:t>
              </a:r>
              <a:r>
                <a:rPr kumimoji="1" lang="zh-CN" altLang="en-US">
                  <a:solidFill>
                    <a:schemeClr val="tx1"/>
                  </a:solidFill>
                </a:rPr>
                <a:t>都收敛。  </a:t>
              </a:r>
              <a:endParaRPr kumimoji="1" lang="zh-CN" altLang="en-US">
                <a:solidFill>
                  <a:schemeClr val="tx1"/>
                </a:solidFill>
              </a:endParaRPr>
            </a:p>
          </p:txBody>
        </p:sp>
        <p:graphicFrame>
          <p:nvGraphicFramePr>
            <p:cNvPr id="11317" name="Object 21"/>
            <p:cNvGraphicFramePr/>
            <p:nvPr/>
          </p:nvGraphicFramePr>
          <p:xfrm>
            <a:off x="1324" y="1376"/>
            <a:ext cx="424" cy="520"/>
          </p:xfrm>
          <a:graphic>
            <a:graphicData uri="http://schemas.openxmlformats.org/presentationml/2006/ole">
              <mc:AlternateContent xmlns:mc="http://schemas.openxmlformats.org/markup-compatibility/2006">
                <mc:Choice xmlns:v="urn:schemas-microsoft-com:vml" Requires="v">
                  <p:oleObj spid="_x0000_s655460" name="公式" r:id="rId2" imgW="673100" imgH="825500" progId="Equation.3">
                    <p:embed/>
                  </p:oleObj>
                </mc:Choice>
                <mc:Fallback>
                  <p:oleObj name="公式" r:id="rId2" imgW="673100" imgH="825500" progId="Equation.3">
                    <p:embed/>
                    <p:pic>
                      <p:nvPicPr>
                        <p:cNvPr id="0" name="图片 65545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 y="1376"/>
                          <a:ext cx="424" cy="520"/>
                        </a:xfrm>
                        <a:prstGeom prst="rect">
                          <a:avLst/>
                        </a:prstGeom>
                        <a:noFill/>
                        <a:ln>
                          <a:noFill/>
                        </a:ln>
                        <a:effectLst/>
                      </p:spPr>
                    </p:pic>
                  </p:oleObj>
                </mc:Fallback>
              </mc:AlternateContent>
            </a:graphicData>
          </a:graphic>
        </p:graphicFrame>
        <p:graphicFrame>
          <p:nvGraphicFramePr>
            <p:cNvPr id="11318" name="Object 22"/>
            <p:cNvGraphicFramePr/>
            <p:nvPr/>
          </p:nvGraphicFramePr>
          <p:xfrm>
            <a:off x="1991" y="1372"/>
            <a:ext cx="424" cy="520"/>
          </p:xfrm>
          <a:graphic>
            <a:graphicData uri="http://schemas.openxmlformats.org/presentationml/2006/ole">
              <mc:AlternateContent xmlns:mc="http://schemas.openxmlformats.org/markup-compatibility/2006">
                <mc:Choice xmlns:v="urn:schemas-microsoft-com:vml" Requires="v">
                  <p:oleObj spid="_x0000_s655461" name="公式" r:id="rId4" imgW="673100" imgH="825500" progId="Equation.3">
                    <p:embed/>
                  </p:oleObj>
                </mc:Choice>
                <mc:Fallback>
                  <p:oleObj name="公式" r:id="rId4" imgW="673100" imgH="825500" progId="Equation.3">
                    <p:embed/>
                    <p:pic>
                      <p:nvPicPr>
                        <p:cNvPr id="0" name="图片 65546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 y="1372"/>
                          <a:ext cx="424" cy="520"/>
                        </a:xfrm>
                        <a:prstGeom prst="rect">
                          <a:avLst/>
                        </a:prstGeom>
                        <a:noFill/>
                        <a:ln>
                          <a:noFill/>
                        </a:ln>
                        <a:effectLst/>
                      </p:spPr>
                    </p:pic>
                  </p:oleObj>
                </mc:Fallback>
              </mc:AlternateContent>
            </a:graphicData>
          </a:graphic>
        </p:graphicFrame>
        <p:sp>
          <p:nvSpPr>
            <p:cNvPr id="51218" name="Rectangle 18"/>
            <p:cNvSpPr>
              <a:spLocks noChangeArrowheads="1"/>
            </p:cNvSpPr>
            <p:nvPr/>
          </p:nvSpPr>
          <p:spPr bwMode="auto">
            <a:xfrm>
              <a:off x="2283" y="1088"/>
              <a:ext cx="2765"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则级数         收敛的</a:t>
              </a:r>
              <a:r>
                <a:rPr kumimoji="1" lang="zh-CN" altLang="en-US" u="sng">
                  <a:solidFill>
                    <a:srgbClr val="CC0000"/>
                  </a:solidFill>
                  <a:ea typeface="楷体" panose="02010609060101010101" charset="-122"/>
                  <a:cs typeface="楷体" panose="02010609060101010101" charset="-122"/>
                </a:rPr>
                <a:t>充要条件</a:t>
              </a:r>
              <a:r>
                <a:rPr kumimoji="1" lang="zh-CN" altLang="en-US">
                  <a:solidFill>
                    <a:schemeClr val="tx1"/>
                  </a:solidFill>
                </a:rPr>
                <a:t>是  </a:t>
              </a:r>
              <a:endParaRPr kumimoji="1" lang="en-US" altLang="zh-CN">
                <a:solidFill>
                  <a:schemeClr val="tx1"/>
                </a:solidFill>
              </a:endParaRPr>
            </a:p>
          </p:txBody>
        </p:sp>
        <p:graphicFrame>
          <p:nvGraphicFramePr>
            <p:cNvPr id="11320" name="Object 20"/>
            <p:cNvGraphicFramePr/>
            <p:nvPr/>
          </p:nvGraphicFramePr>
          <p:xfrm>
            <a:off x="2949" y="976"/>
            <a:ext cx="393" cy="520"/>
          </p:xfrm>
          <a:graphic>
            <a:graphicData uri="http://schemas.openxmlformats.org/presentationml/2006/ole">
              <mc:AlternateContent xmlns:mc="http://schemas.openxmlformats.org/markup-compatibility/2006">
                <mc:Choice xmlns:v="urn:schemas-microsoft-com:vml" Requires="v">
                  <p:oleObj spid="_x0000_s655462" name="公式" r:id="rId6" imgW="622300" imgH="825500" progId="Equation.3">
                    <p:embed/>
                  </p:oleObj>
                </mc:Choice>
                <mc:Fallback>
                  <p:oleObj name="公式" r:id="rId6" imgW="622300" imgH="825500" progId="Equation.3">
                    <p:embed/>
                    <p:pic>
                      <p:nvPicPr>
                        <p:cNvPr id="0" name="图片 655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 y="976"/>
                          <a:ext cx="393" cy="520"/>
                        </a:xfrm>
                        <a:prstGeom prst="rect">
                          <a:avLst/>
                        </a:prstGeom>
                        <a:noFill/>
                        <a:ln>
                          <a:noFill/>
                        </a:ln>
                        <a:effectLst/>
                      </p:spPr>
                    </p:pic>
                  </p:oleObj>
                </mc:Fallback>
              </mc:AlternateContent>
            </a:graphicData>
          </a:graphic>
        </p:graphicFrame>
        <p:sp>
          <p:nvSpPr>
            <p:cNvPr id="51239" name="Rectangle 39"/>
            <p:cNvSpPr>
              <a:spLocks noChangeArrowheads="1"/>
            </p:cNvSpPr>
            <p:nvPr/>
          </p:nvSpPr>
          <p:spPr bwMode="auto">
            <a:xfrm>
              <a:off x="850" y="1098"/>
              <a:ext cx="404" cy="288"/>
            </a:xfrm>
            <a:prstGeom prst="rect">
              <a:avLst/>
            </a:prstGeom>
            <a:noFill/>
            <a:ln>
              <a:noFill/>
            </a:ln>
            <a:effectLst/>
          </p:spPr>
          <p:txBody>
            <a:bodyPr wrap="none">
              <a:spAutoFit/>
            </a:bodyPr>
            <a:lstStyle/>
            <a:p>
              <a:pPr>
                <a:defRPr/>
              </a:pPr>
              <a:r>
                <a:rPr kumimoji="1" lang="zh-CN" altLang="en-US"/>
                <a:t>设  </a:t>
              </a:r>
              <a:endParaRPr kumimoji="1" lang="zh-CN" altLang="en-US"/>
            </a:p>
          </p:txBody>
        </p:sp>
        <p:graphicFrame>
          <p:nvGraphicFramePr>
            <p:cNvPr id="11322" name="Object 40"/>
            <p:cNvGraphicFramePr/>
            <p:nvPr/>
          </p:nvGraphicFramePr>
          <p:xfrm>
            <a:off x="1145" y="1121"/>
            <a:ext cx="1079" cy="240"/>
          </p:xfrm>
          <a:graphic>
            <a:graphicData uri="http://schemas.openxmlformats.org/presentationml/2006/ole">
              <mc:AlternateContent xmlns:mc="http://schemas.openxmlformats.org/markup-compatibility/2006">
                <mc:Choice xmlns:v="urn:schemas-microsoft-com:vml" Requires="v">
                  <p:oleObj spid="_x0000_s655463" name="公式" r:id="rId8" imgW="1714500" imgH="381000" progId="Equation.3">
                    <p:embed/>
                  </p:oleObj>
                </mc:Choice>
                <mc:Fallback>
                  <p:oleObj name="公式" r:id="rId8" imgW="1714500" imgH="381000" progId="Equation.3">
                    <p:embed/>
                    <p:pic>
                      <p:nvPicPr>
                        <p:cNvPr id="0" name="图片 65546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5" y="1121"/>
                          <a:ext cx="1079" cy="240"/>
                        </a:xfrm>
                        <a:prstGeom prst="rect">
                          <a:avLst/>
                        </a:prstGeom>
                        <a:noFill/>
                        <a:ln>
                          <a:noFill/>
                        </a:ln>
                      </p:spPr>
                    </p:pic>
                  </p:oleObj>
                </mc:Fallback>
              </mc:AlternateContent>
            </a:graphicData>
          </a:graphic>
        </p:graphicFrame>
      </p:grpSp>
      <p:sp>
        <p:nvSpPr>
          <p:cNvPr id="51224" name="Rectangle 24"/>
          <p:cNvSpPr>
            <a:spLocks noChangeArrowheads="1"/>
          </p:cNvSpPr>
          <p:nvPr/>
        </p:nvSpPr>
        <p:spPr bwMode="auto">
          <a:xfrm>
            <a:off x="536575" y="3197225"/>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证明  </a:t>
            </a:r>
            <a:endParaRPr kumimoji="1" lang="zh-CN" altLang="en-US">
              <a:solidFill>
                <a:srgbClr val="0000FF"/>
              </a:solidFill>
            </a:endParaRPr>
          </a:p>
        </p:txBody>
      </p:sp>
      <p:grpSp>
        <p:nvGrpSpPr>
          <p:cNvPr id="51305" name="Group 105"/>
          <p:cNvGrpSpPr/>
          <p:nvPr/>
        </p:nvGrpSpPr>
        <p:grpSpPr bwMode="auto">
          <a:xfrm>
            <a:off x="1352550" y="3016250"/>
            <a:ext cx="7593013" cy="825500"/>
            <a:chOff x="852" y="1900"/>
            <a:chExt cx="4783" cy="520"/>
          </a:xfrm>
        </p:grpSpPr>
        <p:sp>
          <p:nvSpPr>
            <p:cNvPr id="51241" name="Rectangle 41"/>
            <p:cNvSpPr>
              <a:spLocks noChangeArrowheads="1"/>
            </p:cNvSpPr>
            <p:nvPr/>
          </p:nvSpPr>
          <p:spPr bwMode="auto">
            <a:xfrm>
              <a:off x="852" y="2035"/>
              <a:ext cx="2107" cy="288"/>
            </a:xfrm>
            <a:prstGeom prst="rect">
              <a:avLst/>
            </a:prstGeom>
            <a:noFill/>
            <a:ln>
              <a:noFill/>
            </a:ln>
            <a:effectLst/>
          </p:spPr>
          <p:txBody>
            <a:bodyPr wrap="none">
              <a:spAutoFit/>
            </a:bodyPr>
            <a:lstStyle/>
            <a:p>
              <a:pPr>
                <a:defRPr/>
              </a:pPr>
              <a:r>
                <a:rPr kumimoji="1" lang="zh-CN" altLang="en-US">
                  <a:solidFill>
                    <a:schemeClr val="tx1"/>
                  </a:solidFill>
                </a:rPr>
                <a:t>令     </a:t>
              </a:r>
              <a:r>
                <a:rPr kumimoji="1" lang="zh-CN" altLang="en-US" baseline="30000">
                  <a:solidFill>
                    <a:schemeClr val="tx1"/>
                  </a:solidFill>
                </a:rPr>
                <a:t> </a:t>
              </a:r>
              <a:r>
                <a:rPr kumimoji="1" lang="zh-CN" altLang="en-US">
                  <a:solidFill>
                    <a:schemeClr val="tx1"/>
                  </a:solidFill>
                </a:rPr>
                <a:t>和     </a:t>
              </a:r>
              <a:r>
                <a:rPr kumimoji="1" lang="zh-CN" altLang="en-US" baseline="-25000">
                  <a:solidFill>
                    <a:schemeClr val="tx1"/>
                  </a:solidFill>
                </a:rPr>
                <a:t> </a:t>
              </a:r>
              <a:r>
                <a:rPr kumimoji="1" lang="zh-CN" altLang="en-US">
                  <a:solidFill>
                    <a:schemeClr val="tx1"/>
                  </a:solidFill>
                </a:rPr>
                <a:t>分别为级数  </a:t>
              </a:r>
              <a:endParaRPr kumimoji="1" lang="zh-CN" altLang="en-US">
                <a:solidFill>
                  <a:schemeClr val="tx1"/>
                </a:solidFill>
              </a:endParaRPr>
            </a:p>
          </p:txBody>
        </p:sp>
        <p:sp>
          <p:nvSpPr>
            <p:cNvPr id="51242" name="Rectangle 42"/>
            <p:cNvSpPr>
              <a:spLocks noChangeArrowheads="1"/>
            </p:cNvSpPr>
            <p:nvPr/>
          </p:nvSpPr>
          <p:spPr bwMode="auto">
            <a:xfrm>
              <a:off x="3221" y="2028"/>
              <a:ext cx="2414" cy="288"/>
            </a:xfrm>
            <a:prstGeom prst="rect">
              <a:avLst/>
            </a:prstGeom>
            <a:noFill/>
            <a:ln>
              <a:noFill/>
            </a:ln>
            <a:effectLst/>
          </p:spPr>
          <p:txBody>
            <a:bodyPr wrap="none">
              <a:spAutoFit/>
            </a:bodyPr>
            <a:lstStyle/>
            <a:p>
              <a:pPr>
                <a:defRPr/>
              </a:pPr>
              <a:r>
                <a:rPr kumimoji="1" lang="zh-CN" altLang="en-US">
                  <a:solidFill>
                    <a:schemeClr val="tx1"/>
                  </a:solidFill>
                </a:rPr>
                <a:t>和         </a:t>
              </a:r>
              <a:r>
                <a:rPr kumimoji="1" lang="zh-CN" altLang="en-US" baseline="-25000">
                  <a:solidFill>
                    <a:schemeClr val="tx1"/>
                  </a:solidFill>
                </a:rPr>
                <a:t> </a:t>
              </a:r>
              <a:r>
                <a:rPr kumimoji="1" lang="zh-CN" altLang="en-US">
                  <a:solidFill>
                    <a:schemeClr val="tx1"/>
                  </a:solidFill>
                </a:rPr>
                <a:t>的</a:t>
              </a:r>
              <a:r>
                <a:rPr kumimoji="1" lang="zh-CN" altLang="en-US" u="sng">
                  <a:solidFill>
                    <a:srgbClr val="008000"/>
                  </a:solidFill>
                  <a:ea typeface="楷体" panose="02010609060101010101" charset="-122"/>
                  <a:cs typeface="楷体" panose="02010609060101010101" charset="-122"/>
                </a:rPr>
                <a:t>部分和</a:t>
              </a:r>
              <a:r>
                <a:rPr kumimoji="1" lang="en-US" altLang="zh-CN" u="sng">
                  <a:solidFill>
                    <a:srgbClr val="969696"/>
                  </a:solidFill>
                  <a:latin typeface="宋体" panose="02010600030101010101" charset="-122"/>
                </a:rPr>
                <a:t>(</a:t>
              </a:r>
              <a:r>
                <a:rPr kumimoji="1" lang="zh-CN" altLang="en-US" u="sng">
                  <a:solidFill>
                    <a:srgbClr val="969696"/>
                  </a:solidFill>
                  <a:latin typeface="楷体" panose="02010609060101010101" charset="-122"/>
                  <a:ea typeface="楷体" panose="02010609060101010101" charset="-122"/>
                  <a:cs typeface="楷体" panose="02010609060101010101" charset="-122"/>
                </a:rPr>
                <a:t>序列</a:t>
              </a:r>
              <a:r>
                <a:rPr kumimoji="1" lang="en-US" altLang="zh-CN" u="sng">
                  <a:solidFill>
                    <a:srgbClr val="969696"/>
                  </a:solidFill>
                  <a:latin typeface="宋体" panose="02010600030101010101" charset="-122"/>
                </a:rPr>
                <a:t>)</a:t>
              </a:r>
              <a:r>
                <a:rPr kumimoji="1" lang="zh-CN" altLang="en-US">
                  <a:solidFill>
                    <a:schemeClr val="tx1"/>
                  </a:solidFill>
                </a:rPr>
                <a:t>，  </a:t>
              </a:r>
              <a:endParaRPr kumimoji="1" lang="zh-CN" altLang="en-US">
                <a:solidFill>
                  <a:schemeClr val="tx1"/>
                </a:solidFill>
              </a:endParaRPr>
            </a:p>
          </p:txBody>
        </p:sp>
        <p:graphicFrame>
          <p:nvGraphicFramePr>
            <p:cNvPr id="11312" name="Object 43"/>
            <p:cNvGraphicFramePr/>
            <p:nvPr/>
          </p:nvGraphicFramePr>
          <p:xfrm>
            <a:off x="1132" y="2059"/>
            <a:ext cx="224" cy="240"/>
          </p:xfrm>
          <a:graphic>
            <a:graphicData uri="http://schemas.openxmlformats.org/presentationml/2006/ole">
              <mc:AlternateContent xmlns:mc="http://schemas.openxmlformats.org/markup-compatibility/2006">
                <mc:Choice xmlns:v="urn:schemas-microsoft-com:vml" Requires="v">
                  <p:oleObj spid="_x0000_s655464" name="公式" r:id="rId10" imgW="355600" imgH="381000" progId="Equation.3">
                    <p:embed/>
                  </p:oleObj>
                </mc:Choice>
                <mc:Fallback>
                  <p:oleObj name="公式" r:id="rId10" imgW="355600" imgH="381000" progId="Equation.3">
                    <p:embed/>
                    <p:pic>
                      <p:nvPicPr>
                        <p:cNvPr id="0" name="图片 65546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2" y="2059"/>
                          <a:ext cx="224" cy="240"/>
                        </a:xfrm>
                        <a:prstGeom prst="rect">
                          <a:avLst/>
                        </a:prstGeom>
                        <a:noFill/>
                        <a:ln>
                          <a:noFill/>
                        </a:ln>
                      </p:spPr>
                    </p:pic>
                  </p:oleObj>
                </mc:Fallback>
              </mc:AlternateContent>
            </a:graphicData>
          </a:graphic>
        </p:graphicFrame>
        <p:graphicFrame>
          <p:nvGraphicFramePr>
            <p:cNvPr id="11313" name="Object 45"/>
            <p:cNvGraphicFramePr/>
            <p:nvPr/>
          </p:nvGraphicFramePr>
          <p:xfrm>
            <a:off x="1619" y="2052"/>
            <a:ext cx="184" cy="240"/>
          </p:xfrm>
          <a:graphic>
            <a:graphicData uri="http://schemas.openxmlformats.org/presentationml/2006/ole">
              <mc:AlternateContent xmlns:mc="http://schemas.openxmlformats.org/markup-compatibility/2006">
                <mc:Choice xmlns:v="urn:schemas-microsoft-com:vml" Requires="v">
                  <p:oleObj spid="_x0000_s655465" name="公式" r:id="rId12" imgW="292100" imgH="381000" progId="Equation.3">
                    <p:embed/>
                  </p:oleObj>
                </mc:Choice>
                <mc:Fallback>
                  <p:oleObj name="公式" r:id="rId12" imgW="292100" imgH="381000" progId="Equation.3">
                    <p:embed/>
                    <p:pic>
                      <p:nvPicPr>
                        <p:cNvPr id="0" name="图片 65546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 y="2052"/>
                          <a:ext cx="184" cy="240"/>
                        </a:xfrm>
                        <a:prstGeom prst="rect">
                          <a:avLst/>
                        </a:prstGeom>
                        <a:noFill/>
                        <a:ln>
                          <a:noFill/>
                        </a:ln>
                      </p:spPr>
                    </p:pic>
                  </p:oleObj>
                </mc:Fallback>
              </mc:AlternateContent>
            </a:graphicData>
          </a:graphic>
        </p:graphicFrame>
        <p:graphicFrame>
          <p:nvGraphicFramePr>
            <p:cNvPr id="11314" name="Object 47"/>
            <p:cNvGraphicFramePr/>
            <p:nvPr/>
          </p:nvGraphicFramePr>
          <p:xfrm>
            <a:off x="2841" y="1900"/>
            <a:ext cx="424" cy="520"/>
          </p:xfrm>
          <a:graphic>
            <a:graphicData uri="http://schemas.openxmlformats.org/presentationml/2006/ole">
              <mc:AlternateContent xmlns:mc="http://schemas.openxmlformats.org/markup-compatibility/2006">
                <mc:Choice xmlns:v="urn:schemas-microsoft-com:vml" Requires="v">
                  <p:oleObj spid="_x0000_s655466" name="公式" r:id="rId14" imgW="673100" imgH="825500" progId="Equation.3">
                    <p:embed/>
                  </p:oleObj>
                </mc:Choice>
                <mc:Fallback>
                  <p:oleObj name="公式" r:id="rId14" imgW="673100" imgH="825500" progId="Equation.3">
                    <p:embed/>
                    <p:pic>
                      <p:nvPicPr>
                        <p:cNvPr id="0" name="图片 65546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1" y="1900"/>
                          <a:ext cx="424" cy="520"/>
                        </a:xfrm>
                        <a:prstGeom prst="rect">
                          <a:avLst/>
                        </a:prstGeom>
                        <a:noFill/>
                        <a:ln>
                          <a:noFill/>
                        </a:ln>
                        <a:effectLst/>
                      </p:spPr>
                    </p:pic>
                  </p:oleObj>
                </mc:Fallback>
              </mc:AlternateContent>
            </a:graphicData>
          </a:graphic>
        </p:graphicFrame>
        <p:graphicFrame>
          <p:nvGraphicFramePr>
            <p:cNvPr id="11315" name="Object 48"/>
            <p:cNvGraphicFramePr/>
            <p:nvPr/>
          </p:nvGraphicFramePr>
          <p:xfrm>
            <a:off x="3515" y="1900"/>
            <a:ext cx="423" cy="520"/>
          </p:xfrm>
          <a:graphic>
            <a:graphicData uri="http://schemas.openxmlformats.org/presentationml/2006/ole">
              <mc:AlternateContent xmlns:mc="http://schemas.openxmlformats.org/markup-compatibility/2006">
                <mc:Choice xmlns:v="urn:schemas-microsoft-com:vml" Requires="v">
                  <p:oleObj spid="_x0000_s655467" name="公式" r:id="rId16" imgW="673100" imgH="825500" progId="Equation.3">
                    <p:embed/>
                  </p:oleObj>
                </mc:Choice>
                <mc:Fallback>
                  <p:oleObj name="公式" r:id="rId16" imgW="673100" imgH="825500" progId="Equation.3">
                    <p:embed/>
                    <p:pic>
                      <p:nvPicPr>
                        <p:cNvPr id="0" name="图片 65546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15" y="1900"/>
                          <a:ext cx="423" cy="520"/>
                        </a:xfrm>
                        <a:prstGeom prst="rect">
                          <a:avLst/>
                        </a:prstGeom>
                        <a:noFill/>
                        <a:ln>
                          <a:noFill/>
                        </a:ln>
                        <a:effectLst/>
                      </p:spPr>
                    </p:pic>
                  </p:oleObj>
                </mc:Fallback>
              </mc:AlternateContent>
            </a:graphicData>
          </a:graphic>
        </p:graphicFrame>
      </p:grpSp>
      <p:graphicFrame>
        <p:nvGraphicFramePr>
          <p:cNvPr id="51244" name="Object 44"/>
          <p:cNvGraphicFramePr/>
          <p:nvPr/>
        </p:nvGraphicFramePr>
        <p:xfrm>
          <a:off x="5840413" y="3895725"/>
          <a:ext cx="1752600" cy="381000"/>
        </p:xfrm>
        <a:graphic>
          <a:graphicData uri="http://schemas.openxmlformats.org/presentationml/2006/ole">
            <mc:AlternateContent xmlns:mc="http://schemas.openxmlformats.org/markup-compatibility/2006">
              <mc:Choice xmlns:v="urn:schemas-microsoft-com:vml" Requires="v">
                <p:oleObj spid="_x0000_s655468" name="公式" r:id="rId18" imgW="1752600" imgH="381000" progId="Equation.3">
                  <p:embed/>
                </p:oleObj>
              </mc:Choice>
              <mc:Fallback>
                <p:oleObj name="公式" r:id="rId18" imgW="1752600" imgH="381000" progId="Equation.3">
                  <p:embed/>
                  <p:pic>
                    <p:nvPicPr>
                      <p:cNvPr id="0" name="图片 65546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40413" y="3895725"/>
                        <a:ext cx="1752600" cy="381000"/>
                      </a:xfrm>
                      <a:prstGeom prst="rect">
                        <a:avLst/>
                      </a:prstGeom>
                      <a:noFill/>
                      <a:ln>
                        <a:noFill/>
                      </a:ln>
                    </p:spPr>
                  </p:pic>
                </p:oleObj>
              </mc:Fallback>
            </mc:AlternateContent>
          </a:graphicData>
        </a:graphic>
      </p:graphicFrame>
      <p:grpSp>
        <p:nvGrpSpPr>
          <p:cNvPr id="51306" name="Group 106"/>
          <p:cNvGrpSpPr/>
          <p:nvPr/>
        </p:nvGrpSpPr>
        <p:grpSpPr bwMode="auto">
          <a:xfrm>
            <a:off x="1350963" y="3690938"/>
            <a:ext cx="4751387" cy="825500"/>
            <a:chOff x="851" y="2325"/>
            <a:chExt cx="2993" cy="520"/>
          </a:xfrm>
        </p:grpSpPr>
        <p:sp>
          <p:nvSpPr>
            <p:cNvPr id="51249" name="Rectangle 49"/>
            <p:cNvSpPr>
              <a:spLocks noChangeArrowheads="1"/>
            </p:cNvSpPr>
            <p:nvPr/>
          </p:nvSpPr>
          <p:spPr bwMode="auto">
            <a:xfrm>
              <a:off x="851" y="2436"/>
              <a:ext cx="2993" cy="288"/>
            </a:xfrm>
            <a:prstGeom prst="rect">
              <a:avLst/>
            </a:prstGeom>
            <a:noFill/>
            <a:ln>
              <a:noFill/>
            </a:ln>
            <a:effectLst/>
          </p:spPr>
          <p:txBody>
            <a:bodyPr wrap="none">
              <a:spAutoFit/>
            </a:bodyPr>
            <a:lstStyle/>
            <a:p>
              <a:pPr>
                <a:defRPr/>
              </a:pPr>
              <a:r>
                <a:rPr kumimoji="1" lang="zh-CN" altLang="en-US">
                  <a:solidFill>
                    <a:schemeClr val="tx1"/>
                  </a:solidFill>
                </a:rPr>
                <a:t>则级数         </a:t>
              </a:r>
              <a:r>
                <a:rPr kumimoji="1" lang="zh-CN" altLang="en-US" baseline="-25000">
                  <a:solidFill>
                    <a:schemeClr val="tx1"/>
                  </a:solidFill>
                </a:rPr>
                <a:t> </a:t>
              </a:r>
              <a:r>
                <a:rPr kumimoji="1" lang="zh-CN" altLang="en-US">
                  <a:solidFill>
                    <a:schemeClr val="tx1"/>
                  </a:solidFill>
                </a:rPr>
                <a:t>的</a:t>
              </a:r>
              <a:r>
                <a:rPr kumimoji="1" lang="zh-CN" altLang="en-US" u="sng">
                  <a:solidFill>
                    <a:srgbClr val="008000"/>
                  </a:solidFill>
                  <a:ea typeface="楷体" panose="02010609060101010101" charset="-122"/>
                  <a:cs typeface="楷体" panose="02010609060101010101" charset="-122"/>
                </a:rPr>
                <a:t>部分和</a:t>
              </a:r>
              <a:r>
                <a:rPr kumimoji="1" lang="en-US" altLang="zh-CN" u="sng">
                  <a:solidFill>
                    <a:srgbClr val="969696"/>
                  </a:solidFill>
                  <a:latin typeface="宋体" panose="02010600030101010101" charset="-122"/>
                </a:rPr>
                <a:t>(</a:t>
              </a:r>
              <a:r>
                <a:rPr kumimoji="1" lang="zh-CN" altLang="en-US" u="sng">
                  <a:solidFill>
                    <a:srgbClr val="969696"/>
                  </a:solidFill>
                  <a:latin typeface="楷体" panose="02010609060101010101" charset="-122"/>
                  <a:ea typeface="楷体" panose="02010609060101010101" charset="-122"/>
                  <a:cs typeface="楷体" panose="02010609060101010101" charset="-122"/>
                </a:rPr>
                <a:t>序列</a:t>
              </a:r>
              <a:r>
                <a:rPr kumimoji="1" lang="en-US" altLang="zh-CN" u="sng">
                  <a:solidFill>
                    <a:srgbClr val="969696"/>
                  </a:solidFill>
                  <a:latin typeface="宋体" panose="02010600030101010101" charset="-122"/>
                </a:rPr>
                <a:t>)</a:t>
              </a:r>
              <a:r>
                <a:rPr kumimoji="1" lang="zh-CN" altLang="en-US">
                  <a:solidFill>
                    <a:schemeClr val="tx1"/>
                  </a:solidFill>
                </a:rPr>
                <a:t>为：  </a:t>
              </a:r>
              <a:endParaRPr kumimoji="1" lang="zh-CN" altLang="en-US">
                <a:solidFill>
                  <a:schemeClr val="tx1"/>
                </a:solidFill>
              </a:endParaRPr>
            </a:p>
          </p:txBody>
        </p:sp>
        <p:graphicFrame>
          <p:nvGraphicFramePr>
            <p:cNvPr id="11309" name="Object 53"/>
            <p:cNvGraphicFramePr/>
            <p:nvPr/>
          </p:nvGraphicFramePr>
          <p:xfrm>
            <a:off x="1531" y="2325"/>
            <a:ext cx="393" cy="520"/>
          </p:xfrm>
          <a:graphic>
            <a:graphicData uri="http://schemas.openxmlformats.org/presentationml/2006/ole">
              <mc:AlternateContent xmlns:mc="http://schemas.openxmlformats.org/markup-compatibility/2006">
                <mc:Choice xmlns:v="urn:schemas-microsoft-com:vml" Requires="v">
                  <p:oleObj spid="_x0000_s655469" name="公式" r:id="rId20" imgW="622300" imgH="825500" progId="Equation.3">
                    <p:embed/>
                  </p:oleObj>
                </mc:Choice>
                <mc:Fallback>
                  <p:oleObj name="公式" r:id="rId20" imgW="622300" imgH="825500" progId="Equation.3">
                    <p:embed/>
                    <p:pic>
                      <p:nvPicPr>
                        <p:cNvPr id="0" name="图片 65546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31" y="2325"/>
                          <a:ext cx="393" cy="520"/>
                        </a:xfrm>
                        <a:prstGeom prst="rect">
                          <a:avLst/>
                        </a:prstGeom>
                        <a:noFill/>
                        <a:ln>
                          <a:noFill/>
                        </a:ln>
                        <a:effectLst/>
                      </p:spPr>
                    </p:pic>
                  </p:oleObj>
                </mc:Fallback>
              </mc:AlternateContent>
            </a:graphicData>
          </a:graphic>
        </p:graphicFrame>
      </p:grpSp>
      <p:grpSp>
        <p:nvGrpSpPr>
          <p:cNvPr id="51308" name="Group 108"/>
          <p:cNvGrpSpPr/>
          <p:nvPr/>
        </p:nvGrpSpPr>
        <p:grpSpPr bwMode="auto">
          <a:xfrm>
            <a:off x="1355725" y="5168900"/>
            <a:ext cx="7751763" cy="835025"/>
            <a:chOff x="854" y="3256"/>
            <a:chExt cx="4883" cy="526"/>
          </a:xfrm>
        </p:grpSpPr>
        <p:sp>
          <p:nvSpPr>
            <p:cNvPr id="51257" name="Rectangle 57"/>
            <p:cNvSpPr>
              <a:spLocks noChangeArrowheads="1"/>
            </p:cNvSpPr>
            <p:nvPr/>
          </p:nvSpPr>
          <p:spPr bwMode="auto">
            <a:xfrm>
              <a:off x="854" y="3374"/>
              <a:ext cx="4883"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因此级数        </a:t>
              </a:r>
              <a:r>
                <a:rPr kumimoji="1" lang="zh-CN" altLang="en-US" baseline="-25000">
                  <a:solidFill>
                    <a:schemeClr val="tx1"/>
                  </a:solidFill>
                </a:rPr>
                <a:t>   </a:t>
              </a:r>
              <a:r>
                <a:rPr kumimoji="1" lang="zh-CN" altLang="en-US">
                  <a:solidFill>
                    <a:schemeClr val="tx1"/>
                  </a:solidFill>
                </a:rPr>
                <a:t>收敛的</a:t>
              </a:r>
              <a:r>
                <a:rPr kumimoji="1" lang="zh-CN" altLang="en-US" u="sng">
                  <a:solidFill>
                    <a:srgbClr val="CC0000"/>
                  </a:solidFill>
                  <a:ea typeface="楷体" panose="02010609060101010101" charset="-122"/>
                  <a:cs typeface="楷体" panose="02010609060101010101" charset="-122"/>
                </a:rPr>
                <a:t>充要条件</a:t>
              </a:r>
              <a:r>
                <a:rPr kumimoji="1" lang="zh-CN" altLang="en-US">
                  <a:solidFill>
                    <a:schemeClr val="tx1"/>
                  </a:solidFill>
                </a:rPr>
                <a:t>是         </a:t>
              </a:r>
              <a:r>
                <a:rPr kumimoji="1" lang="zh-CN" altLang="en-US" baseline="-25000">
                  <a:solidFill>
                    <a:schemeClr val="tx1"/>
                  </a:solidFill>
                </a:rPr>
                <a:t> </a:t>
              </a:r>
              <a:r>
                <a:rPr kumimoji="1" lang="zh-CN" altLang="en-US">
                  <a:solidFill>
                    <a:schemeClr val="tx1"/>
                  </a:solidFill>
                </a:rPr>
                <a:t>和</a:t>
              </a:r>
              <a:r>
                <a:rPr kumimoji="1" lang="zh-CN" altLang="en-US" baseline="-25000">
                  <a:solidFill>
                    <a:schemeClr val="tx1"/>
                  </a:solidFill>
                </a:rPr>
                <a:t>  </a:t>
              </a:r>
              <a:r>
                <a:rPr kumimoji="1" lang="zh-CN" altLang="en-US">
                  <a:solidFill>
                    <a:schemeClr val="tx1"/>
                  </a:solidFill>
                </a:rPr>
                <a:t>        都收敛。  </a:t>
              </a:r>
              <a:endParaRPr kumimoji="1" lang="zh-CN" altLang="en-US">
                <a:solidFill>
                  <a:schemeClr val="tx1"/>
                </a:solidFill>
              </a:endParaRPr>
            </a:p>
          </p:txBody>
        </p:sp>
        <p:graphicFrame>
          <p:nvGraphicFramePr>
            <p:cNvPr id="11305" name="Object 59"/>
            <p:cNvGraphicFramePr/>
            <p:nvPr/>
          </p:nvGraphicFramePr>
          <p:xfrm>
            <a:off x="1742" y="3262"/>
            <a:ext cx="393" cy="520"/>
          </p:xfrm>
          <a:graphic>
            <a:graphicData uri="http://schemas.openxmlformats.org/presentationml/2006/ole">
              <mc:AlternateContent xmlns:mc="http://schemas.openxmlformats.org/markup-compatibility/2006">
                <mc:Choice xmlns:v="urn:schemas-microsoft-com:vml" Requires="v">
                  <p:oleObj spid="_x0000_s655470" name="公式" r:id="rId22" imgW="622300" imgH="825500" progId="Equation.3">
                    <p:embed/>
                  </p:oleObj>
                </mc:Choice>
                <mc:Fallback>
                  <p:oleObj name="公式" r:id="rId22" imgW="622300" imgH="825500" progId="Equation.3">
                    <p:embed/>
                    <p:pic>
                      <p:nvPicPr>
                        <p:cNvPr id="0" name="图片 65546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2" y="3262"/>
                          <a:ext cx="393" cy="520"/>
                        </a:xfrm>
                        <a:prstGeom prst="rect">
                          <a:avLst/>
                        </a:prstGeom>
                        <a:noFill/>
                        <a:ln>
                          <a:noFill/>
                        </a:ln>
                        <a:effectLst/>
                      </p:spPr>
                    </p:pic>
                  </p:oleObj>
                </mc:Fallback>
              </mc:AlternateContent>
            </a:graphicData>
          </a:graphic>
        </p:graphicFrame>
        <p:graphicFrame>
          <p:nvGraphicFramePr>
            <p:cNvPr id="11306" name="Object 60"/>
            <p:cNvGraphicFramePr/>
            <p:nvPr/>
          </p:nvGraphicFramePr>
          <p:xfrm>
            <a:off x="3741" y="3260"/>
            <a:ext cx="424" cy="520"/>
          </p:xfrm>
          <a:graphic>
            <a:graphicData uri="http://schemas.openxmlformats.org/presentationml/2006/ole">
              <mc:AlternateContent xmlns:mc="http://schemas.openxmlformats.org/markup-compatibility/2006">
                <mc:Choice xmlns:v="urn:schemas-microsoft-com:vml" Requires="v">
                  <p:oleObj spid="_x0000_s655471" name="公式" r:id="rId24" imgW="673100" imgH="825500" progId="Equation.3">
                    <p:embed/>
                  </p:oleObj>
                </mc:Choice>
                <mc:Fallback>
                  <p:oleObj name="公式" r:id="rId24" imgW="673100" imgH="825500" progId="Equation.3">
                    <p:embed/>
                    <p:pic>
                      <p:nvPicPr>
                        <p:cNvPr id="0" name="图片 655470"/>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41" y="3260"/>
                          <a:ext cx="424" cy="520"/>
                        </a:xfrm>
                        <a:prstGeom prst="rect">
                          <a:avLst/>
                        </a:prstGeom>
                        <a:noFill/>
                        <a:ln>
                          <a:noFill/>
                        </a:ln>
                        <a:effectLst/>
                      </p:spPr>
                    </p:pic>
                  </p:oleObj>
                </mc:Fallback>
              </mc:AlternateContent>
            </a:graphicData>
          </a:graphic>
        </p:graphicFrame>
        <p:graphicFrame>
          <p:nvGraphicFramePr>
            <p:cNvPr id="11307" name="Object 61"/>
            <p:cNvGraphicFramePr/>
            <p:nvPr/>
          </p:nvGraphicFramePr>
          <p:xfrm>
            <a:off x="4391" y="3256"/>
            <a:ext cx="423" cy="520"/>
          </p:xfrm>
          <a:graphic>
            <a:graphicData uri="http://schemas.openxmlformats.org/presentationml/2006/ole">
              <mc:AlternateContent xmlns:mc="http://schemas.openxmlformats.org/markup-compatibility/2006">
                <mc:Choice xmlns:v="urn:schemas-microsoft-com:vml" Requires="v">
                  <p:oleObj spid="_x0000_s655472" name="公式" r:id="rId26" imgW="673100" imgH="825500" progId="Equation.3">
                    <p:embed/>
                  </p:oleObj>
                </mc:Choice>
                <mc:Fallback>
                  <p:oleObj name="公式" r:id="rId26" imgW="673100" imgH="825500" progId="Equation.3">
                    <p:embed/>
                    <p:pic>
                      <p:nvPicPr>
                        <p:cNvPr id="0" name="图片 655471"/>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91" y="3256"/>
                          <a:ext cx="423" cy="520"/>
                        </a:xfrm>
                        <a:prstGeom prst="rect">
                          <a:avLst/>
                        </a:prstGeom>
                        <a:noFill/>
                        <a:ln>
                          <a:noFill/>
                        </a:ln>
                        <a:effectLst/>
                      </p:spPr>
                    </p:pic>
                  </p:oleObj>
                </mc:Fallback>
              </mc:AlternateContent>
            </a:graphicData>
          </a:graphic>
        </p:graphicFrame>
      </p:grpSp>
      <p:grpSp>
        <p:nvGrpSpPr>
          <p:cNvPr id="51307" name="Group 107"/>
          <p:cNvGrpSpPr/>
          <p:nvPr/>
        </p:nvGrpSpPr>
        <p:grpSpPr bwMode="auto">
          <a:xfrm>
            <a:off x="1355725" y="4716463"/>
            <a:ext cx="7678738" cy="457200"/>
            <a:chOff x="854" y="2971"/>
            <a:chExt cx="4837" cy="288"/>
          </a:xfrm>
        </p:grpSpPr>
        <p:sp>
          <p:nvSpPr>
            <p:cNvPr id="51256" name="Rectangle 56"/>
            <p:cNvSpPr>
              <a:spLocks noChangeArrowheads="1"/>
            </p:cNvSpPr>
            <p:nvPr/>
          </p:nvSpPr>
          <p:spPr bwMode="auto">
            <a:xfrm>
              <a:off x="854" y="2971"/>
              <a:ext cx="4837" cy="288"/>
            </a:xfrm>
            <a:prstGeom prst="rect">
              <a:avLst/>
            </a:prstGeom>
            <a:noFill/>
            <a:ln>
              <a:noFill/>
            </a:ln>
            <a:effectLst/>
          </p:spPr>
          <p:txBody>
            <a:bodyPr wrap="none">
              <a:spAutoFit/>
            </a:bodyPr>
            <a:lstStyle/>
            <a:p>
              <a:pPr>
                <a:defRPr/>
              </a:pPr>
              <a:r>
                <a:rPr kumimoji="1" lang="zh-CN" altLang="en-US">
                  <a:solidFill>
                    <a:schemeClr val="tx1"/>
                  </a:solidFill>
                </a:rPr>
                <a:t>由于序列         收敛的</a:t>
              </a:r>
              <a:r>
                <a:rPr kumimoji="1" lang="zh-CN" altLang="en-US" u="sng">
                  <a:solidFill>
                    <a:srgbClr val="CC0000"/>
                  </a:solidFill>
                  <a:ea typeface="楷体" panose="02010609060101010101" charset="-122"/>
                  <a:cs typeface="楷体" panose="02010609060101010101" charset="-122"/>
                </a:rPr>
                <a:t>充要条件</a:t>
              </a:r>
              <a:r>
                <a:rPr kumimoji="1" lang="zh-CN" altLang="en-US">
                  <a:solidFill>
                    <a:schemeClr val="tx1"/>
                  </a:solidFill>
                </a:rPr>
                <a:t>是         和          都收敛，  </a:t>
              </a:r>
              <a:endParaRPr kumimoji="1" lang="zh-CN" altLang="en-US">
                <a:solidFill>
                  <a:schemeClr val="tx1"/>
                </a:solidFill>
              </a:endParaRPr>
            </a:p>
          </p:txBody>
        </p:sp>
        <p:graphicFrame>
          <p:nvGraphicFramePr>
            <p:cNvPr id="11301" name="Object 62"/>
            <p:cNvGraphicFramePr/>
            <p:nvPr/>
          </p:nvGraphicFramePr>
          <p:xfrm>
            <a:off x="1734" y="2993"/>
            <a:ext cx="336" cy="240"/>
          </p:xfrm>
          <a:graphic>
            <a:graphicData uri="http://schemas.openxmlformats.org/presentationml/2006/ole">
              <mc:AlternateContent xmlns:mc="http://schemas.openxmlformats.org/markup-compatibility/2006">
                <mc:Choice xmlns:v="urn:schemas-microsoft-com:vml" Requires="v">
                  <p:oleObj spid="_x0000_s655473" name="公式" r:id="rId28" imgW="533400" imgH="381000" progId="Equation.3">
                    <p:embed/>
                  </p:oleObj>
                </mc:Choice>
                <mc:Fallback>
                  <p:oleObj name="公式" r:id="rId28" imgW="533400" imgH="381000" progId="Equation.3">
                    <p:embed/>
                    <p:pic>
                      <p:nvPicPr>
                        <p:cNvPr id="0" name="图片 655472"/>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34" y="2993"/>
                          <a:ext cx="336" cy="240"/>
                        </a:xfrm>
                        <a:prstGeom prst="rect">
                          <a:avLst/>
                        </a:prstGeom>
                        <a:noFill/>
                        <a:ln>
                          <a:noFill/>
                        </a:ln>
                      </p:spPr>
                    </p:pic>
                  </p:oleObj>
                </mc:Fallback>
              </mc:AlternateContent>
            </a:graphicData>
          </a:graphic>
        </p:graphicFrame>
        <p:graphicFrame>
          <p:nvGraphicFramePr>
            <p:cNvPr id="11302" name="Object 64"/>
            <p:cNvGraphicFramePr/>
            <p:nvPr/>
          </p:nvGraphicFramePr>
          <p:xfrm>
            <a:off x="4331" y="2980"/>
            <a:ext cx="384" cy="240"/>
          </p:xfrm>
          <a:graphic>
            <a:graphicData uri="http://schemas.openxmlformats.org/presentationml/2006/ole">
              <mc:AlternateContent xmlns:mc="http://schemas.openxmlformats.org/markup-compatibility/2006">
                <mc:Choice xmlns:v="urn:schemas-microsoft-com:vml" Requires="v">
                  <p:oleObj spid="_x0000_s655474" name="公式" r:id="rId30" imgW="609600" imgH="381000" progId="Equation.3">
                    <p:embed/>
                  </p:oleObj>
                </mc:Choice>
                <mc:Fallback>
                  <p:oleObj name="公式" r:id="rId30" imgW="609600" imgH="381000" progId="Equation.3">
                    <p:embed/>
                    <p:pic>
                      <p:nvPicPr>
                        <p:cNvPr id="0" name="图片 655473"/>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31" y="2980"/>
                          <a:ext cx="384" cy="240"/>
                        </a:xfrm>
                        <a:prstGeom prst="rect">
                          <a:avLst/>
                        </a:prstGeom>
                        <a:noFill/>
                        <a:ln>
                          <a:noFill/>
                        </a:ln>
                      </p:spPr>
                    </p:pic>
                  </p:oleObj>
                </mc:Fallback>
              </mc:AlternateContent>
            </a:graphicData>
          </a:graphic>
        </p:graphicFrame>
        <p:graphicFrame>
          <p:nvGraphicFramePr>
            <p:cNvPr id="11303" name="Object 65"/>
            <p:cNvGraphicFramePr/>
            <p:nvPr/>
          </p:nvGraphicFramePr>
          <p:xfrm>
            <a:off x="3714" y="2991"/>
            <a:ext cx="344" cy="240"/>
          </p:xfrm>
          <a:graphic>
            <a:graphicData uri="http://schemas.openxmlformats.org/presentationml/2006/ole">
              <mc:AlternateContent xmlns:mc="http://schemas.openxmlformats.org/markup-compatibility/2006">
                <mc:Choice xmlns:v="urn:schemas-microsoft-com:vml" Requires="v">
                  <p:oleObj spid="_x0000_s655475" name="Equation" r:id="rId32" imgW="546100" imgH="381000" progId="Equation.DSMT4">
                    <p:embed/>
                  </p:oleObj>
                </mc:Choice>
                <mc:Fallback>
                  <p:oleObj name="Equation" r:id="rId32" imgW="546100" imgH="381000" progId="Equation.DSMT4">
                    <p:embed/>
                    <p:pic>
                      <p:nvPicPr>
                        <p:cNvPr id="0" name="图片 655474"/>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14" y="2991"/>
                          <a:ext cx="344" cy="240"/>
                        </a:xfrm>
                        <a:prstGeom prst="rect">
                          <a:avLst/>
                        </a:prstGeom>
                        <a:noFill/>
                        <a:ln>
                          <a:noFill/>
                        </a:ln>
                      </p:spPr>
                    </p:pic>
                  </p:oleObj>
                </mc:Fallback>
              </mc:AlternateContent>
            </a:graphicData>
          </a:graphic>
        </p:graphicFrame>
      </p:grpSp>
      <p:pic>
        <p:nvPicPr>
          <p:cNvPr id="11294" name="Picture 95" descr="xsf"/>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1303" name="Group 103"/>
          <p:cNvGrpSpPr/>
          <p:nvPr/>
        </p:nvGrpSpPr>
        <p:grpSpPr bwMode="auto">
          <a:xfrm>
            <a:off x="561975" y="2214563"/>
            <a:ext cx="695325" cy="796925"/>
            <a:chOff x="354" y="1395"/>
            <a:chExt cx="438" cy="502"/>
          </a:xfrm>
        </p:grpSpPr>
        <p:sp>
          <p:nvSpPr>
            <p:cNvPr id="51299" name="Rectangle 99"/>
            <p:cNvSpPr>
              <a:spLocks noChangeArrowheads="1"/>
            </p:cNvSpPr>
            <p:nvPr/>
          </p:nvSpPr>
          <p:spPr bwMode="auto">
            <a:xfrm>
              <a:off x="417" y="1407"/>
              <a:ext cx="317" cy="480"/>
            </a:xfrm>
            <a:prstGeom prst="rect">
              <a:avLst/>
            </a:prstGeom>
            <a:solidFill>
              <a:srgbClr val="FFDDDD"/>
            </a:solidFill>
            <a:ln w="9525">
              <a:solidFill>
                <a:srgbClr val="69FFFF"/>
              </a:solidFill>
              <a:miter lim="800000"/>
            </a:ln>
            <a:effectLst/>
          </p:spPr>
          <p:txBody>
            <a:bodyPr wrap="none" anchor="ctr">
              <a:spAutoFit/>
            </a:bodyPr>
            <a:lstStyle/>
            <a:p>
              <a:pPr>
                <a:defRPr/>
              </a:pPr>
              <a:endParaRPr lang="zh-CN" altLang="en-US"/>
            </a:p>
          </p:txBody>
        </p:sp>
        <p:sp>
          <p:nvSpPr>
            <p:cNvPr id="51300" name="Rectangle 100"/>
            <p:cNvSpPr>
              <a:spLocks noChangeArrowheads="1"/>
            </p:cNvSpPr>
            <p:nvPr/>
          </p:nvSpPr>
          <p:spPr bwMode="auto">
            <a:xfrm>
              <a:off x="390" y="1395"/>
              <a:ext cx="371"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8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69  </a:t>
              </a:r>
              <a:endParaRPr lang="zh-CN" altLang="en-US" sz="1400" dirty="0">
                <a:solidFill>
                  <a:srgbClr val="8443B9"/>
                </a:solidFill>
                <a:ea typeface="楷体" panose="02010609060101010101" charset="-122"/>
                <a:cs typeface="楷体" panose="02010609060101010101" charset="-122"/>
              </a:endParaRPr>
            </a:p>
          </p:txBody>
        </p:sp>
        <p:sp>
          <p:nvSpPr>
            <p:cNvPr id="51301" name="Rectangle 101"/>
            <p:cNvSpPr>
              <a:spLocks noChangeArrowheads="1"/>
            </p:cNvSpPr>
            <p:nvPr/>
          </p:nvSpPr>
          <p:spPr bwMode="auto">
            <a:xfrm>
              <a:off x="354" y="1542"/>
              <a:ext cx="438"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定理 </a:t>
              </a:r>
              <a:endParaRPr lang="zh-CN" altLang="en-US" sz="1600">
                <a:solidFill>
                  <a:srgbClr val="8443B9"/>
                </a:solidFill>
                <a:ea typeface="楷体" panose="02010609060101010101" charset="-122"/>
                <a:cs typeface="楷体" panose="02010609060101010101" charset="-122"/>
              </a:endParaRPr>
            </a:p>
          </p:txBody>
        </p:sp>
        <p:sp>
          <p:nvSpPr>
            <p:cNvPr id="51302" name="Rectangle 102"/>
            <p:cNvSpPr>
              <a:spLocks noChangeArrowheads="1"/>
            </p:cNvSpPr>
            <p:nvPr/>
          </p:nvSpPr>
          <p:spPr bwMode="auto">
            <a:xfrm>
              <a:off x="402" y="1685"/>
              <a:ext cx="340" cy="212"/>
            </a:xfrm>
            <a:prstGeom prst="rect">
              <a:avLst/>
            </a:prstGeom>
            <a:noFill/>
            <a:ln>
              <a:noFill/>
            </a:ln>
            <a:effectLst/>
          </p:spPr>
          <p:txBody>
            <a:bodyPr wrap="none">
              <a:spAutoFit/>
            </a:bodyPr>
            <a:lstStyle/>
            <a:p>
              <a:pPr algn="ctr">
                <a:defRPr/>
              </a:pPr>
              <a:r>
                <a:rPr lang="en-US" altLang="zh-CN" sz="1600">
                  <a:solidFill>
                    <a:srgbClr val="8443B9"/>
                  </a:solidFill>
                  <a:ea typeface="楷体" panose="02010609060101010101" charset="-122"/>
                  <a:cs typeface="楷体" panose="02010609060101010101" charset="-122"/>
                </a:rPr>
                <a:t> 4.2 </a:t>
              </a:r>
              <a:endParaRPr lang="zh-CN" altLang="en-US" sz="1600">
                <a:solidFill>
                  <a:srgbClr val="8443B9"/>
                </a:solidFill>
                <a:ea typeface="楷体" panose="02010609060101010101" charset="-122"/>
                <a:cs typeface="楷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wipe(left)">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3"/>
                                        </p:tgtEl>
                                        <p:attrNameLst>
                                          <p:attrName>style.visibility</p:attrName>
                                        </p:attrNameLst>
                                      </p:cBhvr>
                                      <p:to>
                                        <p:strVal val="visible"/>
                                      </p:to>
                                    </p:set>
                                    <p:animEffect transition="in" filter="wipe(left)">
                                      <p:cBhvr>
                                        <p:cTn id="12" dur="1000"/>
                                        <p:tgtEl>
                                          <p:spTgt spid="51223"/>
                                        </p:tgtEl>
                                      </p:cBhvr>
                                    </p:animEffect>
                                  </p:childTnLst>
                                </p:cTn>
                              </p:par>
                              <p:par>
                                <p:cTn id="13" presetID="22" presetClass="entr" presetSubtype="8" fill="hold" nodeType="withEffect">
                                  <p:stCondLst>
                                    <p:cond delay="0"/>
                                  </p:stCondLst>
                                  <p:childTnLst>
                                    <p:set>
                                      <p:cBhvr>
                                        <p:cTn id="14" dur="1" fill="hold">
                                          <p:stCondLst>
                                            <p:cond delay="0"/>
                                          </p:stCondLst>
                                        </p:cTn>
                                        <p:tgtEl>
                                          <p:spTgt spid="51303"/>
                                        </p:tgtEl>
                                        <p:attrNameLst>
                                          <p:attrName>style.visibility</p:attrName>
                                        </p:attrNameLst>
                                      </p:cBhvr>
                                      <p:to>
                                        <p:strVal val="visible"/>
                                      </p:to>
                                    </p:set>
                                    <p:animEffect transition="in" filter="wipe(left)">
                                      <p:cBhvr>
                                        <p:cTn id="15" dur="1000"/>
                                        <p:tgtEl>
                                          <p:spTgt spid="513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1304"/>
                                        </p:tgtEl>
                                        <p:attrNameLst>
                                          <p:attrName>style.visibility</p:attrName>
                                        </p:attrNameLst>
                                      </p:cBhvr>
                                      <p:to>
                                        <p:strVal val="visible"/>
                                      </p:to>
                                    </p:set>
                                    <p:animEffect transition="in" filter="wipe(left)">
                                      <p:cBhvr>
                                        <p:cTn id="20" dur="1000"/>
                                        <p:tgtEl>
                                          <p:spTgt spid="513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224"/>
                                        </p:tgtEl>
                                        <p:attrNameLst>
                                          <p:attrName>style.visibility</p:attrName>
                                        </p:attrNameLst>
                                      </p:cBhvr>
                                      <p:to>
                                        <p:strVal val="visible"/>
                                      </p:to>
                                    </p:set>
                                    <p:animEffect transition="in" filter="wipe(left)">
                                      <p:cBhvr>
                                        <p:cTn id="25" dur="1000"/>
                                        <p:tgtEl>
                                          <p:spTgt spid="512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1305"/>
                                        </p:tgtEl>
                                        <p:attrNameLst>
                                          <p:attrName>style.visibility</p:attrName>
                                        </p:attrNameLst>
                                      </p:cBhvr>
                                      <p:to>
                                        <p:strVal val="visible"/>
                                      </p:to>
                                    </p:set>
                                    <p:animEffect transition="in" filter="wipe(left)">
                                      <p:cBhvr>
                                        <p:cTn id="30" dur="1000"/>
                                        <p:tgtEl>
                                          <p:spTgt spid="5130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1306"/>
                                        </p:tgtEl>
                                        <p:attrNameLst>
                                          <p:attrName>style.visibility</p:attrName>
                                        </p:attrNameLst>
                                      </p:cBhvr>
                                      <p:to>
                                        <p:strVal val="visible"/>
                                      </p:to>
                                    </p:set>
                                    <p:animEffect transition="in" filter="wipe(left)">
                                      <p:cBhvr>
                                        <p:cTn id="35" dur="1000"/>
                                        <p:tgtEl>
                                          <p:spTgt spid="5130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1244"/>
                                        </p:tgtEl>
                                        <p:attrNameLst>
                                          <p:attrName>style.visibility</p:attrName>
                                        </p:attrNameLst>
                                      </p:cBhvr>
                                      <p:to>
                                        <p:strVal val="visible"/>
                                      </p:to>
                                    </p:set>
                                    <p:animEffect transition="in" filter="wipe(left)">
                                      <p:cBhvr>
                                        <p:cTn id="40" dur="1000"/>
                                        <p:tgtEl>
                                          <p:spTgt spid="512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1307"/>
                                        </p:tgtEl>
                                        <p:attrNameLst>
                                          <p:attrName>style.visibility</p:attrName>
                                        </p:attrNameLst>
                                      </p:cBhvr>
                                      <p:to>
                                        <p:strVal val="visible"/>
                                      </p:to>
                                    </p:set>
                                    <p:animEffect transition="in" filter="wipe(left)">
                                      <p:cBhvr>
                                        <p:cTn id="45" dur="1000"/>
                                        <p:tgtEl>
                                          <p:spTgt spid="513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1308"/>
                                        </p:tgtEl>
                                        <p:attrNameLst>
                                          <p:attrName>style.visibility</p:attrName>
                                        </p:attrNameLst>
                                      </p:cBhvr>
                                      <p:to>
                                        <p:strVal val="visible"/>
                                      </p:to>
                                    </p:set>
                                    <p:animEffect transition="in" filter="wipe(left)">
                                      <p:cBhvr>
                                        <p:cTn id="50" dur="1000"/>
                                        <p:tgtEl>
                                          <p:spTgt spid="51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23" grpId="0"/>
      <p:bldP spid="512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5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200275" y="3662363"/>
            <a:ext cx="838200" cy="219075"/>
          </a:xfrm>
          <a:prstGeom prst="rect">
            <a:avLst/>
          </a:prstGeom>
          <a:noFill/>
          <a:ln>
            <a:noFill/>
          </a:ln>
        </p:spPr>
      </p:pic>
      <p:pic>
        <p:nvPicPr>
          <p:cNvPr id="12290" name="Picture 54"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3660775"/>
            <a:ext cx="838200" cy="219075"/>
          </a:xfrm>
          <a:prstGeom prst="rect">
            <a:avLst/>
          </a:prstGeom>
          <a:noFill/>
          <a:ln>
            <a:noFill/>
          </a:ln>
        </p:spPr>
      </p:pic>
      <p:pic>
        <p:nvPicPr>
          <p:cNvPr id="12291" name="Picture 5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2450" y="3662363"/>
            <a:ext cx="838200" cy="219075"/>
          </a:xfrm>
          <a:prstGeom prst="rect">
            <a:avLst/>
          </a:prstGeom>
          <a:noFill/>
          <a:ln>
            <a:noFill/>
          </a:ln>
        </p:spPr>
      </p:pic>
      <p:pic>
        <p:nvPicPr>
          <p:cNvPr id="12292" name="Picture 56"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4360863" y="3660775"/>
            <a:ext cx="838200" cy="219075"/>
          </a:xfrm>
          <a:prstGeom prst="rect">
            <a:avLst/>
          </a:prstGeom>
          <a:noFill/>
          <a:ln>
            <a:noFill/>
          </a:ln>
        </p:spPr>
      </p:pic>
      <p:pic>
        <p:nvPicPr>
          <p:cNvPr id="12293" name="Picture 5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651250"/>
            <a:ext cx="838200" cy="219075"/>
          </a:xfrm>
          <a:prstGeom prst="rect">
            <a:avLst/>
          </a:prstGeom>
          <a:noFill/>
          <a:ln>
            <a:noFill/>
          </a:ln>
        </p:spPr>
      </p:pic>
      <p:pic>
        <p:nvPicPr>
          <p:cNvPr id="12294" name="Picture 5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5100" y="3649663"/>
            <a:ext cx="838200" cy="219075"/>
          </a:xfrm>
          <a:prstGeom prst="rect">
            <a:avLst/>
          </a:prstGeom>
          <a:noFill/>
          <a:ln>
            <a:noFill/>
          </a:ln>
        </p:spPr>
      </p:pic>
      <p:pic>
        <p:nvPicPr>
          <p:cNvPr id="12295" name="Picture 5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1717675"/>
            <a:ext cx="838200" cy="219075"/>
          </a:xfrm>
          <a:prstGeom prst="rect">
            <a:avLst/>
          </a:prstGeom>
          <a:noFill/>
          <a:ln>
            <a:noFill/>
          </a:ln>
        </p:spPr>
      </p:pic>
      <p:pic>
        <p:nvPicPr>
          <p:cNvPr id="12296" name="Picture 60" descr="xsf"/>
          <p:cNvPicPr preferRelativeResize="0">
            <a:picLocks noChangeAspect="1" noChangeArrowheads="1"/>
          </p:cNvPicPr>
          <p:nvPr/>
        </p:nvPicPr>
        <p:blipFill>
          <a:blip r:embed="rId1">
            <a:lum bright="100000" contrast="-64000"/>
            <a:extLst>
              <a:ext uri="{28A0092B-C50C-407E-A947-70E740481C1C}">
                <a14:useLocalDpi xmlns:a14="http://schemas.microsoft.com/office/drawing/2010/main" val="0"/>
              </a:ext>
            </a:extLst>
          </a:blip>
          <a:srcRect/>
          <a:stretch>
            <a:fillRect/>
          </a:stretch>
        </p:blipFill>
        <p:spPr bwMode="auto">
          <a:xfrm rot="-2700000">
            <a:off x="2197100" y="1716088"/>
            <a:ext cx="838200" cy="219075"/>
          </a:xfrm>
          <a:prstGeom prst="rect">
            <a:avLst/>
          </a:prstGeom>
          <a:noFill/>
          <a:ln>
            <a:noFill/>
          </a:ln>
        </p:spPr>
      </p:pic>
      <p:pic>
        <p:nvPicPr>
          <p:cNvPr id="12297" name="Picture 6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1717675"/>
            <a:ext cx="838200" cy="219075"/>
          </a:xfrm>
          <a:prstGeom prst="rect">
            <a:avLst/>
          </a:prstGeom>
          <a:noFill/>
          <a:ln>
            <a:noFill/>
          </a:ln>
        </p:spPr>
      </p:pic>
      <p:pic>
        <p:nvPicPr>
          <p:cNvPr id="12298" name="Picture 62"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1716088"/>
            <a:ext cx="838200" cy="219075"/>
          </a:xfrm>
          <a:prstGeom prst="rect">
            <a:avLst/>
          </a:prstGeom>
          <a:noFill/>
          <a:ln>
            <a:noFill/>
          </a:ln>
        </p:spPr>
      </p:pic>
      <p:pic>
        <p:nvPicPr>
          <p:cNvPr id="12299" name="Picture 63"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1717675"/>
            <a:ext cx="838200" cy="219075"/>
          </a:xfrm>
          <a:prstGeom prst="rect">
            <a:avLst/>
          </a:prstGeom>
          <a:noFill/>
          <a:ln>
            <a:noFill/>
          </a:ln>
        </p:spPr>
      </p:pic>
      <p:pic>
        <p:nvPicPr>
          <p:cNvPr id="12300" name="Picture 64"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1716088"/>
            <a:ext cx="838200" cy="219075"/>
          </a:xfrm>
          <a:prstGeom prst="rect">
            <a:avLst/>
          </a:prstGeom>
          <a:noFill/>
          <a:ln>
            <a:noFill/>
          </a:ln>
        </p:spPr>
      </p:pic>
      <p:pic>
        <p:nvPicPr>
          <p:cNvPr id="12301" name="Picture 65"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2198688" y="5356225"/>
            <a:ext cx="838200" cy="219075"/>
          </a:xfrm>
          <a:prstGeom prst="rect">
            <a:avLst/>
          </a:prstGeom>
          <a:noFill/>
          <a:ln>
            <a:noFill/>
          </a:ln>
        </p:spPr>
      </p:pic>
      <p:pic>
        <p:nvPicPr>
          <p:cNvPr id="12302" name="Picture 66"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2197100" y="5354638"/>
            <a:ext cx="838200" cy="219075"/>
          </a:xfrm>
          <a:prstGeom prst="rect">
            <a:avLst/>
          </a:prstGeom>
          <a:noFill/>
          <a:ln>
            <a:noFill/>
          </a:ln>
        </p:spPr>
      </p:pic>
      <p:pic>
        <p:nvPicPr>
          <p:cNvPr id="12303" name="Picture 67"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60863" y="5356225"/>
            <a:ext cx="838200" cy="219075"/>
          </a:xfrm>
          <a:prstGeom prst="rect">
            <a:avLst/>
          </a:prstGeom>
          <a:noFill/>
          <a:ln>
            <a:noFill/>
          </a:ln>
        </p:spPr>
      </p:pic>
      <p:pic>
        <p:nvPicPr>
          <p:cNvPr id="12304" name="Picture 68"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4359275" y="5354638"/>
            <a:ext cx="838200" cy="219075"/>
          </a:xfrm>
          <a:prstGeom prst="rect">
            <a:avLst/>
          </a:prstGeom>
          <a:noFill/>
          <a:ln>
            <a:noFill/>
          </a:ln>
        </p:spPr>
      </p:pic>
      <p:pic>
        <p:nvPicPr>
          <p:cNvPr id="12305" name="Picture 69"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2700000">
            <a:off x="6513513" y="5365750"/>
            <a:ext cx="838200" cy="219075"/>
          </a:xfrm>
          <a:prstGeom prst="rect">
            <a:avLst/>
          </a:prstGeom>
          <a:noFill/>
          <a:ln>
            <a:noFill/>
          </a:ln>
        </p:spPr>
      </p:pic>
      <p:pic>
        <p:nvPicPr>
          <p:cNvPr id="12306" name="Picture 70" descr="xsf"/>
          <p:cNvPicPr preferRelativeResize="0">
            <a:picLocks noChangeAspect="1" noChangeArrowheads="1"/>
          </p:cNvPicPr>
          <p:nvPr/>
        </p:nvPicPr>
        <p:blipFill>
          <a:blip r:embed="rId1">
            <a:lum bright="100000"/>
            <a:extLst>
              <a:ext uri="{28A0092B-C50C-407E-A947-70E740481C1C}">
                <a14:useLocalDpi xmlns:a14="http://schemas.microsoft.com/office/drawing/2010/main" val="0"/>
              </a:ext>
            </a:extLst>
          </a:blip>
          <a:srcRect/>
          <a:stretch>
            <a:fillRect/>
          </a:stretch>
        </p:blipFill>
        <p:spPr bwMode="auto">
          <a:xfrm rot="-2700000">
            <a:off x="6511925" y="5364163"/>
            <a:ext cx="838200" cy="219075"/>
          </a:xfrm>
          <a:prstGeom prst="rect">
            <a:avLst/>
          </a:prstGeom>
          <a:noFill/>
          <a:ln>
            <a:noFill/>
          </a:ln>
        </p:spPr>
      </p:pic>
      <p:pic>
        <p:nvPicPr>
          <p:cNvPr id="12307" name="Picture 71" descr="xsf"/>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7700" y="495300"/>
            <a:ext cx="838200" cy="219075"/>
          </a:xfrm>
          <a:prstGeom prst="rect">
            <a:avLst/>
          </a:prstGeom>
          <a:noFill/>
          <a:ln>
            <a:noFill/>
          </a:ln>
        </p:spPr>
      </p:pic>
      <p:sp>
        <p:nvSpPr>
          <p:cNvPr id="52226" name="Rectangle 2"/>
          <p:cNvSpPr>
            <a:spLocks noChangeArrowheads="1"/>
          </p:cNvSpPr>
          <p:nvPr/>
        </p:nvSpPr>
        <p:spPr bwMode="auto">
          <a:xfrm>
            <a:off x="536575" y="530225"/>
            <a:ext cx="2862263" cy="519113"/>
          </a:xfrm>
          <a:prstGeom prst="rect">
            <a:avLst/>
          </a:prstGeom>
          <a:noFill/>
          <a:ln>
            <a:noFill/>
          </a:ln>
          <a:effectLst/>
        </p:spPr>
        <p:txBody>
          <a:bodyPr wrap="none">
            <a:spAutoFit/>
          </a:bodyPr>
          <a:lstStyle/>
          <a:p>
            <a:pPr>
              <a:defRPr/>
            </a:pPr>
            <a:r>
              <a:rPr kumimoji="1" lang="zh-CN" altLang="en-US" sz="2800">
                <a:solidFill>
                  <a:srgbClr val="000099"/>
                </a:solidFill>
              </a:rPr>
              <a:t>二、复数项级数  </a:t>
            </a:r>
            <a:endParaRPr kumimoji="1" lang="zh-CN" altLang="en-US" sz="2800">
              <a:solidFill>
                <a:srgbClr val="000099"/>
              </a:solidFill>
            </a:endParaRPr>
          </a:p>
        </p:txBody>
      </p:sp>
      <p:sp>
        <p:nvSpPr>
          <p:cNvPr id="52227" name="Rectangle 3"/>
          <p:cNvSpPr>
            <a:spLocks noChangeArrowheads="1"/>
          </p:cNvSpPr>
          <p:nvPr/>
        </p:nvSpPr>
        <p:spPr bwMode="auto">
          <a:xfrm>
            <a:off x="533400" y="1133475"/>
            <a:ext cx="4318000" cy="457200"/>
          </a:xfrm>
          <a:prstGeom prst="rect">
            <a:avLst/>
          </a:prstGeom>
          <a:noFill/>
          <a:ln>
            <a:noFill/>
          </a:ln>
          <a:effectLst/>
        </p:spPr>
        <p:txBody>
          <a:bodyPr wrap="none">
            <a:spAutoFit/>
          </a:bodyPr>
          <a:lstStyle/>
          <a:p>
            <a:pPr>
              <a:defRPr/>
            </a:pPr>
            <a:r>
              <a:rPr kumimoji="1" lang="en-US" altLang="zh-CN">
                <a:solidFill>
                  <a:srgbClr val="000099"/>
                </a:solidFill>
              </a:rPr>
              <a:t>3. </a:t>
            </a:r>
            <a:r>
              <a:rPr kumimoji="1" lang="zh-CN" altLang="en-US">
                <a:solidFill>
                  <a:srgbClr val="000099"/>
                </a:solidFill>
              </a:rPr>
              <a:t>复数项级数收敛的必要条件  </a:t>
            </a:r>
            <a:endParaRPr kumimoji="1" lang="zh-CN" altLang="en-US">
              <a:solidFill>
                <a:srgbClr val="000099"/>
              </a:solidFill>
            </a:endParaRPr>
          </a:p>
        </p:txBody>
      </p:sp>
      <p:sp>
        <p:nvSpPr>
          <p:cNvPr id="52233" name="Rectangle 9"/>
          <p:cNvSpPr>
            <a:spLocks noChangeArrowheads="1"/>
          </p:cNvSpPr>
          <p:nvPr/>
        </p:nvSpPr>
        <p:spPr bwMode="auto">
          <a:xfrm>
            <a:off x="527050" y="1736725"/>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定理  </a:t>
            </a:r>
            <a:endParaRPr kumimoji="1" lang="zh-CN" altLang="en-US">
              <a:solidFill>
                <a:srgbClr val="0000FF"/>
              </a:solidFill>
            </a:endParaRPr>
          </a:p>
        </p:txBody>
      </p:sp>
      <p:graphicFrame>
        <p:nvGraphicFramePr>
          <p:cNvPr id="52258" name="Object 34"/>
          <p:cNvGraphicFramePr/>
          <p:nvPr/>
        </p:nvGraphicFramePr>
        <p:xfrm>
          <a:off x="1857375" y="4576763"/>
          <a:ext cx="3438525" cy="546100"/>
        </p:xfrm>
        <a:graphic>
          <a:graphicData uri="http://schemas.openxmlformats.org/presentationml/2006/ole">
            <mc:AlternateContent xmlns:mc="http://schemas.openxmlformats.org/markup-compatibility/2006">
              <mc:Choice xmlns:v="urn:schemas-microsoft-com:vml" Requires="v">
                <p:oleObj spid="_x0000_s656460" name="公式" r:id="rId2" imgW="3441700" imgH="546100" progId="Equation.3">
                  <p:embed/>
                </p:oleObj>
              </mc:Choice>
              <mc:Fallback>
                <p:oleObj name="公式" r:id="rId2" imgW="3441700" imgH="546100" progId="Equation.3">
                  <p:embed/>
                  <p:pic>
                    <p:nvPicPr>
                      <p:cNvPr id="0" name="图片 65645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576763"/>
                        <a:ext cx="3438525" cy="546100"/>
                      </a:xfrm>
                      <a:prstGeom prst="rect">
                        <a:avLst/>
                      </a:prstGeom>
                      <a:noFill/>
                      <a:ln>
                        <a:noFill/>
                      </a:ln>
                    </p:spPr>
                  </p:pic>
                </p:oleObj>
              </mc:Fallback>
            </mc:AlternateContent>
          </a:graphicData>
        </a:graphic>
      </p:graphicFrame>
      <p:grpSp>
        <p:nvGrpSpPr>
          <p:cNvPr id="52319" name="Group 95"/>
          <p:cNvGrpSpPr/>
          <p:nvPr/>
        </p:nvGrpSpPr>
        <p:grpSpPr bwMode="auto">
          <a:xfrm>
            <a:off x="1355725" y="5148263"/>
            <a:ext cx="6240463" cy="825500"/>
            <a:chOff x="854" y="3243"/>
            <a:chExt cx="3931" cy="520"/>
          </a:xfrm>
        </p:grpSpPr>
        <p:graphicFrame>
          <p:nvGraphicFramePr>
            <p:cNvPr id="12338" name="Object 30"/>
            <p:cNvGraphicFramePr/>
            <p:nvPr/>
          </p:nvGraphicFramePr>
          <p:xfrm>
            <a:off x="3778" y="3370"/>
            <a:ext cx="1007" cy="344"/>
          </p:xfrm>
          <a:graphic>
            <a:graphicData uri="http://schemas.openxmlformats.org/presentationml/2006/ole">
              <mc:AlternateContent xmlns:mc="http://schemas.openxmlformats.org/markup-compatibility/2006">
                <mc:Choice xmlns:v="urn:schemas-microsoft-com:vml" Requires="v">
                  <p:oleObj spid="_x0000_s656461" name="公式" r:id="rId4" imgW="1600200" imgH="546100" progId="Equation.3">
                    <p:embed/>
                  </p:oleObj>
                </mc:Choice>
                <mc:Fallback>
                  <p:oleObj name="公式" r:id="rId4" imgW="1600200" imgH="546100" progId="Equation.3">
                    <p:embed/>
                    <p:pic>
                      <p:nvPicPr>
                        <p:cNvPr id="0" name="图片 65646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 y="3370"/>
                          <a:ext cx="1007" cy="344"/>
                        </a:xfrm>
                        <a:prstGeom prst="rect">
                          <a:avLst/>
                        </a:prstGeom>
                        <a:noFill/>
                        <a:ln>
                          <a:noFill/>
                        </a:ln>
                      </p:spPr>
                    </p:pic>
                  </p:oleObj>
                </mc:Fallback>
              </mc:AlternateContent>
            </a:graphicData>
          </a:graphic>
        </p:graphicFrame>
        <p:sp>
          <p:nvSpPr>
            <p:cNvPr id="52264" name="Rectangle 40"/>
            <p:cNvSpPr>
              <a:spLocks noChangeArrowheads="1"/>
            </p:cNvSpPr>
            <p:nvPr/>
          </p:nvSpPr>
          <p:spPr bwMode="auto">
            <a:xfrm>
              <a:off x="854" y="3361"/>
              <a:ext cx="3022"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因此级数         </a:t>
              </a:r>
              <a:r>
                <a:rPr kumimoji="1" lang="zh-CN" altLang="en-US" baseline="-25000">
                  <a:solidFill>
                    <a:schemeClr val="tx1"/>
                  </a:solidFill>
                </a:rPr>
                <a:t>  </a:t>
              </a:r>
              <a:r>
                <a:rPr kumimoji="1" lang="zh-CN" altLang="en-US">
                  <a:solidFill>
                    <a:schemeClr val="tx1"/>
                  </a:solidFill>
                </a:rPr>
                <a:t>收敛的</a:t>
              </a:r>
              <a:r>
                <a:rPr kumimoji="1" lang="zh-CN" altLang="en-US" u="sng">
                  <a:solidFill>
                    <a:srgbClr val="008000"/>
                  </a:solidFill>
                  <a:ea typeface="楷体" panose="02010609060101010101" charset="-122"/>
                  <a:cs typeface="楷体" panose="02010609060101010101" charset="-122"/>
                </a:rPr>
                <a:t>必要条件</a:t>
              </a:r>
              <a:r>
                <a:rPr kumimoji="1" lang="zh-CN" altLang="en-US">
                  <a:solidFill>
                    <a:schemeClr val="tx1"/>
                  </a:solidFill>
                </a:rPr>
                <a:t>是  </a:t>
              </a:r>
              <a:endParaRPr kumimoji="1" lang="zh-CN" altLang="en-US">
                <a:solidFill>
                  <a:schemeClr val="tx1"/>
                </a:solidFill>
              </a:endParaRPr>
            </a:p>
          </p:txBody>
        </p:sp>
        <p:graphicFrame>
          <p:nvGraphicFramePr>
            <p:cNvPr id="12340" name="Object 41"/>
            <p:cNvGraphicFramePr/>
            <p:nvPr/>
          </p:nvGraphicFramePr>
          <p:xfrm>
            <a:off x="1748" y="3243"/>
            <a:ext cx="393" cy="520"/>
          </p:xfrm>
          <a:graphic>
            <a:graphicData uri="http://schemas.openxmlformats.org/presentationml/2006/ole">
              <mc:AlternateContent xmlns:mc="http://schemas.openxmlformats.org/markup-compatibility/2006">
                <mc:Choice xmlns:v="urn:schemas-microsoft-com:vml" Requires="v">
                  <p:oleObj spid="_x0000_s656462" name="公式" r:id="rId6" imgW="622300" imgH="825500" progId="Equation.3">
                    <p:embed/>
                  </p:oleObj>
                </mc:Choice>
                <mc:Fallback>
                  <p:oleObj name="公式" r:id="rId6" imgW="622300" imgH="825500" progId="Equation.3">
                    <p:embed/>
                    <p:pic>
                      <p:nvPicPr>
                        <p:cNvPr id="0" name="图片 656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8" y="3243"/>
                          <a:ext cx="393" cy="520"/>
                        </a:xfrm>
                        <a:prstGeom prst="rect">
                          <a:avLst/>
                        </a:prstGeom>
                        <a:noFill/>
                        <a:ln>
                          <a:noFill/>
                        </a:ln>
                        <a:effectLst/>
                      </p:spPr>
                    </p:pic>
                  </p:oleObj>
                </mc:Fallback>
              </mc:AlternateContent>
            </a:graphicData>
          </a:graphic>
        </p:graphicFrame>
      </p:grpSp>
      <p:grpSp>
        <p:nvGrpSpPr>
          <p:cNvPr id="52318" name="Group 94"/>
          <p:cNvGrpSpPr/>
          <p:nvPr/>
        </p:nvGrpSpPr>
        <p:grpSpPr bwMode="auto">
          <a:xfrm>
            <a:off x="1355725" y="3675063"/>
            <a:ext cx="6762750" cy="828675"/>
            <a:chOff x="854" y="2315"/>
            <a:chExt cx="4260" cy="522"/>
          </a:xfrm>
        </p:grpSpPr>
        <p:sp>
          <p:nvSpPr>
            <p:cNvPr id="52255" name="Rectangle 31"/>
            <p:cNvSpPr>
              <a:spLocks noChangeArrowheads="1"/>
            </p:cNvSpPr>
            <p:nvPr/>
          </p:nvSpPr>
          <p:spPr bwMode="auto">
            <a:xfrm>
              <a:off x="854" y="2436"/>
              <a:ext cx="4260" cy="288"/>
            </a:xfrm>
            <a:prstGeom prst="rect">
              <a:avLst/>
            </a:prstGeom>
            <a:noFill/>
            <a:ln>
              <a:noFill/>
            </a:ln>
            <a:effectLst/>
          </p:spPr>
          <p:txBody>
            <a:bodyPr wrap="none">
              <a:spAutoFit/>
            </a:bodyPr>
            <a:lstStyle/>
            <a:p>
              <a:pPr>
                <a:defRPr/>
              </a:pPr>
              <a:r>
                <a:rPr kumimoji="1" lang="zh-CN" altLang="en-US">
                  <a:solidFill>
                    <a:schemeClr val="tx1"/>
                  </a:solidFill>
                </a:rPr>
                <a:t>而实数项级数         </a:t>
              </a:r>
              <a:r>
                <a:rPr kumimoji="1" lang="zh-CN" altLang="en-US" baseline="-25000">
                  <a:solidFill>
                    <a:schemeClr val="tx1"/>
                  </a:solidFill>
                </a:rPr>
                <a:t>  </a:t>
              </a:r>
              <a:r>
                <a:rPr kumimoji="1" lang="zh-CN" altLang="en-US">
                  <a:solidFill>
                    <a:schemeClr val="tx1"/>
                  </a:solidFill>
                </a:rPr>
                <a:t>和         </a:t>
              </a:r>
              <a:r>
                <a:rPr kumimoji="1" lang="zh-CN" altLang="en-US" baseline="-25000">
                  <a:solidFill>
                    <a:schemeClr val="tx1"/>
                  </a:solidFill>
                </a:rPr>
                <a:t> </a:t>
              </a:r>
              <a:r>
                <a:rPr kumimoji="1" lang="zh-CN" altLang="en-US">
                  <a:solidFill>
                    <a:schemeClr val="tx1"/>
                  </a:solidFill>
                </a:rPr>
                <a:t>收敛的</a:t>
              </a:r>
              <a:r>
                <a:rPr kumimoji="1" lang="zh-CN" altLang="en-US" u="sng">
                  <a:solidFill>
                    <a:srgbClr val="008000"/>
                  </a:solidFill>
                  <a:ea typeface="楷体" panose="02010609060101010101" charset="-122"/>
                  <a:cs typeface="楷体" panose="02010609060101010101" charset="-122"/>
                </a:rPr>
                <a:t>必要条件</a:t>
              </a:r>
              <a:r>
                <a:rPr kumimoji="1" lang="zh-CN" altLang="en-US">
                  <a:solidFill>
                    <a:schemeClr val="tx1"/>
                  </a:solidFill>
                </a:rPr>
                <a:t>是：  </a:t>
              </a:r>
              <a:endParaRPr kumimoji="1" lang="zh-CN" altLang="en-US">
                <a:solidFill>
                  <a:schemeClr val="tx1"/>
                </a:solidFill>
              </a:endParaRPr>
            </a:p>
          </p:txBody>
        </p:sp>
        <p:graphicFrame>
          <p:nvGraphicFramePr>
            <p:cNvPr id="12336" name="Object 46"/>
            <p:cNvGraphicFramePr/>
            <p:nvPr/>
          </p:nvGraphicFramePr>
          <p:xfrm>
            <a:off x="2120" y="2315"/>
            <a:ext cx="424" cy="520"/>
          </p:xfrm>
          <a:graphic>
            <a:graphicData uri="http://schemas.openxmlformats.org/presentationml/2006/ole">
              <mc:AlternateContent xmlns:mc="http://schemas.openxmlformats.org/markup-compatibility/2006">
                <mc:Choice xmlns:v="urn:schemas-microsoft-com:vml" Requires="v">
                  <p:oleObj spid="_x0000_s656463" name="公式" r:id="rId8" imgW="673100" imgH="825500" progId="Equation.3">
                    <p:embed/>
                  </p:oleObj>
                </mc:Choice>
                <mc:Fallback>
                  <p:oleObj name="公式" r:id="rId8" imgW="673100" imgH="825500" progId="Equation.3">
                    <p:embed/>
                    <p:pic>
                      <p:nvPicPr>
                        <p:cNvPr id="0" name="图片 65646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0" y="2315"/>
                          <a:ext cx="424" cy="520"/>
                        </a:xfrm>
                        <a:prstGeom prst="rect">
                          <a:avLst/>
                        </a:prstGeom>
                        <a:noFill/>
                        <a:ln>
                          <a:noFill/>
                        </a:ln>
                        <a:effectLst/>
                      </p:spPr>
                    </p:pic>
                  </p:oleObj>
                </mc:Fallback>
              </mc:AlternateContent>
            </a:graphicData>
          </a:graphic>
        </p:graphicFrame>
        <p:graphicFrame>
          <p:nvGraphicFramePr>
            <p:cNvPr id="12337" name="Object 47"/>
            <p:cNvGraphicFramePr/>
            <p:nvPr/>
          </p:nvGraphicFramePr>
          <p:xfrm>
            <a:off x="2806" y="2317"/>
            <a:ext cx="423" cy="520"/>
          </p:xfrm>
          <a:graphic>
            <a:graphicData uri="http://schemas.openxmlformats.org/presentationml/2006/ole">
              <mc:AlternateContent xmlns:mc="http://schemas.openxmlformats.org/markup-compatibility/2006">
                <mc:Choice xmlns:v="urn:schemas-microsoft-com:vml" Requires="v">
                  <p:oleObj spid="_x0000_s656464" name="公式" r:id="rId10" imgW="673100" imgH="825500" progId="Equation.3">
                    <p:embed/>
                  </p:oleObj>
                </mc:Choice>
                <mc:Fallback>
                  <p:oleObj name="公式" r:id="rId10" imgW="673100" imgH="825500" progId="Equation.3">
                    <p:embed/>
                    <p:pic>
                      <p:nvPicPr>
                        <p:cNvPr id="0" name="图片 65646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6" y="2317"/>
                          <a:ext cx="423" cy="520"/>
                        </a:xfrm>
                        <a:prstGeom prst="rect">
                          <a:avLst/>
                        </a:prstGeom>
                        <a:noFill/>
                        <a:ln>
                          <a:noFill/>
                        </a:ln>
                        <a:effectLst/>
                      </p:spPr>
                    </p:pic>
                  </p:oleObj>
                </mc:Fallback>
              </mc:AlternateContent>
            </a:graphicData>
          </a:graphic>
        </p:graphicFrame>
      </p:grpSp>
      <p:pic>
        <p:nvPicPr>
          <p:cNvPr id="52296"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77300" y="6343650"/>
            <a:ext cx="133350" cy="114300"/>
          </a:xfrm>
          <a:prstGeom prst="rect">
            <a:avLst/>
          </a:prstGeom>
          <a:noFill/>
          <a:ln>
            <a:noFill/>
          </a:ln>
        </p:spPr>
      </p:pic>
      <p:pic>
        <p:nvPicPr>
          <p:cNvPr id="12315" name="Picture 77" descr="xs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888" y="5980113"/>
            <a:ext cx="219075" cy="838200"/>
          </a:xfrm>
          <a:prstGeom prst="rect">
            <a:avLst/>
          </a:prstGeom>
          <a:noFill/>
          <a:ln>
            <a:noFill/>
          </a:ln>
        </p:spPr>
      </p:pic>
      <p:grpSp>
        <p:nvGrpSpPr>
          <p:cNvPr id="52302" name="Group 78"/>
          <p:cNvGrpSpPr/>
          <p:nvPr/>
        </p:nvGrpSpPr>
        <p:grpSpPr bwMode="auto">
          <a:xfrm>
            <a:off x="561975" y="2233613"/>
            <a:ext cx="695325" cy="796925"/>
            <a:chOff x="354" y="1395"/>
            <a:chExt cx="438" cy="502"/>
          </a:xfrm>
        </p:grpSpPr>
        <p:sp>
          <p:nvSpPr>
            <p:cNvPr id="52303" name="Rectangle 79"/>
            <p:cNvSpPr>
              <a:spLocks noChangeArrowheads="1"/>
            </p:cNvSpPr>
            <p:nvPr/>
          </p:nvSpPr>
          <p:spPr bwMode="auto">
            <a:xfrm>
              <a:off x="417" y="1407"/>
              <a:ext cx="317" cy="480"/>
            </a:xfrm>
            <a:prstGeom prst="rect">
              <a:avLst/>
            </a:prstGeom>
            <a:solidFill>
              <a:srgbClr val="FFDDDD"/>
            </a:solidFill>
            <a:ln w="9525">
              <a:solidFill>
                <a:srgbClr val="69FFFF"/>
              </a:solidFill>
              <a:miter lim="800000"/>
            </a:ln>
            <a:effectLst/>
          </p:spPr>
          <p:txBody>
            <a:bodyPr wrap="none" anchor="ctr">
              <a:spAutoFit/>
            </a:bodyPr>
            <a:lstStyle/>
            <a:p>
              <a:pPr>
                <a:defRPr/>
              </a:pPr>
              <a:endParaRPr lang="zh-CN" altLang="en-US"/>
            </a:p>
          </p:txBody>
        </p:sp>
        <p:sp>
          <p:nvSpPr>
            <p:cNvPr id="52304" name="Rectangle 80"/>
            <p:cNvSpPr>
              <a:spLocks noChangeArrowheads="1"/>
            </p:cNvSpPr>
            <p:nvPr/>
          </p:nvSpPr>
          <p:spPr bwMode="auto">
            <a:xfrm>
              <a:off x="390" y="1395"/>
              <a:ext cx="371" cy="194"/>
            </a:xfrm>
            <a:prstGeom prst="rect">
              <a:avLst/>
            </a:prstGeom>
            <a:noFill/>
            <a:ln>
              <a:noFill/>
            </a:ln>
            <a:effectLst/>
          </p:spPr>
          <p:txBody>
            <a:bodyPr wrap="none">
              <a:spAutoFit/>
            </a:bodyPr>
            <a:lstStyle/>
            <a:p>
              <a:pPr algn="ctr">
                <a:defRPr/>
              </a:pPr>
              <a:r>
                <a:rPr lang="en-US" altLang="zh-CN" sz="1400" dirty="0">
                  <a:solidFill>
                    <a:srgbClr val="8443B9"/>
                  </a:solidFill>
                  <a:ea typeface="楷体" panose="02010609060101010101" charset="-122"/>
                  <a:cs typeface="楷体" panose="02010609060101010101" charset="-122"/>
                </a:rPr>
                <a:t>  P</a:t>
              </a:r>
              <a:r>
                <a:rPr lang="en-US" altLang="zh-CN" sz="800" dirty="0">
                  <a:solidFill>
                    <a:srgbClr val="8443B9"/>
                  </a:solidFill>
                  <a:ea typeface="楷体" panose="02010609060101010101" charset="-122"/>
                  <a:cs typeface="楷体" panose="02010609060101010101" charset="-122"/>
                </a:rPr>
                <a:t> </a:t>
              </a:r>
              <a:r>
                <a:rPr lang="en-US" altLang="zh-CN" sz="1400" dirty="0">
                  <a:solidFill>
                    <a:srgbClr val="8443B9"/>
                  </a:solidFill>
                  <a:ea typeface="楷体" panose="02010609060101010101" charset="-122"/>
                  <a:cs typeface="楷体" panose="02010609060101010101" charset="-122"/>
                </a:rPr>
                <a:t>69  </a:t>
              </a:r>
              <a:endParaRPr lang="zh-CN" altLang="en-US" sz="1400" dirty="0">
                <a:solidFill>
                  <a:srgbClr val="8443B9"/>
                </a:solidFill>
                <a:ea typeface="楷体" panose="02010609060101010101" charset="-122"/>
                <a:cs typeface="楷体" panose="02010609060101010101" charset="-122"/>
              </a:endParaRPr>
            </a:p>
          </p:txBody>
        </p:sp>
        <p:sp>
          <p:nvSpPr>
            <p:cNvPr id="52305" name="Rectangle 81"/>
            <p:cNvSpPr>
              <a:spLocks noChangeArrowheads="1"/>
            </p:cNvSpPr>
            <p:nvPr/>
          </p:nvSpPr>
          <p:spPr bwMode="auto">
            <a:xfrm>
              <a:off x="354" y="1542"/>
              <a:ext cx="438" cy="212"/>
            </a:xfrm>
            <a:prstGeom prst="rect">
              <a:avLst/>
            </a:prstGeom>
            <a:noFill/>
            <a:ln>
              <a:noFill/>
            </a:ln>
            <a:effectLst/>
          </p:spPr>
          <p:txBody>
            <a:bodyPr wrap="none">
              <a:spAutoFit/>
            </a:bodyPr>
            <a:lstStyle/>
            <a:p>
              <a:pPr algn="ctr">
                <a:defRPr/>
              </a:pPr>
              <a:r>
                <a:rPr lang="zh-CN" altLang="en-US" sz="1600">
                  <a:solidFill>
                    <a:srgbClr val="8443B9"/>
                  </a:solidFill>
                  <a:ea typeface="楷体" panose="02010609060101010101" charset="-122"/>
                  <a:cs typeface="楷体" panose="02010609060101010101" charset="-122"/>
                </a:rPr>
                <a:t> 定理 </a:t>
              </a:r>
              <a:endParaRPr lang="zh-CN" altLang="en-US" sz="1600">
                <a:solidFill>
                  <a:srgbClr val="8443B9"/>
                </a:solidFill>
                <a:ea typeface="楷体" panose="02010609060101010101" charset="-122"/>
                <a:cs typeface="楷体" panose="02010609060101010101" charset="-122"/>
              </a:endParaRPr>
            </a:p>
          </p:txBody>
        </p:sp>
        <p:sp>
          <p:nvSpPr>
            <p:cNvPr id="52306" name="Rectangle 82"/>
            <p:cNvSpPr>
              <a:spLocks noChangeArrowheads="1"/>
            </p:cNvSpPr>
            <p:nvPr/>
          </p:nvSpPr>
          <p:spPr bwMode="auto">
            <a:xfrm>
              <a:off x="402" y="1685"/>
              <a:ext cx="340" cy="212"/>
            </a:xfrm>
            <a:prstGeom prst="rect">
              <a:avLst/>
            </a:prstGeom>
            <a:noFill/>
            <a:ln>
              <a:noFill/>
            </a:ln>
            <a:effectLst/>
          </p:spPr>
          <p:txBody>
            <a:bodyPr wrap="none">
              <a:spAutoFit/>
            </a:bodyPr>
            <a:lstStyle/>
            <a:p>
              <a:pPr algn="ctr">
                <a:defRPr/>
              </a:pPr>
              <a:r>
                <a:rPr lang="en-US" altLang="zh-CN" sz="1600">
                  <a:solidFill>
                    <a:srgbClr val="8443B9"/>
                  </a:solidFill>
                  <a:ea typeface="楷体" panose="02010609060101010101" charset="-122"/>
                  <a:cs typeface="楷体" panose="02010609060101010101" charset="-122"/>
                </a:rPr>
                <a:t> 4.3 </a:t>
              </a:r>
              <a:endParaRPr lang="zh-CN" altLang="en-US" sz="1600">
                <a:solidFill>
                  <a:srgbClr val="8443B9"/>
                </a:solidFill>
                <a:ea typeface="楷体" panose="02010609060101010101" charset="-122"/>
                <a:cs typeface="楷体" panose="02010609060101010101" charset="-122"/>
              </a:endParaRPr>
            </a:p>
          </p:txBody>
        </p:sp>
      </p:grpSp>
      <p:graphicFrame>
        <p:nvGraphicFramePr>
          <p:cNvPr id="52308" name="Object 84"/>
          <p:cNvGraphicFramePr/>
          <p:nvPr/>
        </p:nvGraphicFramePr>
        <p:xfrm>
          <a:off x="5634038" y="4576763"/>
          <a:ext cx="2055812" cy="546100"/>
        </p:xfrm>
        <a:graphic>
          <a:graphicData uri="http://schemas.openxmlformats.org/presentationml/2006/ole">
            <mc:AlternateContent xmlns:mc="http://schemas.openxmlformats.org/markup-compatibility/2006">
              <mc:Choice xmlns:v="urn:schemas-microsoft-com:vml" Requires="v">
                <p:oleObj spid="_x0000_s656465" name="公式" r:id="rId14" imgW="2057400" imgH="546100" progId="Equation.3">
                  <p:embed/>
                </p:oleObj>
              </mc:Choice>
              <mc:Fallback>
                <p:oleObj name="公式" r:id="rId14" imgW="2057400" imgH="546100" progId="Equation.3">
                  <p:embed/>
                  <p:pic>
                    <p:nvPicPr>
                      <p:cNvPr id="0" name="图片 65646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4038" y="4576763"/>
                        <a:ext cx="2055812" cy="546100"/>
                      </a:xfrm>
                      <a:prstGeom prst="rect">
                        <a:avLst/>
                      </a:prstGeom>
                      <a:noFill/>
                      <a:ln>
                        <a:noFill/>
                      </a:ln>
                    </p:spPr>
                  </p:pic>
                </p:oleObj>
              </mc:Fallback>
            </mc:AlternateContent>
          </a:graphicData>
        </a:graphic>
      </p:graphicFrame>
      <p:sp>
        <p:nvSpPr>
          <p:cNvPr id="52309" name="Rectangle 85"/>
          <p:cNvSpPr>
            <a:spLocks noChangeArrowheads="1"/>
          </p:cNvSpPr>
          <p:nvPr/>
        </p:nvSpPr>
        <p:spPr bwMode="auto">
          <a:xfrm>
            <a:off x="536575" y="3197225"/>
            <a:ext cx="946150" cy="457200"/>
          </a:xfrm>
          <a:prstGeom prst="rect">
            <a:avLst/>
          </a:prstGeom>
          <a:noFill/>
          <a:ln>
            <a:noFill/>
          </a:ln>
          <a:effectLst/>
        </p:spPr>
        <p:txBody>
          <a:bodyPr wrap="none" lIns="90000" tIns="46800" rIns="90000" bIns="46800">
            <a:spAutoFit/>
          </a:bodyPr>
          <a:lstStyle/>
          <a:p>
            <a:pPr>
              <a:defRPr/>
            </a:pPr>
            <a:r>
              <a:rPr kumimoji="1" lang="zh-CN" altLang="en-US">
                <a:solidFill>
                  <a:srgbClr val="0000FF"/>
                </a:solidFill>
              </a:rPr>
              <a:t>证明  </a:t>
            </a:r>
            <a:endParaRPr kumimoji="1" lang="zh-CN" altLang="en-US">
              <a:solidFill>
                <a:srgbClr val="0000FF"/>
              </a:solidFill>
            </a:endParaRPr>
          </a:p>
        </p:txBody>
      </p:sp>
      <p:grpSp>
        <p:nvGrpSpPr>
          <p:cNvPr id="52316" name="Group 92"/>
          <p:cNvGrpSpPr/>
          <p:nvPr/>
        </p:nvGrpSpPr>
        <p:grpSpPr bwMode="auto">
          <a:xfrm>
            <a:off x="1349375" y="1539875"/>
            <a:ext cx="6715125" cy="1392238"/>
            <a:chOff x="850" y="970"/>
            <a:chExt cx="4230" cy="877"/>
          </a:xfrm>
        </p:grpSpPr>
        <p:sp>
          <p:nvSpPr>
            <p:cNvPr id="52228" name="Rectangle 4"/>
            <p:cNvSpPr>
              <a:spLocks noChangeArrowheads="1"/>
            </p:cNvSpPr>
            <p:nvPr/>
          </p:nvSpPr>
          <p:spPr bwMode="auto">
            <a:xfrm>
              <a:off x="2283" y="1088"/>
              <a:ext cx="2797"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则级数         </a:t>
              </a:r>
              <a:r>
                <a:rPr kumimoji="1" lang="zh-CN" altLang="en-US" baseline="30000">
                  <a:solidFill>
                    <a:schemeClr val="tx1"/>
                  </a:solidFill>
                </a:rPr>
                <a:t> </a:t>
              </a:r>
              <a:r>
                <a:rPr kumimoji="1" lang="zh-CN" altLang="en-US">
                  <a:solidFill>
                    <a:schemeClr val="tx1"/>
                  </a:solidFill>
                </a:rPr>
                <a:t>收敛的</a:t>
              </a:r>
              <a:r>
                <a:rPr kumimoji="1" lang="zh-CN" altLang="en-US" u="sng">
                  <a:solidFill>
                    <a:srgbClr val="008000"/>
                  </a:solidFill>
                  <a:ea typeface="楷体" panose="02010609060101010101" charset="-122"/>
                  <a:cs typeface="楷体" panose="02010609060101010101" charset="-122"/>
                </a:rPr>
                <a:t>必要条件</a:t>
              </a:r>
              <a:r>
                <a:rPr kumimoji="1" lang="zh-CN" altLang="en-US">
                  <a:solidFill>
                    <a:schemeClr val="tx1"/>
                  </a:solidFill>
                </a:rPr>
                <a:t>是  </a:t>
              </a:r>
              <a:endParaRPr kumimoji="1" lang="zh-CN" altLang="en-US">
                <a:solidFill>
                  <a:schemeClr val="tx1"/>
                </a:solidFill>
              </a:endParaRPr>
            </a:p>
          </p:txBody>
        </p:sp>
        <p:graphicFrame>
          <p:nvGraphicFramePr>
            <p:cNvPr id="12326" name="Object 6"/>
            <p:cNvGraphicFramePr/>
            <p:nvPr/>
          </p:nvGraphicFramePr>
          <p:xfrm>
            <a:off x="2967" y="970"/>
            <a:ext cx="393" cy="520"/>
          </p:xfrm>
          <a:graphic>
            <a:graphicData uri="http://schemas.openxmlformats.org/presentationml/2006/ole">
              <mc:AlternateContent xmlns:mc="http://schemas.openxmlformats.org/markup-compatibility/2006">
                <mc:Choice xmlns:v="urn:schemas-microsoft-com:vml" Requires="v">
                  <p:oleObj spid="_x0000_s656466" name="公式" r:id="rId16" imgW="622300" imgH="825500" progId="Equation.3">
                    <p:embed/>
                  </p:oleObj>
                </mc:Choice>
                <mc:Fallback>
                  <p:oleObj name="公式" r:id="rId16" imgW="622300" imgH="825500" progId="Equation.3">
                    <p:embed/>
                    <p:pic>
                      <p:nvPicPr>
                        <p:cNvPr id="0" name="图片 65646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67" y="970"/>
                          <a:ext cx="393" cy="520"/>
                        </a:xfrm>
                        <a:prstGeom prst="rect">
                          <a:avLst/>
                        </a:prstGeom>
                        <a:noFill/>
                        <a:ln>
                          <a:noFill/>
                        </a:ln>
                        <a:effectLst/>
                      </p:spPr>
                    </p:pic>
                  </p:oleObj>
                </mc:Fallback>
              </mc:AlternateContent>
            </a:graphicData>
          </a:graphic>
        </p:graphicFrame>
        <p:sp>
          <p:nvSpPr>
            <p:cNvPr id="52235" name="Rectangle 11"/>
            <p:cNvSpPr>
              <a:spLocks noChangeArrowheads="1"/>
            </p:cNvSpPr>
            <p:nvPr/>
          </p:nvSpPr>
          <p:spPr bwMode="auto">
            <a:xfrm>
              <a:off x="850" y="1098"/>
              <a:ext cx="405" cy="288"/>
            </a:xfrm>
            <a:prstGeom prst="rect">
              <a:avLst/>
            </a:prstGeom>
            <a:noFill/>
            <a:ln>
              <a:noFill/>
            </a:ln>
            <a:effectLst/>
          </p:spPr>
          <p:txBody>
            <a:bodyPr wrap="none">
              <a:spAutoFit/>
            </a:bodyPr>
            <a:lstStyle/>
            <a:p>
              <a:pPr>
                <a:defRPr/>
              </a:pPr>
              <a:r>
                <a:rPr kumimoji="1" lang="zh-CN" altLang="en-US"/>
                <a:t>设  </a:t>
              </a:r>
              <a:endParaRPr kumimoji="1" lang="zh-CN" altLang="en-US"/>
            </a:p>
          </p:txBody>
        </p:sp>
        <p:graphicFrame>
          <p:nvGraphicFramePr>
            <p:cNvPr id="12328" name="Object 12"/>
            <p:cNvGraphicFramePr/>
            <p:nvPr/>
          </p:nvGraphicFramePr>
          <p:xfrm>
            <a:off x="1145" y="1121"/>
            <a:ext cx="1079" cy="240"/>
          </p:xfrm>
          <a:graphic>
            <a:graphicData uri="http://schemas.openxmlformats.org/presentationml/2006/ole">
              <mc:AlternateContent xmlns:mc="http://schemas.openxmlformats.org/markup-compatibility/2006">
                <mc:Choice xmlns:v="urn:schemas-microsoft-com:vml" Requires="v">
                  <p:oleObj spid="_x0000_s656467" name="公式" r:id="rId18" imgW="1714500" imgH="381000" progId="Equation.3">
                    <p:embed/>
                  </p:oleObj>
                </mc:Choice>
                <mc:Fallback>
                  <p:oleObj name="公式" r:id="rId18" imgW="1714500" imgH="381000" progId="Equation.3">
                    <p:embed/>
                    <p:pic>
                      <p:nvPicPr>
                        <p:cNvPr id="0" name="图片 65646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5" y="1121"/>
                          <a:ext cx="1079" cy="240"/>
                        </a:xfrm>
                        <a:prstGeom prst="rect">
                          <a:avLst/>
                        </a:prstGeom>
                        <a:noFill/>
                        <a:ln>
                          <a:noFill/>
                        </a:ln>
                      </p:spPr>
                    </p:pic>
                  </p:oleObj>
                </mc:Fallback>
              </mc:AlternateContent>
            </a:graphicData>
          </a:graphic>
        </p:graphicFrame>
        <p:graphicFrame>
          <p:nvGraphicFramePr>
            <p:cNvPr id="12329" name="Object 83"/>
            <p:cNvGraphicFramePr/>
            <p:nvPr/>
          </p:nvGraphicFramePr>
          <p:xfrm>
            <a:off x="921" y="1503"/>
            <a:ext cx="1007" cy="344"/>
          </p:xfrm>
          <a:graphic>
            <a:graphicData uri="http://schemas.openxmlformats.org/presentationml/2006/ole">
              <mc:AlternateContent xmlns:mc="http://schemas.openxmlformats.org/markup-compatibility/2006">
                <mc:Choice xmlns:v="urn:schemas-microsoft-com:vml" Requires="v">
                  <p:oleObj spid="_x0000_s656468" name="公式" r:id="rId20" imgW="1600200" imgH="546100" progId="Equation.3">
                    <p:embed/>
                  </p:oleObj>
                </mc:Choice>
                <mc:Fallback>
                  <p:oleObj name="公式" r:id="rId20" imgW="1600200" imgH="546100" progId="Equation.3">
                    <p:embed/>
                    <p:pic>
                      <p:nvPicPr>
                        <p:cNvPr id="0" name="图片 65646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 y="1503"/>
                          <a:ext cx="1007" cy="344"/>
                        </a:xfrm>
                        <a:prstGeom prst="rect">
                          <a:avLst/>
                        </a:prstGeom>
                        <a:noFill/>
                        <a:ln>
                          <a:noFill/>
                        </a:ln>
                      </p:spPr>
                    </p:pic>
                  </p:oleObj>
                </mc:Fallback>
              </mc:AlternateContent>
            </a:graphicData>
          </a:graphic>
        </p:graphicFrame>
        <p:sp>
          <p:nvSpPr>
            <p:cNvPr id="52310" name="Rectangle 86"/>
            <p:cNvSpPr>
              <a:spLocks noChangeArrowheads="1"/>
            </p:cNvSpPr>
            <p:nvPr/>
          </p:nvSpPr>
          <p:spPr bwMode="auto">
            <a:xfrm>
              <a:off x="1987" y="1464"/>
              <a:ext cx="2627" cy="288"/>
            </a:xfrm>
            <a:prstGeom prst="rect">
              <a:avLst/>
            </a:prstGeom>
            <a:noFill/>
            <a:ln>
              <a:noFill/>
            </a:ln>
            <a:effectLst/>
          </p:spPr>
          <p:txBody>
            <a:bodyPr wrap="none">
              <a:spAutoFit/>
            </a:bodyPr>
            <a:lstStyle/>
            <a:p>
              <a:pPr>
                <a:defRPr/>
              </a:pPr>
              <a:r>
                <a:rPr kumimoji="1" lang="en-US" altLang="zh-CN">
                  <a:solidFill>
                    <a:srgbClr val="808080"/>
                  </a:solidFill>
                  <a:latin typeface="仿宋" panose="02010609060101010101" charset="-122"/>
                  <a:ea typeface="仿宋" panose="02010609060101010101" charset="-122"/>
                  <a:cs typeface="仿宋" panose="02010609060101010101" charset="-122"/>
                </a:rPr>
                <a:t>(</a:t>
              </a:r>
              <a:r>
                <a:rPr kumimoji="1" lang="zh-CN" altLang="en-US">
                  <a:solidFill>
                    <a:srgbClr val="808080"/>
                  </a:solidFill>
                  <a:latin typeface="仿宋" panose="02010609060101010101" charset="-122"/>
                  <a:ea typeface="楷体" panose="02010609060101010101" charset="-122"/>
                  <a:cs typeface="楷体" panose="02010609060101010101" charset="-122"/>
                </a:rPr>
                <a:t>即级数的</a:t>
              </a:r>
              <a:r>
                <a:rPr kumimoji="1" lang="zh-CN" altLang="en-US" u="sng">
                  <a:solidFill>
                    <a:srgbClr val="FF9F9F"/>
                  </a:solidFill>
                  <a:latin typeface="楷体" panose="02010609060101010101" charset="-122"/>
                  <a:ea typeface="楷体" panose="02010609060101010101" charset="-122"/>
                  <a:cs typeface="楷体" panose="02010609060101010101" charset="-122"/>
                </a:rPr>
                <a:t>通项</a:t>
              </a:r>
              <a:r>
                <a:rPr kumimoji="1" lang="zh-CN" altLang="en-US">
                  <a:solidFill>
                    <a:srgbClr val="808080"/>
                  </a:solidFill>
                  <a:latin typeface="仿宋" panose="02010609060101010101" charset="-122"/>
                  <a:ea typeface="楷体" panose="02010609060101010101" charset="-122"/>
                  <a:cs typeface="楷体" panose="02010609060101010101" charset="-122"/>
                </a:rPr>
                <a:t>要趋向于零</a:t>
              </a:r>
              <a:r>
                <a:rPr kumimoji="1" lang="en-US" altLang="zh-CN">
                  <a:solidFill>
                    <a:srgbClr val="808080"/>
                  </a:solidFill>
                  <a:latin typeface="仿宋" panose="02010609060101010101" charset="-122"/>
                  <a:ea typeface="仿宋" panose="02010609060101010101" charset="-122"/>
                  <a:cs typeface="仿宋" panose="02010609060101010101" charset="-122"/>
                </a:rPr>
                <a:t>)  </a:t>
              </a:r>
              <a:endParaRPr kumimoji="1" lang="en-US" altLang="zh-CN">
                <a:solidFill>
                  <a:srgbClr val="808080"/>
                </a:solidFill>
                <a:latin typeface="仿宋" panose="02010609060101010101" charset="-122"/>
                <a:ea typeface="仿宋" panose="02010609060101010101" charset="-122"/>
                <a:cs typeface="仿宋" panose="02010609060101010101" charset="-122"/>
              </a:endParaRPr>
            </a:p>
          </p:txBody>
        </p:sp>
      </p:grpSp>
      <p:grpSp>
        <p:nvGrpSpPr>
          <p:cNvPr id="52317" name="Group 93"/>
          <p:cNvGrpSpPr/>
          <p:nvPr/>
        </p:nvGrpSpPr>
        <p:grpSpPr bwMode="auto">
          <a:xfrm>
            <a:off x="1354138" y="3016250"/>
            <a:ext cx="7751762" cy="831850"/>
            <a:chOff x="853" y="1900"/>
            <a:chExt cx="4883" cy="524"/>
          </a:xfrm>
        </p:grpSpPr>
        <p:sp>
          <p:nvSpPr>
            <p:cNvPr id="52312" name="Rectangle 88"/>
            <p:cNvSpPr>
              <a:spLocks noChangeArrowheads="1"/>
            </p:cNvSpPr>
            <p:nvPr/>
          </p:nvSpPr>
          <p:spPr bwMode="auto">
            <a:xfrm>
              <a:off x="853" y="2018"/>
              <a:ext cx="4883" cy="288"/>
            </a:xfrm>
            <a:prstGeom prst="rect">
              <a:avLst/>
            </a:prstGeom>
            <a:noFill/>
            <a:ln>
              <a:noFill/>
            </a:ln>
            <a:effectLst/>
          </p:spPr>
          <p:txBody>
            <a:bodyPr wrap="none" lIns="90000" tIns="46800" rIns="90000" bIns="46800">
              <a:spAutoFit/>
            </a:bodyPr>
            <a:lstStyle/>
            <a:p>
              <a:pPr>
                <a:defRPr/>
              </a:pPr>
              <a:r>
                <a:rPr kumimoji="1" lang="zh-CN" altLang="en-US">
                  <a:solidFill>
                    <a:schemeClr val="tx1"/>
                  </a:solidFill>
                </a:rPr>
                <a:t>由于级数        </a:t>
              </a:r>
              <a:r>
                <a:rPr kumimoji="1" lang="zh-CN" altLang="en-US" baseline="-25000">
                  <a:solidFill>
                    <a:schemeClr val="tx1"/>
                  </a:solidFill>
                </a:rPr>
                <a:t>   </a:t>
              </a:r>
              <a:r>
                <a:rPr kumimoji="1" lang="zh-CN" altLang="en-US">
                  <a:solidFill>
                    <a:schemeClr val="tx1"/>
                  </a:solidFill>
                </a:rPr>
                <a:t>收敛的</a:t>
              </a:r>
              <a:r>
                <a:rPr kumimoji="1" lang="zh-CN" altLang="en-US" u="sng">
                  <a:solidFill>
                    <a:srgbClr val="CC0000"/>
                  </a:solidFill>
                  <a:ea typeface="楷体" panose="02010609060101010101" charset="-122"/>
                  <a:cs typeface="楷体" panose="02010609060101010101" charset="-122"/>
                </a:rPr>
                <a:t>充要条件</a:t>
              </a:r>
              <a:r>
                <a:rPr kumimoji="1" lang="zh-CN" altLang="en-US">
                  <a:solidFill>
                    <a:schemeClr val="tx1"/>
                  </a:solidFill>
                </a:rPr>
                <a:t>是         </a:t>
              </a:r>
              <a:r>
                <a:rPr kumimoji="1" lang="zh-CN" altLang="en-US" baseline="-25000">
                  <a:solidFill>
                    <a:schemeClr val="tx1"/>
                  </a:solidFill>
                </a:rPr>
                <a:t> </a:t>
              </a:r>
              <a:r>
                <a:rPr kumimoji="1" lang="zh-CN" altLang="en-US">
                  <a:solidFill>
                    <a:schemeClr val="tx1"/>
                  </a:solidFill>
                </a:rPr>
                <a:t>和</a:t>
              </a:r>
              <a:r>
                <a:rPr kumimoji="1" lang="zh-CN" altLang="en-US" baseline="-25000">
                  <a:solidFill>
                    <a:schemeClr val="tx1"/>
                  </a:solidFill>
                </a:rPr>
                <a:t>  </a:t>
              </a:r>
              <a:r>
                <a:rPr kumimoji="1" lang="zh-CN" altLang="en-US">
                  <a:solidFill>
                    <a:schemeClr val="tx1"/>
                  </a:solidFill>
                </a:rPr>
                <a:t>        都收敛，  </a:t>
              </a:r>
              <a:endParaRPr kumimoji="1" lang="zh-CN" altLang="en-US">
                <a:solidFill>
                  <a:schemeClr val="tx1"/>
                </a:solidFill>
              </a:endParaRPr>
            </a:p>
          </p:txBody>
        </p:sp>
        <p:graphicFrame>
          <p:nvGraphicFramePr>
            <p:cNvPr id="12322" name="Object 89"/>
            <p:cNvGraphicFramePr/>
            <p:nvPr/>
          </p:nvGraphicFramePr>
          <p:xfrm>
            <a:off x="1741" y="1900"/>
            <a:ext cx="393" cy="520"/>
          </p:xfrm>
          <a:graphic>
            <a:graphicData uri="http://schemas.openxmlformats.org/presentationml/2006/ole">
              <mc:AlternateContent xmlns:mc="http://schemas.openxmlformats.org/markup-compatibility/2006">
                <mc:Choice xmlns:v="urn:schemas-microsoft-com:vml" Requires="v">
                  <p:oleObj spid="_x0000_s656469" name="公式" r:id="rId21" imgW="622300" imgH="825500" progId="Equation.3">
                    <p:embed/>
                  </p:oleObj>
                </mc:Choice>
                <mc:Fallback>
                  <p:oleObj name="公式" r:id="rId21" imgW="622300" imgH="825500" progId="Equation.3">
                    <p:embed/>
                    <p:pic>
                      <p:nvPicPr>
                        <p:cNvPr id="0" name="图片 65646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41" y="1900"/>
                          <a:ext cx="393" cy="520"/>
                        </a:xfrm>
                        <a:prstGeom prst="rect">
                          <a:avLst/>
                        </a:prstGeom>
                        <a:noFill/>
                        <a:ln>
                          <a:noFill/>
                        </a:ln>
                        <a:effectLst/>
                      </p:spPr>
                    </p:pic>
                  </p:oleObj>
                </mc:Fallback>
              </mc:AlternateContent>
            </a:graphicData>
          </a:graphic>
        </p:graphicFrame>
        <p:graphicFrame>
          <p:nvGraphicFramePr>
            <p:cNvPr id="12323" name="Object 90"/>
            <p:cNvGraphicFramePr/>
            <p:nvPr/>
          </p:nvGraphicFramePr>
          <p:xfrm>
            <a:off x="3740" y="1904"/>
            <a:ext cx="424" cy="520"/>
          </p:xfrm>
          <a:graphic>
            <a:graphicData uri="http://schemas.openxmlformats.org/presentationml/2006/ole">
              <mc:AlternateContent xmlns:mc="http://schemas.openxmlformats.org/markup-compatibility/2006">
                <mc:Choice xmlns:v="urn:schemas-microsoft-com:vml" Requires="v">
                  <p:oleObj spid="_x0000_s656470" name="公式" r:id="rId23" imgW="673100" imgH="825500" progId="Equation.3">
                    <p:embed/>
                  </p:oleObj>
                </mc:Choice>
                <mc:Fallback>
                  <p:oleObj name="公式" r:id="rId23" imgW="673100" imgH="825500" progId="Equation.3">
                    <p:embed/>
                    <p:pic>
                      <p:nvPicPr>
                        <p:cNvPr id="0" name="图片 65646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0" y="1904"/>
                          <a:ext cx="424" cy="520"/>
                        </a:xfrm>
                        <a:prstGeom prst="rect">
                          <a:avLst/>
                        </a:prstGeom>
                        <a:noFill/>
                        <a:ln>
                          <a:noFill/>
                        </a:ln>
                        <a:effectLst/>
                      </p:spPr>
                    </p:pic>
                  </p:oleObj>
                </mc:Fallback>
              </mc:AlternateContent>
            </a:graphicData>
          </a:graphic>
        </p:graphicFrame>
        <p:graphicFrame>
          <p:nvGraphicFramePr>
            <p:cNvPr id="12324" name="Object 91"/>
            <p:cNvGraphicFramePr/>
            <p:nvPr/>
          </p:nvGraphicFramePr>
          <p:xfrm>
            <a:off x="4390" y="1900"/>
            <a:ext cx="423" cy="520"/>
          </p:xfrm>
          <a:graphic>
            <a:graphicData uri="http://schemas.openxmlformats.org/presentationml/2006/ole">
              <mc:AlternateContent xmlns:mc="http://schemas.openxmlformats.org/markup-compatibility/2006">
                <mc:Choice xmlns:v="urn:schemas-microsoft-com:vml" Requires="v">
                  <p:oleObj spid="_x0000_s656471" name="Equation" r:id="rId24" imgW="673100" imgH="825500" progId="Equation.DSMT4">
                    <p:embed/>
                  </p:oleObj>
                </mc:Choice>
                <mc:Fallback>
                  <p:oleObj name="Equation" r:id="rId24" imgW="673100" imgH="825500" progId="Equation.DSMT4">
                    <p:embed/>
                    <p:pic>
                      <p:nvPicPr>
                        <p:cNvPr id="0" name="图片 65647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0" y="1900"/>
                          <a:ext cx="423" cy="520"/>
                        </a:xfrm>
                        <a:prstGeom prst="rect">
                          <a:avLst/>
                        </a:prstGeom>
                        <a:noFill/>
                        <a:ln>
                          <a:noFill/>
                        </a:ln>
                        <a:effec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10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wipe(left)">
                                      <p:cBhvr>
                                        <p:cTn id="12" dur="1000"/>
                                        <p:tgtEl>
                                          <p:spTgt spid="52233"/>
                                        </p:tgtEl>
                                      </p:cBhvr>
                                    </p:animEffect>
                                  </p:childTnLst>
                                </p:cTn>
                              </p:par>
                              <p:par>
                                <p:cTn id="13" presetID="22" presetClass="entr" presetSubtype="8" fill="hold" nodeType="withEffect">
                                  <p:stCondLst>
                                    <p:cond delay="0"/>
                                  </p:stCondLst>
                                  <p:childTnLst>
                                    <p:set>
                                      <p:cBhvr>
                                        <p:cTn id="14" dur="1" fill="hold">
                                          <p:stCondLst>
                                            <p:cond delay="0"/>
                                          </p:stCondLst>
                                        </p:cTn>
                                        <p:tgtEl>
                                          <p:spTgt spid="52302"/>
                                        </p:tgtEl>
                                        <p:attrNameLst>
                                          <p:attrName>style.visibility</p:attrName>
                                        </p:attrNameLst>
                                      </p:cBhvr>
                                      <p:to>
                                        <p:strVal val="visible"/>
                                      </p:to>
                                    </p:set>
                                    <p:animEffect transition="in" filter="wipe(left)">
                                      <p:cBhvr>
                                        <p:cTn id="15" dur="1000"/>
                                        <p:tgtEl>
                                          <p:spTgt spid="5230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2316"/>
                                        </p:tgtEl>
                                        <p:attrNameLst>
                                          <p:attrName>style.visibility</p:attrName>
                                        </p:attrNameLst>
                                      </p:cBhvr>
                                      <p:to>
                                        <p:strVal val="visible"/>
                                      </p:to>
                                    </p:set>
                                    <p:animEffect transition="in" filter="wipe(left)">
                                      <p:cBhvr>
                                        <p:cTn id="20" dur="1000"/>
                                        <p:tgtEl>
                                          <p:spTgt spid="523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309"/>
                                        </p:tgtEl>
                                        <p:attrNameLst>
                                          <p:attrName>style.visibility</p:attrName>
                                        </p:attrNameLst>
                                      </p:cBhvr>
                                      <p:to>
                                        <p:strVal val="visible"/>
                                      </p:to>
                                    </p:set>
                                    <p:animEffect transition="in" filter="wipe(left)">
                                      <p:cBhvr>
                                        <p:cTn id="25" dur="1000"/>
                                        <p:tgtEl>
                                          <p:spTgt spid="5230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317"/>
                                        </p:tgtEl>
                                        <p:attrNameLst>
                                          <p:attrName>style.visibility</p:attrName>
                                        </p:attrNameLst>
                                      </p:cBhvr>
                                      <p:to>
                                        <p:strVal val="visible"/>
                                      </p:to>
                                    </p:set>
                                    <p:animEffect transition="in" filter="wipe(left)">
                                      <p:cBhvr>
                                        <p:cTn id="30" dur="1000"/>
                                        <p:tgtEl>
                                          <p:spTgt spid="523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2318"/>
                                        </p:tgtEl>
                                        <p:attrNameLst>
                                          <p:attrName>style.visibility</p:attrName>
                                        </p:attrNameLst>
                                      </p:cBhvr>
                                      <p:to>
                                        <p:strVal val="visible"/>
                                      </p:to>
                                    </p:set>
                                    <p:animEffect transition="in" filter="wipe(left)">
                                      <p:cBhvr>
                                        <p:cTn id="35" dur="1000"/>
                                        <p:tgtEl>
                                          <p:spTgt spid="523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2258"/>
                                        </p:tgtEl>
                                        <p:attrNameLst>
                                          <p:attrName>style.visibility</p:attrName>
                                        </p:attrNameLst>
                                      </p:cBhvr>
                                      <p:to>
                                        <p:strVal val="visible"/>
                                      </p:to>
                                    </p:set>
                                    <p:animEffect transition="in" filter="wipe(left)">
                                      <p:cBhvr>
                                        <p:cTn id="40" dur="1000"/>
                                        <p:tgtEl>
                                          <p:spTgt spid="5225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2308"/>
                                        </p:tgtEl>
                                        <p:attrNameLst>
                                          <p:attrName>style.visibility</p:attrName>
                                        </p:attrNameLst>
                                      </p:cBhvr>
                                      <p:to>
                                        <p:strVal val="visible"/>
                                      </p:to>
                                    </p:set>
                                    <p:animEffect transition="in" filter="wipe(left)">
                                      <p:cBhvr>
                                        <p:cTn id="45" dur="1000"/>
                                        <p:tgtEl>
                                          <p:spTgt spid="5230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2319"/>
                                        </p:tgtEl>
                                        <p:attrNameLst>
                                          <p:attrName>style.visibility</p:attrName>
                                        </p:attrNameLst>
                                      </p:cBhvr>
                                      <p:to>
                                        <p:strVal val="visible"/>
                                      </p:to>
                                    </p:set>
                                    <p:animEffect transition="in" filter="wipe(left)">
                                      <p:cBhvr>
                                        <p:cTn id="50" dur="1000"/>
                                        <p:tgtEl>
                                          <p:spTgt spid="52319"/>
                                        </p:tgtEl>
                                      </p:cBhvr>
                                    </p:animEffect>
                                  </p:childTnLst>
                                </p:cTn>
                              </p:par>
                            </p:childTnLst>
                          </p:cTn>
                        </p:par>
                        <p:par>
                          <p:cTn id="51" fill="hold">
                            <p:stCondLst>
                              <p:cond delay="1000"/>
                            </p:stCondLst>
                            <p:childTnLst>
                              <p:par>
                                <p:cTn id="52" presetID="26" presetClass="entr" presetSubtype="0" fill="hold" nodeType="afterEffect">
                                  <p:stCondLst>
                                    <p:cond delay="0"/>
                                  </p:stCondLst>
                                  <p:childTnLst>
                                    <p:set>
                                      <p:cBhvr>
                                        <p:cTn id="53" dur="1" fill="hold">
                                          <p:stCondLst>
                                            <p:cond delay="0"/>
                                          </p:stCondLst>
                                        </p:cTn>
                                        <p:tgtEl>
                                          <p:spTgt spid="52296"/>
                                        </p:tgtEl>
                                        <p:attrNameLst>
                                          <p:attrName>style.visibility</p:attrName>
                                        </p:attrNameLst>
                                      </p:cBhvr>
                                      <p:to>
                                        <p:strVal val="visible"/>
                                      </p:to>
                                    </p:set>
                                    <p:animEffect transition="in" filter="wipe(down)">
                                      <p:cBhvr>
                                        <p:cTn id="54" dur="580">
                                          <p:stCondLst>
                                            <p:cond delay="0"/>
                                          </p:stCondLst>
                                        </p:cTn>
                                        <p:tgtEl>
                                          <p:spTgt spid="52296"/>
                                        </p:tgtEl>
                                      </p:cBhvr>
                                    </p:animEffect>
                                    <p:anim calcmode="lin" valueType="num">
                                      <p:cBhvr>
                                        <p:cTn id="55" dur="1822" tmFilter="0,0; 0.14,0.36; 0.43,0.73; 0.71,0.91; 1.0,1.0">
                                          <p:stCondLst>
                                            <p:cond delay="0"/>
                                          </p:stCondLst>
                                        </p:cTn>
                                        <p:tgtEl>
                                          <p:spTgt spid="52296"/>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52296"/>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52296"/>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52296"/>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52296"/>
                                        </p:tgtEl>
                                        <p:attrNameLst>
                                          <p:attrName>ppt_y</p:attrName>
                                        </p:attrNameLst>
                                      </p:cBhvr>
                                      <p:tavLst>
                                        <p:tav tm="0" fmla="#ppt_y-sin(pi*$)/81">
                                          <p:val>
                                            <p:fltVal val="0"/>
                                          </p:val>
                                        </p:tav>
                                        <p:tav tm="100000">
                                          <p:val>
                                            <p:fltVal val="1"/>
                                          </p:val>
                                        </p:tav>
                                      </p:tavLst>
                                    </p:anim>
                                    <p:animScale>
                                      <p:cBhvr>
                                        <p:cTn id="60" dur="26">
                                          <p:stCondLst>
                                            <p:cond delay="650"/>
                                          </p:stCondLst>
                                        </p:cTn>
                                        <p:tgtEl>
                                          <p:spTgt spid="52296"/>
                                        </p:tgtEl>
                                      </p:cBhvr>
                                      <p:to x="100000" y="60000"/>
                                    </p:animScale>
                                    <p:animScale>
                                      <p:cBhvr>
                                        <p:cTn id="61" dur="166" decel="50000">
                                          <p:stCondLst>
                                            <p:cond delay="676"/>
                                          </p:stCondLst>
                                        </p:cTn>
                                        <p:tgtEl>
                                          <p:spTgt spid="52296"/>
                                        </p:tgtEl>
                                      </p:cBhvr>
                                      <p:to x="100000" y="100000"/>
                                    </p:animScale>
                                    <p:animScale>
                                      <p:cBhvr>
                                        <p:cTn id="62" dur="26">
                                          <p:stCondLst>
                                            <p:cond delay="1312"/>
                                          </p:stCondLst>
                                        </p:cTn>
                                        <p:tgtEl>
                                          <p:spTgt spid="52296"/>
                                        </p:tgtEl>
                                      </p:cBhvr>
                                      <p:to x="100000" y="80000"/>
                                    </p:animScale>
                                    <p:animScale>
                                      <p:cBhvr>
                                        <p:cTn id="63" dur="166" decel="50000">
                                          <p:stCondLst>
                                            <p:cond delay="1338"/>
                                          </p:stCondLst>
                                        </p:cTn>
                                        <p:tgtEl>
                                          <p:spTgt spid="52296"/>
                                        </p:tgtEl>
                                      </p:cBhvr>
                                      <p:to x="100000" y="100000"/>
                                    </p:animScale>
                                    <p:animScale>
                                      <p:cBhvr>
                                        <p:cTn id="64" dur="26">
                                          <p:stCondLst>
                                            <p:cond delay="1642"/>
                                          </p:stCondLst>
                                        </p:cTn>
                                        <p:tgtEl>
                                          <p:spTgt spid="52296"/>
                                        </p:tgtEl>
                                      </p:cBhvr>
                                      <p:to x="100000" y="90000"/>
                                    </p:animScale>
                                    <p:animScale>
                                      <p:cBhvr>
                                        <p:cTn id="65" dur="166" decel="50000">
                                          <p:stCondLst>
                                            <p:cond delay="1668"/>
                                          </p:stCondLst>
                                        </p:cTn>
                                        <p:tgtEl>
                                          <p:spTgt spid="52296"/>
                                        </p:tgtEl>
                                      </p:cBhvr>
                                      <p:to x="100000" y="100000"/>
                                    </p:animScale>
                                    <p:animScale>
                                      <p:cBhvr>
                                        <p:cTn id="66" dur="26">
                                          <p:stCondLst>
                                            <p:cond delay="1808"/>
                                          </p:stCondLst>
                                        </p:cTn>
                                        <p:tgtEl>
                                          <p:spTgt spid="52296"/>
                                        </p:tgtEl>
                                      </p:cBhvr>
                                      <p:to x="100000" y="95000"/>
                                    </p:animScale>
                                    <p:animScale>
                                      <p:cBhvr>
                                        <p:cTn id="67" dur="166" decel="50000">
                                          <p:stCondLst>
                                            <p:cond delay="1834"/>
                                          </p:stCondLst>
                                        </p:cTn>
                                        <p:tgtEl>
                                          <p:spTgt spid="522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33" grpId="0"/>
      <p:bldP spid="52309" grpId="0"/>
    </p:bldLst>
  </p:timing>
</p:sld>
</file>

<file path=ppt/theme/theme1.xml><?xml version="1.0" encoding="utf-8"?>
<a:theme xmlns:a="http://schemas.openxmlformats.org/drawingml/2006/main" name="7_004">
  <a:themeElements>
    <a:clrScheme name="7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fontScheme name="7_004">
      <a:majorFont>
        <a:latin typeface="华文细黑"/>
        <a:ea typeface="宋体"/>
        <a:cs typeface="宋体"/>
      </a:majorFont>
      <a:minorFont>
        <a:latin typeface="宋体"/>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lnDef>
  </a:objectDefaults>
  <a:extraClrSchemeLst>
    <a:extraClrScheme>
      <a:clrScheme name="7_004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7_004 2">
        <a:dk1>
          <a:srgbClr val="000000"/>
        </a:dk1>
        <a:lt1>
          <a:srgbClr val="FFFFFF"/>
        </a:lt1>
        <a:dk2>
          <a:srgbClr val="A31221"/>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7_004 3">
        <a:dk1>
          <a:srgbClr val="000000"/>
        </a:dk1>
        <a:lt1>
          <a:srgbClr val="FFFFFF"/>
        </a:lt1>
        <a:dk2>
          <a:srgbClr val="000000"/>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7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004">
  <a:themeElements>
    <a:clrScheme name="8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fontScheme name="8_004">
      <a:majorFont>
        <a:latin typeface="华文细黑"/>
        <a:ea typeface="宋体"/>
        <a:cs typeface="宋体"/>
      </a:majorFont>
      <a:minorFont>
        <a:latin typeface="宋体"/>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lnDef>
  </a:objectDefaults>
  <a:extraClrSchemeLst>
    <a:extraClrScheme>
      <a:clrScheme name="8_004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8_004 2">
        <a:dk1>
          <a:srgbClr val="000000"/>
        </a:dk1>
        <a:lt1>
          <a:srgbClr val="FFFFFF"/>
        </a:lt1>
        <a:dk2>
          <a:srgbClr val="A31221"/>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8_004 3">
        <a:dk1>
          <a:srgbClr val="000000"/>
        </a:dk1>
        <a:lt1>
          <a:srgbClr val="FFFFFF"/>
        </a:lt1>
        <a:dk2>
          <a:srgbClr val="000000"/>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8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004">
  <a:themeElements>
    <a:clrScheme name="4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fontScheme name="4_004">
      <a:majorFont>
        <a:latin typeface="华文细黑"/>
        <a:ea typeface="宋体"/>
        <a:cs typeface="宋体"/>
      </a:majorFont>
      <a:minorFont>
        <a:latin typeface="宋体"/>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lnDef>
  </a:objectDefaults>
  <a:extraClrSchemeLst>
    <a:extraClrScheme>
      <a:clrScheme name="4_004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4_004 2">
        <a:dk1>
          <a:srgbClr val="000000"/>
        </a:dk1>
        <a:lt1>
          <a:srgbClr val="FFFFFF"/>
        </a:lt1>
        <a:dk2>
          <a:srgbClr val="A31221"/>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4_004 3">
        <a:dk1>
          <a:srgbClr val="000000"/>
        </a:dk1>
        <a:lt1>
          <a:srgbClr val="FFFFFF"/>
        </a:lt1>
        <a:dk2>
          <a:srgbClr val="000000"/>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4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4_004 5">
        <a:dk1>
          <a:srgbClr val="000000"/>
        </a:dk1>
        <a:lt1>
          <a:srgbClr val="FFFFFF"/>
        </a:lt1>
        <a:dk2>
          <a:srgbClr val="000000"/>
        </a:dk2>
        <a:lt2>
          <a:srgbClr val="4D4D4D"/>
        </a:lt2>
        <a:accent1>
          <a:srgbClr val="336699"/>
        </a:accent1>
        <a:accent2>
          <a:srgbClr val="FFC94E"/>
        </a:accent2>
        <a:accent3>
          <a:srgbClr val="FFFFFF"/>
        </a:accent3>
        <a:accent4>
          <a:srgbClr val="000000"/>
        </a:accent4>
        <a:accent5>
          <a:srgbClr val="ADB8CA"/>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004">
  <a:themeElements>
    <a:clrScheme name="5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fontScheme name="5_004">
      <a:majorFont>
        <a:latin typeface="华文细黑"/>
        <a:ea typeface="宋体"/>
        <a:cs typeface="宋体"/>
      </a:majorFont>
      <a:minorFont>
        <a:latin typeface="宋体"/>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703060505090304" charset="0"/>
            <a:ea typeface="宋体" panose="02010600030101010101" charset="-122"/>
            <a:cs typeface="宋体" panose="02010600030101010101" charset="-122"/>
          </a:defRPr>
        </a:defPPr>
      </a:lstStyle>
    </a:lnDef>
  </a:objectDefaults>
  <a:extraClrSchemeLst>
    <a:extraClrScheme>
      <a:clrScheme name="5_004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5_004 2">
        <a:dk1>
          <a:srgbClr val="000000"/>
        </a:dk1>
        <a:lt1>
          <a:srgbClr val="FFFFFF"/>
        </a:lt1>
        <a:dk2>
          <a:srgbClr val="A31221"/>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5_004 3">
        <a:dk1>
          <a:srgbClr val="000000"/>
        </a:dk1>
        <a:lt1>
          <a:srgbClr val="FFFFFF"/>
        </a:lt1>
        <a:dk2>
          <a:srgbClr val="000000"/>
        </a:dk2>
        <a:lt2>
          <a:srgbClr val="FFFFFF"/>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5_004 4">
        <a:dk1>
          <a:srgbClr val="000000"/>
        </a:dk1>
        <a:lt1>
          <a:srgbClr val="FFFFFF"/>
        </a:lt1>
        <a:dk2>
          <a:srgbClr val="000000"/>
        </a:dk2>
        <a:lt2>
          <a:srgbClr val="FFFFFF"/>
        </a:lt2>
        <a:accent1>
          <a:srgbClr val="FFFFFF"/>
        </a:accent1>
        <a:accent2>
          <a:srgbClr val="FFC94E"/>
        </a:accent2>
        <a:accent3>
          <a:srgbClr val="FFFFFF"/>
        </a:accent3>
        <a:accent4>
          <a:srgbClr val="000000"/>
        </a:accent4>
        <a:accent5>
          <a:srgbClr val="FFFFFF"/>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
      <a:clrScheme name="5_004 5">
        <a:dk1>
          <a:srgbClr val="000000"/>
        </a:dk1>
        <a:lt1>
          <a:srgbClr val="FFFFFF"/>
        </a:lt1>
        <a:dk2>
          <a:srgbClr val="000000"/>
        </a:dk2>
        <a:lt2>
          <a:srgbClr val="4D4D4D"/>
        </a:lt2>
        <a:accent1>
          <a:srgbClr val="336699"/>
        </a:accent1>
        <a:accent2>
          <a:srgbClr val="FFC94E"/>
        </a:accent2>
        <a:accent3>
          <a:srgbClr val="FFFFFF"/>
        </a:accent3>
        <a:accent4>
          <a:srgbClr val="000000"/>
        </a:accent4>
        <a:accent5>
          <a:srgbClr val="ADB8CA"/>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8842</Words>
  <Application>WPS 演示</Application>
  <PresentationFormat>全屏显示(4:3)</PresentationFormat>
  <Paragraphs>1429</Paragraphs>
  <Slides>69</Slides>
  <Notes>0</Notes>
  <HiddenSlides>0</HiddenSlides>
  <MMClips>0</MMClips>
  <ScaleCrop>false</ScaleCrop>
  <HeadingPairs>
    <vt:vector size="8" baseType="variant">
      <vt:variant>
        <vt:lpstr>已用的字体</vt:lpstr>
      </vt:variant>
      <vt:variant>
        <vt:i4>26</vt:i4>
      </vt:variant>
      <vt:variant>
        <vt:lpstr>主题</vt:lpstr>
      </vt:variant>
      <vt:variant>
        <vt:i4>4</vt:i4>
      </vt:variant>
      <vt:variant>
        <vt:lpstr>嵌入 OLE 服务器</vt:lpstr>
      </vt:variant>
      <vt:variant>
        <vt:i4>572</vt:i4>
      </vt:variant>
      <vt:variant>
        <vt:lpstr>幻灯片标题</vt:lpstr>
      </vt:variant>
      <vt:variant>
        <vt:i4>69</vt:i4>
      </vt:variant>
    </vt:vector>
  </HeadingPairs>
  <TitlesOfParts>
    <vt:vector size="671" baseType="lpstr">
      <vt:lpstr>Arial</vt:lpstr>
      <vt:lpstr>方正书宋_GBK</vt:lpstr>
      <vt:lpstr>Wingdings</vt:lpstr>
      <vt:lpstr>Times New Roman</vt:lpstr>
      <vt:lpstr>宋体</vt:lpstr>
      <vt:lpstr>华文细黑</vt:lpstr>
      <vt:lpstr>黑体-简</vt:lpstr>
      <vt:lpstr>Wingdings 3</vt:lpstr>
      <vt:lpstr>楷体</vt:lpstr>
      <vt:lpstr>Times New Roman</vt:lpstr>
      <vt:lpstr>Symbol</vt:lpstr>
      <vt:lpstr>Kingsoft Sign</vt:lpstr>
      <vt:lpstr>楷体_GB2312</vt:lpstr>
      <vt:lpstr>汉仪楷体简</vt:lpstr>
      <vt:lpstr>仿宋</vt:lpstr>
      <vt:lpstr>华科大谢松法_楷体</vt:lpstr>
      <vt:lpstr>苹方-简</vt:lpstr>
      <vt:lpstr>Wingdings</vt:lpstr>
      <vt:lpstr>仿宋_GB2312</vt:lpstr>
      <vt:lpstr>方正仿宋_GBK</vt:lpstr>
      <vt:lpstr>Arial</vt:lpstr>
      <vt:lpstr>华文行楷</vt:lpstr>
      <vt:lpstr>隶书</vt:lpstr>
      <vt:lpstr>微软雅黑</vt:lpstr>
      <vt:lpstr>Arial Unicode MS</vt:lpstr>
      <vt:lpstr>报隶-简</vt:lpstr>
      <vt:lpstr>7_004</vt:lpstr>
      <vt:lpstr>8_004</vt:lpstr>
      <vt:lpstr>4_004</vt:lpstr>
      <vt:lpstr>5_004</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Paint.Picture</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谢松法</dc:creator>
  <cp:lastModifiedBy>ymh</cp:lastModifiedBy>
  <cp:revision>417</cp:revision>
  <dcterms:created xsi:type="dcterms:W3CDTF">2020-10-16T05:28:15Z</dcterms:created>
  <dcterms:modified xsi:type="dcterms:W3CDTF">2020-10-16T05:28:15Z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